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BB20-5CDE-4A39-AD5B-FE94DDD603E7}" type="datetimeFigureOut">
              <a:rPr lang="en-US" smtClean="0"/>
              <a:pPr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5691-AFCE-44FE-B952-2B9660F66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BRAKING SYSTEM: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brakes cause the vehicle to decelerate or stop and hold the vehicle in position while stationary.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When the brakes are applied to a moving vehicle, the kinetic energy( or energy of motion) of the vehicle is transferred into heat energy by the friction as shown in fig.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heat generated is dissipated to the surrounding air.  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387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Advantages and disadvantages of disc brakes over drum brakes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240"/>
            <a:ext cx="9144000" cy="633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Mechanical Brake: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7888"/>
            <a:ext cx="9144000" cy="228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0460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419600"/>
            <a:ext cx="9144001" cy="113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Hydraulic Brakes: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043"/>
            <a:ext cx="9144000" cy="31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05200"/>
            <a:ext cx="6555477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3894"/>
            <a:ext cx="2438400" cy="32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9144001" cy="59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8400"/>
            <a:ext cx="9144000" cy="15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038600"/>
            <a:ext cx="914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657600"/>
            <a:ext cx="91440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9144000" cy="10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3528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a) Single Master Cylinder: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543799" cy="461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6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1" cy="23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610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1"/>
            <a:ext cx="914480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b) Tandem Master Cylinder: 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Classification of brakes:  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According to the purpose of the brakes: 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a) service or foot brake and b) Hand brake or parking brake.</a:t>
            </a:r>
          </a:p>
          <a:p>
            <a:pPr marL="342900" indent="-342900"/>
            <a:r>
              <a:rPr lang="en-US" dirty="0" smtClean="0"/>
              <a:t>2) According to the construction of the brakes:</a:t>
            </a:r>
          </a:p>
          <a:p>
            <a:pPr marL="342900" indent="-342900">
              <a:buAutoNum type="alphaLcParenR"/>
            </a:pPr>
            <a:r>
              <a:rPr lang="en-US" dirty="0" smtClean="0"/>
              <a:t>Drum brakes and b) Disc brakes.</a:t>
            </a:r>
          </a:p>
          <a:p>
            <a:pPr marL="342900" indent="-342900"/>
            <a:r>
              <a:rPr lang="en-US" dirty="0" smtClean="0"/>
              <a:t>3) According to the method of operation</a:t>
            </a:r>
          </a:p>
          <a:p>
            <a:pPr marL="342900" indent="-342900"/>
            <a:r>
              <a:rPr lang="en-US" dirty="0" smtClean="0"/>
              <a:t>a) Mechanical brakes, b) Hydraulic Brakes c) vacuum brakes, d) Air brakes, e) Electric brakes.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45765"/>
            <a:ext cx="8458200" cy="45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1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9144000" cy="313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234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Vacuum Braking system: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558"/>
            <a:ext cx="9144000" cy="41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9115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Air Braking system: 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345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37940"/>
            <a:ext cx="9144000" cy="199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077200" cy="476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Electric </a:t>
            </a:r>
            <a:r>
              <a:rPr lang="en-US" sz="2000" dirty="0" smtClean="0">
                <a:latin typeface="Arial Black" pitchFamily="34" charset="0"/>
              </a:rPr>
              <a:t>B</a:t>
            </a:r>
            <a:r>
              <a:rPr lang="en-US" sz="2000" dirty="0" smtClean="0">
                <a:latin typeface="Arial Black" pitchFamily="34" charset="0"/>
              </a:rPr>
              <a:t>raking system: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Drum brakes: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524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1"/>
            <a:ext cx="853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6477000"/>
            <a:ext cx="2562225" cy="22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21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158"/>
            <a:ext cx="9144000" cy="691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7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Disc brakes: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4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6647"/>
            <a:ext cx="6719306" cy="65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190</Words>
  <Application>Microsoft Office PowerPoint</Application>
  <PresentationFormat>On-screen Show (4:3)</PresentationFormat>
  <Paragraphs>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35</cp:revision>
  <dcterms:created xsi:type="dcterms:W3CDTF">2018-10-03T13:55:07Z</dcterms:created>
  <dcterms:modified xsi:type="dcterms:W3CDTF">2018-10-04T16:21:35Z</dcterms:modified>
</cp:coreProperties>
</file>