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5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06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645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774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54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45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375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147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83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592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816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672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B9B6DB-0473-4409-BBEE-41F3991DD0E6}" type="datetimeFigureOut">
              <a:rPr lang="en-IN" smtClean="0"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85760D-02D3-49D5-9B9C-AACA44731484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69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E887F-9365-510F-DAE5-77BBABAB3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207" y="2242519"/>
            <a:ext cx="10058400" cy="102319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>
                <a:latin typeface="Aharoni" panose="02010803020104030203" pitchFamily="2" charset="-79"/>
                <a:cs typeface="Aharoni" panose="02010803020104030203" pitchFamily="2" charset="-79"/>
              </a:rPr>
              <a:t>CONVEX HULL</a:t>
            </a:r>
          </a:p>
        </p:txBody>
      </p:sp>
    </p:spTree>
    <p:extLst>
      <p:ext uri="{BB962C8B-B14F-4D97-AF65-F5344CB8AC3E}">
        <p14:creationId xmlns:p14="http://schemas.microsoft.com/office/powerpoint/2010/main" val="53342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38F4E-C908-0E62-575E-8C3337A1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" y="82249"/>
            <a:ext cx="11750973" cy="60666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CONVEX: </a:t>
            </a:r>
          </a:p>
          <a:p>
            <a:pPr>
              <a:spcAft>
                <a:spcPts val="600"/>
              </a:spcAft>
            </a:pP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set of points (finite or infinite) in the plane is called 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convex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if for any two points 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 the set, the entire line segment with the endpoints at 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belongs to the set.</a:t>
            </a:r>
          </a:p>
          <a:p>
            <a:pPr>
              <a:spcAft>
                <a:spcPts val="600"/>
              </a:spcAft>
            </a:pP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CONVEX HULL :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Convex Hull of set of points is defined as smallest convex polygon that encloses all the points in the set</a:t>
            </a:r>
          </a:p>
          <a:p>
            <a:pPr>
              <a:spcAft>
                <a:spcPts val="600"/>
              </a:spcAft>
            </a:pPr>
            <a:endParaRPr lang="en-US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: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Collision Avoidance                           5. Image Processing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Smallest Box                                      6. Statistics 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Shape Analysis                                  7. Geographic Information System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Pattern Recognition                         8. Game Theory</a:t>
            </a:r>
          </a:p>
          <a:p>
            <a:pPr>
              <a:spcAft>
                <a:spcPts val="600"/>
              </a:spcAft>
            </a:pPr>
            <a:endParaRPr lang="en-US" b="1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96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427EA-FAC8-FAFC-1263-C6952441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419" y="279027"/>
            <a:ext cx="11428647" cy="535977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REPRESENTATION:</a:t>
            </a:r>
          </a:p>
          <a:p>
            <a:pPr>
              <a:spcAft>
                <a:spcPts val="600"/>
              </a:spcAft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Obtain the vertices of convex hull [Extreme points]</a:t>
            </a:r>
          </a:p>
          <a:p>
            <a:pPr>
              <a:spcAft>
                <a:spcPts val="600"/>
              </a:spcAft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Obtain vertices of convex hull in some order [</a:t>
            </a:r>
            <a:r>
              <a:rPr lang="en-IN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Clockwise]</a:t>
            </a:r>
          </a:p>
          <a:p>
            <a:pPr>
              <a:spcAft>
                <a:spcPts val="600"/>
              </a:spcAft>
            </a:pP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Convex Hull of a set of points S is the boundary of the </a:t>
            </a:r>
          </a:p>
          <a:p>
            <a:pPr>
              <a:spcAft>
                <a:spcPts val="600"/>
              </a:spcAft>
            </a:pP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smallest convex region that contains all points in S </a:t>
            </a:r>
          </a:p>
          <a:p>
            <a:pPr>
              <a:spcAft>
                <a:spcPts val="600"/>
              </a:spcAft>
            </a:pPr>
            <a:r>
              <a:rPr lang="en-I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inside it or on its boundary</a:t>
            </a:r>
          </a:p>
          <a:p>
            <a:pPr>
              <a:spcAft>
                <a:spcPts val="600"/>
              </a:spcAft>
            </a:pPr>
            <a:endParaRPr lang="en-IN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F35292-D722-6AE2-B9D0-5391F7B9B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333" y="2247837"/>
            <a:ext cx="4988983" cy="3535426"/>
          </a:xfrm>
          <a:prstGeom prst="rect">
            <a:avLst/>
          </a:prstGeom>
          <a:ln w="127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65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8E3B4-B56F-3DAF-5E38-15EAA82FA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6" y="237067"/>
            <a:ext cx="11670453" cy="5410200"/>
          </a:xfrm>
        </p:spPr>
        <p:txBody>
          <a:bodyPr/>
          <a:lstStyle/>
          <a:p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If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is convex, its convex hull is obviously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itself. </a:t>
            </a:r>
          </a:p>
          <a:p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If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is a set of two points, its convex hull is the line segment connecting these points. </a:t>
            </a:r>
          </a:p>
          <a:p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If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is a set of </a:t>
            </a:r>
            <a:r>
              <a:rPr lang="en-US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three points not on the same line, its convex hull is the triangle with the vertices at the three points given</a:t>
            </a:r>
          </a:p>
          <a:p>
            <a:r>
              <a:rPr lang="en-US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 if the three points do lie on the same line, the convex hull is the line segment with its endpoints at the two points that are farthest apart</a:t>
            </a:r>
          </a:p>
          <a:p>
            <a:endParaRPr lang="en-US" sz="18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en-US" sz="1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THEOREM :  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The convex hull of any set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of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 &gt;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 points not all on the same line</a:t>
            </a:r>
            <a:r>
              <a:rPr lang="en-US" sz="18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is a convex polygon with the vertices at some of the points of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 </a:t>
            </a:r>
            <a:endParaRPr lang="en-IN" sz="1800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3FAA10-3F9F-771B-8E46-6155B7FE4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666" y="3272365"/>
            <a:ext cx="6417734" cy="28336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3A9676-6BF8-BDF8-F706-199610C0A246}"/>
              </a:ext>
            </a:extLst>
          </p:cNvPr>
          <p:cNvSpPr txBox="1"/>
          <p:nvPr/>
        </p:nvSpPr>
        <p:spPr>
          <a:xfrm>
            <a:off x="262467" y="3835400"/>
            <a:ext cx="371686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>Extreme Points : p1, p5, p6, p7,</a:t>
            </a:r>
          </a:p>
          <a:p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>and p3.</a:t>
            </a:r>
            <a:endParaRPr lang="en-IN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8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6FBBF-792A-19B3-0D35-8EFCD7449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" y="138854"/>
            <a:ext cx="11315700" cy="4806526"/>
          </a:xfrm>
        </p:spPr>
        <p:txBody>
          <a:bodyPr/>
          <a:lstStyle/>
          <a:p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A few elementary facts from analytical geometry are needed to implement this algorithm. </a:t>
            </a:r>
          </a:p>
          <a:p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1. The straight line through two points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(x</a:t>
            </a:r>
            <a:r>
              <a:rPr lang="en-U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y</a:t>
            </a:r>
            <a:r>
              <a:rPr lang="en-U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), (x</a:t>
            </a:r>
            <a:r>
              <a:rPr lang="en-U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y</a:t>
            </a:r>
            <a:r>
              <a:rPr lang="en-U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in the coordinate plane can be defined by the equation</a:t>
            </a:r>
          </a:p>
          <a:p>
            <a:r>
              <a:rPr lang="en-US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      </a:t>
            </a:r>
            <a:r>
              <a:rPr lang="en-IN" sz="1800" b="1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ax</a:t>
            </a:r>
            <a:r>
              <a:rPr lang="en-IN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N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IN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by </a:t>
            </a:r>
            <a:r>
              <a:rPr lang="en-IN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n-IN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c,</a:t>
            </a:r>
            <a:r>
              <a:rPr lang="en-US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es-ES" sz="1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where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−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−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−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es-E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s-ES" sz="18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es-E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es-ES" sz="18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s-ES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2. </a:t>
            </a:r>
            <a:r>
              <a:rPr lang="en-US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S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uch a line divides the plane into two half-planes</a:t>
            </a:r>
          </a:p>
          <a:p>
            <a:pPr marL="201168" lvl="1" indent="0">
              <a:buNone/>
            </a:pPr>
            <a:endParaRPr lang="en-US" sz="16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for all the points in one of them,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ax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by &gt; c</a:t>
            </a:r>
          </a:p>
          <a:p>
            <a:pPr lvl="1"/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while for all the points in the other,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ax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by &lt; c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(For the points on the line itself, of course,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ax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6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.)</a:t>
            </a:r>
          </a:p>
          <a:p>
            <a:pPr marL="201168" lvl="1" indent="0">
              <a:buNone/>
            </a:pPr>
            <a:endParaRPr lang="en-US" sz="16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</a:rPr>
              <a:t>3. 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</a:rPr>
              <a:t>T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o check whether certain points lie on the same side of the line, we can simply check whether the expression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ax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by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−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US" sz="1800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en-US" sz="1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has the same sign for each of these points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920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omputing Convex Hulls CLRS ppt video online download">
            <a:extLst>
              <a:ext uri="{FF2B5EF4-FFF2-40B4-BE49-F238E27FC236}">
                <a16:creationId xmlns:a16="http://schemas.microsoft.com/office/drawing/2014/main" id="{6FCAE922-6E57-B198-CCBE-06D03CE31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" y="0"/>
            <a:ext cx="10210800" cy="605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9A8BE-4DA4-55C9-F82A-1C5F8BAAA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40" y="291254"/>
            <a:ext cx="10058400" cy="4023360"/>
          </a:xfrm>
        </p:spPr>
        <p:txBody>
          <a:bodyPr>
            <a:normAutofit/>
          </a:bodyPr>
          <a:lstStyle/>
          <a:p>
            <a:r>
              <a:rPr lang="en-IN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Time Complexity = O(n</a:t>
            </a:r>
            <a:r>
              <a:rPr lang="en-IN" sz="1800" baseline="30000" dirty="0">
                <a:solidFill>
                  <a:srgbClr val="333333"/>
                </a:solidFill>
                <a:latin typeface="Times New Roman" panose="02020603050405020304" pitchFamily="18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) where</a:t>
            </a:r>
          </a:p>
          <a:p>
            <a:r>
              <a:rPr lang="en-IN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O(n</a:t>
            </a:r>
            <a:r>
              <a:rPr lang="en-IN" sz="1800" baseline="30000" dirty="0">
                <a:solidFill>
                  <a:srgbClr val="333333"/>
                </a:solidFill>
                <a:latin typeface="Times New Roman" panose="02020603050405020304" pitchFamily="18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) :- drawing by taking each point</a:t>
            </a:r>
          </a:p>
          <a:p>
            <a:r>
              <a:rPr lang="en-IN" sz="1800" dirty="0">
                <a:solidFill>
                  <a:srgbClr val="333333"/>
                </a:solidFill>
                <a:latin typeface="Times New Roman" panose="02020603050405020304" pitchFamily="18" charset="0"/>
              </a:rPr>
              <a:t>O(n) :- complexity test to check whether line lies inside the polygon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183202-E6B5-9589-F510-A0494BDFB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18" y="1866799"/>
            <a:ext cx="6469602" cy="23319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80DBAB-DC2A-3EC0-8FA0-36907BAAC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3036" y="1866799"/>
            <a:ext cx="2095682" cy="26062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E499DA-6A2C-4F63-2AD1-3D4787C7F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4228" y="4099500"/>
            <a:ext cx="3033023" cy="13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01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6919DC-8D98-A9CB-11FD-F4667A124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056" y="190370"/>
            <a:ext cx="6656304" cy="29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661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</TotalTime>
  <Words>497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Times New Roman</vt:lpstr>
      <vt:lpstr>Retrospect</vt:lpstr>
      <vt:lpstr>CONVEX HULL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CONVEX HULL</dc:title>
  <dc:creator>ABHISHEK BHAGAT</dc:creator>
  <cp:lastModifiedBy>ABHISHEK BHAGAT</cp:lastModifiedBy>
  <cp:revision>5</cp:revision>
  <dcterms:created xsi:type="dcterms:W3CDTF">2023-04-18T16:35:58Z</dcterms:created>
  <dcterms:modified xsi:type="dcterms:W3CDTF">2023-04-18T19:05:15Z</dcterms:modified>
</cp:coreProperties>
</file>