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56" r:id="rId2"/>
    <p:sldId id="290" r:id="rId3"/>
    <p:sldId id="29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044" autoAdjust="0"/>
    <p:restoredTop sz="94660"/>
  </p:normalViewPr>
  <p:slideViewPr>
    <p:cSldViewPr>
      <p:cViewPr>
        <p:scale>
          <a:sx n="71" d="100"/>
          <a:sy n="71" d="100"/>
        </p:scale>
        <p:origin x="-141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D126D-DF87-4E45-95DA-BE3DD9992BA5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D7A4C-A85E-465F-940C-6F9697383A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05FFBD-DCA5-47A0-A332-C20D7D20F09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Entrepreneurship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8382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METHODIST COLLEGE OF ENGINEERING HYDERABAD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9288"/>
            <a:ext cx="8229600" cy="74371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Characteristics of Entrepreneurs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51054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Mental Ability (Intelligent &amp; Creative </a:t>
            </a:r>
            <a:r>
              <a:rPr lang="en-US" sz="2400" dirty="0" smtClean="0"/>
              <a:t>thinking)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Clear </a:t>
            </a:r>
            <a:r>
              <a:rPr lang="en-US" sz="2400" dirty="0" smtClean="0"/>
              <a:t>Objectives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Business </a:t>
            </a:r>
            <a:r>
              <a:rPr lang="en-US" sz="2400" dirty="0" smtClean="0"/>
              <a:t>Secrecy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Human Relation Ability (Emotional stability, Considerations, tactful, personal relations</a:t>
            </a:r>
            <a:r>
              <a:rPr lang="en-US" sz="24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Communication </a:t>
            </a:r>
            <a:r>
              <a:rPr lang="en-US" sz="2400" dirty="0" smtClean="0"/>
              <a:t>Ability</a:t>
            </a:r>
            <a:endParaRPr lang="en-US" sz="2400" dirty="0" smtClean="0"/>
          </a:p>
        </p:txBody>
      </p:sp>
      <p:sp>
        <p:nvSpPr>
          <p:cNvPr id="31746" name="AutoShape 2" descr="Image result for functions of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AutoShape 4" descr="Image result for functions of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9288"/>
            <a:ext cx="8229600" cy="74371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Characteristics of Entrepreneurs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105400"/>
          </a:xfrm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 startAt="6"/>
            </a:pPr>
            <a:r>
              <a:rPr lang="en-US" sz="2400" dirty="0" smtClean="0"/>
              <a:t>Technical Knowledge</a:t>
            </a:r>
            <a:endParaRPr lang="en-US" sz="240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 startAt="6"/>
            </a:pPr>
            <a:r>
              <a:rPr lang="en-US" sz="2400" dirty="0" smtClean="0"/>
              <a:t>Motivator</a:t>
            </a:r>
            <a:endParaRPr lang="en-US" sz="240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 startAt="6"/>
            </a:pPr>
            <a:r>
              <a:rPr lang="en-US" sz="2400" dirty="0" smtClean="0"/>
              <a:t>Self </a:t>
            </a:r>
            <a:r>
              <a:rPr lang="en-US" sz="2400" dirty="0" smtClean="0"/>
              <a:t>Confidence</a:t>
            </a:r>
            <a:endParaRPr lang="en-US" sz="240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 startAt="6"/>
            </a:pPr>
            <a:r>
              <a:rPr lang="en-US" sz="2400" dirty="0" smtClean="0"/>
              <a:t>Long-term Involvement (5 – 7 years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 startAt="6"/>
            </a:pPr>
            <a:r>
              <a:rPr lang="en-US" sz="2400" dirty="0" smtClean="0"/>
              <a:t>High Energy Level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6"/>
            </a:pPr>
            <a:r>
              <a:rPr lang="en-US" sz="2400" dirty="0" smtClean="0"/>
              <a:t>Persistent Problem Solver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6"/>
            </a:pPr>
            <a:r>
              <a:rPr lang="en-US" sz="2400" dirty="0" smtClean="0"/>
              <a:t>Initiative (set a </a:t>
            </a:r>
            <a:r>
              <a:rPr lang="en-US" sz="2400" dirty="0" err="1" smtClean="0"/>
              <a:t>challanging</a:t>
            </a:r>
            <a:r>
              <a:rPr lang="en-US" sz="2400" dirty="0" smtClean="0"/>
              <a:t> but realistic goals)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6"/>
            </a:pPr>
            <a:r>
              <a:rPr lang="en-US" sz="2400" dirty="0" smtClean="0"/>
              <a:t>Moderate Risk taker (learn from mistakes)</a:t>
            </a:r>
          </a:p>
        </p:txBody>
      </p:sp>
      <p:sp>
        <p:nvSpPr>
          <p:cNvPr id="31746" name="AutoShape 2" descr="Image result for functions of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AutoShape 4" descr="Image result for functions of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243</TotalTime>
  <Words>76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Entrepreneurship</vt:lpstr>
      <vt:lpstr>Characteristics of Entrepreneurs</vt:lpstr>
      <vt:lpstr>Characteristics of Entrepreneurs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Administration &amp; Financial Management</dc:title>
  <dc:creator>Akumarthy</dc:creator>
  <cp:lastModifiedBy>Akumarthy</cp:lastModifiedBy>
  <cp:revision>79</cp:revision>
  <dcterms:created xsi:type="dcterms:W3CDTF">2019-07-20T10:56:10Z</dcterms:created>
  <dcterms:modified xsi:type="dcterms:W3CDTF">2020-01-28T04:58:00Z</dcterms:modified>
</cp:coreProperties>
</file>