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78" r:id="rId4"/>
    <p:sldId id="281" r:id="rId5"/>
    <p:sldId id="282" r:id="rId6"/>
    <p:sldId id="284" r:id="rId7"/>
    <p:sldId id="285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44" autoAdjust="0"/>
    <p:restoredTop sz="94660"/>
  </p:normalViewPr>
  <p:slideViewPr>
    <p:cSldViewPr>
      <p:cViewPr>
        <p:scale>
          <a:sx n="71" d="100"/>
          <a:sy n="71" d="100"/>
        </p:scale>
        <p:origin x="-141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D126D-DF87-4E45-95DA-BE3DD9992BA5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D7A4C-A85E-465F-940C-6F9697383A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05FFBD-DCA5-47A0-A332-C20D7D20F090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Entrepreneurship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838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METHODIST COLLEGE OF ENGINEERING HYDERABAD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Challenges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8. Keeping Up With Industrial Changes and Trends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Change in trends is a challenge an entrepreneur must be prepared for when starting a small business.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Trends have made and broken lot of businesses. profitable businesses that have been wiped out by slight industrial changes and trends.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The only thing constant is change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Today, information keeps changing. New facts and data keeps emerging and replacing old beliefs and trends.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Due to this information overload, it gets difficult to find effective solutions. It becomes a challenge for a new business to sort through this data and come up with good decisions.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However, one easy solution is to look for the authenticity of the data</a:t>
            </a: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TYPES OF ENTREPRENEURSHIP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38912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rgbClr val="FF0000"/>
                </a:solidFill>
              </a:rPr>
              <a:t>Small Business entrepreneurship: (</a:t>
            </a:r>
            <a:r>
              <a:rPr lang="en-US" sz="1400" dirty="0" smtClean="0">
                <a:solidFill>
                  <a:schemeClr val="accent2"/>
                </a:solidFill>
              </a:rPr>
              <a:t>Ex: grocery stores, hairdressers, consultants etc. )</a:t>
            </a:r>
          </a:p>
          <a:p>
            <a:pPr marL="822960" lvl="1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Their definition of success is to feed the family and make a profit, not to take over an industry or build a $100 million business.  Can’t provide the scale to attract venture capital, they fund their businesses via friends/family or small business loans.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rgbClr val="FF0000"/>
                </a:solidFill>
              </a:rPr>
              <a:t>Scalable Startup entrepreneurship  (</a:t>
            </a:r>
            <a:r>
              <a:rPr lang="en-US" sz="1400" dirty="0" smtClean="0">
                <a:solidFill>
                  <a:schemeClr val="accent2"/>
                </a:solidFill>
              </a:rPr>
              <a:t>Ex: Ola, </a:t>
            </a:r>
            <a:r>
              <a:rPr lang="en-US" sz="1400" dirty="0" err="1" smtClean="0">
                <a:solidFill>
                  <a:schemeClr val="accent2"/>
                </a:solidFill>
              </a:rPr>
              <a:t>uber</a:t>
            </a:r>
            <a:r>
              <a:rPr lang="en-US" sz="1400" dirty="0" smtClean="0">
                <a:solidFill>
                  <a:schemeClr val="accent2"/>
                </a:solidFill>
              </a:rPr>
              <a:t>)</a:t>
            </a:r>
          </a:p>
          <a:p>
            <a:pPr marL="822960" lvl="1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attract investment from venture capitalists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rgbClr val="FF0000"/>
                </a:solidFill>
              </a:rPr>
              <a:t>Large Company Entrepreneurship</a:t>
            </a:r>
          </a:p>
          <a:p>
            <a:pPr marL="822960" lvl="1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Changes in customer tastes, new technologies, legislation, new competitors</a:t>
            </a:r>
          </a:p>
          <a:p>
            <a:pPr marL="822960" lvl="1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entirely new products sold into new customers in new market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rgbClr val="FF0000"/>
                </a:solidFill>
              </a:rPr>
              <a:t>Social Entrepreneurship</a:t>
            </a:r>
          </a:p>
          <a:p>
            <a:pPr marL="822960" lvl="1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Creating products and services that solve social needs and problems</a:t>
            </a:r>
          </a:p>
          <a:p>
            <a:pPr marL="822960" lvl="1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400" dirty="0" smtClean="0">
                <a:solidFill>
                  <a:schemeClr val="accent2"/>
                </a:solidFill>
              </a:rPr>
              <a:t>Goal is to make the world a better place, not to take market share or to create to wealth for the founders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n-US" sz="1400" dirty="0" smtClean="0">
              <a:solidFill>
                <a:schemeClr val="accent2"/>
              </a:solidFill>
            </a:endParaRP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Challenges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1. Developing the Vision and Business Idea:</a:t>
            </a:r>
          </a:p>
          <a:p>
            <a:pPr marL="822960" lvl="1" indent="-457200" algn="just">
              <a:lnSpc>
                <a:spcPct val="150000"/>
              </a:lnSpc>
            </a:pPr>
            <a:r>
              <a:rPr lang="en-US" sz="2000" dirty="0" smtClean="0"/>
              <a:t>Developing the Vision and Business Idea:</a:t>
            </a:r>
          </a:p>
          <a:p>
            <a:pPr marL="822960" lvl="1" indent="-457200" algn="just">
              <a:lnSpc>
                <a:spcPct val="150000"/>
              </a:lnSpc>
            </a:pPr>
            <a:r>
              <a:rPr lang="en-US" sz="2000" dirty="0" smtClean="0"/>
              <a:t>The ability to see what others cannot see</a:t>
            </a:r>
          </a:p>
          <a:p>
            <a:pPr marL="822960" lvl="1" indent="-457200" algn="just">
              <a:lnSpc>
                <a:spcPct val="150000"/>
              </a:lnSpc>
            </a:pPr>
            <a:r>
              <a:rPr lang="en-US" sz="2000" dirty="0" smtClean="0"/>
              <a:t>While others see problems, an entrepreneur must see opportunities</a:t>
            </a:r>
          </a:p>
          <a:p>
            <a:pPr marL="1097280" lvl="2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700" dirty="0" smtClean="0"/>
              <a:t>Identifying a problem </a:t>
            </a:r>
          </a:p>
          <a:p>
            <a:pPr marL="1097280" lvl="2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700" dirty="0" smtClean="0"/>
              <a:t>Seeing an opportunity in the problem </a:t>
            </a:r>
          </a:p>
          <a:p>
            <a:pPr marL="1097280" lvl="2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700" dirty="0" smtClean="0"/>
              <a:t>Coming up with a solution </a:t>
            </a:r>
          </a:p>
          <a:p>
            <a:pPr marL="1097280" lvl="2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700" dirty="0" smtClean="0"/>
              <a:t>Forging the opportunity into a business idea </a:t>
            </a:r>
          </a:p>
          <a:p>
            <a:pPr marL="1097280" lvl="2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700" dirty="0" smtClean="0"/>
              <a:t>Integrating the solution into a business plan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n-US" sz="1400" dirty="0" smtClean="0">
              <a:solidFill>
                <a:schemeClr val="accent2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n-US" sz="1400" dirty="0" smtClean="0">
              <a:solidFill>
                <a:schemeClr val="accent2"/>
              </a:solidFill>
            </a:endParaRP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Challenges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2. Poor market research</a:t>
            </a:r>
          </a:p>
          <a:p>
            <a:r>
              <a:rPr lang="en-US" sz="2400" dirty="0" smtClean="0"/>
              <a:t>Before you invest a single penny in your new business, you need to conduct market research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822960" lvl="1" indent="-457200" algn="just">
              <a:lnSpc>
                <a:spcPct val="150000"/>
              </a:lnSpc>
            </a:pPr>
            <a:r>
              <a:rPr lang="en-US" dirty="0" smtClean="0"/>
              <a:t>Identify potential customers, </a:t>
            </a:r>
          </a:p>
          <a:p>
            <a:pPr marL="822960" lvl="1" indent="-457200" algn="just">
              <a:lnSpc>
                <a:spcPct val="150000"/>
              </a:lnSpc>
            </a:pPr>
            <a:r>
              <a:rPr lang="en-US" dirty="0" smtClean="0"/>
              <a:t>Set realistic targets,</a:t>
            </a:r>
          </a:p>
          <a:p>
            <a:pPr marL="822960" lvl="1" indent="-457200" algn="just">
              <a:lnSpc>
                <a:spcPct val="150000"/>
              </a:lnSpc>
            </a:pPr>
            <a:r>
              <a:rPr lang="en-US" dirty="0" smtClean="0"/>
              <a:t>develop suitable strategies</a:t>
            </a:r>
          </a:p>
          <a:p>
            <a:r>
              <a:rPr lang="en-US" sz="2400" dirty="0" smtClean="0"/>
              <a:t>A common problem for new businesses is that they overestimate the size of their potential market.</a:t>
            </a: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Challenges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3. Detailed business plan.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	Business plan helps us to focus on the mission 	and scope of your business.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	Figure out exactly how the business will run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	Realistically project how much money the 	business will make</a:t>
            </a: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Challenges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4. Raising Capital for Startup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After developing an idea, the next challenge that the entrepreneurs are going to face when starting a business from scratch is that of raising capital.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An entrepreneur is the only one that knows business idea to the core. Trying to </a:t>
            </a:r>
            <a:r>
              <a:rPr lang="en-US" sz="2000" dirty="0" smtClean="0">
                <a:solidFill>
                  <a:srgbClr val="FF0000"/>
                </a:solidFill>
              </a:rPr>
              <a:t>convince investors </a:t>
            </a:r>
            <a:r>
              <a:rPr lang="en-US" sz="2000" dirty="0" smtClean="0"/>
              <a:t>about something that doesn’t exist is definitely a challenge.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To overcome the challenge of raising capital, an entrepreneur must develop the ability to sell their idea and vision to potential investors</a:t>
            </a: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Challenges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5. Developing a Business Team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Most brilliant ideas and products never get funded because the entrepreneur is trying to raise capital as an individual.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A business team is a vital, yet often ignored key to raising venture capital successfully.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As an entrepreneur bound to have strengths and weaknesses.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That is the more reason an entrepreneur needs a business team to cover up or compliment their weaknesses. </a:t>
            </a: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Challenges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6. Unforeseen Challenges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An entrepreneur must be prepared for whatever comes.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Unexpected challenges can come in the form of: Unexpected law suits, Inconsistent </a:t>
            </a:r>
            <a:r>
              <a:rPr lang="en-US" sz="2000" dirty="0" smtClean="0">
                <a:solidFill>
                  <a:srgbClr val="FF0000"/>
                </a:solidFill>
              </a:rPr>
              <a:t>government policy</a:t>
            </a:r>
            <a:r>
              <a:rPr lang="en-US" sz="2000" dirty="0" smtClean="0"/>
              <a:t>, Not being able to make payroll Unpaid bills and taxes ,Unexpected resignation of staff from sensitive office Bad debts from customers, Loss of market share, unforeseen increase in business </a:t>
            </a:r>
            <a:r>
              <a:rPr lang="en-US" sz="2000" dirty="0" err="1" smtClean="0"/>
              <a:t>expenses,Inadequate</a:t>
            </a:r>
            <a:r>
              <a:rPr lang="en-US" sz="2000" dirty="0" smtClean="0"/>
              <a:t> stock or inventory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These business challenges, if not handled properly can ruin the plan to build a successful business</a:t>
            </a: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288"/>
            <a:ext cx="8229600" cy="7437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Challenges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7680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7. Competition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Competition is a benchmark for creativity, the main engine that stimulates innovation and production of quality products at great prices.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Without competition, there will be no innovation and without innovation, the world will be stagnant.</a:t>
            </a:r>
          </a:p>
        </p:txBody>
      </p:sp>
      <p:sp>
        <p:nvSpPr>
          <p:cNvPr id="31746" name="AutoShape 2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Image result for functions of manage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241</TotalTime>
  <Words>660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Entrepreneurship</vt:lpstr>
      <vt:lpstr>TYPES OF ENTREPRENEURSHIP</vt:lpstr>
      <vt:lpstr>Challenges</vt:lpstr>
      <vt:lpstr>Challenges</vt:lpstr>
      <vt:lpstr>Challenges</vt:lpstr>
      <vt:lpstr>Challenges</vt:lpstr>
      <vt:lpstr>Challenges</vt:lpstr>
      <vt:lpstr>Challenges</vt:lpstr>
      <vt:lpstr>Challenges</vt:lpstr>
      <vt:lpstr>Challenges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Administration &amp; Financial Management</dc:title>
  <dc:creator>Akumarthy</dc:creator>
  <cp:lastModifiedBy>Akumarthy</cp:lastModifiedBy>
  <cp:revision>79</cp:revision>
  <dcterms:created xsi:type="dcterms:W3CDTF">2019-07-20T10:56:10Z</dcterms:created>
  <dcterms:modified xsi:type="dcterms:W3CDTF">2020-02-05T08:27:15Z</dcterms:modified>
</cp:coreProperties>
</file>