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1"/>
            <a:ext cx="7772400" cy="761999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SWITCHING CHARACTERISTICS OF SCR</a:t>
            </a: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828801"/>
            <a:ext cx="5105400" cy="355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SWITCHING CHARACTERISTICS OF SCR</a:t>
            </a:r>
            <a:endParaRPr lang="en-IN" sz="2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371600"/>
            <a:ext cx="5181601" cy="449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8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SWITCHING CHARACTERISTICS OF SCR</vt:lpstr>
      <vt:lpstr>SWITCHING CHARACTERISTICS OF SCR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SWITCHING CHARACTERISTICS OF SCR</dc:title>
  <dc:creator>Archana EEE</dc:creator>
  <cp:lastModifiedBy>Archana EEE</cp:lastModifiedBy>
  <cp:revision>5</cp:revision>
  <dcterms:created xsi:type="dcterms:W3CDTF">2006-08-16T00:00:00Z</dcterms:created>
  <dcterms:modified xsi:type="dcterms:W3CDTF">2020-01-23T05:25:24Z</dcterms:modified>
</cp:coreProperties>
</file>