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6" r:id="rId3"/>
    <p:sldId id="256" r:id="rId4"/>
    <p:sldId id="257" r:id="rId5"/>
    <p:sldId id="258" r:id="rId6"/>
    <p:sldId id="259" r:id="rId7"/>
    <p:sldId id="260" r:id="rId8"/>
    <p:sldId id="264" r:id="rId9"/>
    <p:sldId id="265" r:id="rId10"/>
    <p:sldId id="261" r:id="rId11"/>
    <p:sldId id="262" r:id="rId12"/>
    <p:sldId id="263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09800"/>
            <a:ext cx="5943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 smtClean="0"/>
              <a:t>UNIT-2 </a:t>
            </a:r>
          </a:p>
          <a:p>
            <a:pPr algn="ctr"/>
            <a:endParaRPr lang="en-IN" sz="2800" b="1" dirty="0" smtClean="0"/>
          </a:p>
          <a:p>
            <a:pPr algn="ctr"/>
            <a:r>
              <a:rPr lang="en-IN" sz="2800" b="1" dirty="0" smtClean="0"/>
              <a:t>Schematic </a:t>
            </a:r>
            <a:r>
              <a:rPr lang="en-IN" sz="2800" b="1" dirty="0" smtClean="0"/>
              <a:t>Utilization and Connection Diagram for Motor </a:t>
            </a:r>
            <a:r>
              <a:rPr lang="en-IN" sz="2800" b="1" dirty="0" smtClean="0"/>
              <a:t>Control</a:t>
            </a:r>
            <a:endParaRPr lang="en-IN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1000" y="0"/>
            <a:ext cx="3016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Overload Relays </a:t>
            </a:r>
            <a:endParaRPr lang="en-IN" sz="3200" b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3886200"/>
            <a:ext cx="88201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9630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29200"/>
            <a:ext cx="899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8392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029200"/>
            <a:ext cx="82296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915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181600"/>
            <a:ext cx="5848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623889"/>
            <a:ext cx="7029450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105400"/>
            <a:ext cx="6457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1"/>
            <a:ext cx="876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8991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6238875"/>
            <a:ext cx="46196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895600"/>
            <a:ext cx="2734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THANK YOU</a:t>
            </a:r>
            <a:endParaRPr lang="en-IN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105400"/>
            <a:ext cx="3800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724400"/>
            <a:ext cx="434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ush Button SwitchesPush Button Switche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05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ushbutton switches are mechanical&#10;switches defined by the method used to&#10;activate the switch. The activation method&#10;is ty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2296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lmost all the parts of the switch can&#10;be figured out by observing its&#10;external structure. The red colored&#10;bulge is the a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077200" cy="4038600"/>
          </a:xfrm>
          <a:prstGeom prst="rect">
            <a:avLst/>
          </a:prstGeom>
          <a:noFill/>
        </p:spPr>
      </p:pic>
      <p:pic>
        <p:nvPicPr>
          <p:cNvPr id="3" name="Picture 2" descr="ApplicationsApplications&#10;➢ Calculators&#10;➢ push-button telephones&#10;➢ kitchen appliances&#10;➢ magnetic locks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038600"/>
            <a:ext cx="6076950" cy="2428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228600"/>
            <a:ext cx="91249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6868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On-screen Show (4:3)</PresentationFormat>
  <Paragraphs>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EEE HOD</dc:creator>
  <cp:lastModifiedBy>EEE HOD</cp:lastModifiedBy>
  <cp:revision>23</cp:revision>
  <dcterms:created xsi:type="dcterms:W3CDTF">2006-08-16T00:00:00Z</dcterms:created>
  <dcterms:modified xsi:type="dcterms:W3CDTF">2020-02-24T05:01:44Z</dcterms:modified>
</cp:coreProperties>
</file>