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2" roundtripDataSignature="AMtx7mjWPOlkE/Ka+DcAZXGdF7PPQUbQ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6f5e009496_0_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6f5e009496_0_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g6f5e009496_0_9: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g6f5e009496_1_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6f5e009496_1_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g6f5e009496_1_2: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 name="Shape 16"/>
        <p:cNvGrpSpPr/>
        <p:nvPr/>
      </p:nvGrpSpPr>
      <p:grpSpPr>
        <a:xfrm>
          <a:off x="0" y="0"/>
          <a:ext cx="0" cy="0"/>
          <a:chOff x="0" y="0"/>
          <a:chExt cx="0" cy="0"/>
        </a:xfrm>
      </p:grpSpPr>
      <p:sp>
        <p:nvSpPr>
          <p:cNvPr id="17" name="Google Shape;17;p1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C3CE81"/>
                </a:solidFill>
                <a:latin typeface="Arial"/>
                <a:ea typeface="Arial"/>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 name="Google Shape;18;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98999A"/>
              </a:buClr>
              <a:buSzPts val="3200"/>
              <a:buNone/>
              <a:defRPr>
                <a:solidFill>
                  <a:srgbClr val="98999A"/>
                </a:solidFill>
                <a:latin typeface="Arial"/>
                <a:ea typeface="Arial"/>
                <a:cs typeface="Arial"/>
                <a:sym typeface="Arial"/>
              </a:defRPr>
            </a:lvl1pPr>
            <a:lvl2pPr lvl="1" algn="ctr">
              <a:spcBef>
                <a:spcPts val="560"/>
              </a:spcBef>
              <a:spcAft>
                <a:spcPts val="0"/>
              </a:spcAft>
              <a:buClr>
                <a:srgbClr val="98999A"/>
              </a:buClr>
              <a:buSzPts val="2800"/>
              <a:buNone/>
              <a:defRPr>
                <a:solidFill>
                  <a:srgbClr val="98999A"/>
                </a:solidFill>
              </a:defRPr>
            </a:lvl2pPr>
            <a:lvl3pPr lvl="2" algn="ctr">
              <a:spcBef>
                <a:spcPts val="480"/>
              </a:spcBef>
              <a:spcAft>
                <a:spcPts val="0"/>
              </a:spcAft>
              <a:buClr>
                <a:srgbClr val="98999A"/>
              </a:buClr>
              <a:buSzPts val="2400"/>
              <a:buNone/>
              <a:defRPr>
                <a:solidFill>
                  <a:srgbClr val="98999A"/>
                </a:solidFill>
              </a:defRPr>
            </a:lvl3pPr>
            <a:lvl4pPr lvl="3" algn="ctr">
              <a:spcBef>
                <a:spcPts val="400"/>
              </a:spcBef>
              <a:spcAft>
                <a:spcPts val="0"/>
              </a:spcAft>
              <a:buClr>
                <a:srgbClr val="98999A"/>
              </a:buClr>
              <a:buSzPts val="2000"/>
              <a:buNone/>
              <a:defRPr>
                <a:solidFill>
                  <a:srgbClr val="98999A"/>
                </a:solidFill>
              </a:defRPr>
            </a:lvl4pPr>
            <a:lvl5pPr lvl="4" algn="ctr">
              <a:spcBef>
                <a:spcPts val="400"/>
              </a:spcBef>
              <a:spcAft>
                <a:spcPts val="0"/>
              </a:spcAft>
              <a:buClr>
                <a:srgbClr val="98999A"/>
              </a:buClr>
              <a:buSzPts val="2000"/>
              <a:buNone/>
              <a:defRPr>
                <a:solidFill>
                  <a:srgbClr val="98999A"/>
                </a:solidFill>
              </a:defRPr>
            </a:lvl5pPr>
            <a:lvl6pPr lvl="5" algn="ctr">
              <a:spcBef>
                <a:spcPts val="400"/>
              </a:spcBef>
              <a:spcAft>
                <a:spcPts val="0"/>
              </a:spcAft>
              <a:buClr>
                <a:srgbClr val="98999A"/>
              </a:buClr>
              <a:buSzPts val="2000"/>
              <a:buNone/>
              <a:defRPr>
                <a:solidFill>
                  <a:srgbClr val="98999A"/>
                </a:solidFill>
              </a:defRPr>
            </a:lvl6pPr>
            <a:lvl7pPr lvl="6" algn="ctr">
              <a:spcBef>
                <a:spcPts val="400"/>
              </a:spcBef>
              <a:spcAft>
                <a:spcPts val="0"/>
              </a:spcAft>
              <a:buClr>
                <a:srgbClr val="98999A"/>
              </a:buClr>
              <a:buSzPts val="2000"/>
              <a:buNone/>
              <a:defRPr>
                <a:solidFill>
                  <a:srgbClr val="98999A"/>
                </a:solidFill>
              </a:defRPr>
            </a:lvl7pPr>
            <a:lvl8pPr lvl="7" algn="ctr">
              <a:spcBef>
                <a:spcPts val="400"/>
              </a:spcBef>
              <a:spcAft>
                <a:spcPts val="0"/>
              </a:spcAft>
              <a:buClr>
                <a:srgbClr val="98999A"/>
              </a:buClr>
              <a:buSzPts val="2000"/>
              <a:buNone/>
              <a:defRPr>
                <a:solidFill>
                  <a:srgbClr val="98999A"/>
                </a:solidFill>
              </a:defRPr>
            </a:lvl8pPr>
            <a:lvl9pPr lvl="8" algn="ctr">
              <a:spcBef>
                <a:spcPts val="400"/>
              </a:spcBef>
              <a:spcAft>
                <a:spcPts val="0"/>
              </a:spcAft>
              <a:buClr>
                <a:srgbClr val="98999A"/>
              </a:buClr>
              <a:buSzPts val="2000"/>
              <a:buNone/>
              <a:defRPr>
                <a:solidFill>
                  <a:srgbClr val="98999A"/>
                </a:solidFill>
              </a:defRPr>
            </a:lvl9pPr>
          </a:lstStyle>
          <a:p/>
        </p:txBody>
      </p:sp>
      <p:sp>
        <p:nvSpPr>
          <p:cNvPr id="19" name="Google Shape;19;p15"/>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5"/>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9" name="Shape 69"/>
        <p:cNvGrpSpPr/>
        <p:nvPr/>
      </p:nvGrpSpPr>
      <p:grpSpPr>
        <a:xfrm>
          <a:off x="0" y="0"/>
          <a:ext cx="0" cy="0"/>
          <a:chOff x="0" y="0"/>
          <a:chExt cx="0" cy="0"/>
        </a:xfrm>
      </p:grpSpPr>
      <p:sp>
        <p:nvSpPr>
          <p:cNvPr id="70" name="Google Shape;70;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1" name="Google Shape;71;p2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rgbClr val="929395"/>
              </a:buClr>
              <a:buSzPts val="2800"/>
              <a:buChar char="•"/>
              <a:defRPr sz="2800"/>
            </a:lvl1pPr>
            <a:lvl2pPr indent="-381000" lvl="1" marL="914400" algn="l">
              <a:spcBef>
                <a:spcPts val="480"/>
              </a:spcBef>
              <a:spcAft>
                <a:spcPts val="0"/>
              </a:spcAft>
              <a:buClr>
                <a:srgbClr val="929395"/>
              </a:buClr>
              <a:buSzPts val="2400"/>
              <a:buChar char="–"/>
              <a:defRPr sz="2400"/>
            </a:lvl2pPr>
            <a:lvl3pPr indent="-355600" lvl="2" marL="1371600" algn="l">
              <a:spcBef>
                <a:spcPts val="400"/>
              </a:spcBef>
              <a:spcAft>
                <a:spcPts val="0"/>
              </a:spcAft>
              <a:buClr>
                <a:srgbClr val="929395"/>
              </a:buClr>
              <a:buSzPts val="2000"/>
              <a:buChar char="•"/>
              <a:defRPr sz="2000"/>
            </a:lvl3pPr>
            <a:lvl4pPr indent="-342900" lvl="3" marL="1828800" algn="l">
              <a:spcBef>
                <a:spcPts val="360"/>
              </a:spcBef>
              <a:spcAft>
                <a:spcPts val="0"/>
              </a:spcAft>
              <a:buClr>
                <a:srgbClr val="929395"/>
              </a:buClr>
              <a:buSzPts val="1800"/>
              <a:buChar char="–"/>
              <a:defRPr sz="1800"/>
            </a:lvl4pPr>
            <a:lvl5pPr indent="-342900" lvl="4" marL="2286000" algn="l">
              <a:spcBef>
                <a:spcPts val="360"/>
              </a:spcBef>
              <a:spcAft>
                <a:spcPts val="0"/>
              </a:spcAft>
              <a:buClr>
                <a:srgbClr val="929395"/>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2" name="Google Shape;72;p2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rgbClr val="929395"/>
              </a:buClr>
              <a:buSzPts val="2800"/>
              <a:buChar char="•"/>
              <a:defRPr sz="2800"/>
            </a:lvl1pPr>
            <a:lvl2pPr indent="-381000" lvl="1" marL="914400" algn="l">
              <a:spcBef>
                <a:spcPts val="480"/>
              </a:spcBef>
              <a:spcAft>
                <a:spcPts val="0"/>
              </a:spcAft>
              <a:buClr>
                <a:srgbClr val="929395"/>
              </a:buClr>
              <a:buSzPts val="2400"/>
              <a:buChar char="–"/>
              <a:defRPr sz="2400"/>
            </a:lvl2pPr>
            <a:lvl3pPr indent="-355600" lvl="2" marL="1371600" algn="l">
              <a:spcBef>
                <a:spcPts val="400"/>
              </a:spcBef>
              <a:spcAft>
                <a:spcPts val="0"/>
              </a:spcAft>
              <a:buClr>
                <a:srgbClr val="929395"/>
              </a:buClr>
              <a:buSzPts val="2000"/>
              <a:buChar char="•"/>
              <a:defRPr sz="2000"/>
            </a:lvl3pPr>
            <a:lvl4pPr indent="-342900" lvl="3" marL="1828800" algn="l">
              <a:spcBef>
                <a:spcPts val="360"/>
              </a:spcBef>
              <a:spcAft>
                <a:spcPts val="0"/>
              </a:spcAft>
              <a:buClr>
                <a:srgbClr val="929395"/>
              </a:buClr>
              <a:buSzPts val="1800"/>
              <a:buChar char="–"/>
              <a:defRPr sz="1800"/>
            </a:lvl4pPr>
            <a:lvl5pPr indent="-342900" lvl="4" marL="2286000" algn="l">
              <a:spcBef>
                <a:spcPts val="360"/>
              </a:spcBef>
              <a:spcAft>
                <a:spcPts val="0"/>
              </a:spcAft>
              <a:buClr>
                <a:srgbClr val="929395"/>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3" name="Google Shape;73;p25"/>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5"/>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5" name="Shape 75"/>
        <p:cNvGrpSpPr/>
        <p:nvPr/>
      </p:nvGrpSpPr>
      <p:grpSpPr>
        <a:xfrm>
          <a:off x="0" y="0"/>
          <a:ext cx="0" cy="0"/>
          <a:chOff x="0" y="0"/>
          <a:chExt cx="0" cy="0"/>
        </a:xfrm>
      </p:grpSpPr>
      <p:sp>
        <p:nvSpPr>
          <p:cNvPr id="76" name="Google Shape;76;p2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7" name="Google Shape;77;p2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98999A"/>
              </a:buClr>
              <a:buSzPts val="2000"/>
              <a:buNone/>
              <a:defRPr sz="2000">
                <a:solidFill>
                  <a:srgbClr val="98999A"/>
                </a:solidFill>
              </a:defRPr>
            </a:lvl1pPr>
            <a:lvl2pPr indent="-228600" lvl="1" marL="914400" algn="l">
              <a:spcBef>
                <a:spcPts val="360"/>
              </a:spcBef>
              <a:spcAft>
                <a:spcPts val="0"/>
              </a:spcAft>
              <a:buClr>
                <a:srgbClr val="98999A"/>
              </a:buClr>
              <a:buSzPts val="1800"/>
              <a:buNone/>
              <a:defRPr sz="1800">
                <a:solidFill>
                  <a:srgbClr val="98999A"/>
                </a:solidFill>
              </a:defRPr>
            </a:lvl2pPr>
            <a:lvl3pPr indent="-228600" lvl="2" marL="1371600" algn="l">
              <a:spcBef>
                <a:spcPts val="320"/>
              </a:spcBef>
              <a:spcAft>
                <a:spcPts val="0"/>
              </a:spcAft>
              <a:buClr>
                <a:srgbClr val="98999A"/>
              </a:buClr>
              <a:buSzPts val="1600"/>
              <a:buNone/>
              <a:defRPr sz="1600">
                <a:solidFill>
                  <a:srgbClr val="98999A"/>
                </a:solidFill>
              </a:defRPr>
            </a:lvl3pPr>
            <a:lvl4pPr indent="-228600" lvl="3" marL="1828800" algn="l">
              <a:spcBef>
                <a:spcPts val="280"/>
              </a:spcBef>
              <a:spcAft>
                <a:spcPts val="0"/>
              </a:spcAft>
              <a:buClr>
                <a:srgbClr val="98999A"/>
              </a:buClr>
              <a:buSzPts val="1400"/>
              <a:buNone/>
              <a:defRPr sz="1400">
                <a:solidFill>
                  <a:srgbClr val="98999A"/>
                </a:solidFill>
              </a:defRPr>
            </a:lvl4pPr>
            <a:lvl5pPr indent="-228600" lvl="4" marL="2286000" algn="l">
              <a:spcBef>
                <a:spcPts val="280"/>
              </a:spcBef>
              <a:spcAft>
                <a:spcPts val="0"/>
              </a:spcAft>
              <a:buClr>
                <a:srgbClr val="98999A"/>
              </a:buClr>
              <a:buSzPts val="1400"/>
              <a:buNone/>
              <a:defRPr sz="1400">
                <a:solidFill>
                  <a:srgbClr val="98999A"/>
                </a:solidFill>
              </a:defRPr>
            </a:lvl5pPr>
            <a:lvl6pPr indent="-228600" lvl="5" marL="2743200" algn="l">
              <a:spcBef>
                <a:spcPts val="280"/>
              </a:spcBef>
              <a:spcAft>
                <a:spcPts val="0"/>
              </a:spcAft>
              <a:buClr>
                <a:srgbClr val="98999A"/>
              </a:buClr>
              <a:buSzPts val="1400"/>
              <a:buNone/>
              <a:defRPr sz="1400">
                <a:solidFill>
                  <a:srgbClr val="98999A"/>
                </a:solidFill>
              </a:defRPr>
            </a:lvl6pPr>
            <a:lvl7pPr indent="-228600" lvl="6" marL="3200400" algn="l">
              <a:spcBef>
                <a:spcPts val="280"/>
              </a:spcBef>
              <a:spcAft>
                <a:spcPts val="0"/>
              </a:spcAft>
              <a:buClr>
                <a:srgbClr val="98999A"/>
              </a:buClr>
              <a:buSzPts val="1400"/>
              <a:buNone/>
              <a:defRPr sz="1400">
                <a:solidFill>
                  <a:srgbClr val="98999A"/>
                </a:solidFill>
              </a:defRPr>
            </a:lvl7pPr>
            <a:lvl8pPr indent="-228600" lvl="7" marL="3657600" algn="l">
              <a:spcBef>
                <a:spcPts val="280"/>
              </a:spcBef>
              <a:spcAft>
                <a:spcPts val="0"/>
              </a:spcAft>
              <a:buClr>
                <a:srgbClr val="98999A"/>
              </a:buClr>
              <a:buSzPts val="1400"/>
              <a:buNone/>
              <a:defRPr sz="1400">
                <a:solidFill>
                  <a:srgbClr val="98999A"/>
                </a:solidFill>
              </a:defRPr>
            </a:lvl8pPr>
            <a:lvl9pPr indent="-228600" lvl="8" marL="4114800" algn="l">
              <a:spcBef>
                <a:spcPts val="280"/>
              </a:spcBef>
              <a:spcAft>
                <a:spcPts val="0"/>
              </a:spcAft>
              <a:buClr>
                <a:srgbClr val="98999A"/>
              </a:buClr>
              <a:buSzPts val="1400"/>
              <a:buNone/>
              <a:defRPr sz="1400">
                <a:solidFill>
                  <a:srgbClr val="98999A"/>
                </a:solidFill>
              </a:defRPr>
            </a:lvl9pPr>
          </a:lstStyle>
          <a:p/>
        </p:txBody>
      </p:sp>
      <p:sp>
        <p:nvSpPr>
          <p:cNvPr id="78" name="Google Shape;78;p26"/>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6"/>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7" name="Shape 27"/>
        <p:cNvGrpSpPr/>
        <p:nvPr/>
      </p:nvGrpSpPr>
      <p:grpSpPr>
        <a:xfrm>
          <a:off x="0" y="0"/>
          <a:ext cx="0" cy="0"/>
          <a:chOff x="0" y="0"/>
          <a:chExt cx="0" cy="0"/>
        </a:xfrm>
      </p:grpSpPr>
      <p:sp>
        <p:nvSpPr>
          <p:cNvPr id="28" name="Google Shape;28;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1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929395"/>
              </a:buClr>
              <a:buSzPts val="1800"/>
              <a:buChar char="•"/>
              <a:defRPr/>
            </a:lvl1pPr>
            <a:lvl2pPr indent="-342900" lvl="1" marL="914400" algn="l">
              <a:spcBef>
                <a:spcPts val="360"/>
              </a:spcBef>
              <a:spcAft>
                <a:spcPts val="0"/>
              </a:spcAft>
              <a:buClr>
                <a:srgbClr val="929395"/>
              </a:buClr>
              <a:buSzPts val="1800"/>
              <a:buChar char="–"/>
              <a:defRPr/>
            </a:lvl2pPr>
            <a:lvl3pPr indent="-342900" lvl="2" marL="1371600" algn="l">
              <a:spcBef>
                <a:spcPts val="360"/>
              </a:spcBef>
              <a:spcAft>
                <a:spcPts val="0"/>
              </a:spcAft>
              <a:buClr>
                <a:srgbClr val="929395"/>
              </a:buClr>
              <a:buSzPts val="1800"/>
              <a:buChar char="•"/>
              <a:defRPr/>
            </a:lvl3pPr>
            <a:lvl4pPr indent="-342900" lvl="3" marL="1828800" algn="l">
              <a:spcBef>
                <a:spcPts val="360"/>
              </a:spcBef>
              <a:spcAft>
                <a:spcPts val="0"/>
              </a:spcAft>
              <a:buClr>
                <a:srgbClr val="929395"/>
              </a:buClr>
              <a:buSzPts val="1800"/>
              <a:buChar char="–"/>
              <a:defRPr/>
            </a:lvl4pPr>
            <a:lvl5pPr indent="-342900" lvl="4" marL="2286000" algn="l">
              <a:spcBef>
                <a:spcPts val="360"/>
              </a:spcBef>
              <a:spcAft>
                <a:spcPts val="0"/>
              </a:spcAft>
              <a:buClr>
                <a:srgbClr val="929395"/>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17"/>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7"/>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32" name="Shape 32"/>
        <p:cNvGrpSpPr/>
        <p:nvPr/>
      </p:nvGrpSpPr>
      <p:grpSpPr>
        <a:xfrm>
          <a:off x="0" y="0"/>
          <a:ext cx="0" cy="0"/>
          <a:chOff x="0" y="0"/>
          <a:chExt cx="0" cy="0"/>
        </a:xfrm>
      </p:grpSpPr>
      <p:sp>
        <p:nvSpPr>
          <p:cNvPr id="33" name="Google Shape;33;p18"/>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18"/>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929395"/>
              </a:buClr>
              <a:buSzPts val="1800"/>
              <a:buChar char="•"/>
              <a:defRPr/>
            </a:lvl1pPr>
            <a:lvl2pPr indent="-342900" lvl="1" marL="914400" algn="l">
              <a:spcBef>
                <a:spcPts val="360"/>
              </a:spcBef>
              <a:spcAft>
                <a:spcPts val="0"/>
              </a:spcAft>
              <a:buClr>
                <a:srgbClr val="929395"/>
              </a:buClr>
              <a:buSzPts val="1800"/>
              <a:buChar char="–"/>
              <a:defRPr/>
            </a:lvl2pPr>
            <a:lvl3pPr indent="-342900" lvl="2" marL="1371600" algn="l">
              <a:spcBef>
                <a:spcPts val="360"/>
              </a:spcBef>
              <a:spcAft>
                <a:spcPts val="0"/>
              </a:spcAft>
              <a:buClr>
                <a:srgbClr val="929395"/>
              </a:buClr>
              <a:buSzPts val="1800"/>
              <a:buChar char="•"/>
              <a:defRPr/>
            </a:lvl3pPr>
            <a:lvl4pPr indent="-342900" lvl="3" marL="1828800" algn="l">
              <a:spcBef>
                <a:spcPts val="360"/>
              </a:spcBef>
              <a:spcAft>
                <a:spcPts val="0"/>
              </a:spcAft>
              <a:buClr>
                <a:srgbClr val="929395"/>
              </a:buClr>
              <a:buSzPts val="1800"/>
              <a:buChar char="–"/>
              <a:defRPr/>
            </a:lvl4pPr>
            <a:lvl5pPr indent="-342900" lvl="4" marL="2286000" algn="l">
              <a:spcBef>
                <a:spcPts val="360"/>
              </a:spcBef>
              <a:spcAft>
                <a:spcPts val="0"/>
              </a:spcAft>
              <a:buClr>
                <a:srgbClr val="929395"/>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5" name="Google Shape;35;p18"/>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8"/>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37" name="Shape 37"/>
        <p:cNvGrpSpPr/>
        <p:nvPr/>
      </p:nvGrpSpPr>
      <p:grpSpPr>
        <a:xfrm>
          <a:off x="0" y="0"/>
          <a:ext cx="0" cy="0"/>
          <a:chOff x="0" y="0"/>
          <a:chExt cx="0" cy="0"/>
        </a:xfrm>
      </p:grpSpPr>
      <p:sp>
        <p:nvSpPr>
          <p:cNvPr id="38" name="Google Shape;38;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19"/>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929395"/>
              </a:buClr>
              <a:buSzPts val="1800"/>
              <a:buChar char="•"/>
              <a:defRPr/>
            </a:lvl1pPr>
            <a:lvl2pPr indent="-342900" lvl="1" marL="914400" algn="l">
              <a:spcBef>
                <a:spcPts val="360"/>
              </a:spcBef>
              <a:spcAft>
                <a:spcPts val="0"/>
              </a:spcAft>
              <a:buClr>
                <a:srgbClr val="929395"/>
              </a:buClr>
              <a:buSzPts val="1800"/>
              <a:buChar char="–"/>
              <a:defRPr/>
            </a:lvl2pPr>
            <a:lvl3pPr indent="-342900" lvl="2" marL="1371600" algn="l">
              <a:spcBef>
                <a:spcPts val="360"/>
              </a:spcBef>
              <a:spcAft>
                <a:spcPts val="0"/>
              </a:spcAft>
              <a:buClr>
                <a:srgbClr val="929395"/>
              </a:buClr>
              <a:buSzPts val="1800"/>
              <a:buChar char="•"/>
              <a:defRPr/>
            </a:lvl3pPr>
            <a:lvl4pPr indent="-342900" lvl="3" marL="1828800" algn="l">
              <a:spcBef>
                <a:spcPts val="360"/>
              </a:spcBef>
              <a:spcAft>
                <a:spcPts val="0"/>
              </a:spcAft>
              <a:buClr>
                <a:srgbClr val="929395"/>
              </a:buClr>
              <a:buSzPts val="1800"/>
              <a:buChar char="–"/>
              <a:defRPr/>
            </a:lvl4pPr>
            <a:lvl5pPr indent="-342900" lvl="4" marL="2286000" algn="l">
              <a:spcBef>
                <a:spcPts val="360"/>
              </a:spcBef>
              <a:spcAft>
                <a:spcPts val="0"/>
              </a:spcAft>
              <a:buClr>
                <a:srgbClr val="929395"/>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19"/>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9"/>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42" name="Shape 42"/>
        <p:cNvGrpSpPr/>
        <p:nvPr/>
      </p:nvGrpSpPr>
      <p:grpSpPr>
        <a:xfrm>
          <a:off x="0" y="0"/>
          <a:ext cx="0" cy="0"/>
          <a:chOff x="0" y="0"/>
          <a:chExt cx="0" cy="0"/>
        </a:xfrm>
      </p:grpSpPr>
      <p:sp>
        <p:nvSpPr>
          <p:cNvPr id="43" name="Google Shape;43;p2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2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929395"/>
              </a:buClr>
              <a:buSzPts val="3200"/>
              <a:buFont typeface="Arial"/>
              <a:buNone/>
              <a:defRPr sz="3200">
                <a:solidFill>
                  <a:srgbClr val="929395"/>
                </a:solidFill>
                <a:latin typeface="Arial"/>
                <a:ea typeface="Arial"/>
                <a:cs typeface="Arial"/>
                <a:sym typeface="Arial"/>
              </a:defRPr>
            </a:lvl1pPr>
            <a:lvl2pPr lvl="1" marR="0" rtl="0" algn="l">
              <a:spcBef>
                <a:spcPts val="560"/>
              </a:spcBef>
              <a:spcAft>
                <a:spcPts val="0"/>
              </a:spcAft>
              <a:buClr>
                <a:srgbClr val="929395"/>
              </a:buClr>
              <a:buSzPts val="2800"/>
              <a:buFont typeface="Arial"/>
              <a:buNone/>
              <a:defRPr b="0" i="0" sz="2800" u="none" cap="none" strike="noStrike">
                <a:solidFill>
                  <a:srgbClr val="929395"/>
                </a:solidFill>
                <a:latin typeface="Arial"/>
                <a:ea typeface="Arial"/>
                <a:cs typeface="Arial"/>
                <a:sym typeface="Arial"/>
              </a:defRPr>
            </a:lvl2pPr>
            <a:lvl3pPr lvl="2" marR="0" rtl="0" algn="l">
              <a:spcBef>
                <a:spcPts val="480"/>
              </a:spcBef>
              <a:spcAft>
                <a:spcPts val="0"/>
              </a:spcAft>
              <a:buClr>
                <a:srgbClr val="929395"/>
              </a:buClr>
              <a:buSzPts val="2400"/>
              <a:buFont typeface="Arial"/>
              <a:buNone/>
              <a:defRPr b="0" i="0" sz="2400" u="none" cap="none" strike="noStrike">
                <a:solidFill>
                  <a:srgbClr val="929395"/>
                </a:solidFill>
                <a:latin typeface="Arial"/>
                <a:ea typeface="Arial"/>
                <a:cs typeface="Arial"/>
                <a:sym typeface="Arial"/>
              </a:defRPr>
            </a:lvl3pPr>
            <a:lvl4pPr lvl="3" marR="0" rtl="0" algn="l">
              <a:spcBef>
                <a:spcPts val="400"/>
              </a:spcBef>
              <a:spcAft>
                <a:spcPts val="0"/>
              </a:spcAft>
              <a:buClr>
                <a:srgbClr val="929395"/>
              </a:buClr>
              <a:buSzPts val="2000"/>
              <a:buFont typeface="Arial"/>
              <a:buNone/>
              <a:defRPr b="0" i="0" sz="2000" u="none" cap="none" strike="noStrike">
                <a:solidFill>
                  <a:srgbClr val="929395"/>
                </a:solidFill>
                <a:latin typeface="Arial"/>
                <a:ea typeface="Arial"/>
                <a:cs typeface="Arial"/>
                <a:sym typeface="Arial"/>
              </a:defRPr>
            </a:lvl4pPr>
            <a:lvl5pPr lvl="4" marR="0" rtl="0" algn="l">
              <a:spcBef>
                <a:spcPts val="400"/>
              </a:spcBef>
              <a:spcAft>
                <a:spcPts val="0"/>
              </a:spcAft>
              <a:buClr>
                <a:srgbClr val="929395"/>
              </a:buClr>
              <a:buSzPts val="2000"/>
              <a:buFont typeface="Arial"/>
              <a:buNone/>
              <a:defRPr b="0" i="0" sz="2000" u="none" cap="none" strike="noStrike">
                <a:solidFill>
                  <a:srgbClr val="929395"/>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45" name="Google Shape;45;p2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rgbClr val="929395"/>
              </a:buClr>
              <a:buSzPts val="1400"/>
              <a:buNone/>
              <a:defRPr sz="1400"/>
            </a:lvl1pPr>
            <a:lvl2pPr indent="-228600" lvl="1" marL="914400" algn="l">
              <a:spcBef>
                <a:spcPts val="240"/>
              </a:spcBef>
              <a:spcAft>
                <a:spcPts val="0"/>
              </a:spcAft>
              <a:buClr>
                <a:srgbClr val="929395"/>
              </a:buClr>
              <a:buSzPts val="1200"/>
              <a:buNone/>
              <a:defRPr sz="1200"/>
            </a:lvl2pPr>
            <a:lvl3pPr indent="-228600" lvl="2" marL="1371600" algn="l">
              <a:spcBef>
                <a:spcPts val="200"/>
              </a:spcBef>
              <a:spcAft>
                <a:spcPts val="0"/>
              </a:spcAft>
              <a:buClr>
                <a:srgbClr val="929395"/>
              </a:buClr>
              <a:buSzPts val="1000"/>
              <a:buNone/>
              <a:defRPr sz="1000"/>
            </a:lvl3pPr>
            <a:lvl4pPr indent="-228600" lvl="3" marL="1828800" algn="l">
              <a:spcBef>
                <a:spcPts val="180"/>
              </a:spcBef>
              <a:spcAft>
                <a:spcPts val="0"/>
              </a:spcAft>
              <a:buClr>
                <a:srgbClr val="929395"/>
              </a:buClr>
              <a:buSzPts val="900"/>
              <a:buNone/>
              <a:defRPr sz="900"/>
            </a:lvl4pPr>
            <a:lvl5pPr indent="-228600" lvl="4" marL="2286000" algn="l">
              <a:spcBef>
                <a:spcPts val="180"/>
              </a:spcBef>
              <a:spcAft>
                <a:spcPts val="0"/>
              </a:spcAft>
              <a:buClr>
                <a:srgbClr val="929395"/>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6" name="Google Shape;46;p20"/>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0"/>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8" name="Shape 48"/>
        <p:cNvGrpSpPr/>
        <p:nvPr/>
      </p:nvGrpSpPr>
      <p:grpSpPr>
        <a:xfrm>
          <a:off x="0" y="0"/>
          <a:ext cx="0" cy="0"/>
          <a:chOff x="0" y="0"/>
          <a:chExt cx="0" cy="0"/>
        </a:xfrm>
      </p:grpSpPr>
      <p:sp>
        <p:nvSpPr>
          <p:cNvPr id="49" name="Google Shape;49;p2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2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rgbClr val="929395"/>
              </a:buClr>
              <a:buSzPts val="3200"/>
              <a:buChar char="•"/>
              <a:defRPr sz="3200"/>
            </a:lvl1pPr>
            <a:lvl2pPr indent="-406400" lvl="1" marL="914400" algn="l">
              <a:spcBef>
                <a:spcPts val="560"/>
              </a:spcBef>
              <a:spcAft>
                <a:spcPts val="0"/>
              </a:spcAft>
              <a:buClr>
                <a:srgbClr val="929395"/>
              </a:buClr>
              <a:buSzPts val="2800"/>
              <a:buChar char="–"/>
              <a:defRPr sz="2800"/>
            </a:lvl2pPr>
            <a:lvl3pPr indent="-381000" lvl="2" marL="1371600" algn="l">
              <a:spcBef>
                <a:spcPts val="480"/>
              </a:spcBef>
              <a:spcAft>
                <a:spcPts val="0"/>
              </a:spcAft>
              <a:buClr>
                <a:srgbClr val="929395"/>
              </a:buClr>
              <a:buSzPts val="2400"/>
              <a:buChar char="•"/>
              <a:defRPr sz="2400"/>
            </a:lvl3pPr>
            <a:lvl4pPr indent="-355600" lvl="3" marL="1828800" algn="l">
              <a:spcBef>
                <a:spcPts val="400"/>
              </a:spcBef>
              <a:spcAft>
                <a:spcPts val="0"/>
              </a:spcAft>
              <a:buClr>
                <a:srgbClr val="929395"/>
              </a:buClr>
              <a:buSzPts val="2000"/>
              <a:buChar char="–"/>
              <a:defRPr sz="2000"/>
            </a:lvl4pPr>
            <a:lvl5pPr indent="-355600" lvl="4" marL="2286000" algn="l">
              <a:spcBef>
                <a:spcPts val="400"/>
              </a:spcBef>
              <a:spcAft>
                <a:spcPts val="0"/>
              </a:spcAft>
              <a:buClr>
                <a:srgbClr val="929395"/>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1" name="Google Shape;51;p2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rgbClr val="929395"/>
              </a:buClr>
              <a:buSzPts val="1400"/>
              <a:buNone/>
              <a:defRPr sz="1400"/>
            </a:lvl1pPr>
            <a:lvl2pPr indent="-228600" lvl="1" marL="914400" algn="l">
              <a:spcBef>
                <a:spcPts val="240"/>
              </a:spcBef>
              <a:spcAft>
                <a:spcPts val="0"/>
              </a:spcAft>
              <a:buClr>
                <a:srgbClr val="929395"/>
              </a:buClr>
              <a:buSzPts val="1200"/>
              <a:buNone/>
              <a:defRPr sz="1200"/>
            </a:lvl2pPr>
            <a:lvl3pPr indent="-228600" lvl="2" marL="1371600" algn="l">
              <a:spcBef>
                <a:spcPts val="200"/>
              </a:spcBef>
              <a:spcAft>
                <a:spcPts val="0"/>
              </a:spcAft>
              <a:buClr>
                <a:srgbClr val="929395"/>
              </a:buClr>
              <a:buSzPts val="1000"/>
              <a:buNone/>
              <a:defRPr sz="1000"/>
            </a:lvl3pPr>
            <a:lvl4pPr indent="-228600" lvl="3" marL="1828800" algn="l">
              <a:spcBef>
                <a:spcPts val="180"/>
              </a:spcBef>
              <a:spcAft>
                <a:spcPts val="0"/>
              </a:spcAft>
              <a:buClr>
                <a:srgbClr val="929395"/>
              </a:buClr>
              <a:buSzPts val="900"/>
              <a:buNone/>
              <a:defRPr sz="900"/>
            </a:lvl4pPr>
            <a:lvl5pPr indent="-228600" lvl="4" marL="2286000" algn="l">
              <a:spcBef>
                <a:spcPts val="180"/>
              </a:spcBef>
              <a:spcAft>
                <a:spcPts val="0"/>
              </a:spcAft>
              <a:buClr>
                <a:srgbClr val="929395"/>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2" name="Google Shape;52;p21"/>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1"/>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Google Shape;55;p22"/>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7" name="Shape 57"/>
        <p:cNvGrpSpPr/>
        <p:nvPr/>
      </p:nvGrpSpPr>
      <p:grpSpPr>
        <a:xfrm>
          <a:off x="0" y="0"/>
          <a:ext cx="0" cy="0"/>
          <a:chOff x="0" y="0"/>
          <a:chExt cx="0" cy="0"/>
        </a:xfrm>
      </p:grpSpPr>
      <p:sp>
        <p:nvSpPr>
          <p:cNvPr id="58" name="Google Shape;58;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23"/>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3"/>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1" name="Shape 61"/>
        <p:cNvGrpSpPr/>
        <p:nvPr/>
      </p:nvGrpSpPr>
      <p:grpSpPr>
        <a:xfrm>
          <a:off x="0" y="0"/>
          <a:ext cx="0" cy="0"/>
          <a:chOff x="0" y="0"/>
          <a:chExt cx="0" cy="0"/>
        </a:xfrm>
      </p:grpSpPr>
      <p:sp>
        <p:nvSpPr>
          <p:cNvPr id="62" name="Google Shape;62;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2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929395"/>
              </a:buClr>
              <a:buSzPts val="2400"/>
              <a:buNone/>
              <a:defRPr b="1" sz="2400"/>
            </a:lvl1pPr>
            <a:lvl2pPr indent="-228600" lvl="1" marL="914400" algn="l">
              <a:spcBef>
                <a:spcPts val="400"/>
              </a:spcBef>
              <a:spcAft>
                <a:spcPts val="0"/>
              </a:spcAft>
              <a:buClr>
                <a:srgbClr val="929395"/>
              </a:buClr>
              <a:buSzPts val="2000"/>
              <a:buNone/>
              <a:defRPr b="1" sz="2000"/>
            </a:lvl2pPr>
            <a:lvl3pPr indent="-228600" lvl="2" marL="1371600" algn="l">
              <a:spcBef>
                <a:spcPts val="360"/>
              </a:spcBef>
              <a:spcAft>
                <a:spcPts val="0"/>
              </a:spcAft>
              <a:buClr>
                <a:srgbClr val="929395"/>
              </a:buClr>
              <a:buSzPts val="1800"/>
              <a:buNone/>
              <a:defRPr b="1" sz="1800"/>
            </a:lvl3pPr>
            <a:lvl4pPr indent="-228600" lvl="3" marL="1828800" algn="l">
              <a:spcBef>
                <a:spcPts val="320"/>
              </a:spcBef>
              <a:spcAft>
                <a:spcPts val="0"/>
              </a:spcAft>
              <a:buClr>
                <a:srgbClr val="929395"/>
              </a:buClr>
              <a:buSzPts val="1600"/>
              <a:buNone/>
              <a:defRPr b="1" sz="1600"/>
            </a:lvl4pPr>
            <a:lvl5pPr indent="-228600" lvl="4" marL="2286000" algn="l">
              <a:spcBef>
                <a:spcPts val="320"/>
              </a:spcBef>
              <a:spcAft>
                <a:spcPts val="0"/>
              </a:spcAft>
              <a:buClr>
                <a:srgbClr val="929395"/>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4" name="Google Shape;64;p2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rgbClr val="929395"/>
              </a:buClr>
              <a:buSzPts val="2400"/>
              <a:buChar char="•"/>
              <a:defRPr sz="2400"/>
            </a:lvl1pPr>
            <a:lvl2pPr indent="-355600" lvl="1" marL="914400" algn="l">
              <a:spcBef>
                <a:spcPts val="400"/>
              </a:spcBef>
              <a:spcAft>
                <a:spcPts val="0"/>
              </a:spcAft>
              <a:buClr>
                <a:srgbClr val="929395"/>
              </a:buClr>
              <a:buSzPts val="2000"/>
              <a:buChar char="–"/>
              <a:defRPr sz="2000"/>
            </a:lvl2pPr>
            <a:lvl3pPr indent="-342900" lvl="2" marL="1371600" algn="l">
              <a:spcBef>
                <a:spcPts val="360"/>
              </a:spcBef>
              <a:spcAft>
                <a:spcPts val="0"/>
              </a:spcAft>
              <a:buClr>
                <a:srgbClr val="929395"/>
              </a:buClr>
              <a:buSzPts val="1800"/>
              <a:buChar char="•"/>
              <a:defRPr sz="1800"/>
            </a:lvl3pPr>
            <a:lvl4pPr indent="-330200" lvl="3" marL="1828800" algn="l">
              <a:spcBef>
                <a:spcPts val="320"/>
              </a:spcBef>
              <a:spcAft>
                <a:spcPts val="0"/>
              </a:spcAft>
              <a:buClr>
                <a:srgbClr val="929395"/>
              </a:buClr>
              <a:buSzPts val="1600"/>
              <a:buChar char="–"/>
              <a:defRPr sz="1600"/>
            </a:lvl4pPr>
            <a:lvl5pPr indent="-330200" lvl="4" marL="2286000" algn="l">
              <a:spcBef>
                <a:spcPts val="320"/>
              </a:spcBef>
              <a:spcAft>
                <a:spcPts val="0"/>
              </a:spcAft>
              <a:buClr>
                <a:srgbClr val="929395"/>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5" name="Google Shape;65;p2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929395"/>
              </a:buClr>
              <a:buSzPts val="2400"/>
              <a:buNone/>
              <a:defRPr b="1" sz="2400"/>
            </a:lvl1pPr>
            <a:lvl2pPr indent="-228600" lvl="1" marL="914400" algn="l">
              <a:spcBef>
                <a:spcPts val="400"/>
              </a:spcBef>
              <a:spcAft>
                <a:spcPts val="0"/>
              </a:spcAft>
              <a:buClr>
                <a:srgbClr val="929395"/>
              </a:buClr>
              <a:buSzPts val="2000"/>
              <a:buNone/>
              <a:defRPr b="1" sz="2000"/>
            </a:lvl2pPr>
            <a:lvl3pPr indent="-228600" lvl="2" marL="1371600" algn="l">
              <a:spcBef>
                <a:spcPts val="360"/>
              </a:spcBef>
              <a:spcAft>
                <a:spcPts val="0"/>
              </a:spcAft>
              <a:buClr>
                <a:srgbClr val="929395"/>
              </a:buClr>
              <a:buSzPts val="1800"/>
              <a:buNone/>
              <a:defRPr b="1" sz="1800"/>
            </a:lvl3pPr>
            <a:lvl4pPr indent="-228600" lvl="3" marL="1828800" algn="l">
              <a:spcBef>
                <a:spcPts val="320"/>
              </a:spcBef>
              <a:spcAft>
                <a:spcPts val="0"/>
              </a:spcAft>
              <a:buClr>
                <a:srgbClr val="929395"/>
              </a:buClr>
              <a:buSzPts val="1600"/>
              <a:buNone/>
              <a:defRPr b="1" sz="1600"/>
            </a:lvl4pPr>
            <a:lvl5pPr indent="-228600" lvl="4" marL="2286000" algn="l">
              <a:spcBef>
                <a:spcPts val="320"/>
              </a:spcBef>
              <a:spcAft>
                <a:spcPts val="0"/>
              </a:spcAft>
              <a:buClr>
                <a:srgbClr val="929395"/>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6" name="Google Shape;66;p2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rgbClr val="929395"/>
              </a:buClr>
              <a:buSzPts val="2400"/>
              <a:buChar char="•"/>
              <a:defRPr sz="2400"/>
            </a:lvl1pPr>
            <a:lvl2pPr indent="-355600" lvl="1" marL="914400" algn="l">
              <a:spcBef>
                <a:spcPts val="400"/>
              </a:spcBef>
              <a:spcAft>
                <a:spcPts val="0"/>
              </a:spcAft>
              <a:buClr>
                <a:srgbClr val="929395"/>
              </a:buClr>
              <a:buSzPts val="2000"/>
              <a:buChar char="–"/>
              <a:defRPr sz="2000"/>
            </a:lvl2pPr>
            <a:lvl3pPr indent="-342900" lvl="2" marL="1371600" algn="l">
              <a:spcBef>
                <a:spcPts val="360"/>
              </a:spcBef>
              <a:spcAft>
                <a:spcPts val="0"/>
              </a:spcAft>
              <a:buClr>
                <a:srgbClr val="929395"/>
              </a:buClr>
              <a:buSzPts val="1800"/>
              <a:buChar char="•"/>
              <a:defRPr sz="1800"/>
            </a:lvl3pPr>
            <a:lvl4pPr indent="-330200" lvl="3" marL="1828800" algn="l">
              <a:spcBef>
                <a:spcPts val="320"/>
              </a:spcBef>
              <a:spcAft>
                <a:spcPts val="0"/>
              </a:spcAft>
              <a:buClr>
                <a:srgbClr val="929395"/>
              </a:buClr>
              <a:buSzPts val="1600"/>
              <a:buChar char="–"/>
              <a:defRPr sz="1600"/>
            </a:lvl4pPr>
            <a:lvl5pPr indent="-330200" lvl="4" marL="2286000" algn="l">
              <a:spcBef>
                <a:spcPts val="320"/>
              </a:spcBef>
              <a:spcAft>
                <a:spcPts val="0"/>
              </a:spcAft>
              <a:buClr>
                <a:srgbClr val="929395"/>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7" name="Google Shape;67;p24"/>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77777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4"/>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pic>
        <p:nvPicPr>
          <p:cNvPr descr="CamtasiaStudio_content.png" id="10" name="Google Shape;10;p14"/>
          <p:cNvPicPr preferRelativeResize="0"/>
          <p:nvPr/>
        </p:nvPicPr>
        <p:blipFill rotWithShape="1">
          <a:blip r:embed="rId1">
            <a:alphaModFix/>
          </a:blip>
          <a:srcRect b="0" l="0" r="0" t="0"/>
          <a:stretch/>
        </p:blipFill>
        <p:spPr>
          <a:xfrm>
            <a:off x="0" y="0"/>
            <a:ext cx="9144000" cy="6858000"/>
          </a:xfrm>
          <a:prstGeom prst="rect">
            <a:avLst/>
          </a:prstGeom>
          <a:noFill/>
          <a:ln>
            <a:noFill/>
          </a:ln>
        </p:spPr>
      </p:pic>
      <p:pic>
        <p:nvPicPr>
          <p:cNvPr descr="CamtasiaStudio_titleandmain3.png" id="11" name="Google Shape;11;p14"/>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12" name="Google Shape;12;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9pPr>
          </a:lstStyle>
          <a:p/>
        </p:txBody>
      </p:sp>
      <p:sp>
        <p:nvSpPr>
          <p:cNvPr id="13" name="Google Shape;13;p1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929395"/>
              </a:buClr>
              <a:buSzPts val="3200"/>
              <a:buFont typeface="Arial"/>
              <a:buChar char="•"/>
              <a:defRPr b="0" i="0" sz="3200" u="none" cap="none" strike="noStrike">
                <a:solidFill>
                  <a:srgbClr val="929395"/>
                </a:solidFill>
                <a:latin typeface="Arial"/>
                <a:ea typeface="Arial"/>
                <a:cs typeface="Arial"/>
                <a:sym typeface="Arial"/>
              </a:defRPr>
            </a:lvl1pPr>
            <a:lvl2pPr indent="-406400" lvl="1" marL="914400" marR="0" rtl="0" algn="l">
              <a:spcBef>
                <a:spcPts val="560"/>
              </a:spcBef>
              <a:spcAft>
                <a:spcPts val="0"/>
              </a:spcAft>
              <a:buClr>
                <a:srgbClr val="929395"/>
              </a:buClr>
              <a:buSzPts val="2800"/>
              <a:buFont typeface="Arial"/>
              <a:buChar char="–"/>
              <a:defRPr b="0" i="0" sz="2800" u="none" cap="none" strike="noStrike">
                <a:solidFill>
                  <a:srgbClr val="929395"/>
                </a:solidFill>
                <a:latin typeface="Arial"/>
                <a:ea typeface="Arial"/>
                <a:cs typeface="Arial"/>
                <a:sym typeface="Arial"/>
              </a:defRPr>
            </a:lvl2pPr>
            <a:lvl3pPr indent="-381000" lvl="2" marL="1371600" marR="0" rtl="0" algn="l">
              <a:spcBef>
                <a:spcPts val="480"/>
              </a:spcBef>
              <a:spcAft>
                <a:spcPts val="0"/>
              </a:spcAft>
              <a:buClr>
                <a:srgbClr val="929395"/>
              </a:buClr>
              <a:buSzPts val="2400"/>
              <a:buFont typeface="Arial"/>
              <a:buChar char="•"/>
              <a:defRPr b="0" i="0" sz="2400" u="none" cap="none" strike="noStrike">
                <a:solidFill>
                  <a:srgbClr val="929395"/>
                </a:solidFill>
                <a:latin typeface="Arial"/>
                <a:ea typeface="Arial"/>
                <a:cs typeface="Arial"/>
                <a:sym typeface="Arial"/>
              </a:defRPr>
            </a:lvl3pPr>
            <a:lvl4pPr indent="-355600" lvl="3" marL="1828800" marR="0" rtl="0" algn="l">
              <a:spcBef>
                <a:spcPts val="400"/>
              </a:spcBef>
              <a:spcAft>
                <a:spcPts val="0"/>
              </a:spcAft>
              <a:buClr>
                <a:srgbClr val="929395"/>
              </a:buClr>
              <a:buSzPts val="2000"/>
              <a:buFont typeface="Arial"/>
              <a:buChar char="–"/>
              <a:defRPr b="0" i="0" sz="2000" u="none" cap="none" strike="noStrike">
                <a:solidFill>
                  <a:srgbClr val="929395"/>
                </a:solidFill>
                <a:latin typeface="Arial"/>
                <a:ea typeface="Arial"/>
                <a:cs typeface="Arial"/>
                <a:sym typeface="Arial"/>
              </a:defRPr>
            </a:lvl4pPr>
            <a:lvl5pPr indent="-355600" lvl="4" marL="2286000" marR="0" rtl="0" algn="l">
              <a:spcBef>
                <a:spcPts val="400"/>
              </a:spcBef>
              <a:spcAft>
                <a:spcPts val="0"/>
              </a:spcAft>
              <a:buClr>
                <a:srgbClr val="929395"/>
              </a:buClr>
              <a:buSzPts val="2000"/>
              <a:buFont typeface="Arial"/>
              <a:buChar char="»"/>
              <a:defRPr b="0" i="0" sz="2000" u="none" cap="none" strike="noStrike">
                <a:solidFill>
                  <a:srgbClr val="929395"/>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 name="Google Shape;14;p14"/>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cap="none" strike="noStrike">
                <a:solidFill>
                  <a:srgbClr val="777777"/>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4"/>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1" name="Shape 21"/>
        <p:cNvGrpSpPr/>
        <p:nvPr/>
      </p:nvGrpSpPr>
      <p:grpSpPr>
        <a:xfrm>
          <a:off x="0" y="0"/>
          <a:ext cx="0" cy="0"/>
          <a:chOff x="0" y="0"/>
          <a:chExt cx="0" cy="0"/>
        </a:xfrm>
      </p:grpSpPr>
      <p:pic>
        <p:nvPicPr>
          <p:cNvPr descr="CamtasiaStudio_content.png" id="22" name="Google Shape;22;p16"/>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3" name="Google Shape;23;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rgbClr val="C3CE81"/>
                </a:solidFill>
                <a:latin typeface="Arial"/>
                <a:ea typeface="Arial"/>
                <a:cs typeface="Arial"/>
                <a:sym typeface="Arial"/>
              </a:defRPr>
            </a:lvl9pPr>
          </a:lstStyle>
          <a:p/>
        </p:txBody>
      </p:sp>
      <p:sp>
        <p:nvSpPr>
          <p:cNvPr id="24" name="Google Shape;24;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929395"/>
              </a:buClr>
              <a:buSzPts val="3200"/>
              <a:buFont typeface="Arial"/>
              <a:buChar char="•"/>
              <a:defRPr b="0" i="0" sz="3200" u="none" cap="none" strike="noStrike">
                <a:solidFill>
                  <a:srgbClr val="929395"/>
                </a:solidFill>
                <a:latin typeface="Arial"/>
                <a:ea typeface="Arial"/>
                <a:cs typeface="Arial"/>
                <a:sym typeface="Arial"/>
              </a:defRPr>
            </a:lvl1pPr>
            <a:lvl2pPr indent="-406400" lvl="1" marL="914400" marR="0" rtl="0" algn="l">
              <a:spcBef>
                <a:spcPts val="560"/>
              </a:spcBef>
              <a:spcAft>
                <a:spcPts val="0"/>
              </a:spcAft>
              <a:buClr>
                <a:srgbClr val="929395"/>
              </a:buClr>
              <a:buSzPts val="2800"/>
              <a:buFont typeface="Arial"/>
              <a:buChar char="–"/>
              <a:defRPr b="0" i="0" sz="2800" u="none" cap="none" strike="noStrike">
                <a:solidFill>
                  <a:srgbClr val="929395"/>
                </a:solidFill>
                <a:latin typeface="Arial"/>
                <a:ea typeface="Arial"/>
                <a:cs typeface="Arial"/>
                <a:sym typeface="Arial"/>
              </a:defRPr>
            </a:lvl2pPr>
            <a:lvl3pPr indent="-381000" lvl="2" marL="1371600" marR="0" rtl="0" algn="l">
              <a:spcBef>
                <a:spcPts val="480"/>
              </a:spcBef>
              <a:spcAft>
                <a:spcPts val="0"/>
              </a:spcAft>
              <a:buClr>
                <a:srgbClr val="929395"/>
              </a:buClr>
              <a:buSzPts val="2400"/>
              <a:buFont typeface="Arial"/>
              <a:buChar char="•"/>
              <a:defRPr b="0" i="0" sz="2400" u="none" cap="none" strike="noStrike">
                <a:solidFill>
                  <a:srgbClr val="929395"/>
                </a:solidFill>
                <a:latin typeface="Arial"/>
                <a:ea typeface="Arial"/>
                <a:cs typeface="Arial"/>
                <a:sym typeface="Arial"/>
              </a:defRPr>
            </a:lvl3pPr>
            <a:lvl4pPr indent="-355600" lvl="3" marL="1828800" marR="0" rtl="0" algn="l">
              <a:spcBef>
                <a:spcPts val="400"/>
              </a:spcBef>
              <a:spcAft>
                <a:spcPts val="0"/>
              </a:spcAft>
              <a:buClr>
                <a:srgbClr val="929395"/>
              </a:buClr>
              <a:buSzPts val="2000"/>
              <a:buFont typeface="Arial"/>
              <a:buChar char="–"/>
              <a:defRPr b="0" i="0" sz="2000" u="none" cap="none" strike="noStrike">
                <a:solidFill>
                  <a:srgbClr val="929395"/>
                </a:solidFill>
                <a:latin typeface="Arial"/>
                <a:ea typeface="Arial"/>
                <a:cs typeface="Arial"/>
                <a:sym typeface="Arial"/>
              </a:defRPr>
            </a:lvl4pPr>
            <a:lvl5pPr indent="-355600" lvl="4" marL="2286000" marR="0" rtl="0" algn="l">
              <a:spcBef>
                <a:spcPts val="400"/>
              </a:spcBef>
              <a:spcAft>
                <a:spcPts val="0"/>
              </a:spcAft>
              <a:buClr>
                <a:srgbClr val="929395"/>
              </a:buClr>
              <a:buSzPts val="2000"/>
              <a:buFont typeface="Arial"/>
              <a:buChar char="»"/>
              <a:defRPr b="0" i="0" sz="2000" u="none" cap="none" strike="noStrike">
                <a:solidFill>
                  <a:srgbClr val="929395"/>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5" name="Google Shape;25;p16"/>
          <p:cNvSpPr txBox="1"/>
          <p:nvPr>
            <p:ph idx="10" type="dt"/>
          </p:nvPr>
        </p:nvSpPr>
        <p:spPr>
          <a:xfrm>
            <a:off x="457200" y="617220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cap="none" strike="noStrike">
                <a:solidFill>
                  <a:srgbClr val="777777"/>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6" name="Google Shape;26;p16"/>
          <p:cNvSpPr txBox="1"/>
          <p:nvPr>
            <p:ph idx="11" type="ftr"/>
          </p:nvPr>
        </p:nvSpPr>
        <p:spPr>
          <a:xfrm>
            <a:off x="3124200" y="617220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0.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INSPECTION OF CASTING</a:t>
            </a:r>
            <a:endParaRPr/>
          </a:p>
        </p:txBody>
      </p:sp>
      <p:sp>
        <p:nvSpPr>
          <p:cNvPr id="85" name="Google Shape;85;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98999A"/>
              </a:buClr>
              <a:buSzPts val="3200"/>
              <a:buNone/>
            </a:pPr>
            <a:r>
              <a:t/>
            </a:r>
            <a:endParaRPr>
              <a:solidFill>
                <a:srgbClr val="98999A"/>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MAGNETIC PARTICLE TESTING</a:t>
            </a:r>
            <a:endParaRPr/>
          </a:p>
        </p:txBody>
      </p:sp>
      <p:pic>
        <p:nvPicPr>
          <p:cNvPr descr="MAGNETIC.JPG" id="144" name="Google Shape;144;p10"/>
          <p:cNvPicPr preferRelativeResize="0"/>
          <p:nvPr>
            <p:ph idx="1" type="body"/>
          </p:nvPr>
        </p:nvPicPr>
        <p:blipFill rotWithShape="1">
          <a:blip r:embed="rId3">
            <a:alphaModFix/>
          </a:blip>
          <a:srcRect b="0" l="0" r="0" t="0"/>
          <a:stretch/>
        </p:blipFill>
        <p:spPr>
          <a:xfrm>
            <a:off x="247650" y="1943100"/>
            <a:ext cx="4324200" cy="2971800"/>
          </a:xfrm>
          <a:prstGeom prst="rect">
            <a:avLst/>
          </a:prstGeom>
          <a:noFill/>
          <a:ln>
            <a:noFill/>
          </a:ln>
        </p:spPr>
      </p:pic>
      <p:sp>
        <p:nvSpPr>
          <p:cNvPr id="145" name="Google Shape;145;p10"/>
          <p:cNvSpPr txBox="1"/>
          <p:nvPr/>
        </p:nvSpPr>
        <p:spPr>
          <a:xfrm>
            <a:off x="5477325" y="2072850"/>
            <a:ext cx="3000000" cy="30000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29395"/>
              </a:buClr>
              <a:buSzPts val="2000"/>
              <a:buChar char="•"/>
            </a:pPr>
            <a:r>
              <a:rPr lang="en-US" sz="2000">
                <a:solidFill>
                  <a:srgbClr val="929395"/>
                </a:solidFill>
              </a:rPr>
              <a:t>This test is used for detecting cracks in metals like </a:t>
            </a:r>
            <a:r>
              <a:rPr lang="en-US" sz="2000">
                <a:solidFill>
                  <a:srgbClr val="929395"/>
                </a:solidFill>
                <a:highlight>
                  <a:srgbClr val="FF0000"/>
                </a:highlight>
              </a:rPr>
              <a:t>cast iron</a:t>
            </a:r>
            <a:r>
              <a:rPr lang="en-US" sz="2000">
                <a:solidFill>
                  <a:srgbClr val="929395"/>
                </a:solidFill>
              </a:rPr>
              <a:t> and </a:t>
            </a:r>
            <a:r>
              <a:rPr lang="en-US" sz="2000">
                <a:solidFill>
                  <a:srgbClr val="929395"/>
                </a:solidFill>
                <a:highlight>
                  <a:srgbClr val="FF0000"/>
                </a:highlight>
              </a:rPr>
              <a:t>steel</a:t>
            </a:r>
            <a:r>
              <a:rPr lang="en-US" sz="2000">
                <a:solidFill>
                  <a:srgbClr val="929395"/>
                </a:solidFill>
              </a:rPr>
              <a:t> which can be magnetized.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MAGNETIC PARTICLE TEST</a:t>
            </a:r>
            <a:endParaRPr sz="4400">
              <a:solidFill>
                <a:srgbClr val="C3CE81"/>
              </a:solidFill>
              <a:latin typeface="Arial"/>
              <a:ea typeface="Arial"/>
              <a:cs typeface="Arial"/>
              <a:sym typeface="Arial"/>
            </a:endParaRPr>
          </a:p>
        </p:txBody>
      </p:sp>
      <p:sp>
        <p:nvSpPr>
          <p:cNvPr id="151" name="Google Shape;151;p11"/>
          <p:cNvSpPr txBox="1"/>
          <p:nvPr>
            <p:ph idx="1" type="body"/>
          </p:nvPr>
        </p:nvSpPr>
        <p:spPr>
          <a:xfrm>
            <a:off x="457200" y="1600200"/>
            <a:ext cx="8229600" cy="4525962"/>
          </a:xfrm>
          <a:prstGeom prst="rect">
            <a:avLst/>
          </a:prstGeom>
          <a:noFill/>
          <a:ln cap="flat" cmpd="sng" w="9525">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342900" marR="0" rtl="0" algn="l">
              <a:lnSpc>
                <a:spcPct val="100000"/>
              </a:lnSpc>
              <a:spcBef>
                <a:spcPts val="0"/>
              </a:spcBef>
              <a:spcAft>
                <a:spcPts val="0"/>
              </a:spcAft>
              <a:buNone/>
            </a:pPr>
            <a:r>
              <a:t/>
            </a:r>
            <a:endParaRPr b="0" i="0" sz="2000" u="none">
              <a:solidFill>
                <a:srgbClr val="929395"/>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a:solidFill>
                  <a:srgbClr val="000000"/>
                </a:solidFill>
                <a:latin typeface="Arial"/>
                <a:ea typeface="Arial"/>
                <a:cs typeface="Arial"/>
                <a:sym typeface="Arial"/>
              </a:rPr>
              <a:t>For carrying out the test the casting is magnetized and then fine particles of iron or steel are spread on its surface. </a:t>
            </a:r>
            <a:endParaRPr b="0" i="0" sz="2000" u="non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sz="2000">
              <a:solidFill>
                <a:srgbClr val="000000"/>
              </a:solidFill>
            </a:endParaRPr>
          </a:p>
          <a:p>
            <a:pPr indent="-342900" lvl="0" marL="342900" marR="0" rtl="0" algn="l">
              <a:lnSpc>
                <a:spcPct val="100000"/>
              </a:lnSpc>
              <a:spcBef>
                <a:spcPts val="400"/>
              </a:spcBef>
              <a:spcAft>
                <a:spcPts val="0"/>
              </a:spcAft>
              <a:buClr>
                <a:srgbClr val="000000"/>
              </a:buClr>
              <a:buSzPts val="2000"/>
              <a:buFont typeface="Arial"/>
              <a:buChar char="•"/>
            </a:pPr>
            <a:r>
              <a:rPr b="1" i="0" lang="en-US" sz="2000" u="none">
                <a:solidFill>
                  <a:srgbClr val="000000"/>
                </a:solidFill>
              </a:rPr>
              <a:t>Presence of a crack or void in the casting results in interruption of the magnetic field and leakage of magnetic flux at the place of the crack.</a:t>
            </a:r>
            <a:r>
              <a:rPr b="0" i="0" lang="en-US" sz="2000" u="none">
                <a:solidFill>
                  <a:srgbClr val="000000"/>
                </a:solidFill>
                <a:latin typeface="Arial"/>
                <a:ea typeface="Arial"/>
                <a:cs typeface="Arial"/>
                <a:sym typeface="Arial"/>
              </a:rPr>
              <a:t> </a:t>
            </a:r>
            <a:endParaRPr b="0" i="0" sz="2000" u="none">
              <a:solidFill>
                <a:srgbClr val="000000"/>
              </a:solidFill>
              <a:latin typeface="Arial"/>
              <a:ea typeface="Arial"/>
              <a:cs typeface="Arial"/>
              <a:sym typeface="Arial"/>
            </a:endParaRPr>
          </a:p>
          <a:p>
            <a:pPr indent="0" lvl="0" marL="342900" marR="0" rtl="0" algn="l">
              <a:lnSpc>
                <a:spcPct val="100000"/>
              </a:lnSpc>
              <a:spcBef>
                <a:spcPts val="400"/>
              </a:spcBef>
              <a:spcAft>
                <a:spcPts val="0"/>
              </a:spcAft>
              <a:buNone/>
            </a:pPr>
            <a:r>
              <a:t/>
            </a:r>
            <a:endParaRPr sz="2000">
              <a:solidFill>
                <a:srgbClr val="000000"/>
              </a:solidFill>
            </a:endParaRPr>
          </a:p>
          <a:p>
            <a:pPr indent="-342900" lvl="0" marL="342900" marR="0" rtl="0" algn="l">
              <a:lnSpc>
                <a:spcPct val="100000"/>
              </a:lnSpc>
              <a:spcBef>
                <a:spcPts val="400"/>
              </a:spcBef>
              <a:spcAft>
                <a:spcPts val="0"/>
              </a:spcAft>
              <a:buClr>
                <a:srgbClr val="000000"/>
              </a:buClr>
              <a:buSzPts val="2000"/>
              <a:buFont typeface="Arial"/>
              <a:buChar char="•"/>
            </a:pPr>
            <a:r>
              <a:rPr b="0" i="0" lang="en-US" sz="2000" u="none">
                <a:solidFill>
                  <a:srgbClr val="000000"/>
                </a:solidFill>
                <a:latin typeface="Arial"/>
                <a:ea typeface="Arial"/>
                <a:cs typeface="Arial"/>
                <a:sym typeface="Arial"/>
              </a:rPr>
              <a:t>The particles of iron or steel spread on the casting surface are held by this leaking flux giving a visual indication of the nature and extent of crack. Very small cracks or voids at or near the surface which may not even be detected by radiography are easily revealed by this method</a:t>
            </a: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PENETRATION TEST</a:t>
            </a:r>
            <a:endParaRPr/>
          </a:p>
        </p:txBody>
      </p:sp>
      <p:pic>
        <p:nvPicPr>
          <p:cNvPr descr="P.JPG" id="157" name="Google Shape;157;p12"/>
          <p:cNvPicPr preferRelativeResize="0"/>
          <p:nvPr>
            <p:ph idx="1" type="body"/>
          </p:nvPr>
        </p:nvPicPr>
        <p:blipFill rotWithShape="1">
          <a:blip r:embed="rId3">
            <a:alphaModFix/>
          </a:blip>
          <a:srcRect b="0" l="0" r="0" t="0"/>
          <a:stretch/>
        </p:blipFill>
        <p:spPr>
          <a:xfrm>
            <a:off x="629912" y="1988037"/>
            <a:ext cx="4333800" cy="3219600"/>
          </a:xfrm>
          <a:prstGeom prst="rect">
            <a:avLst/>
          </a:prstGeom>
          <a:noFill/>
          <a:ln>
            <a:noFill/>
          </a:ln>
        </p:spPr>
      </p:pic>
      <p:sp>
        <p:nvSpPr>
          <p:cNvPr id="158" name="Google Shape;158;p12"/>
          <p:cNvSpPr txBox="1"/>
          <p:nvPr/>
        </p:nvSpPr>
        <p:spPr>
          <a:xfrm>
            <a:off x="5424650" y="1356150"/>
            <a:ext cx="3384900" cy="33627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US" sz="2400"/>
              <a:t>This method also is used for detecting very small surface cracks</a:t>
            </a:r>
            <a:endParaRPr sz="2400"/>
          </a:p>
          <a:p>
            <a:pPr indent="0" lvl="0" marL="457200" rtl="0" algn="l">
              <a:spcBef>
                <a:spcPts val="0"/>
              </a:spcBef>
              <a:spcAft>
                <a:spcPts val="0"/>
              </a:spcAft>
              <a:buNone/>
            </a:pPr>
            <a:r>
              <a:t/>
            </a:r>
            <a:endParaRPr sz="2400"/>
          </a:p>
          <a:p>
            <a:pPr indent="-381000" lvl="0" marL="457200" rtl="0" algn="l">
              <a:spcBef>
                <a:spcPts val="0"/>
              </a:spcBef>
              <a:spcAft>
                <a:spcPts val="0"/>
              </a:spcAft>
              <a:buSzPts val="2400"/>
              <a:buChar char="●"/>
            </a:pPr>
            <a:r>
              <a:rPr lang="en-US" sz="2400"/>
              <a:t> This method can be used for any material</a:t>
            </a:r>
            <a:r>
              <a:rPr lang="en-US" sz="2400"/>
              <a:t> </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g6f5e009496_0_9"/>
          <p:cNvSpPr txBox="1"/>
          <p:nvPr>
            <p:ph type="title"/>
          </p:nvPr>
        </p:nvSpPr>
        <p:spPr>
          <a:xfrm>
            <a:off x="457200" y="274637"/>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PENETRANT TEST</a:t>
            </a:r>
            <a:endParaRPr/>
          </a:p>
        </p:txBody>
      </p:sp>
      <p:sp>
        <p:nvSpPr>
          <p:cNvPr id="165" name="Google Shape;165;g6f5e009496_0_9"/>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US" sz="2400"/>
              <a:t>The parts to be tested are either dipped into or covered with a penetrant testing liquid which has very good wetting and penetrating ability. The liquid is drawn into the cracks or voids by </a:t>
            </a:r>
            <a:r>
              <a:rPr lang="en-US" sz="2400">
                <a:solidFill>
                  <a:srgbClr val="FF0000"/>
                </a:solidFill>
              </a:rPr>
              <a:t>capillary action</a:t>
            </a:r>
            <a:r>
              <a:rPr lang="en-US" sz="2400"/>
              <a:t>.</a:t>
            </a:r>
            <a:endParaRPr sz="2400"/>
          </a:p>
          <a:p>
            <a:pPr indent="0" lvl="0" marL="0" rtl="0" algn="l">
              <a:spcBef>
                <a:spcPts val="360"/>
              </a:spcBef>
              <a:spcAft>
                <a:spcPts val="0"/>
              </a:spcAft>
              <a:buNone/>
            </a:pPr>
            <a:r>
              <a:t/>
            </a:r>
            <a:endParaRPr sz="2400"/>
          </a:p>
          <a:p>
            <a:pPr indent="0" lvl="0" marL="0" rtl="0" algn="l">
              <a:spcBef>
                <a:spcPts val="360"/>
              </a:spcBef>
              <a:spcAft>
                <a:spcPts val="0"/>
              </a:spcAft>
              <a:buNone/>
            </a:pPr>
            <a:r>
              <a:rPr lang="en-US" sz="2400"/>
              <a:t>After the penetrant has been applied to the surface to be tested extra penetrant is wiped off the surface is dried and a developer applied to it. This developer helps in drawing out the penetrant so that it becomes visible on the surface. The penetrant liquids often contain materials which fluoresce under ultraviolet light or a die to indicate their presence.</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ULTRASONIC TEST</a:t>
            </a:r>
            <a:endParaRPr/>
          </a:p>
        </p:txBody>
      </p:sp>
      <p:pic>
        <p:nvPicPr>
          <p:cNvPr descr="ULTRA.JPG" id="171" name="Google Shape;171;p13"/>
          <p:cNvPicPr preferRelativeResize="0"/>
          <p:nvPr>
            <p:ph idx="1" type="body"/>
          </p:nvPr>
        </p:nvPicPr>
        <p:blipFill rotWithShape="1">
          <a:blip r:embed="rId3">
            <a:alphaModFix/>
          </a:blip>
          <a:srcRect b="0" l="0" r="0" t="0"/>
          <a:stretch/>
        </p:blipFill>
        <p:spPr>
          <a:xfrm>
            <a:off x="2405062" y="1852612"/>
            <a:ext cx="4333875" cy="40195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g6f5e009496_1_2"/>
          <p:cNvSpPr txBox="1"/>
          <p:nvPr>
            <p:ph type="title"/>
          </p:nvPr>
        </p:nvSpPr>
        <p:spPr>
          <a:xfrm>
            <a:off x="457200" y="274637"/>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ULTRASONIC</a:t>
            </a:r>
            <a:r>
              <a:rPr lang="en-US"/>
              <a:t> TEST</a:t>
            </a:r>
            <a:endParaRPr/>
          </a:p>
        </p:txBody>
      </p:sp>
      <p:sp>
        <p:nvSpPr>
          <p:cNvPr id="178" name="Google Shape;178;g6f5e009496_1_2"/>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381000" lvl="0" marL="457200" rtl="0" algn="l">
              <a:spcBef>
                <a:spcPts val="360"/>
              </a:spcBef>
              <a:spcAft>
                <a:spcPts val="0"/>
              </a:spcAft>
              <a:buSzPts val="2400"/>
              <a:buChar char="●"/>
            </a:pPr>
            <a:r>
              <a:rPr lang="en-US" sz="2400">
                <a:solidFill>
                  <a:srgbClr val="FF0000"/>
                </a:solidFill>
              </a:rPr>
              <a:t>Ultrasonic testing is used to detect defects like cracks, voids or porosity within the interior of the casting</a:t>
            </a:r>
            <a:r>
              <a:rPr lang="en-US" sz="2400"/>
              <a:t>. The method uses reflection and transmission of high frequency sound waves.</a:t>
            </a:r>
            <a:endParaRPr sz="2400"/>
          </a:p>
          <a:p>
            <a:pPr indent="-381000" lvl="0" marL="457200" rtl="0" algn="l">
              <a:spcBef>
                <a:spcPts val="0"/>
              </a:spcBef>
              <a:spcAft>
                <a:spcPts val="0"/>
              </a:spcAft>
              <a:buSzPts val="2400"/>
              <a:buChar char="●"/>
            </a:pPr>
            <a:r>
              <a:rPr lang="en-US" sz="2400"/>
              <a:t>The time interval between the transmitted ray and reflected ray is recorded by a cathode ray oscilloscope. </a:t>
            </a:r>
            <a:endParaRPr sz="2400"/>
          </a:p>
          <a:p>
            <a:pPr indent="-381000" lvl="0" marL="457200" rtl="0" algn="l">
              <a:spcBef>
                <a:spcPts val="0"/>
              </a:spcBef>
              <a:spcAft>
                <a:spcPts val="0"/>
              </a:spcAft>
              <a:buSzPts val="2400"/>
              <a:buChar char="●"/>
            </a:pPr>
            <a:r>
              <a:rPr lang="en-US" sz="2400"/>
              <a:t>Any crack or void in the casting results in reflection or some of the sound from the crack which appears as a pip between the two pips representing the thickness of the casting. The depth of the crack from the surface of the casting can be easily calculated from the distance between these pips.</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WHY INSPECTION </a:t>
            </a:r>
            <a:endParaRPr/>
          </a:p>
        </p:txBody>
      </p:sp>
      <p:sp>
        <p:nvSpPr>
          <p:cNvPr id="91" name="Google Shape;91;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rgbClr val="929395"/>
              </a:buClr>
              <a:buSzPts val="3200"/>
              <a:buFont typeface="Arial"/>
              <a:buNone/>
            </a:pPr>
            <a:r>
              <a:t/>
            </a:r>
            <a:endParaRPr sz="3200">
              <a:solidFill>
                <a:srgbClr val="929395"/>
              </a:solidFill>
              <a:latin typeface="Arial"/>
              <a:ea typeface="Arial"/>
              <a:cs typeface="Arial"/>
              <a:sym typeface="Arial"/>
            </a:endParaRPr>
          </a:p>
        </p:txBody>
      </p:sp>
      <p:pic>
        <p:nvPicPr>
          <p:cNvPr descr="C:\Users\mechlab\Desktop\New folder\Capture.JPG" id="92" name="Google Shape;92;p2"/>
          <p:cNvPicPr preferRelativeResize="0"/>
          <p:nvPr/>
        </p:nvPicPr>
        <p:blipFill rotWithShape="1">
          <a:blip r:embed="rId3">
            <a:alphaModFix/>
          </a:blip>
          <a:srcRect b="0" l="0" r="0" t="0"/>
          <a:stretch/>
        </p:blipFill>
        <p:spPr>
          <a:xfrm>
            <a:off x="2362200" y="1905000"/>
            <a:ext cx="4362450" cy="3600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VISUAL INSPECTION</a:t>
            </a:r>
            <a:endParaRPr/>
          </a:p>
        </p:txBody>
      </p:sp>
      <p:pic>
        <p:nvPicPr>
          <p:cNvPr descr="VISUAL INSPECTION.JPG" id="98" name="Google Shape;98;p3"/>
          <p:cNvPicPr preferRelativeResize="0"/>
          <p:nvPr>
            <p:ph idx="1" type="body"/>
          </p:nvPr>
        </p:nvPicPr>
        <p:blipFill rotWithShape="1">
          <a:blip r:embed="rId3">
            <a:alphaModFix/>
          </a:blip>
          <a:srcRect b="0" l="0" r="0" t="0"/>
          <a:stretch/>
        </p:blipFill>
        <p:spPr>
          <a:xfrm>
            <a:off x="698350" y="1533162"/>
            <a:ext cx="4152900" cy="4353000"/>
          </a:xfrm>
          <a:prstGeom prst="rect">
            <a:avLst/>
          </a:prstGeom>
          <a:noFill/>
          <a:ln>
            <a:noFill/>
          </a:ln>
        </p:spPr>
      </p:pic>
      <p:sp>
        <p:nvSpPr>
          <p:cNvPr id="99" name="Google Shape;99;p3"/>
          <p:cNvSpPr txBox="1"/>
          <p:nvPr/>
        </p:nvSpPr>
        <p:spPr>
          <a:xfrm>
            <a:off x="5501850" y="1686925"/>
            <a:ext cx="3000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t>It can only indicate surface defects such as blow holes, fusion, swells, external cracks, and mismatch</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DIMENSIONAL INSPECTION</a:t>
            </a:r>
            <a:endParaRPr/>
          </a:p>
        </p:txBody>
      </p:sp>
      <p:pic>
        <p:nvPicPr>
          <p:cNvPr descr="DIMENSIONAL INSPECTION.JPG" id="105" name="Google Shape;105;p4"/>
          <p:cNvPicPr preferRelativeResize="0"/>
          <p:nvPr>
            <p:ph idx="1" type="body"/>
          </p:nvPr>
        </p:nvPicPr>
        <p:blipFill rotWithShape="1">
          <a:blip r:embed="rId3">
            <a:alphaModFix/>
          </a:blip>
          <a:srcRect b="0" l="0" r="0" t="0"/>
          <a:stretch/>
        </p:blipFill>
        <p:spPr>
          <a:xfrm>
            <a:off x="2414587" y="2290762"/>
            <a:ext cx="4314825" cy="31432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SOUND TEST</a:t>
            </a:r>
            <a:endParaRPr/>
          </a:p>
        </p:txBody>
      </p:sp>
      <p:sp>
        <p:nvSpPr>
          <p:cNvPr id="111" name="Google Shape;111;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929395"/>
              </a:buClr>
              <a:buSzPts val="3200"/>
              <a:buFont typeface="Arial"/>
              <a:buChar char="•"/>
            </a:pPr>
            <a:r>
              <a:rPr b="0" i="0" lang="en-US" sz="3200" u="none">
                <a:solidFill>
                  <a:srgbClr val="929395"/>
                </a:solidFill>
                <a:latin typeface="Arial"/>
                <a:ea typeface="Arial"/>
                <a:cs typeface="Arial"/>
                <a:sym typeface="Arial"/>
              </a:rPr>
              <a:t>This is a rough test to indicate a </a:t>
            </a:r>
            <a:r>
              <a:rPr b="1" i="0" lang="en-US" sz="3200" u="none">
                <a:solidFill>
                  <a:srgbClr val="FF0000"/>
                </a:solidFill>
                <a:latin typeface="Arial"/>
                <a:ea typeface="Arial"/>
                <a:cs typeface="Arial"/>
                <a:sym typeface="Arial"/>
              </a:rPr>
              <a:t>flaw or discontinuity </a:t>
            </a:r>
            <a:r>
              <a:rPr b="0" i="0" lang="en-US" sz="3200" u="none">
                <a:solidFill>
                  <a:srgbClr val="929395"/>
                </a:solidFill>
                <a:latin typeface="Arial"/>
                <a:ea typeface="Arial"/>
                <a:cs typeface="Arial"/>
                <a:sym typeface="Arial"/>
              </a:rPr>
              <a:t>in a casting. The casting is suspended from a suitable support free of all obstructions and tapped at various places on its surface with a small hammer. Any change in the tone produced indicates the existence of a flaw. The method cannot indicate the exact location and extent of the discontinuity.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IMPACT TEST</a:t>
            </a:r>
            <a:endParaRPr/>
          </a:p>
        </p:txBody>
      </p:sp>
      <p:pic>
        <p:nvPicPr>
          <p:cNvPr descr="IMPACT TEST.JPG" id="117" name="Google Shape;117;p6"/>
          <p:cNvPicPr preferRelativeResize="0"/>
          <p:nvPr>
            <p:ph idx="1" type="body"/>
          </p:nvPr>
        </p:nvPicPr>
        <p:blipFill rotWithShape="1">
          <a:blip r:embed="rId3">
            <a:alphaModFix/>
          </a:blip>
          <a:srcRect b="0" l="0" r="0" t="0"/>
          <a:stretch/>
        </p:blipFill>
        <p:spPr>
          <a:xfrm>
            <a:off x="1752600" y="1600200"/>
            <a:ext cx="5181600" cy="3095625"/>
          </a:xfrm>
          <a:prstGeom prst="rect">
            <a:avLst/>
          </a:prstGeom>
          <a:noFill/>
          <a:ln>
            <a:noFill/>
          </a:ln>
        </p:spPr>
      </p:pic>
      <p:sp>
        <p:nvSpPr>
          <p:cNvPr id="118" name="Google Shape;118;p6"/>
          <p:cNvSpPr txBox="1"/>
          <p:nvPr/>
        </p:nvSpPr>
        <p:spPr>
          <a:xfrm>
            <a:off x="2209800" y="4419600"/>
            <a:ext cx="4572000" cy="1754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In this test the casting is subjected to a blow from a hammer of known weight striking or falling on the casting. Defective castings fail under the impact of the blow but the method is very crude and unreliable.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PRESSURE TEST</a:t>
            </a:r>
            <a:endParaRPr/>
          </a:p>
        </p:txBody>
      </p:sp>
      <p:pic>
        <p:nvPicPr>
          <p:cNvPr descr="PRESSURE.JPG" id="124" name="Google Shape;124;p7"/>
          <p:cNvPicPr preferRelativeResize="0"/>
          <p:nvPr>
            <p:ph idx="1" type="body"/>
          </p:nvPr>
        </p:nvPicPr>
        <p:blipFill rotWithShape="1">
          <a:blip r:embed="rId3">
            <a:alphaModFix/>
          </a:blip>
          <a:srcRect b="0" l="0" r="0" t="0"/>
          <a:stretch/>
        </p:blipFill>
        <p:spPr>
          <a:xfrm>
            <a:off x="685800" y="1600200"/>
            <a:ext cx="3975100" cy="4525962"/>
          </a:xfrm>
          <a:prstGeom prst="rect">
            <a:avLst/>
          </a:prstGeom>
          <a:noFill/>
          <a:ln>
            <a:noFill/>
          </a:ln>
        </p:spPr>
      </p:pic>
      <p:sp>
        <p:nvSpPr>
          <p:cNvPr id="125" name="Google Shape;125;p7"/>
          <p:cNvSpPr txBox="1"/>
          <p:nvPr/>
        </p:nvSpPr>
        <p:spPr>
          <a:xfrm>
            <a:off x="4343400" y="1828800"/>
            <a:ext cx="4572000" cy="31400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This test is carried out on castings required to be leak proof</a:t>
            </a:r>
            <a:r>
              <a:rPr b="0" i="0" lang="en-US" sz="1800" u="none" cap="none" strike="noStrike">
                <a:solidFill>
                  <a:srgbClr val="FF0000"/>
                </a:solidFill>
                <a:latin typeface="Arial"/>
                <a:ea typeface="Arial"/>
                <a:cs typeface="Arial"/>
                <a:sym typeface="Arial"/>
              </a:rPr>
              <a:t>. All openings of the castings are closed and a gas or fluid under pressure is introduced in it. </a:t>
            </a:r>
            <a:r>
              <a:rPr b="0" i="0" lang="en-US" sz="1800" u="none" cap="none" strike="noStrike">
                <a:solidFill>
                  <a:schemeClr val="dk1"/>
                </a:solidFill>
                <a:latin typeface="Arial"/>
                <a:ea typeface="Arial"/>
                <a:cs typeface="Arial"/>
                <a:sym typeface="Arial"/>
              </a:rPr>
              <a:t>Castings having porosity leak under this pressure. </a:t>
            </a:r>
            <a:r>
              <a:rPr b="0" i="0" lang="en-US" sz="1800" u="none" cap="none" strike="noStrike">
                <a:solidFill>
                  <a:srgbClr val="FF0000"/>
                </a:solidFill>
                <a:latin typeface="Arial"/>
                <a:ea typeface="Arial"/>
                <a:cs typeface="Arial"/>
                <a:sym typeface="Arial"/>
              </a:rPr>
              <a:t>The leakage may be detected by submerging the casting in a water tank or using a soap film if the pressure is applied by compressed air</a:t>
            </a:r>
            <a:r>
              <a:rPr b="0" i="0" lang="en-US" sz="1800" u="none" cap="none" strike="noStrike">
                <a:solidFill>
                  <a:schemeClr val="dk1"/>
                </a:solidFill>
                <a:latin typeface="Arial"/>
                <a:ea typeface="Arial"/>
                <a:cs typeface="Arial"/>
                <a:sym typeface="Arial"/>
              </a:rPr>
              <a:t>. If a liquid is used for applying pressure the leakage can be found by visual inspection.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3CE81"/>
              </a:buClr>
              <a:buSzPts val="4400"/>
              <a:buFont typeface="Arial"/>
              <a:buNone/>
            </a:pPr>
            <a:r>
              <a:rPr b="0" i="0" lang="en-US" sz="4400" u="none">
                <a:solidFill>
                  <a:srgbClr val="C3CE81"/>
                </a:solidFill>
                <a:latin typeface="Arial"/>
                <a:ea typeface="Arial"/>
                <a:cs typeface="Arial"/>
                <a:sym typeface="Arial"/>
              </a:rPr>
              <a:t>RADIOGRAPHY</a:t>
            </a:r>
            <a:endParaRPr/>
          </a:p>
        </p:txBody>
      </p:sp>
      <p:pic>
        <p:nvPicPr>
          <p:cNvPr descr="RADIOGRAPHY.JPG" id="131" name="Google Shape;131;p8"/>
          <p:cNvPicPr preferRelativeResize="0"/>
          <p:nvPr>
            <p:ph idx="1" type="body"/>
          </p:nvPr>
        </p:nvPicPr>
        <p:blipFill rotWithShape="1">
          <a:blip r:embed="rId3">
            <a:alphaModFix/>
          </a:blip>
          <a:srcRect b="0" l="0" r="0" t="0"/>
          <a:stretch/>
        </p:blipFill>
        <p:spPr>
          <a:xfrm>
            <a:off x="685800" y="1600200"/>
            <a:ext cx="4191000" cy="4362300"/>
          </a:xfrm>
          <a:prstGeom prst="rect">
            <a:avLst/>
          </a:prstGeom>
          <a:noFill/>
          <a:ln>
            <a:noFill/>
          </a:ln>
        </p:spPr>
      </p:pic>
      <p:sp>
        <p:nvSpPr>
          <p:cNvPr id="132" name="Google Shape;132;p8"/>
          <p:cNvSpPr txBox="1"/>
          <p:nvPr/>
        </p:nvSpPr>
        <p:spPr>
          <a:xfrm>
            <a:off x="4953000" y="1676400"/>
            <a:ext cx="4191000" cy="1477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Radiography uses X-rays or gamma rays penetrating through the castings and giving a shadow picture on a photographic film placed behind the work piece.</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RADIOGRAPHY</a:t>
            </a:r>
            <a:endParaRPr sz="4400">
              <a:solidFill>
                <a:srgbClr val="C3CE81"/>
              </a:solidFill>
              <a:latin typeface="Arial"/>
              <a:ea typeface="Arial"/>
              <a:cs typeface="Arial"/>
              <a:sym typeface="Arial"/>
            </a:endParaRPr>
          </a:p>
        </p:txBody>
      </p:sp>
      <p:sp>
        <p:nvSpPr>
          <p:cNvPr id="138" name="Google Shape;138;p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929395"/>
              </a:buClr>
              <a:buSzPts val="2000"/>
              <a:buFont typeface="Arial"/>
              <a:buChar char="•"/>
            </a:pPr>
            <a:r>
              <a:rPr b="0" i="0" lang="en-US" sz="2000" u="none">
                <a:solidFill>
                  <a:srgbClr val="929395"/>
                </a:solidFill>
                <a:latin typeface="Arial"/>
                <a:ea typeface="Arial"/>
                <a:cs typeface="Arial"/>
                <a:sym typeface="Arial"/>
              </a:rPr>
              <a:t>The ability of these waves to penetrate through metal depends also on </a:t>
            </a:r>
            <a:r>
              <a:rPr b="1" i="0" lang="en-US" sz="2000" u="none">
                <a:solidFill>
                  <a:srgbClr val="929395"/>
                </a:solidFill>
                <a:highlight>
                  <a:srgbClr val="FF0000"/>
                </a:highlight>
              </a:rPr>
              <a:t>the density of the metal</a:t>
            </a:r>
            <a:r>
              <a:rPr b="0" i="0" lang="en-US" sz="2000" u="none">
                <a:solidFill>
                  <a:srgbClr val="929395"/>
                </a:solidFill>
                <a:latin typeface="Arial"/>
                <a:ea typeface="Arial"/>
                <a:cs typeface="Arial"/>
                <a:sym typeface="Arial"/>
              </a:rPr>
              <a:t> and as such they can penetrate more easily in places where there is less metal that those where more metal is present leading to a shadow picture formation on the film. </a:t>
            </a:r>
            <a:endParaRPr b="0" i="0" sz="2000" u="none">
              <a:solidFill>
                <a:srgbClr val="929395"/>
              </a:solidFill>
              <a:latin typeface="Arial"/>
              <a:ea typeface="Arial"/>
              <a:cs typeface="Arial"/>
              <a:sym typeface="Arial"/>
            </a:endParaRPr>
          </a:p>
          <a:p>
            <a:pPr indent="0" lvl="0" marL="342900" marR="0" rtl="0" algn="l">
              <a:lnSpc>
                <a:spcPct val="100000"/>
              </a:lnSpc>
              <a:spcBef>
                <a:spcPts val="0"/>
              </a:spcBef>
              <a:spcAft>
                <a:spcPts val="0"/>
              </a:spcAft>
              <a:buNone/>
            </a:pPr>
            <a:r>
              <a:t/>
            </a:r>
            <a:endParaRPr sz="2000">
              <a:solidFill>
                <a:srgbClr val="FF0000"/>
              </a:solidFill>
            </a:endParaRPr>
          </a:p>
          <a:p>
            <a:pPr indent="-342900" lvl="0" marL="342900" marR="0" rtl="0" algn="l">
              <a:lnSpc>
                <a:spcPct val="100000"/>
              </a:lnSpc>
              <a:spcBef>
                <a:spcPts val="0"/>
              </a:spcBef>
              <a:spcAft>
                <a:spcPts val="0"/>
              </a:spcAft>
              <a:buClr>
                <a:srgbClr val="929395"/>
              </a:buClr>
              <a:buSzPts val="2000"/>
              <a:buFont typeface="Arial"/>
              <a:buChar char="•"/>
            </a:pPr>
            <a:r>
              <a:rPr b="0" i="0" lang="en-US" sz="2000" u="none">
                <a:solidFill>
                  <a:srgbClr val="FF0000"/>
                </a:solidFill>
                <a:latin typeface="Arial"/>
                <a:ea typeface="Arial"/>
                <a:cs typeface="Arial"/>
                <a:sym typeface="Arial"/>
              </a:rPr>
              <a:t>Any defects in the casting can easily be identified from this picture. Because of their shorter </a:t>
            </a:r>
            <a:r>
              <a:rPr lang="en-US" sz="2000">
                <a:solidFill>
                  <a:srgbClr val="FF0000"/>
                </a:solidFill>
              </a:rPr>
              <a:t>wavelength</a:t>
            </a:r>
            <a:r>
              <a:rPr b="0" i="0" lang="en-US" sz="2000" u="none">
                <a:solidFill>
                  <a:srgbClr val="FF0000"/>
                </a:solidFill>
                <a:latin typeface="Arial"/>
                <a:ea typeface="Arial"/>
                <a:cs typeface="Arial"/>
                <a:sym typeface="Arial"/>
              </a:rPr>
              <a:t> gamma rays have a better penetration through the metal and are more commonly used.</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amtasiaStudio">
  <a:themeElements>
    <a:clrScheme name="techsmith">
      <a:dk1>
        <a:srgbClr val="58595B"/>
      </a:dk1>
      <a:lt1>
        <a:srgbClr val="FFFFFF"/>
      </a:lt1>
      <a:dk2>
        <a:srgbClr val="006A71"/>
      </a:dk2>
      <a:lt2>
        <a:srgbClr val="F8F8F8"/>
      </a:lt2>
      <a:accent1>
        <a:srgbClr val="F8971D"/>
      </a:accent1>
      <a:accent2>
        <a:srgbClr val="006A71"/>
      </a:accent2>
      <a:accent3>
        <a:srgbClr val="C3CE81"/>
      </a:accent3>
      <a:accent4>
        <a:srgbClr val="66AECC"/>
      </a:accent4>
      <a:accent5>
        <a:srgbClr val="DD1541"/>
      </a:accent5>
      <a:accent6>
        <a:srgbClr val="FFC425"/>
      </a:accent6>
      <a:hlink>
        <a:srgbClr val="F8971D"/>
      </a:hlink>
      <a:folHlink>
        <a:srgbClr val="C3CE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amtasiaStudio">
  <a:themeElements>
    <a:clrScheme name="techsmith">
      <a:dk1>
        <a:srgbClr val="58595B"/>
      </a:dk1>
      <a:lt1>
        <a:srgbClr val="FFFFFF"/>
      </a:lt1>
      <a:dk2>
        <a:srgbClr val="006A71"/>
      </a:dk2>
      <a:lt2>
        <a:srgbClr val="F8F8F8"/>
      </a:lt2>
      <a:accent1>
        <a:srgbClr val="F8971D"/>
      </a:accent1>
      <a:accent2>
        <a:srgbClr val="006A71"/>
      </a:accent2>
      <a:accent3>
        <a:srgbClr val="C3CE81"/>
      </a:accent3>
      <a:accent4>
        <a:srgbClr val="66AECC"/>
      </a:accent4>
      <a:accent5>
        <a:srgbClr val="DD1541"/>
      </a:accent5>
      <a:accent6>
        <a:srgbClr val="FFC425"/>
      </a:accent6>
      <a:hlink>
        <a:srgbClr val="F8971D"/>
      </a:hlink>
      <a:folHlink>
        <a:srgbClr val="C3CE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2009-12-08T17:51:58Z</dcterms:created>
  <dc:creator>r.eash</dc:creator>
</cp:coreProperties>
</file>