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5FFBD-DCA5-47A0-A332-C20D7D20F090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30FC0-6549-4FA2-A44B-569CC6D37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757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Entrepreneurship Development 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Entrepreneur </a:t>
            </a:r>
            <a:r>
              <a:rPr lang="en-US" dirty="0" smtClean="0"/>
              <a:t>:</a:t>
            </a:r>
          </a:p>
          <a:p>
            <a:pPr marL="914400" lvl="1" indent="-51435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002060"/>
                </a:solidFill>
              </a:rPr>
              <a:t>Entreprendre</a:t>
            </a:r>
            <a:r>
              <a:rPr lang="en-US" dirty="0" smtClean="0">
                <a:solidFill>
                  <a:srgbClr val="002060"/>
                </a:solidFill>
              </a:rPr>
              <a:t>  = Undertake </a:t>
            </a:r>
          </a:p>
          <a:p>
            <a:pPr marL="914400" lvl="1" indent="-514350">
              <a:buNone/>
            </a:pPr>
            <a:r>
              <a:rPr lang="en-US" dirty="0" smtClean="0"/>
              <a:t>	Richard </a:t>
            </a:r>
            <a:r>
              <a:rPr lang="en-US" dirty="0" err="1" smtClean="0"/>
              <a:t>Cantilon</a:t>
            </a:r>
            <a:r>
              <a:rPr lang="en-US" dirty="0" smtClean="0"/>
              <a:t> : </a:t>
            </a:r>
            <a:r>
              <a:rPr lang="en-US" dirty="0" err="1" smtClean="0"/>
              <a:t>Entreprenuer</a:t>
            </a:r>
            <a:r>
              <a:rPr lang="en-US" dirty="0" smtClean="0"/>
              <a:t> is a person who buys factor service at certain prices with a view to sell its products at uncertain prices.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Entreprenurship</a:t>
            </a:r>
            <a:r>
              <a:rPr lang="en-US" dirty="0" smtClean="0"/>
              <a:t> : is a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Enterprise </a:t>
            </a:r>
            <a:r>
              <a:rPr lang="en-US" dirty="0" smtClean="0"/>
              <a:t>: is an Entity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Entrepreneurship Development </vt:lpstr>
      <vt:lpstr>ENTREPRENEURSHIP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Administration &amp; Financial Management</dc:title>
  <dc:creator>Akumarthy</dc:creator>
  <cp:lastModifiedBy>Akumarthy</cp:lastModifiedBy>
  <cp:revision>40</cp:revision>
  <dcterms:created xsi:type="dcterms:W3CDTF">2019-07-20T10:56:10Z</dcterms:created>
  <dcterms:modified xsi:type="dcterms:W3CDTF">2020-01-21T04:42:08Z</dcterms:modified>
</cp:coreProperties>
</file>