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345" r:id="rId2"/>
    <p:sldId id="346" r:id="rId3"/>
    <p:sldId id="261" r:id="rId4"/>
    <p:sldId id="262" r:id="rId5"/>
    <p:sldId id="263" r:id="rId6"/>
    <p:sldId id="265" r:id="rId7"/>
    <p:sldId id="266" r:id="rId8"/>
    <p:sldId id="268" r:id="rId9"/>
    <p:sldId id="269" r:id="rId10"/>
    <p:sldId id="270" r:id="rId11"/>
    <p:sldId id="271" r:id="rId12"/>
    <p:sldId id="272" r:id="rId13"/>
    <p:sldId id="273" r:id="rId14"/>
    <p:sldId id="277" r:id="rId15"/>
    <p:sldId id="278" r:id="rId16"/>
    <p:sldId id="281" r:id="rId17"/>
    <p:sldId id="296" r:id="rId18"/>
    <p:sldId id="297" r:id="rId19"/>
    <p:sldId id="298" r:id="rId20"/>
    <p:sldId id="303" r:id="rId21"/>
    <p:sldId id="304" r:id="rId22"/>
    <p:sldId id="305" r:id="rId23"/>
    <p:sldId id="306" r:id="rId24"/>
    <p:sldId id="307" r:id="rId25"/>
    <p:sldId id="311" r:id="rId26"/>
    <p:sldId id="312" r:id="rId27"/>
    <p:sldId id="313" r:id="rId28"/>
    <p:sldId id="314" r:id="rId29"/>
    <p:sldId id="316" r:id="rId30"/>
    <p:sldId id="317" r:id="rId31"/>
    <p:sldId id="318" r:id="rId32"/>
    <p:sldId id="319" r:id="rId33"/>
    <p:sldId id="320" r:id="rId34"/>
    <p:sldId id="321" r:id="rId35"/>
    <p:sldId id="328" r:id="rId36"/>
    <p:sldId id="329" r:id="rId37"/>
    <p:sldId id="330" r:id="rId38"/>
    <p:sldId id="331" r:id="rId39"/>
    <p:sldId id="332" r:id="rId40"/>
    <p:sldId id="334" r:id="rId41"/>
    <p:sldId id="335" r:id="rId42"/>
    <p:sldId id="336" r:id="rId43"/>
    <p:sldId id="340" r:id="rId44"/>
    <p:sldId id="347" r:id="rId45"/>
    <p:sldId id="348" r:id="rId46"/>
    <p:sldId id="349" r:id="rId47"/>
    <p:sldId id="354" r:id="rId48"/>
    <p:sldId id="350" r:id="rId49"/>
    <p:sldId id="351" r:id="rId50"/>
    <p:sldId id="352" r:id="rId51"/>
    <p:sldId id="353" r:id="rId52"/>
    <p:sldId id="355" r:id="rId53"/>
    <p:sldId id="356" r:id="rId54"/>
    <p:sldId id="343" r:id="rId5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E722F4-525A-4AB6-8A0A-9CFC3C46569D}" type="datetimeFigureOut">
              <a:rPr lang="en-US" smtClean="0"/>
              <a:t>30-Oct-17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7DF67D-2814-4428-A915-0E8F8BA4386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DF67D-2814-4428-A915-0E8F8BA43860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387975" y="1585975"/>
            <a:ext cx="3743325" cy="52593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-6739" y="0"/>
            <a:ext cx="8423664" cy="68579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64844" y="1861224"/>
            <a:ext cx="7614310" cy="1635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30-Oct-17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FFCC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30-Oct-17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387975" y="1585975"/>
            <a:ext cx="3743325" cy="52593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-389" y="1650"/>
            <a:ext cx="8411210" cy="6845300"/>
          </a:xfrm>
          <a:custGeom>
            <a:avLst/>
            <a:gdLst/>
            <a:ahLst/>
            <a:cxnLst/>
            <a:rect l="l" t="t" r="r" b="b"/>
            <a:pathLst>
              <a:path w="8411210" h="6845300">
                <a:moveTo>
                  <a:pt x="0" y="0"/>
                </a:moveTo>
                <a:lnTo>
                  <a:pt x="69612" y="229"/>
                </a:lnTo>
                <a:lnTo>
                  <a:pt x="139091" y="917"/>
                </a:lnTo>
                <a:lnTo>
                  <a:pt x="208434" y="2060"/>
                </a:lnTo>
                <a:lnTo>
                  <a:pt x="277638" y="3658"/>
                </a:lnTo>
                <a:lnTo>
                  <a:pt x="346702" y="5709"/>
                </a:lnTo>
                <a:lnTo>
                  <a:pt x="415622" y="8210"/>
                </a:lnTo>
                <a:lnTo>
                  <a:pt x="484398" y="11161"/>
                </a:lnTo>
                <a:lnTo>
                  <a:pt x="553027" y="14559"/>
                </a:lnTo>
                <a:lnTo>
                  <a:pt x="621507" y="18402"/>
                </a:lnTo>
                <a:lnTo>
                  <a:pt x="689835" y="22690"/>
                </a:lnTo>
                <a:lnTo>
                  <a:pt x="758009" y="27419"/>
                </a:lnTo>
                <a:lnTo>
                  <a:pt x="826028" y="32589"/>
                </a:lnTo>
                <a:lnTo>
                  <a:pt x="893889" y="38197"/>
                </a:lnTo>
                <a:lnTo>
                  <a:pt x="961590" y="44242"/>
                </a:lnTo>
                <a:lnTo>
                  <a:pt x="1029128" y="50722"/>
                </a:lnTo>
                <a:lnTo>
                  <a:pt x="1096502" y="57636"/>
                </a:lnTo>
                <a:lnTo>
                  <a:pt x="1163710" y="64981"/>
                </a:lnTo>
                <a:lnTo>
                  <a:pt x="1230749" y="72755"/>
                </a:lnTo>
                <a:lnTo>
                  <a:pt x="1297617" y="80958"/>
                </a:lnTo>
                <a:lnTo>
                  <a:pt x="1364311" y="89587"/>
                </a:lnTo>
                <a:lnTo>
                  <a:pt x="1430831" y="98640"/>
                </a:lnTo>
                <a:lnTo>
                  <a:pt x="1497173" y="108116"/>
                </a:lnTo>
                <a:lnTo>
                  <a:pt x="1563336" y="118012"/>
                </a:lnTo>
                <a:lnTo>
                  <a:pt x="1629317" y="128328"/>
                </a:lnTo>
                <a:lnTo>
                  <a:pt x="1695114" y="139062"/>
                </a:lnTo>
                <a:lnTo>
                  <a:pt x="1760725" y="150211"/>
                </a:lnTo>
                <a:lnTo>
                  <a:pt x="1826147" y="161774"/>
                </a:lnTo>
                <a:lnTo>
                  <a:pt x="1891380" y="173749"/>
                </a:lnTo>
                <a:lnTo>
                  <a:pt x="1956420" y="186134"/>
                </a:lnTo>
                <a:lnTo>
                  <a:pt x="2021265" y="198928"/>
                </a:lnTo>
                <a:lnTo>
                  <a:pt x="2085913" y="212129"/>
                </a:lnTo>
                <a:lnTo>
                  <a:pt x="2150362" y="225735"/>
                </a:lnTo>
                <a:lnTo>
                  <a:pt x="2214610" y="239745"/>
                </a:lnTo>
                <a:lnTo>
                  <a:pt x="2278655" y="254155"/>
                </a:lnTo>
                <a:lnTo>
                  <a:pt x="2342494" y="268966"/>
                </a:lnTo>
                <a:lnTo>
                  <a:pt x="2406125" y="284175"/>
                </a:lnTo>
                <a:lnTo>
                  <a:pt x="2469547" y="299780"/>
                </a:lnTo>
                <a:lnTo>
                  <a:pt x="2532756" y="315779"/>
                </a:lnTo>
                <a:lnTo>
                  <a:pt x="2595751" y="332171"/>
                </a:lnTo>
                <a:lnTo>
                  <a:pt x="2658530" y="348954"/>
                </a:lnTo>
                <a:lnTo>
                  <a:pt x="2721091" y="366127"/>
                </a:lnTo>
                <a:lnTo>
                  <a:pt x="2783430" y="383687"/>
                </a:lnTo>
                <a:lnTo>
                  <a:pt x="2845547" y="401632"/>
                </a:lnTo>
                <a:lnTo>
                  <a:pt x="2907439" y="419962"/>
                </a:lnTo>
                <a:lnTo>
                  <a:pt x="2969104" y="438673"/>
                </a:lnTo>
                <a:lnTo>
                  <a:pt x="3030539" y="457766"/>
                </a:lnTo>
                <a:lnTo>
                  <a:pt x="3091743" y="477236"/>
                </a:lnTo>
                <a:lnTo>
                  <a:pt x="3152713" y="497084"/>
                </a:lnTo>
                <a:lnTo>
                  <a:pt x="3213447" y="517307"/>
                </a:lnTo>
                <a:lnTo>
                  <a:pt x="3273943" y="537903"/>
                </a:lnTo>
                <a:lnTo>
                  <a:pt x="3334199" y="558871"/>
                </a:lnTo>
                <a:lnTo>
                  <a:pt x="3394213" y="580209"/>
                </a:lnTo>
                <a:lnTo>
                  <a:pt x="3453982" y="601914"/>
                </a:lnTo>
                <a:lnTo>
                  <a:pt x="3513505" y="623986"/>
                </a:lnTo>
                <a:lnTo>
                  <a:pt x="3572779" y="646423"/>
                </a:lnTo>
                <a:lnTo>
                  <a:pt x="3631802" y="669223"/>
                </a:lnTo>
                <a:lnTo>
                  <a:pt x="3690571" y="692383"/>
                </a:lnTo>
                <a:lnTo>
                  <a:pt x="3749086" y="715903"/>
                </a:lnTo>
                <a:lnTo>
                  <a:pt x="3807342" y="739780"/>
                </a:lnTo>
                <a:lnTo>
                  <a:pt x="3865340" y="764013"/>
                </a:lnTo>
                <a:lnTo>
                  <a:pt x="3923075" y="788600"/>
                </a:lnTo>
                <a:lnTo>
                  <a:pt x="3980546" y="813540"/>
                </a:lnTo>
                <a:lnTo>
                  <a:pt x="4037752" y="838830"/>
                </a:lnTo>
                <a:lnTo>
                  <a:pt x="4094688" y="864468"/>
                </a:lnTo>
                <a:lnTo>
                  <a:pt x="4151355" y="890454"/>
                </a:lnTo>
                <a:lnTo>
                  <a:pt x="4207749" y="916784"/>
                </a:lnTo>
                <a:lnTo>
                  <a:pt x="4263868" y="943458"/>
                </a:lnTo>
                <a:lnTo>
                  <a:pt x="4319710" y="970474"/>
                </a:lnTo>
                <a:lnTo>
                  <a:pt x="4375273" y="997830"/>
                </a:lnTo>
                <a:lnTo>
                  <a:pt x="4430554" y="1025524"/>
                </a:lnTo>
                <a:lnTo>
                  <a:pt x="4485552" y="1053554"/>
                </a:lnTo>
                <a:lnTo>
                  <a:pt x="4540265" y="1081919"/>
                </a:lnTo>
                <a:lnTo>
                  <a:pt x="4594690" y="1110617"/>
                </a:lnTo>
                <a:lnTo>
                  <a:pt x="4648825" y="1139646"/>
                </a:lnTo>
                <a:lnTo>
                  <a:pt x="4702667" y="1169004"/>
                </a:lnTo>
                <a:lnTo>
                  <a:pt x="4756216" y="1198690"/>
                </a:lnTo>
                <a:lnTo>
                  <a:pt x="4809468" y="1228701"/>
                </a:lnTo>
                <a:lnTo>
                  <a:pt x="4862421" y="1259037"/>
                </a:lnTo>
                <a:lnTo>
                  <a:pt x="4915073" y="1289695"/>
                </a:lnTo>
                <a:lnTo>
                  <a:pt x="4967423" y="1320674"/>
                </a:lnTo>
                <a:lnTo>
                  <a:pt x="5019468" y="1351971"/>
                </a:lnTo>
                <a:lnTo>
                  <a:pt x="5071205" y="1383585"/>
                </a:lnTo>
                <a:lnTo>
                  <a:pt x="5122633" y="1415515"/>
                </a:lnTo>
                <a:lnTo>
                  <a:pt x="5173749" y="1447758"/>
                </a:lnTo>
                <a:lnTo>
                  <a:pt x="5224551" y="1480313"/>
                </a:lnTo>
                <a:lnTo>
                  <a:pt x="5275038" y="1513177"/>
                </a:lnTo>
                <a:lnTo>
                  <a:pt x="5325206" y="1546350"/>
                </a:lnTo>
                <a:lnTo>
                  <a:pt x="5375054" y="1579830"/>
                </a:lnTo>
                <a:lnTo>
                  <a:pt x="5424580" y="1613614"/>
                </a:lnTo>
                <a:lnTo>
                  <a:pt x="5473781" y="1647701"/>
                </a:lnTo>
                <a:lnTo>
                  <a:pt x="5522656" y="1682089"/>
                </a:lnTo>
                <a:lnTo>
                  <a:pt x="5571201" y="1716777"/>
                </a:lnTo>
                <a:lnTo>
                  <a:pt x="5619416" y="1751762"/>
                </a:lnTo>
                <a:lnTo>
                  <a:pt x="5667297" y="1787043"/>
                </a:lnTo>
                <a:lnTo>
                  <a:pt x="5714843" y="1822619"/>
                </a:lnTo>
                <a:lnTo>
                  <a:pt x="5762051" y="1858486"/>
                </a:lnTo>
                <a:lnTo>
                  <a:pt x="5808919" y="1894645"/>
                </a:lnTo>
                <a:lnTo>
                  <a:pt x="5855446" y="1931092"/>
                </a:lnTo>
                <a:lnTo>
                  <a:pt x="5901628" y="1967826"/>
                </a:lnTo>
                <a:lnTo>
                  <a:pt x="5947464" y="2004845"/>
                </a:lnTo>
                <a:lnTo>
                  <a:pt x="5992952" y="2042148"/>
                </a:lnTo>
                <a:lnTo>
                  <a:pt x="6038090" y="2079733"/>
                </a:lnTo>
                <a:lnTo>
                  <a:pt x="6082874" y="2117598"/>
                </a:lnTo>
                <a:lnTo>
                  <a:pt x="6127304" y="2155741"/>
                </a:lnTo>
                <a:lnTo>
                  <a:pt x="6171376" y="2194161"/>
                </a:lnTo>
                <a:lnTo>
                  <a:pt x="6215090" y="2232855"/>
                </a:lnTo>
                <a:lnTo>
                  <a:pt x="6258442" y="2271823"/>
                </a:lnTo>
                <a:lnTo>
                  <a:pt x="6301430" y="2311061"/>
                </a:lnTo>
                <a:lnTo>
                  <a:pt x="6344053" y="2350569"/>
                </a:lnTo>
                <a:lnTo>
                  <a:pt x="6386308" y="2390345"/>
                </a:lnTo>
                <a:lnTo>
                  <a:pt x="6428193" y="2430387"/>
                </a:lnTo>
                <a:lnTo>
                  <a:pt x="6469705" y="2470693"/>
                </a:lnTo>
                <a:lnTo>
                  <a:pt x="6510844" y="2511261"/>
                </a:lnTo>
                <a:lnTo>
                  <a:pt x="6551605" y="2552090"/>
                </a:lnTo>
                <a:lnTo>
                  <a:pt x="6591988" y="2593178"/>
                </a:lnTo>
                <a:lnTo>
                  <a:pt x="6631991" y="2634523"/>
                </a:lnTo>
                <a:lnTo>
                  <a:pt x="6671610" y="2676123"/>
                </a:lnTo>
                <a:lnTo>
                  <a:pt x="6710844" y="2717977"/>
                </a:lnTo>
                <a:lnTo>
                  <a:pt x="6749690" y="2760083"/>
                </a:lnTo>
                <a:lnTo>
                  <a:pt x="6788147" y="2802439"/>
                </a:lnTo>
                <a:lnTo>
                  <a:pt x="6826213" y="2845043"/>
                </a:lnTo>
                <a:lnTo>
                  <a:pt x="6863884" y="2887894"/>
                </a:lnTo>
                <a:lnTo>
                  <a:pt x="6901160" y="2930990"/>
                </a:lnTo>
                <a:lnTo>
                  <a:pt x="6938037" y="2974328"/>
                </a:lnTo>
                <a:lnTo>
                  <a:pt x="6974514" y="3017908"/>
                </a:lnTo>
                <a:lnTo>
                  <a:pt x="7010588" y="3061728"/>
                </a:lnTo>
                <a:lnTo>
                  <a:pt x="7046258" y="3105785"/>
                </a:lnTo>
                <a:lnTo>
                  <a:pt x="7081521" y="3150078"/>
                </a:lnTo>
                <a:lnTo>
                  <a:pt x="7116375" y="3194606"/>
                </a:lnTo>
                <a:lnTo>
                  <a:pt x="7150818" y="3239366"/>
                </a:lnTo>
                <a:lnTo>
                  <a:pt x="7184847" y="3284357"/>
                </a:lnTo>
                <a:lnTo>
                  <a:pt x="7218461" y="3329576"/>
                </a:lnTo>
                <a:lnTo>
                  <a:pt x="7251657" y="3375023"/>
                </a:lnTo>
                <a:lnTo>
                  <a:pt x="7284434" y="3420695"/>
                </a:lnTo>
                <a:lnTo>
                  <a:pt x="7316788" y="3466591"/>
                </a:lnTo>
                <a:lnTo>
                  <a:pt x="7348719" y="3512709"/>
                </a:lnTo>
                <a:lnTo>
                  <a:pt x="7380223" y="3559047"/>
                </a:lnTo>
                <a:lnTo>
                  <a:pt x="7411298" y="3605604"/>
                </a:lnTo>
                <a:lnTo>
                  <a:pt x="7441943" y="3652377"/>
                </a:lnTo>
                <a:lnTo>
                  <a:pt x="7472155" y="3699365"/>
                </a:lnTo>
                <a:lnTo>
                  <a:pt x="7501932" y="3746566"/>
                </a:lnTo>
                <a:lnTo>
                  <a:pt x="7531272" y="3793978"/>
                </a:lnTo>
                <a:lnTo>
                  <a:pt x="7560172" y="3841600"/>
                </a:lnTo>
                <a:lnTo>
                  <a:pt x="7588632" y="3889430"/>
                </a:lnTo>
                <a:lnTo>
                  <a:pt x="7616647" y="3937465"/>
                </a:lnTo>
                <a:lnTo>
                  <a:pt x="7644217" y="3985706"/>
                </a:lnTo>
                <a:lnTo>
                  <a:pt x="7671338" y="4034148"/>
                </a:lnTo>
                <a:lnTo>
                  <a:pt x="7698010" y="4082792"/>
                </a:lnTo>
                <a:lnTo>
                  <a:pt x="7724229" y="4131634"/>
                </a:lnTo>
                <a:lnTo>
                  <a:pt x="7749994" y="4180674"/>
                </a:lnTo>
                <a:lnTo>
                  <a:pt x="7775302" y="4229909"/>
                </a:lnTo>
                <a:lnTo>
                  <a:pt x="7800152" y="4279338"/>
                </a:lnTo>
                <a:lnTo>
                  <a:pt x="7824540" y="4328959"/>
                </a:lnTo>
                <a:lnTo>
                  <a:pt x="7848466" y="4378770"/>
                </a:lnTo>
                <a:lnTo>
                  <a:pt x="7871926" y="4428770"/>
                </a:lnTo>
                <a:lnTo>
                  <a:pt x="7894918" y="4478956"/>
                </a:lnTo>
                <a:lnTo>
                  <a:pt x="7917441" y="4529327"/>
                </a:lnTo>
                <a:lnTo>
                  <a:pt x="7939493" y="4579881"/>
                </a:lnTo>
                <a:lnTo>
                  <a:pt x="7961070" y="4630617"/>
                </a:lnTo>
                <a:lnTo>
                  <a:pt x="7982171" y="4681532"/>
                </a:lnTo>
                <a:lnTo>
                  <a:pt x="8002794" y="4732626"/>
                </a:lnTo>
                <a:lnTo>
                  <a:pt x="8022937" y="4783895"/>
                </a:lnTo>
                <a:lnTo>
                  <a:pt x="8042596" y="4835339"/>
                </a:lnTo>
                <a:lnTo>
                  <a:pt x="8061772" y="4886955"/>
                </a:lnTo>
                <a:lnTo>
                  <a:pt x="8080460" y="4938742"/>
                </a:lnTo>
                <a:lnTo>
                  <a:pt x="8098659" y="4990699"/>
                </a:lnTo>
                <a:lnTo>
                  <a:pt x="8116367" y="5042822"/>
                </a:lnTo>
                <a:lnTo>
                  <a:pt x="8133581" y="5095111"/>
                </a:lnTo>
                <a:lnTo>
                  <a:pt x="8150300" y="5147564"/>
                </a:lnTo>
                <a:lnTo>
                  <a:pt x="8166521" y="5200179"/>
                </a:lnTo>
                <a:lnTo>
                  <a:pt x="8182242" y="5252954"/>
                </a:lnTo>
                <a:lnTo>
                  <a:pt x="8197461" y="5305888"/>
                </a:lnTo>
                <a:lnTo>
                  <a:pt x="8212176" y="5358979"/>
                </a:lnTo>
                <a:lnTo>
                  <a:pt x="8226385" y="5412224"/>
                </a:lnTo>
                <a:lnTo>
                  <a:pt x="8240085" y="5465623"/>
                </a:lnTo>
                <a:lnTo>
                  <a:pt x="8253274" y="5519173"/>
                </a:lnTo>
                <a:lnTo>
                  <a:pt x="8265950" y="5572873"/>
                </a:lnTo>
                <a:lnTo>
                  <a:pt x="8278111" y="5626720"/>
                </a:lnTo>
                <a:lnTo>
                  <a:pt x="8289755" y="5680714"/>
                </a:lnTo>
                <a:lnTo>
                  <a:pt x="8300880" y="5734853"/>
                </a:lnTo>
                <a:lnTo>
                  <a:pt x="8311483" y="5789134"/>
                </a:lnTo>
                <a:lnTo>
                  <a:pt x="8321562" y="5843556"/>
                </a:lnTo>
                <a:lnTo>
                  <a:pt x="8331115" y="5898117"/>
                </a:lnTo>
                <a:lnTo>
                  <a:pt x="8340141" y="5952815"/>
                </a:lnTo>
                <a:lnTo>
                  <a:pt x="8348636" y="6007649"/>
                </a:lnTo>
                <a:lnTo>
                  <a:pt x="8356598" y="6062617"/>
                </a:lnTo>
                <a:lnTo>
                  <a:pt x="8364027" y="6117717"/>
                </a:lnTo>
                <a:lnTo>
                  <a:pt x="8370918" y="6172948"/>
                </a:lnTo>
                <a:lnTo>
                  <a:pt x="8377271" y="6228306"/>
                </a:lnTo>
                <a:lnTo>
                  <a:pt x="8383082" y="6283792"/>
                </a:lnTo>
                <a:lnTo>
                  <a:pt x="8388350" y="6339403"/>
                </a:lnTo>
                <a:lnTo>
                  <a:pt x="8393073" y="6395137"/>
                </a:lnTo>
                <a:lnTo>
                  <a:pt x="8397249" y="6450992"/>
                </a:lnTo>
                <a:lnTo>
                  <a:pt x="8400874" y="6506968"/>
                </a:lnTo>
                <a:lnTo>
                  <a:pt x="8403948" y="6563061"/>
                </a:lnTo>
                <a:lnTo>
                  <a:pt x="8406468" y="6619271"/>
                </a:lnTo>
                <a:lnTo>
                  <a:pt x="8408432" y="6675595"/>
                </a:lnTo>
                <a:lnTo>
                  <a:pt x="8409837" y="6732031"/>
                </a:lnTo>
                <a:lnTo>
                  <a:pt x="8410682" y="6788579"/>
                </a:lnTo>
                <a:lnTo>
                  <a:pt x="8410964" y="6845236"/>
                </a:lnTo>
              </a:path>
            </a:pathLst>
          </a:custGeom>
          <a:ln w="12700">
            <a:solidFill>
              <a:srgbClr val="336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879092" y="669036"/>
            <a:ext cx="5425439" cy="8976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FFCC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30-Oct-17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387975" y="1585975"/>
            <a:ext cx="3743325" cy="52593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FFCC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30-Oct-17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387975" y="1585975"/>
            <a:ext cx="3743325" cy="52593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30-Oct-17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91436" y="482549"/>
            <a:ext cx="5961126" cy="13677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FFCC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64844" y="1903932"/>
            <a:ext cx="7614310" cy="41230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30-Oct-17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58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1436" y="482549"/>
            <a:ext cx="5961126" cy="677108"/>
          </a:xfrm>
        </p:spPr>
        <p:txBody>
          <a:bodyPr/>
          <a:lstStyle/>
          <a:p>
            <a:r>
              <a:rPr lang="en-US" dirty="0" smtClean="0"/>
              <a:t>Unit : IV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4844" y="1903932"/>
            <a:ext cx="7614310" cy="3385542"/>
          </a:xfrm>
        </p:spPr>
        <p:txBody>
          <a:bodyPr/>
          <a:lstStyle/>
          <a:p>
            <a:r>
              <a:rPr lang="en-US" sz="4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	Environmental Pollution</a:t>
            </a:r>
          </a:p>
          <a:p>
            <a:endParaRPr lang="en-US" sz="44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4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			 	&amp;</a:t>
            </a:r>
          </a:p>
          <a:p>
            <a:endParaRPr lang="en-US" sz="44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4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 Environmental Legislations</a:t>
            </a:r>
            <a:endParaRPr lang="en-US" sz="44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6739" y="76264"/>
            <a:ext cx="8930779" cy="6857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4844" y="2003882"/>
            <a:ext cx="7598409" cy="37984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75260" indent="-342900">
              <a:lnSpc>
                <a:spcPct val="100000"/>
              </a:lnSpc>
              <a:spcBef>
                <a:spcPts val="100"/>
              </a:spcBef>
              <a:buClr>
                <a:srgbClr val="3366FF"/>
              </a:buClr>
              <a:buSzPct val="79166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Cigarette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smoking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is responsible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for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the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greatest</a:t>
            </a:r>
            <a:r>
              <a:rPr sz="2400" spc="-1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exposure  to carbon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monoxide.Exposure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to air containing even  0.001% of carbon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monoxide for several hours can cause 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collapse, </a:t>
            </a:r>
            <a:r>
              <a:rPr sz="2400" spc="-10" dirty="0">
                <a:solidFill>
                  <a:schemeClr val="bg1"/>
                </a:solidFill>
                <a:latin typeface="Times New Roman"/>
                <a:cs typeface="Times New Roman"/>
              </a:rPr>
              <a:t>coma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and even</a:t>
            </a:r>
            <a:r>
              <a:rPr sz="2400" spc="-4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death.</a:t>
            </a: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3366FF"/>
              </a:buClr>
              <a:buFont typeface="Wingdings"/>
              <a:buChar char=""/>
            </a:pPr>
            <a:endParaRPr sz="30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Clr>
                <a:srgbClr val="3366FF"/>
              </a:buClr>
              <a:buSzPct val="79166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CO is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attached to blood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hemoglobin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for a long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time,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it 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accumulates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and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reduces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the oxygen carrying capacity of  blood. This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impairs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perception and thinking,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slows</a:t>
            </a:r>
            <a:r>
              <a:rPr sz="2400" spc="-14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reflexes  and causes headaches, drowsiness, dizziness and nausea  and blurred</a:t>
            </a:r>
            <a:r>
              <a:rPr sz="2400" spc="-4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vision.</a:t>
            </a:r>
            <a:endParaRPr sz="2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6739" y="0"/>
            <a:ext cx="8473579" cy="6857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4844" y="2002358"/>
            <a:ext cx="7397115" cy="3525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337820" indent="-3429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Nitrogen oxides and suspended particles both </a:t>
            </a:r>
            <a:r>
              <a:rPr sz="2800" spc="-10" dirty="0">
                <a:solidFill>
                  <a:schemeClr val="bg1"/>
                </a:solidFill>
                <a:latin typeface="Times New Roman"/>
                <a:cs typeface="Times New Roman"/>
              </a:rPr>
              <a:t>can 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irritate lungs, aggravate asthma or chronic  bronchitis and increase respiratory infections.</a:t>
            </a:r>
            <a:endParaRPr sz="28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</a:pP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Many volatile organic compounds such as benzene  and formaldehyde and toxic particulates such as  lead and cadmium </a:t>
            </a:r>
            <a:r>
              <a:rPr sz="2800" spc="-10" dirty="0">
                <a:solidFill>
                  <a:schemeClr val="bg1"/>
                </a:solidFill>
                <a:latin typeface="Times New Roman"/>
                <a:cs typeface="Times New Roman"/>
              </a:rPr>
              <a:t>can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cause mutations,  reproductive problems and cancer, breathlessness  and irritation of the eye, nose </a:t>
            </a:r>
            <a:r>
              <a:rPr sz="2800" spc="-10" dirty="0">
                <a:solidFill>
                  <a:schemeClr val="bg1"/>
                </a:solidFill>
                <a:latin typeface="Times New Roman"/>
                <a:cs typeface="Times New Roman"/>
              </a:rPr>
              <a:t>and</a:t>
            </a:r>
            <a:r>
              <a:rPr sz="2800" spc="-1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throat.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6739" y="0"/>
            <a:ext cx="8549779" cy="6857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4844" y="2000834"/>
            <a:ext cx="7548880" cy="40259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85090" indent="-3429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chemeClr val="bg1"/>
                </a:solidFill>
                <a:latin typeface="Times New Roman"/>
                <a:cs typeface="Times New Roman"/>
              </a:rPr>
              <a:t>Sulphur dioxide irritates respiratory tissues,  chronic exposure causes a condition</a:t>
            </a:r>
            <a:r>
              <a:rPr sz="3200" spc="-14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chemeClr val="bg1"/>
                </a:solidFill>
                <a:latin typeface="Times New Roman"/>
                <a:cs typeface="Times New Roman"/>
              </a:rPr>
              <a:t>similar  to</a:t>
            </a:r>
            <a:r>
              <a:rPr sz="3200" spc="-2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chemeClr val="bg1"/>
                </a:solidFill>
                <a:latin typeface="Times New Roman"/>
                <a:cs typeface="Times New Roman"/>
              </a:rPr>
              <a:t>bronchitis.</a:t>
            </a: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</a:pPr>
            <a:r>
              <a:rPr sz="3200" dirty="0">
                <a:solidFill>
                  <a:schemeClr val="bg1"/>
                </a:solidFill>
                <a:latin typeface="Times New Roman"/>
                <a:cs typeface="Times New Roman"/>
              </a:rPr>
              <a:t>It also reacts with water, oxygen and other  materials to form sulphur containing acids</a:t>
            </a:r>
            <a:r>
              <a:rPr sz="3200" spc="-12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chemeClr val="bg1"/>
                </a:solidFill>
                <a:latin typeface="Times New Roman"/>
                <a:cs typeface="Times New Roman"/>
              </a:rPr>
              <a:t>–  The acids can become attached to particles  which when inhaled are very corrosive to  the</a:t>
            </a:r>
            <a:r>
              <a:rPr sz="3200" spc="-2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chemeClr val="bg1"/>
                </a:solidFill>
                <a:latin typeface="Times New Roman"/>
                <a:cs typeface="Times New Roman"/>
              </a:rPr>
              <a:t>lung</a:t>
            </a:r>
            <a:r>
              <a:rPr sz="3200" dirty="0">
                <a:solidFill>
                  <a:srgbClr val="990000"/>
                </a:solidFill>
                <a:latin typeface="Times New Roman"/>
                <a:cs typeface="Times New Roman"/>
              </a:rPr>
              <a:t>.</a:t>
            </a:r>
            <a:endParaRPr sz="3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6739" y="0"/>
            <a:ext cx="8625979" cy="6857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4844" y="2000834"/>
            <a:ext cx="7527290" cy="35388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3366FF"/>
              </a:buClr>
              <a:buSzPct val="79687"/>
              <a:buFont typeface="Wingdings"/>
              <a:buChar char=""/>
              <a:tabLst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Chronic exposure of the leaves to air  pollutants can break down the waxy</a:t>
            </a:r>
            <a:r>
              <a:rPr sz="3200" spc="-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coating  that helps prevent excessive water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loss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and  leads to damage from diseases, pests,  drought and</a:t>
            </a:r>
            <a:r>
              <a:rPr sz="32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frost.</a:t>
            </a:r>
            <a:endParaRPr sz="3200">
              <a:latin typeface="Times New Roman"/>
              <a:cs typeface="Times New Roman"/>
            </a:endParaRPr>
          </a:p>
          <a:p>
            <a:pPr marL="355600" marR="511175" indent="-342900">
              <a:lnSpc>
                <a:spcPct val="100000"/>
              </a:lnSpc>
              <a:spcBef>
                <a:spcPts val="770"/>
              </a:spcBef>
              <a:buClr>
                <a:srgbClr val="3366FF"/>
              </a:buClr>
              <a:buSzPct val="79687"/>
              <a:buFont typeface="Wingdings"/>
              <a:buChar char=""/>
              <a:tabLst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It also affects photosynthesis,</a:t>
            </a:r>
            <a:r>
              <a:rPr sz="32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respiration  and other</a:t>
            </a:r>
            <a:r>
              <a:rPr sz="32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metabolisms.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389" y="1650"/>
            <a:ext cx="8411210" cy="6845300"/>
          </a:xfrm>
          <a:custGeom>
            <a:avLst/>
            <a:gdLst/>
            <a:ahLst/>
            <a:cxnLst/>
            <a:rect l="l" t="t" r="r" b="b"/>
            <a:pathLst>
              <a:path w="8411210" h="6845300">
                <a:moveTo>
                  <a:pt x="0" y="0"/>
                </a:moveTo>
                <a:lnTo>
                  <a:pt x="69612" y="229"/>
                </a:lnTo>
                <a:lnTo>
                  <a:pt x="139091" y="917"/>
                </a:lnTo>
                <a:lnTo>
                  <a:pt x="208434" y="2060"/>
                </a:lnTo>
                <a:lnTo>
                  <a:pt x="277638" y="3658"/>
                </a:lnTo>
                <a:lnTo>
                  <a:pt x="346702" y="5709"/>
                </a:lnTo>
                <a:lnTo>
                  <a:pt x="415622" y="8210"/>
                </a:lnTo>
                <a:lnTo>
                  <a:pt x="484398" y="11161"/>
                </a:lnTo>
                <a:lnTo>
                  <a:pt x="553027" y="14559"/>
                </a:lnTo>
                <a:lnTo>
                  <a:pt x="621507" y="18402"/>
                </a:lnTo>
                <a:lnTo>
                  <a:pt x="689835" y="22690"/>
                </a:lnTo>
                <a:lnTo>
                  <a:pt x="758009" y="27419"/>
                </a:lnTo>
                <a:lnTo>
                  <a:pt x="826028" y="32589"/>
                </a:lnTo>
                <a:lnTo>
                  <a:pt x="893889" y="38197"/>
                </a:lnTo>
                <a:lnTo>
                  <a:pt x="961590" y="44242"/>
                </a:lnTo>
                <a:lnTo>
                  <a:pt x="1029128" y="50722"/>
                </a:lnTo>
                <a:lnTo>
                  <a:pt x="1096502" y="57636"/>
                </a:lnTo>
                <a:lnTo>
                  <a:pt x="1163710" y="64981"/>
                </a:lnTo>
                <a:lnTo>
                  <a:pt x="1230749" y="72755"/>
                </a:lnTo>
                <a:lnTo>
                  <a:pt x="1297617" y="80958"/>
                </a:lnTo>
                <a:lnTo>
                  <a:pt x="1364311" y="89587"/>
                </a:lnTo>
                <a:lnTo>
                  <a:pt x="1430831" y="98640"/>
                </a:lnTo>
                <a:lnTo>
                  <a:pt x="1497173" y="108116"/>
                </a:lnTo>
                <a:lnTo>
                  <a:pt x="1563336" y="118012"/>
                </a:lnTo>
                <a:lnTo>
                  <a:pt x="1629317" y="128328"/>
                </a:lnTo>
                <a:lnTo>
                  <a:pt x="1695114" y="139062"/>
                </a:lnTo>
                <a:lnTo>
                  <a:pt x="1760725" y="150211"/>
                </a:lnTo>
                <a:lnTo>
                  <a:pt x="1826147" y="161774"/>
                </a:lnTo>
                <a:lnTo>
                  <a:pt x="1891380" y="173749"/>
                </a:lnTo>
                <a:lnTo>
                  <a:pt x="1956420" y="186134"/>
                </a:lnTo>
                <a:lnTo>
                  <a:pt x="2021265" y="198928"/>
                </a:lnTo>
                <a:lnTo>
                  <a:pt x="2085913" y="212129"/>
                </a:lnTo>
                <a:lnTo>
                  <a:pt x="2150362" y="225735"/>
                </a:lnTo>
                <a:lnTo>
                  <a:pt x="2214610" y="239745"/>
                </a:lnTo>
                <a:lnTo>
                  <a:pt x="2278655" y="254155"/>
                </a:lnTo>
                <a:lnTo>
                  <a:pt x="2342494" y="268966"/>
                </a:lnTo>
                <a:lnTo>
                  <a:pt x="2406125" y="284175"/>
                </a:lnTo>
                <a:lnTo>
                  <a:pt x="2469547" y="299780"/>
                </a:lnTo>
                <a:lnTo>
                  <a:pt x="2532756" y="315779"/>
                </a:lnTo>
                <a:lnTo>
                  <a:pt x="2595751" y="332171"/>
                </a:lnTo>
                <a:lnTo>
                  <a:pt x="2658530" y="348954"/>
                </a:lnTo>
                <a:lnTo>
                  <a:pt x="2721091" y="366127"/>
                </a:lnTo>
                <a:lnTo>
                  <a:pt x="2783430" y="383687"/>
                </a:lnTo>
                <a:lnTo>
                  <a:pt x="2845547" y="401632"/>
                </a:lnTo>
                <a:lnTo>
                  <a:pt x="2907439" y="419962"/>
                </a:lnTo>
                <a:lnTo>
                  <a:pt x="2969104" y="438673"/>
                </a:lnTo>
                <a:lnTo>
                  <a:pt x="3030539" y="457766"/>
                </a:lnTo>
                <a:lnTo>
                  <a:pt x="3091743" y="477236"/>
                </a:lnTo>
                <a:lnTo>
                  <a:pt x="3152713" y="497084"/>
                </a:lnTo>
                <a:lnTo>
                  <a:pt x="3213447" y="517307"/>
                </a:lnTo>
                <a:lnTo>
                  <a:pt x="3273943" y="537903"/>
                </a:lnTo>
                <a:lnTo>
                  <a:pt x="3334199" y="558871"/>
                </a:lnTo>
                <a:lnTo>
                  <a:pt x="3394213" y="580209"/>
                </a:lnTo>
                <a:lnTo>
                  <a:pt x="3453982" y="601914"/>
                </a:lnTo>
                <a:lnTo>
                  <a:pt x="3513505" y="623986"/>
                </a:lnTo>
                <a:lnTo>
                  <a:pt x="3572779" y="646423"/>
                </a:lnTo>
                <a:lnTo>
                  <a:pt x="3631802" y="669223"/>
                </a:lnTo>
                <a:lnTo>
                  <a:pt x="3690571" y="692383"/>
                </a:lnTo>
                <a:lnTo>
                  <a:pt x="3749086" y="715903"/>
                </a:lnTo>
                <a:lnTo>
                  <a:pt x="3807342" y="739780"/>
                </a:lnTo>
                <a:lnTo>
                  <a:pt x="3865340" y="764013"/>
                </a:lnTo>
                <a:lnTo>
                  <a:pt x="3923075" y="788600"/>
                </a:lnTo>
                <a:lnTo>
                  <a:pt x="3980546" y="813540"/>
                </a:lnTo>
                <a:lnTo>
                  <a:pt x="4037752" y="838830"/>
                </a:lnTo>
                <a:lnTo>
                  <a:pt x="4094688" y="864468"/>
                </a:lnTo>
                <a:lnTo>
                  <a:pt x="4151355" y="890454"/>
                </a:lnTo>
                <a:lnTo>
                  <a:pt x="4207749" y="916784"/>
                </a:lnTo>
                <a:lnTo>
                  <a:pt x="4263868" y="943458"/>
                </a:lnTo>
                <a:lnTo>
                  <a:pt x="4319710" y="970474"/>
                </a:lnTo>
                <a:lnTo>
                  <a:pt x="4375273" y="997830"/>
                </a:lnTo>
                <a:lnTo>
                  <a:pt x="4430554" y="1025524"/>
                </a:lnTo>
                <a:lnTo>
                  <a:pt x="4485552" y="1053554"/>
                </a:lnTo>
                <a:lnTo>
                  <a:pt x="4540265" y="1081919"/>
                </a:lnTo>
                <a:lnTo>
                  <a:pt x="4594690" y="1110617"/>
                </a:lnTo>
                <a:lnTo>
                  <a:pt x="4648825" y="1139646"/>
                </a:lnTo>
                <a:lnTo>
                  <a:pt x="4702667" y="1169004"/>
                </a:lnTo>
                <a:lnTo>
                  <a:pt x="4756216" y="1198690"/>
                </a:lnTo>
                <a:lnTo>
                  <a:pt x="4809468" y="1228701"/>
                </a:lnTo>
                <a:lnTo>
                  <a:pt x="4862421" y="1259037"/>
                </a:lnTo>
                <a:lnTo>
                  <a:pt x="4915073" y="1289695"/>
                </a:lnTo>
                <a:lnTo>
                  <a:pt x="4967423" y="1320674"/>
                </a:lnTo>
                <a:lnTo>
                  <a:pt x="5019468" y="1351971"/>
                </a:lnTo>
                <a:lnTo>
                  <a:pt x="5071205" y="1383585"/>
                </a:lnTo>
                <a:lnTo>
                  <a:pt x="5122633" y="1415515"/>
                </a:lnTo>
                <a:lnTo>
                  <a:pt x="5173749" y="1447758"/>
                </a:lnTo>
                <a:lnTo>
                  <a:pt x="5224551" y="1480313"/>
                </a:lnTo>
                <a:lnTo>
                  <a:pt x="5275038" y="1513177"/>
                </a:lnTo>
                <a:lnTo>
                  <a:pt x="5325206" y="1546350"/>
                </a:lnTo>
                <a:lnTo>
                  <a:pt x="5375054" y="1579830"/>
                </a:lnTo>
                <a:lnTo>
                  <a:pt x="5424580" y="1613614"/>
                </a:lnTo>
                <a:lnTo>
                  <a:pt x="5473781" y="1647701"/>
                </a:lnTo>
                <a:lnTo>
                  <a:pt x="5522656" y="1682089"/>
                </a:lnTo>
                <a:lnTo>
                  <a:pt x="5571201" y="1716777"/>
                </a:lnTo>
                <a:lnTo>
                  <a:pt x="5619416" y="1751762"/>
                </a:lnTo>
                <a:lnTo>
                  <a:pt x="5667297" y="1787043"/>
                </a:lnTo>
                <a:lnTo>
                  <a:pt x="5714843" y="1822619"/>
                </a:lnTo>
                <a:lnTo>
                  <a:pt x="5762051" y="1858486"/>
                </a:lnTo>
                <a:lnTo>
                  <a:pt x="5808919" y="1894645"/>
                </a:lnTo>
                <a:lnTo>
                  <a:pt x="5855446" y="1931092"/>
                </a:lnTo>
                <a:lnTo>
                  <a:pt x="5901628" y="1967826"/>
                </a:lnTo>
                <a:lnTo>
                  <a:pt x="5947464" y="2004845"/>
                </a:lnTo>
                <a:lnTo>
                  <a:pt x="5992952" y="2042148"/>
                </a:lnTo>
                <a:lnTo>
                  <a:pt x="6038090" y="2079733"/>
                </a:lnTo>
                <a:lnTo>
                  <a:pt x="6082874" y="2117598"/>
                </a:lnTo>
                <a:lnTo>
                  <a:pt x="6127304" y="2155741"/>
                </a:lnTo>
                <a:lnTo>
                  <a:pt x="6171376" y="2194161"/>
                </a:lnTo>
                <a:lnTo>
                  <a:pt x="6215090" y="2232855"/>
                </a:lnTo>
                <a:lnTo>
                  <a:pt x="6258442" y="2271823"/>
                </a:lnTo>
                <a:lnTo>
                  <a:pt x="6301430" y="2311061"/>
                </a:lnTo>
                <a:lnTo>
                  <a:pt x="6344053" y="2350569"/>
                </a:lnTo>
                <a:lnTo>
                  <a:pt x="6386308" y="2390345"/>
                </a:lnTo>
                <a:lnTo>
                  <a:pt x="6428193" y="2430387"/>
                </a:lnTo>
                <a:lnTo>
                  <a:pt x="6469705" y="2470693"/>
                </a:lnTo>
                <a:lnTo>
                  <a:pt x="6510844" y="2511261"/>
                </a:lnTo>
                <a:lnTo>
                  <a:pt x="6551605" y="2552090"/>
                </a:lnTo>
                <a:lnTo>
                  <a:pt x="6591988" y="2593178"/>
                </a:lnTo>
                <a:lnTo>
                  <a:pt x="6631991" y="2634523"/>
                </a:lnTo>
                <a:lnTo>
                  <a:pt x="6671610" y="2676123"/>
                </a:lnTo>
                <a:lnTo>
                  <a:pt x="6710844" y="2717977"/>
                </a:lnTo>
                <a:lnTo>
                  <a:pt x="6749690" y="2760083"/>
                </a:lnTo>
                <a:lnTo>
                  <a:pt x="6788147" y="2802439"/>
                </a:lnTo>
                <a:lnTo>
                  <a:pt x="6826213" y="2845043"/>
                </a:lnTo>
                <a:lnTo>
                  <a:pt x="6863884" y="2887894"/>
                </a:lnTo>
                <a:lnTo>
                  <a:pt x="6901160" y="2930990"/>
                </a:lnTo>
                <a:lnTo>
                  <a:pt x="6938037" y="2974328"/>
                </a:lnTo>
                <a:lnTo>
                  <a:pt x="6974514" y="3017908"/>
                </a:lnTo>
                <a:lnTo>
                  <a:pt x="7010588" y="3061728"/>
                </a:lnTo>
                <a:lnTo>
                  <a:pt x="7046258" y="3105785"/>
                </a:lnTo>
                <a:lnTo>
                  <a:pt x="7081521" y="3150078"/>
                </a:lnTo>
                <a:lnTo>
                  <a:pt x="7116375" y="3194606"/>
                </a:lnTo>
                <a:lnTo>
                  <a:pt x="7150818" y="3239366"/>
                </a:lnTo>
                <a:lnTo>
                  <a:pt x="7184847" y="3284357"/>
                </a:lnTo>
                <a:lnTo>
                  <a:pt x="7218461" y="3329576"/>
                </a:lnTo>
                <a:lnTo>
                  <a:pt x="7251657" y="3375023"/>
                </a:lnTo>
                <a:lnTo>
                  <a:pt x="7284434" y="3420695"/>
                </a:lnTo>
                <a:lnTo>
                  <a:pt x="7316788" y="3466591"/>
                </a:lnTo>
                <a:lnTo>
                  <a:pt x="7348719" y="3512709"/>
                </a:lnTo>
                <a:lnTo>
                  <a:pt x="7380223" y="3559047"/>
                </a:lnTo>
                <a:lnTo>
                  <a:pt x="7411298" y="3605604"/>
                </a:lnTo>
                <a:lnTo>
                  <a:pt x="7441943" y="3652377"/>
                </a:lnTo>
                <a:lnTo>
                  <a:pt x="7472155" y="3699365"/>
                </a:lnTo>
                <a:lnTo>
                  <a:pt x="7501932" y="3746566"/>
                </a:lnTo>
                <a:lnTo>
                  <a:pt x="7531272" y="3793978"/>
                </a:lnTo>
                <a:lnTo>
                  <a:pt x="7560172" y="3841600"/>
                </a:lnTo>
                <a:lnTo>
                  <a:pt x="7588632" y="3889430"/>
                </a:lnTo>
                <a:lnTo>
                  <a:pt x="7616647" y="3937465"/>
                </a:lnTo>
                <a:lnTo>
                  <a:pt x="7644217" y="3985706"/>
                </a:lnTo>
                <a:lnTo>
                  <a:pt x="7671338" y="4034148"/>
                </a:lnTo>
                <a:lnTo>
                  <a:pt x="7698010" y="4082792"/>
                </a:lnTo>
                <a:lnTo>
                  <a:pt x="7724229" y="4131634"/>
                </a:lnTo>
                <a:lnTo>
                  <a:pt x="7749994" y="4180674"/>
                </a:lnTo>
                <a:lnTo>
                  <a:pt x="7775302" y="4229909"/>
                </a:lnTo>
                <a:lnTo>
                  <a:pt x="7800152" y="4279338"/>
                </a:lnTo>
                <a:lnTo>
                  <a:pt x="7824540" y="4328959"/>
                </a:lnTo>
                <a:lnTo>
                  <a:pt x="7848466" y="4378770"/>
                </a:lnTo>
                <a:lnTo>
                  <a:pt x="7871926" y="4428770"/>
                </a:lnTo>
                <a:lnTo>
                  <a:pt x="7894918" y="4478956"/>
                </a:lnTo>
                <a:lnTo>
                  <a:pt x="7917441" y="4529327"/>
                </a:lnTo>
                <a:lnTo>
                  <a:pt x="7939493" y="4579881"/>
                </a:lnTo>
                <a:lnTo>
                  <a:pt x="7961070" y="4630617"/>
                </a:lnTo>
                <a:lnTo>
                  <a:pt x="7982171" y="4681532"/>
                </a:lnTo>
                <a:lnTo>
                  <a:pt x="8002794" y="4732626"/>
                </a:lnTo>
                <a:lnTo>
                  <a:pt x="8022937" y="4783895"/>
                </a:lnTo>
                <a:lnTo>
                  <a:pt x="8042596" y="4835339"/>
                </a:lnTo>
                <a:lnTo>
                  <a:pt x="8061772" y="4886955"/>
                </a:lnTo>
                <a:lnTo>
                  <a:pt x="8080460" y="4938742"/>
                </a:lnTo>
                <a:lnTo>
                  <a:pt x="8098659" y="4990699"/>
                </a:lnTo>
                <a:lnTo>
                  <a:pt x="8116367" y="5042822"/>
                </a:lnTo>
                <a:lnTo>
                  <a:pt x="8133581" y="5095111"/>
                </a:lnTo>
                <a:lnTo>
                  <a:pt x="8150300" y="5147564"/>
                </a:lnTo>
                <a:lnTo>
                  <a:pt x="8166521" y="5200179"/>
                </a:lnTo>
                <a:lnTo>
                  <a:pt x="8182242" y="5252954"/>
                </a:lnTo>
                <a:lnTo>
                  <a:pt x="8197461" y="5305888"/>
                </a:lnTo>
                <a:lnTo>
                  <a:pt x="8212176" y="5358979"/>
                </a:lnTo>
                <a:lnTo>
                  <a:pt x="8226385" y="5412224"/>
                </a:lnTo>
                <a:lnTo>
                  <a:pt x="8240085" y="5465623"/>
                </a:lnTo>
                <a:lnTo>
                  <a:pt x="8253274" y="5519173"/>
                </a:lnTo>
                <a:lnTo>
                  <a:pt x="8265950" y="5572873"/>
                </a:lnTo>
                <a:lnTo>
                  <a:pt x="8278111" y="5626720"/>
                </a:lnTo>
                <a:lnTo>
                  <a:pt x="8289755" y="5680714"/>
                </a:lnTo>
                <a:lnTo>
                  <a:pt x="8300880" y="5734853"/>
                </a:lnTo>
                <a:lnTo>
                  <a:pt x="8311483" y="5789134"/>
                </a:lnTo>
                <a:lnTo>
                  <a:pt x="8321562" y="5843556"/>
                </a:lnTo>
                <a:lnTo>
                  <a:pt x="8331115" y="5898117"/>
                </a:lnTo>
                <a:lnTo>
                  <a:pt x="8340141" y="5952815"/>
                </a:lnTo>
                <a:lnTo>
                  <a:pt x="8348636" y="6007649"/>
                </a:lnTo>
                <a:lnTo>
                  <a:pt x="8356598" y="6062617"/>
                </a:lnTo>
                <a:lnTo>
                  <a:pt x="8364027" y="6117717"/>
                </a:lnTo>
                <a:lnTo>
                  <a:pt x="8370918" y="6172948"/>
                </a:lnTo>
                <a:lnTo>
                  <a:pt x="8377271" y="6228306"/>
                </a:lnTo>
                <a:lnTo>
                  <a:pt x="8383082" y="6283792"/>
                </a:lnTo>
                <a:lnTo>
                  <a:pt x="8388350" y="6339403"/>
                </a:lnTo>
                <a:lnTo>
                  <a:pt x="8393073" y="6395137"/>
                </a:lnTo>
                <a:lnTo>
                  <a:pt x="8397249" y="6450992"/>
                </a:lnTo>
                <a:lnTo>
                  <a:pt x="8400874" y="6506968"/>
                </a:lnTo>
                <a:lnTo>
                  <a:pt x="8403948" y="6563061"/>
                </a:lnTo>
                <a:lnTo>
                  <a:pt x="8406468" y="6619271"/>
                </a:lnTo>
                <a:lnTo>
                  <a:pt x="8408432" y="6675595"/>
                </a:lnTo>
                <a:lnTo>
                  <a:pt x="8409837" y="6732031"/>
                </a:lnTo>
                <a:lnTo>
                  <a:pt x="8410682" y="6788579"/>
                </a:lnTo>
                <a:lnTo>
                  <a:pt x="8410964" y="6845236"/>
                </a:lnTo>
              </a:path>
            </a:pathLst>
          </a:custGeom>
          <a:ln w="12700">
            <a:solidFill>
              <a:srgbClr val="336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09800" y="228600"/>
            <a:ext cx="4224401" cy="640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389" y="1650"/>
            <a:ext cx="8411210" cy="6845300"/>
          </a:xfrm>
          <a:custGeom>
            <a:avLst/>
            <a:gdLst/>
            <a:ahLst/>
            <a:cxnLst/>
            <a:rect l="l" t="t" r="r" b="b"/>
            <a:pathLst>
              <a:path w="8411210" h="6845300">
                <a:moveTo>
                  <a:pt x="0" y="0"/>
                </a:moveTo>
                <a:lnTo>
                  <a:pt x="69612" y="229"/>
                </a:lnTo>
                <a:lnTo>
                  <a:pt x="139091" y="917"/>
                </a:lnTo>
                <a:lnTo>
                  <a:pt x="208434" y="2060"/>
                </a:lnTo>
                <a:lnTo>
                  <a:pt x="277638" y="3658"/>
                </a:lnTo>
                <a:lnTo>
                  <a:pt x="346702" y="5709"/>
                </a:lnTo>
                <a:lnTo>
                  <a:pt x="415622" y="8210"/>
                </a:lnTo>
                <a:lnTo>
                  <a:pt x="484398" y="11161"/>
                </a:lnTo>
                <a:lnTo>
                  <a:pt x="553027" y="14559"/>
                </a:lnTo>
                <a:lnTo>
                  <a:pt x="621507" y="18402"/>
                </a:lnTo>
                <a:lnTo>
                  <a:pt x="689835" y="22690"/>
                </a:lnTo>
                <a:lnTo>
                  <a:pt x="758009" y="27419"/>
                </a:lnTo>
                <a:lnTo>
                  <a:pt x="826028" y="32589"/>
                </a:lnTo>
                <a:lnTo>
                  <a:pt x="893889" y="38197"/>
                </a:lnTo>
                <a:lnTo>
                  <a:pt x="961590" y="44242"/>
                </a:lnTo>
                <a:lnTo>
                  <a:pt x="1029128" y="50722"/>
                </a:lnTo>
                <a:lnTo>
                  <a:pt x="1096502" y="57636"/>
                </a:lnTo>
                <a:lnTo>
                  <a:pt x="1163710" y="64981"/>
                </a:lnTo>
                <a:lnTo>
                  <a:pt x="1230749" y="72755"/>
                </a:lnTo>
                <a:lnTo>
                  <a:pt x="1297617" y="80958"/>
                </a:lnTo>
                <a:lnTo>
                  <a:pt x="1364311" y="89587"/>
                </a:lnTo>
                <a:lnTo>
                  <a:pt x="1430831" y="98640"/>
                </a:lnTo>
                <a:lnTo>
                  <a:pt x="1497173" y="108116"/>
                </a:lnTo>
                <a:lnTo>
                  <a:pt x="1563336" y="118012"/>
                </a:lnTo>
                <a:lnTo>
                  <a:pt x="1629317" y="128328"/>
                </a:lnTo>
                <a:lnTo>
                  <a:pt x="1695114" y="139062"/>
                </a:lnTo>
                <a:lnTo>
                  <a:pt x="1760725" y="150211"/>
                </a:lnTo>
                <a:lnTo>
                  <a:pt x="1826147" y="161774"/>
                </a:lnTo>
                <a:lnTo>
                  <a:pt x="1891380" y="173749"/>
                </a:lnTo>
                <a:lnTo>
                  <a:pt x="1956420" y="186134"/>
                </a:lnTo>
                <a:lnTo>
                  <a:pt x="2021265" y="198928"/>
                </a:lnTo>
                <a:lnTo>
                  <a:pt x="2085913" y="212129"/>
                </a:lnTo>
                <a:lnTo>
                  <a:pt x="2150362" y="225735"/>
                </a:lnTo>
                <a:lnTo>
                  <a:pt x="2214610" y="239745"/>
                </a:lnTo>
                <a:lnTo>
                  <a:pt x="2278655" y="254155"/>
                </a:lnTo>
                <a:lnTo>
                  <a:pt x="2342494" y="268966"/>
                </a:lnTo>
                <a:lnTo>
                  <a:pt x="2406125" y="284175"/>
                </a:lnTo>
                <a:lnTo>
                  <a:pt x="2469547" y="299780"/>
                </a:lnTo>
                <a:lnTo>
                  <a:pt x="2532756" y="315779"/>
                </a:lnTo>
                <a:lnTo>
                  <a:pt x="2595751" y="332171"/>
                </a:lnTo>
                <a:lnTo>
                  <a:pt x="2658530" y="348954"/>
                </a:lnTo>
                <a:lnTo>
                  <a:pt x="2721091" y="366127"/>
                </a:lnTo>
                <a:lnTo>
                  <a:pt x="2783430" y="383687"/>
                </a:lnTo>
                <a:lnTo>
                  <a:pt x="2845547" y="401632"/>
                </a:lnTo>
                <a:lnTo>
                  <a:pt x="2907439" y="419962"/>
                </a:lnTo>
                <a:lnTo>
                  <a:pt x="2969104" y="438673"/>
                </a:lnTo>
                <a:lnTo>
                  <a:pt x="3030539" y="457766"/>
                </a:lnTo>
                <a:lnTo>
                  <a:pt x="3091743" y="477236"/>
                </a:lnTo>
                <a:lnTo>
                  <a:pt x="3152713" y="497084"/>
                </a:lnTo>
                <a:lnTo>
                  <a:pt x="3213447" y="517307"/>
                </a:lnTo>
                <a:lnTo>
                  <a:pt x="3273943" y="537903"/>
                </a:lnTo>
                <a:lnTo>
                  <a:pt x="3334199" y="558871"/>
                </a:lnTo>
                <a:lnTo>
                  <a:pt x="3394213" y="580209"/>
                </a:lnTo>
                <a:lnTo>
                  <a:pt x="3453982" y="601914"/>
                </a:lnTo>
                <a:lnTo>
                  <a:pt x="3513505" y="623986"/>
                </a:lnTo>
                <a:lnTo>
                  <a:pt x="3572779" y="646423"/>
                </a:lnTo>
                <a:lnTo>
                  <a:pt x="3631802" y="669223"/>
                </a:lnTo>
                <a:lnTo>
                  <a:pt x="3690571" y="692383"/>
                </a:lnTo>
                <a:lnTo>
                  <a:pt x="3749086" y="715903"/>
                </a:lnTo>
                <a:lnTo>
                  <a:pt x="3807342" y="739780"/>
                </a:lnTo>
                <a:lnTo>
                  <a:pt x="3865340" y="764013"/>
                </a:lnTo>
                <a:lnTo>
                  <a:pt x="3923075" y="788600"/>
                </a:lnTo>
                <a:lnTo>
                  <a:pt x="3980546" y="813540"/>
                </a:lnTo>
                <a:lnTo>
                  <a:pt x="4037752" y="838830"/>
                </a:lnTo>
                <a:lnTo>
                  <a:pt x="4094688" y="864468"/>
                </a:lnTo>
                <a:lnTo>
                  <a:pt x="4151355" y="890454"/>
                </a:lnTo>
                <a:lnTo>
                  <a:pt x="4207749" y="916784"/>
                </a:lnTo>
                <a:lnTo>
                  <a:pt x="4263868" y="943458"/>
                </a:lnTo>
                <a:lnTo>
                  <a:pt x="4319710" y="970474"/>
                </a:lnTo>
                <a:lnTo>
                  <a:pt x="4375273" y="997830"/>
                </a:lnTo>
                <a:lnTo>
                  <a:pt x="4430554" y="1025524"/>
                </a:lnTo>
                <a:lnTo>
                  <a:pt x="4485552" y="1053554"/>
                </a:lnTo>
                <a:lnTo>
                  <a:pt x="4540265" y="1081919"/>
                </a:lnTo>
                <a:lnTo>
                  <a:pt x="4594690" y="1110617"/>
                </a:lnTo>
                <a:lnTo>
                  <a:pt x="4648825" y="1139646"/>
                </a:lnTo>
                <a:lnTo>
                  <a:pt x="4702667" y="1169004"/>
                </a:lnTo>
                <a:lnTo>
                  <a:pt x="4756216" y="1198690"/>
                </a:lnTo>
                <a:lnTo>
                  <a:pt x="4809468" y="1228701"/>
                </a:lnTo>
                <a:lnTo>
                  <a:pt x="4862421" y="1259037"/>
                </a:lnTo>
                <a:lnTo>
                  <a:pt x="4915073" y="1289695"/>
                </a:lnTo>
                <a:lnTo>
                  <a:pt x="4967423" y="1320674"/>
                </a:lnTo>
                <a:lnTo>
                  <a:pt x="5019468" y="1351971"/>
                </a:lnTo>
                <a:lnTo>
                  <a:pt x="5071205" y="1383585"/>
                </a:lnTo>
                <a:lnTo>
                  <a:pt x="5122633" y="1415515"/>
                </a:lnTo>
                <a:lnTo>
                  <a:pt x="5173749" y="1447758"/>
                </a:lnTo>
                <a:lnTo>
                  <a:pt x="5224551" y="1480313"/>
                </a:lnTo>
                <a:lnTo>
                  <a:pt x="5275038" y="1513177"/>
                </a:lnTo>
                <a:lnTo>
                  <a:pt x="5325206" y="1546350"/>
                </a:lnTo>
                <a:lnTo>
                  <a:pt x="5375054" y="1579830"/>
                </a:lnTo>
                <a:lnTo>
                  <a:pt x="5424580" y="1613614"/>
                </a:lnTo>
                <a:lnTo>
                  <a:pt x="5473781" y="1647701"/>
                </a:lnTo>
                <a:lnTo>
                  <a:pt x="5522656" y="1682089"/>
                </a:lnTo>
                <a:lnTo>
                  <a:pt x="5571201" y="1716777"/>
                </a:lnTo>
                <a:lnTo>
                  <a:pt x="5619416" y="1751762"/>
                </a:lnTo>
                <a:lnTo>
                  <a:pt x="5667297" y="1787043"/>
                </a:lnTo>
                <a:lnTo>
                  <a:pt x="5714843" y="1822619"/>
                </a:lnTo>
                <a:lnTo>
                  <a:pt x="5762051" y="1858486"/>
                </a:lnTo>
                <a:lnTo>
                  <a:pt x="5808919" y="1894645"/>
                </a:lnTo>
                <a:lnTo>
                  <a:pt x="5855446" y="1931092"/>
                </a:lnTo>
                <a:lnTo>
                  <a:pt x="5901628" y="1967826"/>
                </a:lnTo>
                <a:lnTo>
                  <a:pt x="5947464" y="2004845"/>
                </a:lnTo>
                <a:lnTo>
                  <a:pt x="5992952" y="2042148"/>
                </a:lnTo>
                <a:lnTo>
                  <a:pt x="6038090" y="2079733"/>
                </a:lnTo>
                <a:lnTo>
                  <a:pt x="6082874" y="2117598"/>
                </a:lnTo>
                <a:lnTo>
                  <a:pt x="6127304" y="2155741"/>
                </a:lnTo>
                <a:lnTo>
                  <a:pt x="6171376" y="2194161"/>
                </a:lnTo>
                <a:lnTo>
                  <a:pt x="6215090" y="2232855"/>
                </a:lnTo>
                <a:lnTo>
                  <a:pt x="6258442" y="2271823"/>
                </a:lnTo>
                <a:lnTo>
                  <a:pt x="6301430" y="2311061"/>
                </a:lnTo>
                <a:lnTo>
                  <a:pt x="6344053" y="2350569"/>
                </a:lnTo>
                <a:lnTo>
                  <a:pt x="6386308" y="2390345"/>
                </a:lnTo>
                <a:lnTo>
                  <a:pt x="6428193" y="2430387"/>
                </a:lnTo>
                <a:lnTo>
                  <a:pt x="6469705" y="2470693"/>
                </a:lnTo>
                <a:lnTo>
                  <a:pt x="6510844" y="2511261"/>
                </a:lnTo>
                <a:lnTo>
                  <a:pt x="6551605" y="2552090"/>
                </a:lnTo>
                <a:lnTo>
                  <a:pt x="6591988" y="2593178"/>
                </a:lnTo>
                <a:lnTo>
                  <a:pt x="6631991" y="2634523"/>
                </a:lnTo>
                <a:lnTo>
                  <a:pt x="6671610" y="2676123"/>
                </a:lnTo>
                <a:lnTo>
                  <a:pt x="6710844" y="2717977"/>
                </a:lnTo>
                <a:lnTo>
                  <a:pt x="6749690" y="2760083"/>
                </a:lnTo>
                <a:lnTo>
                  <a:pt x="6788147" y="2802439"/>
                </a:lnTo>
                <a:lnTo>
                  <a:pt x="6826213" y="2845043"/>
                </a:lnTo>
                <a:lnTo>
                  <a:pt x="6863884" y="2887894"/>
                </a:lnTo>
                <a:lnTo>
                  <a:pt x="6901160" y="2930990"/>
                </a:lnTo>
                <a:lnTo>
                  <a:pt x="6938037" y="2974328"/>
                </a:lnTo>
                <a:lnTo>
                  <a:pt x="6974514" y="3017908"/>
                </a:lnTo>
                <a:lnTo>
                  <a:pt x="7010588" y="3061728"/>
                </a:lnTo>
                <a:lnTo>
                  <a:pt x="7046258" y="3105785"/>
                </a:lnTo>
                <a:lnTo>
                  <a:pt x="7081521" y="3150078"/>
                </a:lnTo>
                <a:lnTo>
                  <a:pt x="7116375" y="3194606"/>
                </a:lnTo>
                <a:lnTo>
                  <a:pt x="7150818" y="3239366"/>
                </a:lnTo>
                <a:lnTo>
                  <a:pt x="7184847" y="3284357"/>
                </a:lnTo>
                <a:lnTo>
                  <a:pt x="7218461" y="3329576"/>
                </a:lnTo>
                <a:lnTo>
                  <a:pt x="7251657" y="3375023"/>
                </a:lnTo>
                <a:lnTo>
                  <a:pt x="7284434" y="3420695"/>
                </a:lnTo>
                <a:lnTo>
                  <a:pt x="7316788" y="3466591"/>
                </a:lnTo>
                <a:lnTo>
                  <a:pt x="7348719" y="3512709"/>
                </a:lnTo>
                <a:lnTo>
                  <a:pt x="7380223" y="3559047"/>
                </a:lnTo>
                <a:lnTo>
                  <a:pt x="7411298" y="3605604"/>
                </a:lnTo>
                <a:lnTo>
                  <a:pt x="7441943" y="3652377"/>
                </a:lnTo>
                <a:lnTo>
                  <a:pt x="7472155" y="3699365"/>
                </a:lnTo>
                <a:lnTo>
                  <a:pt x="7501932" y="3746566"/>
                </a:lnTo>
                <a:lnTo>
                  <a:pt x="7531272" y="3793978"/>
                </a:lnTo>
                <a:lnTo>
                  <a:pt x="7560172" y="3841600"/>
                </a:lnTo>
                <a:lnTo>
                  <a:pt x="7588632" y="3889430"/>
                </a:lnTo>
                <a:lnTo>
                  <a:pt x="7616647" y="3937465"/>
                </a:lnTo>
                <a:lnTo>
                  <a:pt x="7644217" y="3985706"/>
                </a:lnTo>
                <a:lnTo>
                  <a:pt x="7671338" y="4034148"/>
                </a:lnTo>
                <a:lnTo>
                  <a:pt x="7698010" y="4082792"/>
                </a:lnTo>
                <a:lnTo>
                  <a:pt x="7724229" y="4131634"/>
                </a:lnTo>
                <a:lnTo>
                  <a:pt x="7749994" y="4180674"/>
                </a:lnTo>
                <a:lnTo>
                  <a:pt x="7775302" y="4229909"/>
                </a:lnTo>
                <a:lnTo>
                  <a:pt x="7800152" y="4279338"/>
                </a:lnTo>
                <a:lnTo>
                  <a:pt x="7824540" y="4328959"/>
                </a:lnTo>
                <a:lnTo>
                  <a:pt x="7848466" y="4378770"/>
                </a:lnTo>
                <a:lnTo>
                  <a:pt x="7871926" y="4428770"/>
                </a:lnTo>
                <a:lnTo>
                  <a:pt x="7894918" y="4478956"/>
                </a:lnTo>
                <a:lnTo>
                  <a:pt x="7917441" y="4529327"/>
                </a:lnTo>
                <a:lnTo>
                  <a:pt x="7939493" y="4579881"/>
                </a:lnTo>
                <a:lnTo>
                  <a:pt x="7961070" y="4630617"/>
                </a:lnTo>
                <a:lnTo>
                  <a:pt x="7982171" y="4681532"/>
                </a:lnTo>
                <a:lnTo>
                  <a:pt x="8002794" y="4732626"/>
                </a:lnTo>
                <a:lnTo>
                  <a:pt x="8022937" y="4783895"/>
                </a:lnTo>
                <a:lnTo>
                  <a:pt x="8042596" y="4835339"/>
                </a:lnTo>
                <a:lnTo>
                  <a:pt x="8061772" y="4886955"/>
                </a:lnTo>
                <a:lnTo>
                  <a:pt x="8080460" y="4938742"/>
                </a:lnTo>
                <a:lnTo>
                  <a:pt x="8098659" y="4990699"/>
                </a:lnTo>
                <a:lnTo>
                  <a:pt x="8116367" y="5042822"/>
                </a:lnTo>
                <a:lnTo>
                  <a:pt x="8133581" y="5095111"/>
                </a:lnTo>
                <a:lnTo>
                  <a:pt x="8150300" y="5147564"/>
                </a:lnTo>
                <a:lnTo>
                  <a:pt x="8166521" y="5200179"/>
                </a:lnTo>
                <a:lnTo>
                  <a:pt x="8182242" y="5252954"/>
                </a:lnTo>
                <a:lnTo>
                  <a:pt x="8197461" y="5305888"/>
                </a:lnTo>
                <a:lnTo>
                  <a:pt x="8212176" y="5358979"/>
                </a:lnTo>
                <a:lnTo>
                  <a:pt x="8226385" y="5412224"/>
                </a:lnTo>
                <a:lnTo>
                  <a:pt x="8240085" y="5465623"/>
                </a:lnTo>
                <a:lnTo>
                  <a:pt x="8253274" y="5519173"/>
                </a:lnTo>
                <a:lnTo>
                  <a:pt x="8265950" y="5572873"/>
                </a:lnTo>
                <a:lnTo>
                  <a:pt x="8278111" y="5626720"/>
                </a:lnTo>
                <a:lnTo>
                  <a:pt x="8289755" y="5680714"/>
                </a:lnTo>
                <a:lnTo>
                  <a:pt x="8300880" y="5734853"/>
                </a:lnTo>
                <a:lnTo>
                  <a:pt x="8311483" y="5789134"/>
                </a:lnTo>
                <a:lnTo>
                  <a:pt x="8321562" y="5843556"/>
                </a:lnTo>
                <a:lnTo>
                  <a:pt x="8331115" y="5898117"/>
                </a:lnTo>
                <a:lnTo>
                  <a:pt x="8340141" y="5952815"/>
                </a:lnTo>
                <a:lnTo>
                  <a:pt x="8348636" y="6007649"/>
                </a:lnTo>
                <a:lnTo>
                  <a:pt x="8356598" y="6062617"/>
                </a:lnTo>
                <a:lnTo>
                  <a:pt x="8364027" y="6117717"/>
                </a:lnTo>
                <a:lnTo>
                  <a:pt x="8370918" y="6172948"/>
                </a:lnTo>
                <a:lnTo>
                  <a:pt x="8377271" y="6228306"/>
                </a:lnTo>
                <a:lnTo>
                  <a:pt x="8383082" y="6283792"/>
                </a:lnTo>
                <a:lnTo>
                  <a:pt x="8388350" y="6339403"/>
                </a:lnTo>
                <a:lnTo>
                  <a:pt x="8393073" y="6395137"/>
                </a:lnTo>
                <a:lnTo>
                  <a:pt x="8397249" y="6450992"/>
                </a:lnTo>
                <a:lnTo>
                  <a:pt x="8400874" y="6506968"/>
                </a:lnTo>
                <a:lnTo>
                  <a:pt x="8403948" y="6563061"/>
                </a:lnTo>
                <a:lnTo>
                  <a:pt x="8406468" y="6619271"/>
                </a:lnTo>
                <a:lnTo>
                  <a:pt x="8408432" y="6675595"/>
                </a:lnTo>
                <a:lnTo>
                  <a:pt x="8409837" y="6732031"/>
                </a:lnTo>
                <a:lnTo>
                  <a:pt x="8410682" y="6788579"/>
                </a:lnTo>
                <a:lnTo>
                  <a:pt x="8410964" y="6845236"/>
                </a:lnTo>
              </a:path>
            </a:pathLst>
          </a:custGeom>
          <a:ln w="12700">
            <a:solidFill>
              <a:srgbClr val="336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81200" y="152399"/>
            <a:ext cx="4378325" cy="6705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389" y="1650"/>
            <a:ext cx="8411210" cy="6845300"/>
          </a:xfrm>
          <a:custGeom>
            <a:avLst/>
            <a:gdLst/>
            <a:ahLst/>
            <a:cxnLst/>
            <a:rect l="l" t="t" r="r" b="b"/>
            <a:pathLst>
              <a:path w="8411210" h="6845300">
                <a:moveTo>
                  <a:pt x="0" y="0"/>
                </a:moveTo>
                <a:lnTo>
                  <a:pt x="69612" y="229"/>
                </a:lnTo>
                <a:lnTo>
                  <a:pt x="139091" y="917"/>
                </a:lnTo>
                <a:lnTo>
                  <a:pt x="208434" y="2060"/>
                </a:lnTo>
                <a:lnTo>
                  <a:pt x="277638" y="3658"/>
                </a:lnTo>
                <a:lnTo>
                  <a:pt x="346702" y="5709"/>
                </a:lnTo>
                <a:lnTo>
                  <a:pt x="415622" y="8210"/>
                </a:lnTo>
                <a:lnTo>
                  <a:pt x="484398" y="11161"/>
                </a:lnTo>
                <a:lnTo>
                  <a:pt x="553027" y="14559"/>
                </a:lnTo>
                <a:lnTo>
                  <a:pt x="621507" y="18402"/>
                </a:lnTo>
                <a:lnTo>
                  <a:pt x="689835" y="22690"/>
                </a:lnTo>
                <a:lnTo>
                  <a:pt x="758009" y="27419"/>
                </a:lnTo>
                <a:lnTo>
                  <a:pt x="826028" y="32589"/>
                </a:lnTo>
                <a:lnTo>
                  <a:pt x="893889" y="38197"/>
                </a:lnTo>
                <a:lnTo>
                  <a:pt x="961590" y="44242"/>
                </a:lnTo>
                <a:lnTo>
                  <a:pt x="1029128" y="50722"/>
                </a:lnTo>
                <a:lnTo>
                  <a:pt x="1096502" y="57636"/>
                </a:lnTo>
                <a:lnTo>
                  <a:pt x="1163710" y="64981"/>
                </a:lnTo>
                <a:lnTo>
                  <a:pt x="1230749" y="72755"/>
                </a:lnTo>
                <a:lnTo>
                  <a:pt x="1297617" y="80958"/>
                </a:lnTo>
                <a:lnTo>
                  <a:pt x="1364311" y="89587"/>
                </a:lnTo>
                <a:lnTo>
                  <a:pt x="1430831" y="98640"/>
                </a:lnTo>
                <a:lnTo>
                  <a:pt x="1497173" y="108116"/>
                </a:lnTo>
                <a:lnTo>
                  <a:pt x="1563336" y="118012"/>
                </a:lnTo>
                <a:lnTo>
                  <a:pt x="1629317" y="128328"/>
                </a:lnTo>
                <a:lnTo>
                  <a:pt x="1695114" y="139062"/>
                </a:lnTo>
                <a:lnTo>
                  <a:pt x="1760725" y="150211"/>
                </a:lnTo>
                <a:lnTo>
                  <a:pt x="1826147" y="161774"/>
                </a:lnTo>
                <a:lnTo>
                  <a:pt x="1891380" y="173749"/>
                </a:lnTo>
                <a:lnTo>
                  <a:pt x="1956420" y="186134"/>
                </a:lnTo>
                <a:lnTo>
                  <a:pt x="2021265" y="198928"/>
                </a:lnTo>
                <a:lnTo>
                  <a:pt x="2085913" y="212129"/>
                </a:lnTo>
                <a:lnTo>
                  <a:pt x="2150362" y="225735"/>
                </a:lnTo>
                <a:lnTo>
                  <a:pt x="2214610" y="239745"/>
                </a:lnTo>
                <a:lnTo>
                  <a:pt x="2278655" y="254155"/>
                </a:lnTo>
                <a:lnTo>
                  <a:pt x="2342494" y="268966"/>
                </a:lnTo>
                <a:lnTo>
                  <a:pt x="2406125" y="284175"/>
                </a:lnTo>
                <a:lnTo>
                  <a:pt x="2469547" y="299780"/>
                </a:lnTo>
                <a:lnTo>
                  <a:pt x="2532756" y="315779"/>
                </a:lnTo>
                <a:lnTo>
                  <a:pt x="2595751" y="332171"/>
                </a:lnTo>
                <a:lnTo>
                  <a:pt x="2658530" y="348954"/>
                </a:lnTo>
                <a:lnTo>
                  <a:pt x="2721091" y="366127"/>
                </a:lnTo>
                <a:lnTo>
                  <a:pt x="2783430" y="383687"/>
                </a:lnTo>
                <a:lnTo>
                  <a:pt x="2845547" y="401632"/>
                </a:lnTo>
                <a:lnTo>
                  <a:pt x="2907439" y="419962"/>
                </a:lnTo>
                <a:lnTo>
                  <a:pt x="2969104" y="438673"/>
                </a:lnTo>
                <a:lnTo>
                  <a:pt x="3030539" y="457766"/>
                </a:lnTo>
                <a:lnTo>
                  <a:pt x="3091743" y="477236"/>
                </a:lnTo>
                <a:lnTo>
                  <a:pt x="3152713" y="497084"/>
                </a:lnTo>
                <a:lnTo>
                  <a:pt x="3213447" y="517307"/>
                </a:lnTo>
                <a:lnTo>
                  <a:pt x="3273943" y="537903"/>
                </a:lnTo>
                <a:lnTo>
                  <a:pt x="3334199" y="558871"/>
                </a:lnTo>
                <a:lnTo>
                  <a:pt x="3394213" y="580209"/>
                </a:lnTo>
                <a:lnTo>
                  <a:pt x="3453982" y="601914"/>
                </a:lnTo>
                <a:lnTo>
                  <a:pt x="3513505" y="623986"/>
                </a:lnTo>
                <a:lnTo>
                  <a:pt x="3572779" y="646423"/>
                </a:lnTo>
                <a:lnTo>
                  <a:pt x="3631802" y="669223"/>
                </a:lnTo>
                <a:lnTo>
                  <a:pt x="3690571" y="692383"/>
                </a:lnTo>
                <a:lnTo>
                  <a:pt x="3749086" y="715903"/>
                </a:lnTo>
                <a:lnTo>
                  <a:pt x="3807342" y="739780"/>
                </a:lnTo>
                <a:lnTo>
                  <a:pt x="3865340" y="764013"/>
                </a:lnTo>
                <a:lnTo>
                  <a:pt x="3923075" y="788600"/>
                </a:lnTo>
                <a:lnTo>
                  <a:pt x="3980546" y="813540"/>
                </a:lnTo>
                <a:lnTo>
                  <a:pt x="4037752" y="838830"/>
                </a:lnTo>
                <a:lnTo>
                  <a:pt x="4094688" y="864468"/>
                </a:lnTo>
                <a:lnTo>
                  <a:pt x="4151355" y="890454"/>
                </a:lnTo>
                <a:lnTo>
                  <a:pt x="4207749" y="916784"/>
                </a:lnTo>
                <a:lnTo>
                  <a:pt x="4263868" y="943458"/>
                </a:lnTo>
                <a:lnTo>
                  <a:pt x="4319710" y="970474"/>
                </a:lnTo>
                <a:lnTo>
                  <a:pt x="4375273" y="997830"/>
                </a:lnTo>
                <a:lnTo>
                  <a:pt x="4430554" y="1025524"/>
                </a:lnTo>
                <a:lnTo>
                  <a:pt x="4485552" y="1053554"/>
                </a:lnTo>
                <a:lnTo>
                  <a:pt x="4540265" y="1081919"/>
                </a:lnTo>
                <a:lnTo>
                  <a:pt x="4594690" y="1110617"/>
                </a:lnTo>
                <a:lnTo>
                  <a:pt x="4648825" y="1139646"/>
                </a:lnTo>
                <a:lnTo>
                  <a:pt x="4702667" y="1169004"/>
                </a:lnTo>
                <a:lnTo>
                  <a:pt x="4756216" y="1198690"/>
                </a:lnTo>
                <a:lnTo>
                  <a:pt x="4809468" y="1228701"/>
                </a:lnTo>
                <a:lnTo>
                  <a:pt x="4862421" y="1259037"/>
                </a:lnTo>
                <a:lnTo>
                  <a:pt x="4915073" y="1289695"/>
                </a:lnTo>
                <a:lnTo>
                  <a:pt x="4967423" y="1320674"/>
                </a:lnTo>
                <a:lnTo>
                  <a:pt x="5019468" y="1351971"/>
                </a:lnTo>
                <a:lnTo>
                  <a:pt x="5071205" y="1383585"/>
                </a:lnTo>
                <a:lnTo>
                  <a:pt x="5122633" y="1415515"/>
                </a:lnTo>
                <a:lnTo>
                  <a:pt x="5173749" y="1447758"/>
                </a:lnTo>
                <a:lnTo>
                  <a:pt x="5224551" y="1480313"/>
                </a:lnTo>
                <a:lnTo>
                  <a:pt x="5275038" y="1513177"/>
                </a:lnTo>
                <a:lnTo>
                  <a:pt x="5325206" y="1546350"/>
                </a:lnTo>
                <a:lnTo>
                  <a:pt x="5375054" y="1579830"/>
                </a:lnTo>
                <a:lnTo>
                  <a:pt x="5424580" y="1613614"/>
                </a:lnTo>
                <a:lnTo>
                  <a:pt x="5473781" y="1647701"/>
                </a:lnTo>
                <a:lnTo>
                  <a:pt x="5522656" y="1682089"/>
                </a:lnTo>
                <a:lnTo>
                  <a:pt x="5571201" y="1716777"/>
                </a:lnTo>
                <a:lnTo>
                  <a:pt x="5619416" y="1751762"/>
                </a:lnTo>
                <a:lnTo>
                  <a:pt x="5667297" y="1787043"/>
                </a:lnTo>
                <a:lnTo>
                  <a:pt x="5714843" y="1822619"/>
                </a:lnTo>
                <a:lnTo>
                  <a:pt x="5762051" y="1858486"/>
                </a:lnTo>
                <a:lnTo>
                  <a:pt x="5808919" y="1894645"/>
                </a:lnTo>
                <a:lnTo>
                  <a:pt x="5855446" y="1931092"/>
                </a:lnTo>
                <a:lnTo>
                  <a:pt x="5901628" y="1967826"/>
                </a:lnTo>
                <a:lnTo>
                  <a:pt x="5947464" y="2004845"/>
                </a:lnTo>
                <a:lnTo>
                  <a:pt x="5992952" y="2042148"/>
                </a:lnTo>
                <a:lnTo>
                  <a:pt x="6038090" y="2079733"/>
                </a:lnTo>
                <a:lnTo>
                  <a:pt x="6082874" y="2117598"/>
                </a:lnTo>
                <a:lnTo>
                  <a:pt x="6127304" y="2155741"/>
                </a:lnTo>
                <a:lnTo>
                  <a:pt x="6171376" y="2194161"/>
                </a:lnTo>
                <a:lnTo>
                  <a:pt x="6215090" y="2232855"/>
                </a:lnTo>
                <a:lnTo>
                  <a:pt x="6258442" y="2271823"/>
                </a:lnTo>
                <a:lnTo>
                  <a:pt x="6301430" y="2311061"/>
                </a:lnTo>
                <a:lnTo>
                  <a:pt x="6344053" y="2350569"/>
                </a:lnTo>
                <a:lnTo>
                  <a:pt x="6386308" y="2390345"/>
                </a:lnTo>
                <a:lnTo>
                  <a:pt x="6428193" y="2430387"/>
                </a:lnTo>
                <a:lnTo>
                  <a:pt x="6469705" y="2470693"/>
                </a:lnTo>
                <a:lnTo>
                  <a:pt x="6510844" y="2511261"/>
                </a:lnTo>
                <a:lnTo>
                  <a:pt x="6551605" y="2552090"/>
                </a:lnTo>
                <a:lnTo>
                  <a:pt x="6591988" y="2593178"/>
                </a:lnTo>
                <a:lnTo>
                  <a:pt x="6631991" y="2634523"/>
                </a:lnTo>
                <a:lnTo>
                  <a:pt x="6671610" y="2676123"/>
                </a:lnTo>
                <a:lnTo>
                  <a:pt x="6710844" y="2717977"/>
                </a:lnTo>
                <a:lnTo>
                  <a:pt x="6749690" y="2760083"/>
                </a:lnTo>
                <a:lnTo>
                  <a:pt x="6788147" y="2802439"/>
                </a:lnTo>
                <a:lnTo>
                  <a:pt x="6826213" y="2845043"/>
                </a:lnTo>
                <a:lnTo>
                  <a:pt x="6863884" y="2887894"/>
                </a:lnTo>
                <a:lnTo>
                  <a:pt x="6901160" y="2930990"/>
                </a:lnTo>
                <a:lnTo>
                  <a:pt x="6938037" y="2974328"/>
                </a:lnTo>
                <a:lnTo>
                  <a:pt x="6974514" y="3017908"/>
                </a:lnTo>
                <a:lnTo>
                  <a:pt x="7010588" y="3061728"/>
                </a:lnTo>
                <a:lnTo>
                  <a:pt x="7046258" y="3105785"/>
                </a:lnTo>
                <a:lnTo>
                  <a:pt x="7081521" y="3150078"/>
                </a:lnTo>
                <a:lnTo>
                  <a:pt x="7116375" y="3194606"/>
                </a:lnTo>
                <a:lnTo>
                  <a:pt x="7150818" y="3239366"/>
                </a:lnTo>
                <a:lnTo>
                  <a:pt x="7184847" y="3284357"/>
                </a:lnTo>
                <a:lnTo>
                  <a:pt x="7218461" y="3329576"/>
                </a:lnTo>
                <a:lnTo>
                  <a:pt x="7251657" y="3375023"/>
                </a:lnTo>
                <a:lnTo>
                  <a:pt x="7284434" y="3420695"/>
                </a:lnTo>
                <a:lnTo>
                  <a:pt x="7316788" y="3466591"/>
                </a:lnTo>
                <a:lnTo>
                  <a:pt x="7348719" y="3512709"/>
                </a:lnTo>
                <a:lnTo>
                  <a:pt x="7380223" y="3559047"/>
                </a:lnTo>
                <a:lnTo>
                  <a:pt x="7411298" y="3605604"/>
                </a:lnTo>
                <a:lnTo>
                  <a:pt x="7441943" y="3652377"/>
                </a:lnTo>
                <a:lnTo>
                  <a:pt x="7472155" y="3699365"/>
                </a:lnTo>
                <a:lnTo>
                  <a:pt x="7501932" y="3746566"/>
                </a:lnTo>
                <a:lnTo>
                  <a:pt x="7531272" y="3793978"/>
                </a:lnTo>
                <a:lnTo>
                  <a:pt x="7560172" y="3841600"/>
                </a:lnTo>
                <a:lnTo>
                  <a:pt x="7588632" y="3889430"/>
                </a:lnTo>
                <a:lnTo>
                  <a:pt x="7616647" y="3937465"/>
                </a:lnTo>
                <a:lnTo>
                  <a:pt x="7644217" y="3985706"/>
                </a:lnTo>
                <a:lnTo>
                  <a:pt x="7671338" y="4034148"/>
                </a:lnTo>
                <a:lnTo>
                  <a:pt x="7698010" y="4082792"/>
                </a:lnTo>
                <a:lnTo>
                  <a:pt x="7724229" y="4131634"/>
                </a:lnTo>
                <a:lnTo>
                  <a:pt x="7749994" y="4180674"/>
                </a:lnTo>
                <a:lnTo>
                  <a:pt x="7775302" y="4229909"/>
                </a:lnTo>
                <a:lnTo>
                  <a:pt x="7800152" y="4279338"/>
                </a:lnTo>
                <a:lnTo>
                  <a:pt x="7824540" y="4328959"/>
                </a:lnTo>
                <a:lnTo>
                  <a:pt x="7848466" y="4378770"/>
                </a:lnTo>
                <a:lnTo>
                  <a:pt x="7871926" y="4428770"/>
                </a:lnTo>
                <a:lnTo>
                  <a:pt x="7894918" y="4478956"/>
                </a:lnTo>
                <a:lnTo>
                  <a:pt x="7917441" y="4529327"/>
                </a:lnTo>
                <a:lnTo>
                  <a:pt x="7939493" y="4579881"/>
                </a:lnTo>
                <a:lnTo>
                  <a:pt x="7961070" y="4630617"/>
                </a:lnTo>
                <a:lnTo>
                  <a:pt x="7982171" y="4681532"/>
                </a:lnTo>
                <a:lnTo>
                  <a:pt x="8002794" y="4732626"/>
                </a:lnTo>
                <a:lnTo>
                  <a:pt x="8022937" y="4783895"/>
                </a:lnTo>
                <a:lnTo>
                  <a:pt x="8042596" y="4835339"/>
                </a:lnTo>
                <a:lnTo>
                  <a:pt x="8061772" y="4886955"/>
                </a:lnTo>
                <a:lnTo>
                  <a:pt x="8080460" y="4938742"/>
                </a:lnTo>
                <a:lnTo>
                  <a:pt x="8098659" y="4990699"/>
                </a:lnTo>
                <a:lnTo>
                  <a:pt x="8116367" y="5042822"/>
                </a:lnTo>
                <a:lnTo>
                  <a:pt x="8133581" y="5095111"/>
                </a:lnTo>
                <a:lnTo>
                  <a:pt x="8150300" y="5147564"/>
                </a:lnTo>
                <a:lnTo>
                  <a:pt x="8166521" y="5200179"/>
                </a:lnTo>
                <a:lnTo>
                  <a:pt x="8182242" y="5252954"/>
                </a:lnTo>
                <a:lnTo>
                  <a:pt x="8197461" y="5305888"/>
                </a:lnTo>
                <a:lnTo>
                  <a:pt x="8212176" y="5358979"/>
                </a:lnTo>
                <a:lnTo>
                  <a:pt x="8226385" y="5412224"/>
                </a:lnTo>
                <a:lnTo>
                  <a:pt x="8240085" y="5465623"/>
                </a:lnTo>
                <a:lnTo>
                  <a:pt x="8253274" y="5519173"/>
                </a:lnTo>
                <a:lnTo>
                  <a:pt x="8265950" y="5572873"/>
                </a:lnTo>
                <a:lnTo>
                  <a:pt x="8278111" y="5626720"/>
                </a:lnTo>
                <a:lnTo>
                  <a:pt x="8289755" y="5680714"/>
                </a:lnTo>
                <a:lnTo>
                  <a:pt x="8300880" y="5734853"/>
                </a:lnTo>
                <a:lnTo>
                  <a:pt x="8311483" y="5789134"/>
                </a:lnTo>
                <a:lnTo>
                  <a:pt x="8321562" y="5843556"/>
                </a:lnTo>
                <a:lnTo>
                  <a:pt x="8331115" y="5898117"/>
                </a:lnTo>
                <a:lnTo>
                  <a:pt x="8340141" y="5952815"/>
                </a:lnTo>
                <a:lnTo>
                  <a:pt x="8348636" y="6007649"/>
                </a:lnTo>
                <a:lnTo>
                  <a:pt x="8356598" y="6062617"/>
                </a:lnTo>
                <a:lnTo>
                  <a:pt x="8364027" y="6117717"/>
                </a:lnTo>
                <a:lnTo>
                  <a:pt x="8370918" y="6172948"/>
                </a:lnTo>
                <a:lnTo>
                  <a:pt x="8377271" y="6228306"/>
                </a:lnTo>
                <a:lnTo>
                  <a:pt x="8383082" y="6283792"/>
                </a:lnTo>
                <a:lnTo>
                  <a:pt x="8388350" y="6339403"/>
                </a:lnTo>
                <a:lnTo>
                  <a:pt x="8393073" y="6395137"/>
                </a:lnTo>
                <a:lnTo>
                  <a:pt x="8397249" y="6450992"/>
                </a:lnTo>
                <a:lnTo>
                  <a:pt x="8400874" y="6506968"/>
                </a:lnTo>
                <a:lnTo>
                  <a:pt x="8403948" y="6563061"/>
                </a:lnTo>
                <a:lnTo>
                  <a:pt x="8406468" y="6619271"/>
                </a:lnTo>
                <a:lnTo>
                  <a:pt x="8408432" y="6675595"/>
                </a:lnTo>
                <a:lnTo>
                  <a:pt x="8409837" y="6732031"/>
                </a:lnTo>
                <a:lnTo>
                  <a:pt x="8410682" y="6788579"/>
                </a:lnTo>
                <a:lnTo>
                  <a:pt x="8410964" y="6845236"/>
                </a:lnTo>
              </a:path>
            </a:pathLst>
          </a:custGeom>
          <a:ln w="12700">
            <a:solidFill>
              <a:srgbClr val="336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52600" y="228599"/>
            <a:ext cx="4695825" cy="66293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87975" y="1585975"/>
            <a:ext cx="3743325" cy="5259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389" y="1650"/>
            <a:ext cx="8411210" cy="6845300"/>
          </a:xfrm>
          <a:custGeom>
            <a:avLst/>
            <a:gdLst/>
            <a:ahLst/>
            <a:cxnLst/>
            <a:rect l="l" t="t" r="r" b="b"/>
            <a:pathLst>
              <a:path w="8411210" h="6845300">
                <a:moveTo>
                  <a:pt x="0" y="0"/>
                </a:moveTo>
                <a:lnTo>
                  <a:pt x="69612" y="229"/>
                </a:lnTo>
                <a:lnTo>
                  <a:pt x="139091" y="917"/>
                </a:lnTo>
                <a:lnTo>
                  <a:pt x="208434" y="2060"/>
                </a:lnTo>
                <a:lnTo>
                  <a:pt x="277638" y="3658"/>
                </a:lnTo>
                <a:lnTo>
                  <a:pt x="346702" y="5709"/>
                </a:lnTo>
                <a:lnTo>
                  <a:pt x="415622" y="8210"/>
                </a:lnTo>
                <a:lnTo>
                  <a:pt x="484398" y="11161"/>
                </a:lnTo>
                <a:lnTo>
                  <a:pt x="553027" y="14559"/>
                </a:lnTo>
                <a:lnTo>
                  <a:pt x="621507" y="18402"/>
                </a:lnTo>
                <a:lnTo>
                  <a:pt x="689835" y="22690"/>
                </a:lnTo>
                <a:lnTo>
                  <a:pt x="758009" y="27419"/>
                </a:lnTo>
                <a:lnTo>
                  <a:pt x="826028" y="32589"/>
                </a:lnTo>
                <a:lnTo>
                  <a:pt x="893889" y="38197"/>
                </a:lnTo>
                <a:lnTo>
                  <a:pt x="961590" y="44242"/>
                </a:lnTo>
                <a:lnTo>
                  <a:pt x="1029128" y="50722"/>
                </a:lnTo>
                <a:lnTo>
                  <a:pt x="1096502" y="57636"/>
                </a:lnTo>
                <a:lnTo>
                  <a:pt x="1163710" y="64981"/>
                </a:lnTo>
                <a:lnTo>
                  <a:pt x="1230749" y="72755"/>
                </a:lnTo>
                <a:lnTo>
                  <a:pt x="1297617" y="80958"/>
                </a:lnTo>
                <a:lnTo>
                  <a:pt x="1364311" y="89587"/>
                </a:lnTo>
                <a:lnTo>
                  <a:pt x="1430831" y="98640"/>
                </a:lnTo>
                <a:lnTo>
                  <a:pt x="1497173" y="108116"/>
                </a:lnTo>
                <a:lnTo>
                  <a:pt x="1563336" y="118012"/>
                </a:lnTo>
                <a:lnTo>
                  <a:pt x="1629317" y="128328"/>
                </a:lnTo>
                <a:lnTo>
                  <a:pt x="1695114" y="139062"/>
                </a:lnTo>
                <a:lnTo>
                  <a:pt x="1760725" y="150211"/>
                </a:lnTo>
                <a:lnTo>
                  <a:pt x="1826147" y="161774"/>
                </a:lnTo>
                <a:lnTo>
                  <a:pt x="1891380" y="173749"/>
                </a:lnTo>
                <a:lnTo>
                  <a:pt x="1956420" y="186134"/>
                </a:lnTo>
                <a:lnTo>
                  <a:pt x="2021265" y="198928"/>
                </a:lnTo>
                <a:lnTo>
                  <a:pt x="2085913" y="212129"/>
                </a:lnTo>
                <a:lnTo>
                  <a:pt x="2150362" y="225735"/>
                </a:lnTo>
                <a:lnTo>
                  <a:pt x="2214610" y="239745"/>
                </a:lnTo>
                <a:lnTo>
                  <a:pt x="2278655" y="254155"/>
                </a:lnTo>
                <a:lnTo>
                  <a:pt x="2342494" y="268966"/>
                </a:lnTo>
                <a:lnTo>
                  <a:pt x="2406125" y="284175"/>
                </a:lnTo>
                <a:lnTo>
                  <a:pt x="2469547" y="299780"/>
                </a:lnTo>
                <a:lnTo>
                  <a:pt x="2532756" y="315779"/>
                </a:lnTo>
                <a:lnTo>
                  <a:pt x="2595751" y="332171"/>
                </a:lnTo>
                <a:lnTo>
                  <a:pt x="2658530" y="348954"/>
                </a:lnTo>
                <a:lnTo>
                  <a:pt x="2721091" y="366127"/>
                </a:lnTo>
                <a:lnTo>
                  <a:pt x="2783430" y="383687"/>
                </a:lnTo>
                <a:lnTo>
                  <a:pt x="2845547" y="401632"/>
                </a:lnTo>
                <a:lnTo>
                  <a:pt x="2907439" y="419962"/>
                </a:lnTo>
                <a:lnTo>
                  <a:pt x="2969104" y="438673"/>
                </a:lnTo>
                <a:lnTo>
                  <a:pt x="3030539" y="457766"/>
                </a:lnTo>
                <a:lnTo>
                  <a:pt x="3091743" y="477236"/>
                </a:lnTo>
                <a:lnTo>
                  <a:pt x="3152713" y="497084"/>
                </a:lnTo>
                <a:lnTo>
                  <a:pt x="3213447" y="517307"/>
                </a:lnTo>
                <a:lnTo>
                  <a:pt x="3273943" y="537903"/>
                </a:lnTo>
                <a:lnTo>
                  <a:pt x="3334199" y="558871"/>
                </a:lnTo>
                <a:lnTo>
                  <a:pt x="3394213" y="580209"/>
                </a:lnTo>
                <a:lnTo>
                  <a:pt x="3453982" y="601914"/>
                </a:lnTo>
                <a:lnTo>
                  <a:pt x="3513505" y="623986"/>
                </a:lnTo>
                <a:lnTo>
                  <a:pt x="3572779" y="646423"/>
                </a:lnTo>
                <a:lnTo>
                  <a:pt x="3631802" y="669223"/>
                </a:lnTo>
                <a:lnTo>
                  <a:pt x="3690571" y="692383"/>
                </a:lnTo>
                <a:lnTo>
                  <a:pt x="3749086" y="715903"/>
                </a:lnTo>
                <a:lnTo>
                  <a:pt x="3807342" y="739780"/>
                </a:lnTo>
                <a:lnTo>
                  <a:pt x="3865340" y="764013"/>
                </a:lnTo>
                <a:lnTo>
                  <a:pt x="3923075" y="788600"/>
                </a:lnTo>
                <a:lnTo>
                  <a:pt x="3980546" y="813540"/>
                </a:lnTo>
                <a:lnTo>
                  <a:pt x="4037752" y="838830"/>
                </a:lnTo>
                <a:lnTo>
                  <a:pt x="4094688" y="864468"/>
                </a:lnTo>
                <a:lnTo>
                  <a:pt x="4151355" y="890454"/>
                </a:lnTo>
                <a:lnTo>
                  <a:pt x="4207749" y="916784"/>
                </a:lnTo>
                <a:lnTo>
                  <a:pt x="4263868" y="943458"/>
                </a:lnTo>
                <a:lnTo>
                  <a:pt x="4319710" y="970474"/>
                </a:lnTo>
                <a:lnTo>
                  <a:pt x="4375273" y="997830"/>
                </a:lnTo>
                <a:lnTo>
                  <a:pt x="4430554" y="1025524"/>
                </a:lnTo>
                <a:lnTo>
                  <a:pt x="4485552" y="1053554"/>
                </a:lnTo>
                <a:lnTo>
                  <a:pt x="4540265" y="1081919"/>
                </a:lnTo>
                <a:lnTo>
                  <a:pt x="4594690" y="1110617"/>
                </a:lnTo>
                <a:lnTo>
                  <a:pt x="4648825" y="1139646"/>
                </a:lnTo>
                <a:lnTo>
                  <a:pt x="4702667" y="1169004"/>
                </a:lnTo>
                <a:lnTo>
                  <a:pt x="4756216" y="1198690"/>
                </a:lnTo>
                <a:lnTo>
                  <a:pt x="4809468" y="1228701"/>
                </a:lnTo>
                <a:lnTo>
                  <a:pt x="4862421" y="1259037"/>
                </a:lnTo>
                <a:lnTo>
                  <a:pt x="4915073" y="1289695"/>
                </a:lnTo>
                <a:lnTo>
                  <a:pt x="4967423" y="1320674"/>
                </a:lnTo>
                <a:lnTo>
                  <a:pt x="5019468" y="1351971"/>
                </a:lnTo>
                <a:lnTo>
                  <a:pt x="5071205" y="1383585"/>
                </a:lnTo>
                <a:lnTo>
                  <a:pt x="5122633" y="1415515"/>
                </a:lnTo>
                <a:lnTo>
                  <a:pt x="5173749" y="1447758"/>
                </a:lnTo>
                <a:lnTo>
                  <a:pt x="5224551" y="1480313"/>
                </a:lnTo>
                <a:lnTo>
                  <a:pt x="5275038" y="1513177"/>
                </a:lnTo>
                <a:lnTo>
                  <a:pt x="5325206" y="1546350"/>
                </a:lnTo>
                <a:lnTo>
                  <a:pt x="5375054" y="1579830"/>
                </a:lnTo>
                <a:lnTo>
                  <a:pt x="5424580" y="1613614"/>
                </a:lnTo>
                <a:lnTo>
                  <a:pt x="5473781" y="1647701"/>
                </a:lnTo>
                <a:lnTo>
                  <a:pt x="5522656" y="1682089"/>
                </a:lnTo>
                <a:lnTo>
                  <a:pt x="5571201" y="1716777"/>
                </a:lnTo>
                <a:lnTo>
                  <a:pt x="5619416" y="1751762"/>
                </a:lnTo>
                <a:lnTo>
                  <a:pt x="5667297" y="1787043"/>
                </a:lnTo>
                <a:lnTo>
                  <a:pt x="5714843" y="1822619"/>
                </a:lnTo>
                <a:lnTo>
                  <a:pt x="5762051" y="1858486"/>
                </a:lnTo>
                <a:lnTo>
                  <a:pt x="5808919" y="1894645"/>
                </a:lnTo>
                <a:lnTo>
                  <a:pt x="5855446" y="1931092"/>
                </a:lnTo>
                <a:lnTo>
                  <a:pt x="5901628" y="1967826"/>
                </a:lnTo>
                <a:lnTo>
                  <a:pt x="5947464" y="2004845"/>
                </a:lnTo>
                <a:lnTo>
                  <a:pt x="5992952" y="2042148"/>
                </a:lnTo>
                <a:lnTo>
                  <a:pt x="6038090" y="2079733"/>
                </a:lnTo>
                <a:lnTo>
                  <a:pt x="6082874" y="2117598"/>
                </a:lnTo>
                <a:lnTo>
                  <a:pt x="6127304" y="2155741"/>
                </a:lnTo>
                <a:lnTo>
                  <a:pt x="6171376" y="2194161"/>
                </a:lnTo>
                <a:lnTo>
                  <a:pt x="6215090" y="2232855"/>
                </a:lnTo>
                <a:lnTo>
                  <a:pt x="6258442" y="2271823"/>
                </a:lnTo>
                <a:lnTo>
                  <a:pt x="6301430" y="2311061"/>
                </a:lnTo>
                <a:lnTo>
                  <a:pt x="6344053" y="2350569"/>
                </a:lnTo>
                <a:lnTo>
                  <a:pt x="6386308" y="2390345"/>
                </a:lnTo>
                <a:lnTo>
                  <a:pt x="6428193" y="2430387"/>
                </a:lnTo>
                <a:lnTo>
                  <a:pt x="6469705" y="2470693"/>
                </a:lnTo>
                <a:lnTo>
                  <a:pt x="6510844" y="2511261"/>
                </a:lnTo>
                <a:lnTo>
                  <a:pt x="6551605" y="2552090"/>
                </a:lnTo>
                <a:lnTo>
                  <a:pt x="6591988" y="2593178"/>
                </a:lnTo>
                <a:lnTo>
                  <a:pt x="6631991" y="2634523"/>
                </a:lnTo>
                <a:lnTo>
                  <a:pt x="6671610" y="2676123"/>
                </a:lnTo>
                <a:lnTo>
                  <a:pt x="6710844" y="2717977"/>
                </a:lnTo>
                <a:lnTo>
                  <a:pt x="6749690" y="2760083"/>
                </a:lnTo>
                <a:lnTo>
                  <a:pt x="6788147" y="2802439"/>
                </a:lnTo>
                <a:lnTo>
                  <a:pt x="6826213" y="2845043"/>
                </a:lnTo>
                <a:lnTo>
                  <a:pt x="6863884" y="2887894"/>
                </a:lnTo>
                <a:lnTo>
                  <a:pt x="6901160" y="2930990"/>
                </a:lnTo>
                <a:lnTo>
                  <a:pt x="6938037" y="2974328"/>
                </a:lnTo>
                <a:lnTo>
                  <a:pt x="6974514" y="3017908"/>
                </a:lnTo>
                <a:lnTo>
                  <a:pt x="7010588" y="3061728"/>
                </a:lnTo>
                <a:lnTo>
                  <a:pt x="7046258" y="3105785"/>
                </a:lnTo>
                <a:lnTo>
                  <a:pt x="7081521" y="3150078"/>
                </a:lnTo>
                <a:lnTo>
                  <a:pt x="7116375" y="3194606"/>
                </a:lnTo>
                <a:lnTo>
                  <a:pt x="7150818" y="3239366"/>
                </a:lnTo>
                <a:lnTo>
                  <a:pt x="7184847" y="3284357"/>
                </a:lnTo>
                <a:lnTo>
                  <a:pt x="7218461" y="3329576"/>
                </a:lnTo>
                <a:lnTo>
                  <a:pt x="7251657" y="3375023"/>
                </a:lnTo>
                <a:lnTo>
                  <a:pt x="7284434" y="3420695"/>
                </a:lnTo>
                <a:lnTo>
                  <a:pt x="7316788" y="3466591"/>
                </a:lnTo>
                <a:lnTo>
                  <a:pt x="7348719" y="3512709"/>
                </a:lnTo>
                <a:lnTo>
                  <a:pt x="7380223" y="3559047"/>
                </a:lnTo>
                <a:lnTo>
                  <a:pt x="7411298" y="3605604"/>
                </a:lnTo>
                <a:lnTo>
                  <a:pt x="7441943" y="3652377"/>
                </a:lnTo>
                <a:lnTo>
                  <a:pt x="7472155" y="3699365"/>
                </a:lnTo>
                <a:lnTo>
                  <a:pt x="7501932" y="3746566"/>
                </a:lnTo>
                <a:lnTo>
                  <a:pt x="7531272" y="3793978"/>
                </a:lnTo>
                <a:lnTo>
                  <a:pt x="7560172" y="3841600"/>
                </a:lnTo>
                <a:lnTo>
                  <a:pt x="7588632" y="3889430"/>
                </a:lnTo>
                <a:lnTo>
                  <a:pt x="7616647" y="3937465"/>
                </a:lnTo>
                <a:lnTo>
                  <a:pt x="7644217" y="3985706"/>
                </a:lnTo>
                <a:lnTo>
                  <a:pt x="7671338" y="4034148"/>
                </a:lnTo>
                <a:lnTo>
                  <a:pt x="7698010" y="4082792"/>
                </a:lnTo>
                <a:lnTo>
                  <a:pt x="7724229" y="4131634"/>
                </a:lnTo>
                <a:lnTo>
                  <a:pt x="7749994" y="4180674"/>
                </a:lnTo>
                <a:lnTo>
                  <a:pt x="7775302" y="4229909"/>
                </a:lnTo>
                <a:lnTo>
                  <a:pt x="7800152" y="4279338"/>
                </a:lnTo>
                <a:lnTo>
                  <a:pt x="7824540" y="4328959"/>
                </a:lnTo>
                <a:lnTo>
                  <a:pt x="7848466" y="4378770"/>
                </a:lnTo>
                <a:lnTo>
                  <a:pt x="7871926" y="4428770"/>
                </a:lnTo>
                <a:lnTo>
                  <a:pt x="7894918" y="4478956"/>
                </a:lnTo>
                <a:lnTo>
                  <a:pt x="7917441" y="4529327"/>
                </a:lnTo>
                <a:lnTo>
                  <a:pt x="7939493" y="4579881"/>
                </a:lnTo>
                <a:lnTo>
                  <a:pt x="7961070" y="4630617"/>
                </a:lnTo>
                <a:lnTo>
                  <a:pt x="7982171" y="4681532"/>
                </a:lnTo>
                <a:lnTo>
                  <a:pt x="8002794" y="4732626"/>
                </a:lnTo>
                <a:lnTo>
                  <a:pt x="8022937" y="4783895"/>
                </a:lnTo>
                <a:lnTo>
                  <a:pt x="8042596" y="4835339"/>
                </a:lnTo>
                <a:lnTo>
                  <a:pt x="8061772" y="4886955"/>
                </a:lnTo>
                <a:lnTo>
                  <a:pt x="8080460" y="4938742"/>
                </a:lnTo>
                <a:lnTo>
                  <a:pt x="8098659" y="4990699"/>
                </a:lnTo>
                <a:lnTo>
                  <a:pt x="8116367" y="5042822"/>
                </a:lnTo>
                <a:lnTo>
                  <a:pt x="8133581" y="5095111"/>
                </a:lnTo>
                <a:lnTo>
                  <a:pt x="8150300" y="5147564"/>
                </a:lnTo>
                <a:lnTo>
                  <a:pt x="8166521" y="5200179"/>
                </a:lnTo>
                <a:lnTo>
                  <a:pt x="8182242" y="5252954"/>
                </a:lnTo>
                <a:lnTo>
                  <a:pt x="8197461" y="5305888"/>
                </a:lnTo>
                <a:lnTo>
                  <a:pt x="8212176" y="5358979"/>
                </a:lnTo>
                <a:lnTo>
                  <a:pt x="8226385" y="5412224"/>
                </a:lnTo>
                <a:lnTo>
                  <a:pt x="8240085" y="5465623"/>
                </a:lnTo>
                <a:lnTo>
                  <a:pt x="8253274" y="5519173"/>
                </a:lnTo>
                <a:lnTo>
                  <a:pt x="8265950" y="5572873"/>
                </a:lnTo>
                <a:lnTo>
                  <a:pt x="8278111" y="5626720"/>
                </a:lnTo>
                <a:lnTo>
                  <a:pt x="8289755" y="5680714"/>
                </a:lnTo>
                <a:lnTo>
                  <a:pt x="8300880" y="5734853"/>
                </a:lnTo>
                <a:lnTo>
                  <a:pt x="8311483" y="5789134"/>
                </a:lnTo>
                <a:lnTo>
                  <a:pt x="8321562" y="5843556"/>
                </a:lnTo>
                <a:lnTo>
                  <a:pt x="8331115" y="5898117"/>
                </a:lnTo>
                <a:lnTo>
                  <a:pt x="8340141" y="5952815"/>
                </a:lnTo>
                <a:lnTo>
                  <a:pt x="8348636" y="6007649"/>
                </a:lnTo>
                <a:lnTo>
                  <a:pt x="8356598" y="6062617"/>
                </a:lnTo>
                <a:lnTo>
                  <a:pt x="8364027" y="6117717"/>
                </a:lnTo>
                <a:lnTo>
                  <a:pt x="8370918" y="6172948"/>
                </a:lnTo>
                <a:lnTo>
                  <a:pt x="8377271" y="6228306"/>
                </a:lnTo>
                <a:lnTo>
                  <a:pt x="8383082" y="6283792"/>
                </a:lnTo>
                <a:lnTo>
                  <a:pt x="8388350" y="6339403"/>
                </a:lnTo>
                <a:lnTo>
                  <a:pt x="8393073" y="6395137"/>
                </a:lnTo>
                <a:lnTo>
                  <a:pt x="8397249" y="6450992"/>
                </a:lnTo>
                <a:lnTo>
                  <a:pt x="8400874" y="6506968"/>
                </a:lnTo>
                <a:lnTo>
                  <a:pt x="8403948" y="6563061"/>
                </a:lnTo>
                <a:lnTo>
                  <a:pt x="8406468" y="6619271"/>
                </a:lnTo>
                <a:lnTo>
                  <a:pt x="8408432" y="6675595"/>
                </a:lnTo>
                <a:lnTo>
                  <a:pt x="8409837" y="6732031"/>
                </a:lnTo>
                <a:lnTo>
                  <a:pt x="8410682" y="6788579"/>
                </a:lnTo>
                <a:lnTo>
                  <a:pt x="8410964" y="6845236"/>
                </a:lnTo>
              </a:path>
            </a:pathLst>
          </a:custGeom>
          <a:ln w="12700">
            <a:solidFill>
              <a:srgbClr val="336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20823" y="669036"/>
            <a:ext cx="5143500" cy="8976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53817" y="818133"/>
            <a:ext cx="443611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Control</a:t>
            </a:r>
            <a:r>
              <a:rPr spc="-95" dirty="0"/>
              <a:t> </a:t>
            </a:r>
            <a:r>
              <a:rPr dirty="0"/>
              <a:t>measures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64844" y="1903895"/>
            <a:ext cx="7437755" cy="3830320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70"/>
              </a:spcBef>
              <a:buClr>
                <a:srgbClr val="3366FF"/>
              </a:buClr>
              <a:buSzPct val="79687"/>
              <a:buFont typeface="Wingdings"/>
              <a:buChar char=""/>
              <a:tabLst>
                <a:tab pos="355600" algn="l"/>
              </a:tabLst>
            </a:pPr>
            <a:r>
              <a:rPr sz="3200" dirty="0">
                <a:solidFill>
                  <a:schemeClr val="bg1"/>
                </a:solidFill>
                <a:latin typeface="Times New Roman"/>
                <a:cs typeface="Times New Roman"/>
              </a:rPr>
              <a:t>Proper fuel and exhaust system in</a:t>
            </a:r>
            <a:r>
              <a:rPr sz="3200" spc="-10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chemeClr val="bg1"/>
                </a:solidFill>
                <a:latin typeface="Times New Roman"/>
                <a:cs typeface="Times New Roman"/>
              </a:rPr>
              <a:t>vehicles</a:t>
            </a:r>
          </a:p>
          <a:p>
            <a:pPr marL="355600" marR="1046480" indent="-342900">
              <a:lnSpc>
                <a:spcPct val="100000"/>
              </a:lnSpc>
              <a:spcBef>
                <a:spcPts val="765"/>
              </a:spcBef>
              <a:buClr>
                <a:srgbClr val="3366FF"/>
              </a:buClr>
              <a:buSzPct val="79687"/>
              <a:buFont typeface="Wingdings"/>
              <a:buChar char=""/>
              <a:tabLst>
                <a:tab pos="355600" algn="l"/>
              </a:tabLst>
            </a:pPr>
            <a:r>
              <a:rPr sz="3200" dirty="0">
                <a:solidFill>
                  <a:schemeClr val="bg1"/>
                </a:solidFill>
                <a:latin typeface="Times New Roman"/>
                <a:cs typeface="Times New Roman"/>
              </a:rPr>
              <a:t>Use of dry and wet collectors,</a:t>
            </a:r>
            <a:r>
              <a:rPr sz="3200" spc="-12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chemeClr val="bg1"/>
                </a:solidFill>
                <a:latin typeface="Times New Roman"/>
                <a:cs typeface="Times New Roman"/>
              </a:rPr>
              <a:t>filters,  electrostatic</a:t>
            </a:r>
            <a:r>
              <a:rPr sz="3200" spc="-4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chemeClr val="bg1"/>
                </a:solidFill>
                <a:latin typeface="Times New Roman"/>
                <a:cs typeface="Times New Roman"/>
              </a:rPr>
              <a:t>precipitators.</a:t>
            </a: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Clr>
                <a:srgbClr val="3366FF"/>
              </a:buClr>
              <a:buSzPct val="79687"/>
              <a:buFont typeface="Wingdings"/>
              <a:buChar char=""/>
              <a:tabLst>
                <a:tab pos="355600" algn="l"/>
              </a:tabLst>
            </a:pPr>
            <a:r>
              <a:rPr sz="3200" dirty="0">
                <a:solidFill>
                  <a:schemeClr val="bg1"/>
                </a:solidFill>
                <a:latin typeface="Times New Roman"/>
                <a:cs typeface="Times New Roman"/>
              </a:rPr>
              <a:t>Providing greater height to </a:t>
            </a:r>
            <a:r>
              <a:rPr sz="3200" spc="-5" dirty="0">
                <a:solidFill>
                  <a:schemeClr val="bg1"/>
                </a:solidFill>
                <a:latin typeface="Times New Roman"/>
                <a:cs typeface="Times New Roman"/>
              </a:rPr>
              <a:t>the </a:t>
            </a:r>
            <a:r>
              <a:rPr sz="3200" dirty="0">
                <a:solidFill>
                  <a:schemeClr val="bg1"/>
                </a:solidFill>
                <a:latin typeface="Times New Roman"/>
                <a:cs typeface="Times New Roman"/>
              </a:rPr>
              <a:t>stacks –  discharge pollutants away from the</a:t>
            </a:r>
            <a:r>
              <a:rPr sz="3200" spc="-10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chemeClr val="bg1"/>
                </a:solidFill>
                <a:latin typeface="Times New Roman"/>
                <a:cs typeface="Times New Roman"/>
              </a:rPr>
              <a:t>ground.</a:t>
            </a:r>
          </a:p>
          <a:p>
            <a:pPr marL="355600" marR="651510" indent="-342900">
              <a:lnSpc>
                <a:spcPct val="100000"/>
              </a:lnSpc>
              <a:spcBef>
                <a:spcPts val="770"/>
              </a:spcBef>
              <a:buClr>
                <a:srgbClr val="3366FF"/>
              </a:buClr>
              <a:buSzPct val="79687"/>
              <a:buFont typeface="Wingdings"/>
              <a:buChar char=""/>
              <a:tabLst>
                <a:tab pos="355600" algn="l"/>
              </a:tabLst>
            </a:pPr>
            <a:r>
              <a:rPr sz="3200" dirty="0">
                <a:solidFill>
                  <a:schemeClr val="bg1"/>
                </a:solidFill>
                <a:latin typeface="Times New Roman"/>
                <a:cs typeface="Times New Roman"/>
              </a:rPr>
              <a:t>Substitution of raw materials that</a:t>
            </a:r>
            <a:r>
              <a:rPr sz="3200" spc="-12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chemeClr val="bg1"/>
                </a:solidFill>
                <a:latin typeface="Times New Roman"/>
                <a:cs typeface="Times New Roman"/>
              </a:rPr>
              <a:t>cause  more</a:t>
            </a:r>
            <a:r>
              <a:rPr sz="3200" spc="-3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chemeClr val="bg1"/>
                </a:solidFill>
                <a:latin typeface="Times New Roman"/>
                <a:cs typeface="Times New Roman"/>
              </a:rPr>
              <a:t>pollution.</a:t>
            </a:r>
          </a:p>
        </p:txBody>
      </p:sp>
      <p:sp>
        <p:nvSpPr>
          <p:cNvPr id="7" name="object 7"/>
          <p:cNvSpPr/>
          <p:nvPr/>
        </p:nvSpPr>
        <p:spPr>
          <a:xfrm>
            <a:off x="7183934" y="229642"/>
            <a:ext cx="1435306" cy="17997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87975" y="1585975"/>
            <a:ext cx="3743325" cy="5259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389" y="1650"/>
            <a:ext cx="8411210" cy="6845300"/>
          </a:xfrm>
          <a:custGeom>
            <a:avLst/>
            <a:gdLst/>
            <a:ahLst/>
            <a:cxnLst/>
            <a:rect l="l" t="t" r="r" b="b"/>
            <a:pathLst>
              <a:path w="8411210" h="6845300">
                <a:moveTo>
                  <a:pt x="0" y="0"/>
                </a:moveTo>
                <a:lnTo>
                  <a:pt x="69612" y="229"/>
                </a:lnTo>
                <a:lnTo>
                  <a:pt x="139091" y="917"/>
                </a:lnTo>
                <a:lnTo>
                  <a:pt x="208434" y="2060"/>
                </a:lnTo>
                <a:lnTo>
                  <a:pt x="277638" y="3658"/>
                </a:lnTo>
                <a:lnTo>
                  <a:pt x="346702" y="5709"/>
                </a:lnTo>
                <a:lnTo>
                  <a:pt x="415622" y="8210"/>
                </a:lnTo>
                <a:lnTo>
                  <a:pt x="484398" y="11161"/>
                </a:lnTo>
                <a:lnTo>
                  <a:pt x="553027" y="14559"/>
                </a:lnTo>
                <a:lnTo>
                  <a:pt x="621507" y="18402"/>
                </a:lnTo>
                <a:lnTo>
                  <a:pt x="689835" y="22690"/>
                </a:lnTo>
                <a:lnTo>
                  <a:pt x="758009" y="27419"/>
                </a:lnTo>
                <a:lnTo>
                  <a:pt x="826028" y="32589"/>
                </a:lnTo>
                <a:lnTo>
                  <a:pt x="893889" y="38197"/>
                </a:lnTo>
                <a:lnTo>
                  <a:pt x="961590" y="44242"/>
                </a:lnTo>
                <a:lnTo>
                  <a:pt x="1029128" y="50722"/>
                </a:lnTo>
                <a:lnTo>
                  <a:pt x="1096502" y="57636"/>
                </a:lnTo>
                <a:lnTo>
                  <a:pt x="1163710" y="64981"/>
                </a:lnTo>
                <a:lnTo>
                  <a:pt x="1230749" y="72755"/>
                </a:lnTo>
                <a:lnTo>
                  <a:pt x="1297617" y="80958"/>
                </a:lnTo>
                <a:lnTo>
                  <a:pt x="1364311" y="89587"/>
                </a:lnTo>
                <a:lnTo>
                  <a:pt x="1430831" y="98640"/>
                </a:lnTo>
                <a:lnTo>
                  <a:pt x="1497173" y="108116"/>
                </a:lnTo>
                <a:lnTo>
                  <a:pt x="1563336" y="118012"/>
                </a:lnTo>
                <a:lnTo>
                  <a:pt x="1629317" y="128328"/>
                </a:lnTo>
                <a:lnTo>
                  <a:pt x="1695114" y="139062"/>
                </a:lnTo>
                <a:lnTo>
                  <a:pt x="1760725" y="150211"/>
                </a:lnTo>
                <a:lnTo>
                  <a:pt x="1826147" y="161774"/>
                </a:lnTo>
                <a:lnTo>
                  <a:pt x="1891380" y="173749"/>
                </a:lnTo>
                <a:lnTo>
                  <a:pt x="1956420" y="186134"/>
                </a:lnTo>
                <a:lnTo>
                  <a:pt x="2021265" y="198928"/>
                </a:lnTo>
                <a:lnTo>
                  <a:pt x="2085913" y="212129"/>
                </a:lnTo>
                <a:lnTo>
                  <a:pt x="2150362" y="225735"/>
                </a:lnTo>
                <a:lnTo>
                  <a:pt x="2214610" y="239745"/>
                </a:lnTo>
                <a:lnTo>
                  <a:pt x="2278655" y="254155"/>
                </a:lnTo>
                <a:lnTo>
                  <a:pt x="2342494" y="268966"/>
                </a:lnTo>
                <a:lnTo>
                  <a:pt x="2406125" y="284175"/>
                </a:lnTo>
                <a:lnTo>
                  <a:pt x="2469547" y="299780"/>
                </a:lnTo>
                <a:lnTo>
                  <a:pt x="2532756" y="315779"/>
                </a:lnTo>
                <a:lnTo>
                  <a:pt x="2595751" y="332171"/>
                </a:lnTo>
                <a:lnTo>
                  <a:pt x="2658530" y="348954"/>
                </a:lnTo>
                <a:lnTo>
                  <a:pt x="2721091" y="366127"/>
                </a:lnTo>
                <a:lnTo>
                  <a:pt x="2783430" y="383687"/>
                </a:lnTo>
                <a:lnTo>
                  <a:pt x="2845547" y="401632"/>
                </a:lnTo>
                <a:lnTo>
                  <a:pt x="2907439" y="419962"/>
                </a:lnTo>
                <a:lnTo>
                  <a:pt x="2969104" y="438673"/>
                </a:lnTo>
                <a:lnTo>
                  <a:pt x="3030539" y="457766"/>
                </a:lnTo>
                <a:lnTo>
                  <a:pt x="3091743" y="477236"/>
                </a:lnTo>
                <a:lnTo>
                  <a:pt x="3152713" y="497084"/>
                </a:lnTo>
                <a:lnTo>
                  <a:pt x="3213447" y="517307"/>
                </a:lnTo>
                <a:lnTo>
                  <a:pt x="3273943" y="537903"/>
                </a:lnTo>
                <a:lnTo>
                  <a:pt x="3334199" y="558871"/>
                </a:lnTo>
                <a:lnTo>
                  <a:pt x="3394213" y="580209"/>
                </a:lnTo>
                <a:lnTo>
                  <a:pt x="3453982" y="601914"/>
                </a:lnTo>
                <a:lnTo>
                  <a:pt x="3513505" y="623986"/>
                </a:lnTo>
                <a:lnTo>
                  <a:pt x="3572779" y="646423"/>
                </a:lnTo>
                <a:lnTo>
                  <a:pt x="3631802" y="669223"/>
                </a:lnTo>
                <a:lnTo>
                  <a:pt x="3690571" y="692383"/>
                </a:lnTo>
                <a:lnTo>
                  <a:pt x="3749086" y="715903"/>
                </a:lnTo>
                <a:lnTo>
                  <a:pt x="3807342" y="739780"/>
                </a:lnTo>
                <a:lnTo>
                  <a:pt x="3865340" y="764013"/>
                </a:lnTo>
                <a:lnTo>
                  <a:pt x="3923075" y="788600"/>
                </a:lnTo>
                <a:lnTo>
                  <a:pt x="3980546" y="813540"/>
                </a:lnTo>
                <a:lnTo>
                  <a:pt x="4037752" y="838830"/>
                </a:lnTo>
                <a:lnTo>
                  <a:pt x="4094688" y="864468"/>
                </a:lnTo>
                <a:lnTo>
                  <a:pt x="4151355" y="890454"/>
                </a:lnTo>
                <a:lnTo>
                  <a:pt x="4207749" y="916784"/>
                </a:lnTo>
                <a:lnTo>
                  <a:pt x="4263868" y="943458"/>
                </a:lnTo>
                <a:lnTo>
                  <a:pt x="4319710" y="970474"/>
                </a:lnTo>
                <a:lnTo>
                  <a:pt x="4375273" y="997830"/>
                </a:lnTo>
                <a:lnTo>
                  <a:pt x="4430554" y="1025524"/>
                </a:lnTo>
                <a:lnTo>
                  <a:pt x="4485552" y="1053554"/>
                </a:lnTo>
                <a:lnTo>
                  <a:pt x="4540265" y="1081919"/>
                </a:lnTo>
                <a:lnTo>
                  <a:pt x="4594690" y="1110617"/>
                </a:lnTo>
                <a:lnTo>
                  <a:pt x="4648825" y="1139646"/>
                </a:lnTo>
                <a:lnTo>
                  <a:pt x="4702667" y="1169004"/>
                </a:lnTo>
                <a:lnTo>
                  <a:pt x="4756216" y="1198690"/>
                </a:lnTo>
                <a:lnTo>
                  <a:pt x="4809468" y="1228701"/>
                </a:lnTo>
                <a:lnTo>
                  <a:pt x="4862421" y="1259037"/>
                </a:lnTo>
                <a:lnTo>
                  <a:pt x="4915073" y="1289695"/>
                </a:lnTo>
                <a:lnTo>
                  <a:pt x="4967423" y="1320674"/>
                </a:lnTo>
                <a:lnTo>
                  <a:pt x="5019468" y="1351971"/>
                </a:lnTo>
                <a:lnTo>
                  <a:pt x="5071205" y="1383585"/>
                </a:lnTo>
                <a:lnTo>
                  <a:pt x="5122633" y="1415515"/>
                </a:lnTo>
                <a:lnTo>
                  <a:pt x="5173749" y="1447758"/>
                </a:lnTo>
                <a:lnTo>
                  <a:pt x="5224551" y="1480313"/>
                </a:lnTo>
                <a:lnTo>
                  <a:pt x="5275038" y="1513177"/>
                </a:lnTo>
                <a:lnTo>
                  <a:pt x="5325206" y="1546350"/>
                </a:lnTo>
                <a:lnTo>
                  <a:pt x="5375054" y="1579830"/>
                </a:lnTo>
                <a:lnTo>
                  <a:pt x="5424580" y="1613614"/>
                </a:lnTo>
                <a:lnTo>
                  <a:pt x="5473781" y="1647701"/>
                </a:lnTo>
                <a:lnTo>
                  <a:pt x="5522656" y="1682089"/>
                </a:lnTo>
                <a:lnTo>
                  <a:pt x="5571201" y="1716777"/>
                </a:lnTo>
                <a:lnTo>
                  <a:pt x="5619416" y="1751762"/>
                </a:lnTo>
                <a:lnTo>
                  <a:pt x="5667297" y="1787043"/>
                </a:lnTo>
                <a:lnTo>
                  <a:pt x="5714843" y="1822619"/>
                </a:lnTo>
                <a:lnTo>
                  <a:pt x="5762051" y="1858486"/>
                </a:lnTo>
                <a:lnTo>
                  <a:pt x="5808919" y="1894645"/>
                </a:lnTo>
                <a:lnTo>
                  <a:pt x="5855446" y="1931092"/>
                </a:lnTo>
                <a:lnTo>
                  <a:pt x="5901628" y="1967826"/>
                </a:lnTo>
                <a:lnTo>
                  <a:pt x="5947464" y="2004845"/>
                </a:lnTo>
                <a:lnTo>
                  <a:pt x="5992952" y="2042148"/>
                </a:lnTo>
                <a:lnTo>
                  <a:pt x="6038090" y="2079733"/>
                </a:lnTo>
                <a:lnTo>
                  <a:pt x="6082874" y="2117598"/>
                </a:lnTo>
                <a:lnTo>
                  <a:pt x="6127304" y="2155741"/>
                </a:lnTo>
                <a:lnTo>
                  <a:pt x="6171376" y="2194161"/>
                </a:lnTo>
                <a:lnTo>
                  <a:pt x="6215090" y="2232855"/>
                </a:lnTo>
                <a:lnTo>
                  <a:pt x="6258442" y="2271823"/>
                </a:lnTo>
                <a:lnTo>
                  <a:pt x="6301430" y="2311061"/>
                </a:lnTo>
                <a:lnTo>
                  <a:pt x="6344053" y="2350569"/>
                </a:lnTo>
                <a:lnTo>
                  <a:pt x="6386308" y="2390345"/>
                </a:lnTo>
                <a:lnTo>
                  <a:pt x="6428193" y="2430387"/>
                </a:lnTo>
                <a:lnTo>
                  <a:pt x="6469705" y="2470693"/>
                </a:lnTo>
                <a:lnTo>
                  <a:pt x="6510844" y="2511261"/>
                </a:lnTo>
                <a:lnTo>
                  <a:pt x="6551605" y="2552090"/>
                </a:lnTo>
                <a:lnTo>
                  <a:pt x="6591988" y="2593178"/>
                </a:lnTo>
                <a:lnTo>
                  <a:pt x="6631991" y="2634523"/>
                </a:lnTo>
                <a:lnTo>
                  <a:pt x="6671610" y="2676123"/>
                </a:lnTo>
                <a:lnTo>
                  <a:pt x="6710844" y="2717977"/>
                </a:lnTo>
                <a:lnTo>
                  <a:pt x="6749690" y="2760083"/>
                </a:lnTo>
                <a:lnTo>
                  <a:pt x="6788147" y="2802439"/>
                </a:lnTo>
                <a:lnTo>
                  <a:pt x="6826213" y="2845043"/>
                </a:lnTo>
                <a:lnTo>
                  <a:pt x="6863884" y="2887894"/>
                </a:lnTo>
                <a:lnTo>
                  <a:pt x="6901160" y="2930990"/>
                </a:lnTo>
                <a:lnTo>
                  <a:pt x="6938037" y="2974328"/>
                </a:lnTo>
                <a:lnTo>
                  <a:pt x="6974514" y="3017908"/>
                </a:lnTo>
                <a:lnTo>
                  <a:pt x="7010588" y="3061728"/>
                </a:lnTo>
                <a:lnTo>
                  <a:pt x="7046258" y="3105785"/>
                </a:lnTo>
                <a:lnTo>
                  <a:pt x="7081521" y="3150078"/>
                </a:lnTo>
                <a:lnTo>
                  <a:pt x="7116375" y="3194606"/>
                </a:lnTo>
                <a:lnTo>
                  <a:pt x="7150818" y="3239366"/>
                </a:lnTo>
                <a:lnTo>
                  <a:pt x="7184847" y="3284357"/>
                </a:lnTo>
                <a:lnTo>
                  <a:pt x="7218461" y="3329576"/>
                </a:lnTo>
                <a:lnTo>
                  <a:pt x="7251657" y="3375023"/>
                </a:lnTo>
                <a:lnTo>
                  <a:pt x="7284434" y="3420695"/>
                </a:lnTo>
                <a:lnTo>
                  <a:pt x="7316788" y="3466591"/>
                </a:lnTo>
                <a:lnTo>
                  <a:pt x="7348719" y="3512709"/>
                </a:lnTo>
                <a:lnTo>
                  <a:pt x="7380223" y="3559047"/>
                </a:lnTo>
                <a:lnTo>
                  <a:pt x="7411298" y="3605604"/>
                </a:lnTo>
                <a:lnTo>
                  <a:pt x="7441943" y="3652377"/>
                </a:lnTo>
                <a:lnTo>
                  <a:pt x="7472155" y="3699365"/>
                </a:lnTo>
                <a:lnTo>
                  <a:pt x="7501932" y="3746566"/>
                </a:lnTo>
                <a:lnTo>
                  <a:pt x="7531272" y="3793978"/>
                </a:lnTo>
                <a:lnTo>
                  <a:pt x="7560172" y="3841600"/>
                </a:lnTo>
                <a:lnTo>
                  <a:pt x="7588632" y="3889430"/>
                </a:lnTo>
                <a:lnTo>
                  <a:pt x="7616647" y="3937465"/>
                </a:lnTo>
                <a:lnTo>
                  <a:pt x="7644217" y="3985706"/>
                </a:lnTo>
                <a:lnTo>
                  <a:pt x="7671338" y="4034148"/>
                </a:lnTo>
                <a:lnTo>
                  <a:pt x="7698010" y="4082792"/>
                </a:lnTo>
                <a:lnTo>
                  <a:pt x="7724229" y="4131634"/>
                </a:lnTo>
                <a:lnTo>
                  <a:pt x="7749994" y="4180674"/>
                </a:lnTo>
                <a:lnTo>
                  <a:pt x="7775302" y="4229909"/>
                </a:lnTo>
                <a:lnTo>
                  <a:pt x="7800152" y="4279338"/>
                </a:lnTo>
                <a:lnTo>
                  <a:pt x="7824540" y="4328959"/>
                </a:lnTo>
                <a:lnTo>
                  <a:pt x="7848466" y="4378770"/>
                </a:lnTo>
                <a:lnTo>
                  <a:pt x="7871926" y="4428770"/>
                </a:lnTo>
                <a:lnTo>
                  <a:pt x="7894918" y="4478956"/>
                </a:lnTo>
                <a:lnTo>
                  <a:pt x="7917441" y="4529327"/>
                </a:lnTo>
                <a:lnTo>
                  <a:pt x="7939493" y="4579881"/>
                </a:lnTo>
                <a:lnTo>
                  <a:pt x="7961070" y="4630617"/>
                </a:lnTo>
                <a:lnTo>
                  <a:pt x="7982171" y="4681532"/>
                </a:lnTo>
                <a:lnTo>
                  <a:pt x="8002794" y="4732626"/>
                </a:lnTo>
                <a:lnTo>
                  <a:pt x="8022937" y="4783895"/>
                </a:lnTo>
                <a:lnTo>
                  <a:pt x="8042596" y="4835339"/>
                </a:lnTo>
                <a:lnTo>
                  <a:pt x="8061772" y="4886955"/>
                </a:lnTo>
                <a:lnTo>
                  <a:pt x="8080460" y="4938742"/>
                </a:lnTo>
                <a:lnTo>
                  <a:pt x="8098659" y="4990699"/>
                </a:lnTo>
                <a:lnTo>
                  <a:pt x="8116367" y="5042822"/>
                </a:lnTo>
                <a:lnTo>
                  <a:pt x="8133581" y="5095111"/>
                </a:lnTo>
                <a:lnTo>
                  <a:pt x="8150300" y="5147564"/>
                </a:lnTo>
                <a:lnTo>
                  <a:pt x="8166521" y="5200179"/>
                </a:lnTo>
                <a:lnTo>
                  <a:pt x="8182242" y="5252954"/>
                </a:lnTo>
                <a:lnTo>
                  <a:pt x="8197461" y="5305888"/>
                </a:lnTo>
                <a:lnTo>
                  <a:pt x="8212176" y="5358979"/>
                </a:lnTo>
                <a:lnTo>
                  <a:pt x="8226385" y="5412224"/>
                </a:lnTo>
                <a:lnTo>
                  <a:pt x="8240085" y="5465623"/>
                </a:lnTo>
                <a:lnTo>
                  <a:pt x="8253274" y="5519173"/>
                </a:lnTo>
                <a:lnTo>
                  <a:pt x="8265950" y="5572873"/>
                </a:lnTo>
                <a:lnTo>
                  <a:pt x="8278111" y="5626720"/>
                </a:lnTo>
                <a:lnTo>
                  <a:pt x="8289755" y="5680714"/>
                </a:lnTo>
                <a:lnTo>
                  <a:pt x="8300880" y="5734853"/>
                </a:lnTo>
                <a:lnTo>
                  <a:pt x="8311483" y="5789134"/>
                </a:lnTo>
                <a:lnTo>
                  <a:pt x="8321562" y="5843556"/>
                </a:lnTo>
                <a:lnTo>
                  <a:pt x="8331115" y="5898117"/>
                </a:lnTo>
                <a:lnTo>
                  <a:pt x="8340141" y="5952815"/>
                </a:lnTo>
                <a:lnTo>
                  <a:pt x="8348636" y="6007649"/>
                </a:lnTo>
                <a:lnTo>
                  <a:pt x="8356598" y="6062617"/>
                </a:lnTo>
                <a:lnTo>
                  <a:pt x="8364027" y="6117717"/>
                </a:lnTo>
                <a:lnTo>
                  <a:pt x="8370918" y="6172948"/>
                </a:lnTo>
                <a:lnTo>
                  <a:pt x="8377271" y="6228306"/>
                </a:lnTo>
                <a:lnTo>
                  <a:pt x="8383082" y="6283792"/>
                </a:lnTo>
                <a:lnTo>
                  <a:pt x="8388350" y="6339403"/>
                </a:lnTo>
                <a:lnTo>
                  <a:pt x="8393073" y="6395137"/>
                </a:lnTo>
                <a:lnTo>
                  <a:pt x="8397249" y="6450992"/>
                </a:lnTo>
                <a:lnTo>
                  <a:pt x="8400874" y="6506968"/>
                </a:lnTo>
                <a:lnTo>
                  <a:pt x="8403948" y="6563061"/>
                </a:lnTo>
                <a:lnTo>
                  <a:pt x="8406468" y="6619271"/>
                </a:lnTo>
                <a:lnTo>
                  <a:pt x="8408432" y="6675595"/>
                </a:lnTo>
                <a:lnTo>
                  <a:pt x="8409837" y="6732031"/>
                </a:lnTo>
                <a:lnTo>
                  <a:pt x="8410682" y="6788579"/>
                </a:lnTo>
                <a:lnTo>
                  <a:pt x="8410964" y="6845236"/>
                </a:lnTo>
              </a:path>
            </a:pathLst>
          </a:custGeom>
          <a:ln w="12700">
            <a:solidFill>
              <a:srgbClr val="336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62200" y="669036"/>
            <a:ext cx="4460748" cy="8976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695194" y="818133"/>
            <a:ext cx="3754754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Water</a:t>
            </a:r>
            <a:r>
              <a:rPr spc="-90" dirty="0"/>
              <a:t> </a:t>
            </a:r>
            <a:r>
              <a:rPr dirty="0"/>
              <a:t>pollution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64844" y="2002358"/>
            <a:ext cx="7470140" cy="36106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464184" indent="-342900">
              <a:lnSpc>
                <a:spcPct val="100000"/>
              </a:lnSpc>
              <a:spcBef>
                <a:spcPts val="9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71% of earth’s surface is covered by water-but  only a tiny fraction is available as fresh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water.</a:t>
            </a:r>
            <a:endParaRPr sz="2800">
              <a:latin typeface="Times New Roman"/>
              <a:cs typeface="Times New Roman"/>
            </a:endParaRPr>
          </a:p>
          <a:p>
            <a:pPr marL="355600" marR="321945" indent="-342900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97% of total water is found in oceans and 3% is  fresh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water.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Out of this 2.997% is locked in ice caps. The only  0.003% of total volume is available as soil  moisture, ground water, water vapour, water in  lakes,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streams,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rivers and wetlands.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955334" y="229642"/>
            <a:ext cx="1435305" cy="17997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71901" y="2709798"/>
            <a:ext cx="5870575" cy="41466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3072" y="1552575"/>
            <a:ext cx="5488305" cy="5305425"/>
          </a:xfrm>
          <a:custGeom>
            <a:avLst/>
            <a:gdLst/>
            <a:ahLst/>
            <a:cxnLst/>
            <a:rect l="l" t="t" r="r" b="b"/>
            <a:pathLst>
              <a:path w="5488305" h="5305425">
                <a:moveTo>
                  <a:pt x="0" y="0"/>
                </a:moveTo>
                <a:lnTo>
                  <a:pt x="53543" y="8226"/>
                </a:lnTo>
                <a:lnTo>
                  <a:pt x="106920" y="16783"/>
                </a:lnTo>
                <a:lnTo>
                  <a:pt x="160127" y="25668"/>
                </a:lnTo>
                <a:lnTo>
                  <a:pt x="213164" y="34880"/>
                </a:lnTo>
                <a:lnTo>
                  <a:pt x="266029" y="44418"/>
                </a:lnTo>
                <a:lnTo>
                  <a:pt x="318721" y="54281"/>
                </a:lnTo>
                <a:lnTo>
                  <a:pt x="371238" y="64466"/>
                </a:lnTo>
                <a:lnTo>
                  <a:pt x="423579" y="74972"/>
                </a:lnTo>
                <a:lnTo>
                  <a:pt x="475741" y="85798"/>
                </a:lnTo>
                <a:lnTo>
                  <a:pt x="527724" y="96943"/>
                </a:lnTo>
                <a:lnTo>
                  <a:pt x="579526" y="108404"/>
                </a:lnTo>
                <a:lnTo>
                  <a:pt x="631145" y="120181"/>
                </a:lnTo>
                <a:lnTo>
                  <a:pt x="682581" y="132271"/>
                </a:lnTo>
                <a:lnTo>
                  <a:pt x="733830" y="144675"/>
                </a:lnTo>
                <a:lnTo>
                  <a:pt x="784893" y="157389"/>
                </a:lnTo>
                <a:lnTo>
                  <a:pt x="835767" y="170412"/>
                </a:lnTo>
                <a:lnTo>
                  <a:pt x="886451" y="183744"/>
                </a:lnTo>
                <a:lnTo>
                  <a:pt x="936943" y="197382"/>
                </a:lnTo>
                <a:lnTo>
                  <a:pt x="987242" y="211326"/>
                </a:lnTo>
                <a:lnTo>
                  <a:pt x="1037346" y="225573"/>
                </a:lnTo>
                <a:lnTo>
                  <a:pt x="1087254" y="240122"/>
                </a:lnTo>
                <a:lnTo>
                  <a:pt x="1136964" y="254972"/>
                </a:lnTo>
                <a:lnTo>
                  <a:pt x="1186475" y="270121"/>
                </a:lnTo>
                <a:lnTo>
                  <a:pt x="1235786" y="285568"/>
                </a:lnTo>
                <a:lnTo>
                  <a:pt x="1284893" y="301311"/>
                </a:lnTo>
                <a:lnTo>
                  <a:pt x="1333797" y="317349"/>
                </a:lnTo>
                <a:lnTo>
                  <a:pt x="1382496" y="333680"/>
                </a:lnTo>
                <a:lnTo>
                  <a:pt x="1430987" y="350304"/>
                </a:lnTo>
                <a:lnTo>
                  <a:pt x="1479271" y="367217"/>
                </a:lnTo>
                <a:lnTo>
                  <a:pt x="1527344" y="384420"/>
                </a:lnTo>
                <a:lnTo>
                  <a:pt x="1575206" y="401910"/>
                </a:lnTo>
                <a:lnTo>
                  <a:pt x="1622855" y="419686"/>
                </a:lnTo>
                <a:lnTo>
                  <a:pt x="1670289" y="437746"/>
                </a:lnTo>
                <a:lnTo>
                  <a:pt x="1717507" y="456090"/>
                </a:lnTo>
                <a:lnTo>
                  <a:pt x="1764508" y="474715"/>
                </a:lnTo>
                <a:lnTo>
                  <a:pt x="1811290" y="493620"/>
                </a:lnTo>
                <a:lnTo>
                  <a:pt x="1857851" y="512804"/>
                </a:lnTo>
                <a:lnTo>
                  <a:pt x="1904190" y="532265"/>
                </a:lnTo>
                <a:lnTo>
                  <a:pt x="1950305" y="552002"/>
                </a:lnTo>
                <a:lnTo>
                  <a:pt x="1996195" y="572013"/>
                </a:lnTo>
                <a:lnTo>
                  <a:pt x="2041859" y="592296"/>
                </a:lnTo>
                <a:lnTo>
                  <a:pt x="2087294" y="612851"/>
                </a:lnTo>
                <a:lnTo>
                  <a:pt x="2132499" y="633676"/>
                </a:lnTo>
                <a:lnTo>
                  <a:pt x="2177474" y="654769"/>
                </a:lnTo>
                <a:lnTo>
                  <a:pt x="2222215" y="676129"/>
                </a:lnTo>
                <a:lnTo>
                  <a:pt x="2266722" y="697755"/>
                </a:lnTo>
                <a:lnTo>
                  <a:pt x="2310994" y="719644"/>
                </a:lnTo>
                <a:lnTo>
                  <a:pt x="2355028" y="741796"/>
                </a:lnTo>
                <a:lnTo>
                  <a:pt x="2398823" y="764209"/>
                </a:lnTo>
                <a:lnTo>
                  <a:pt x="2442378" y="786881"/>
                </a:lnTo>
                <a:lnTo>
                  <a:pt x="2485691" y="809811"/>
                </a:lnTo>
                <a:lnTo>
                  <a:pt x="2528760" y="832998"/>
                </a:lnTo>
                <a:lnTo>
                  <a:pt x="2571584" y="856440"/>
                </a:lnTo>
                <a:lnTo>
                  <a:pt x="2614162" y="880136"/>
                </a:lnTo>
                <a:lnTo>
                  <a:pt x="2656492" y="904084"/>
                </a:lnTo>
                <a:lnTo>
                  <a:pt x="2698573" y="928282"/>
                </a:lnTo>
                <a:lnTo>
                  <a:pt x="2740402" y="952730"/>
                </a:lnTo>
                <a:lnTo>
                  <a:pt x="2781979" y="977426"/>
                </a:lnTo>
                <a:lnTo>
                  <a:pt x="2823302" y="1002368"/>
                </a:lnTo>
                <a:lnTo>
                  <a:pt x="2864369" y="1027554"/>
                </a:lnTo>
                <a:lnTo>
                  <a:pt x="2905179" y="1052984"/>
                </a:lnTo>
                <a:lnTo>
                  <a:pt x="2945731" y="1078656"/>
                </a:lnTo>
                <a:lnTo>
                  <a:pt x="2986022" y="1104568"/>
                </a:lnTo>
                <a:lnTo>
                  <a:pt x="3026051" y="1130720"/>
                </a:lnTo>
                <a:lnTo>
                  <a:pt x="3065818" y="1157108"/>
                </a:lnTo>
                <a:lnTo>
                  <a:pt x="3105319" y="1183733"/>
                </a:lnTo>
                <a:lnTo>
                  <a:pt x="3144555" y="1210592"/>
                </a:lnTo>
                <a:lnTo>
                  <a:pt x="3183522" y="1237684"/>
                </a:lnTo>
                <a:lnTo>
                  <a:pt x="3222220" y="1265008"/>
                </a:lnTo>
                <a:lnTo>
                  <a:pt x="3260648" y="1292562"/>
                </a:lnTo>
                <a:lnTo>
                  <a:pt x="3298803" y="1320344"/>
                </a:lnTo>
                <a:lnTo>
                  <a:pt x="3336684" y="1348354"/>
                </a:lnTo>
                <a:lnTo>
                  <a:pt x="3374290" y="1376590"/>
                </a:lnTo>
                <a:lnTo>
                  <a:pt x="3411618" y="1405049"/>
                </a:lnTo>
                <a:lnTo>
                  <a:pt x="3448669" y="1433732"/>
                </a:lnTo>
                <a:lnTo>
                  <a:pt x="3485439" y="1462635"/>
                </a:lnTo>
                <a:lnTo>
                  <a:pt x="3521928" y="1491759"/>
                </a:lnTo>
                <a:lnTo>
                  <a:pt x="3558134" y="1521101"/>
                </a:lnTo>
                <a:lnTo>
                  <a:pt x="3594055" y="1550659"/>
                </a:lnTo>
                <a:lnTo>
                  <a:pt x="3629691" y="1580433"/>
                </a:lnTo>
                <a:lnTo>
                  <a:pt x="3665038" y="1610421"/>
                </a:lnTo>
                <a:lnTo>
                  <a:pt x="3700097" y="1640622"/>
                </a:lnTo>
                <a:lnTo>
                  <a:pt x="3734865" y="1671033"/>
                </a:lnTo>
                <a:lnTo>
                  <a:pt x="3769341" y="1701654"/>
                </a:lnTo>
                <a:lnTo>
                  <a:pt x="3803523" y="1732483"/>
                </a:lnTo>
                <a:lnTo>
                  <a:pt x="3837410" y="1763519"/>
                </a:lnTo>
                <a:lnTo>
                  <a:pt x="3871001" y="1794760"/>
                </a:lnTo>
                <a:lnTo>
                  <a:pt x="3904293" y="1826204"/>
                </a:lnTo>
                <a:lnTo>
                  <a:pt x="3937285" y="1857851"/>
                </a:lnTo>
                <a:lnTo>
                  <a:pt x="3969976" y="1889698"/>
                </a:lnTo>
                <a:lnTo>
                  <a:pt x="4002365" y="1921744"/>
                </a:lnTo>
                <a:lnTo>
                  <a:pt x="4034449" y="1953989"/>
                </a:lnTo>
                <a:lnTo>
                  <a:pt x="4066227" y="1986429"/>
                </a:lnTo>
                <a:lnTo>
                  <a:pt x="4097698" y="2019065"/>
                </a:lnTo>
                <a:lnTo>
                  <a:pt x="4128859" y="2051893"/>
                </a:lnTo>
                <a:lnTo>
                  <a:pt x="4159711" y="2084914"/>
                </a:lnTo>
                <a:lnTo>
                  <a:pt x="4190250" y="2118125"/>
                </a:lnTo>
                <a:lnTo>
                  <a:pt x="4220477" y="2151525"/>
                </a:lnTo>
                <a:lnTo>
                  <a:pt x="4250388" y="2185112"/>
                </a:lnTo>
                <a:lnTo>
                  <a:pt x="4279982" y="2218885"/>
                </a:lnTo>
                <a:lnTo>
                  <a:pt x="4309259" y="2252843"/>
                </a:lnTo>
                <a:lnTo>
                  <a:pt x="4338216" y="2286984"/>
                </a:lnTo>
                <a:lnTo>
                  <a:pt x="4366852" y="2321307"/>
                </a:lnTo>
                <a:lnTo>
                  <a:pt x="4395165" y="2355809"/>
                </a:lnTo>
                <a:lnTo>
                  <a:pt x="4423155" y="2390490"/>
                </a:lnTo>
                <a:lnTo>
                  <a:pt x="4450818" y="2425349"/>
                </a:lnTo>
                <a:lnTo>
                  <a:pt x="4478155" y="2460383"/>
                </a:lnTo>
                <a:lnTo>
                  <a:pt x="4505163" y="2495591"/>
                </a:lnTo>
                <a:lnTo>
                  <a:pt x="4531841" y="2530972"/>
                </a:lnTo>
                <a:lnTo>
                  <a:pt x="4558187" y="2566525"/>
                </a:lnTo>
                <a:lnTo>
                  <a:pt x="4584199" y="2602247"/>
                </a:lnTo>
                <a:lnTo>
                  <a:pt x="4609877" y="2638137"/>
                </a:lnTo>
                <a:lnTo>
                  <a:pt x="4635219" y="2674195"/>
                </a:lnTo>
                <a:lnTo>
                  <a:pt x="4660223" y="2710418"/>
                </a:lnTo>
                <a:lnTo>
                  <a:pt x="4684887" y="2746804"/>
                </a:lnTo>
                <a:lnTo>
                  <a:pt x="4709211" y="2783354"/>
                </a:lnTo>
                <a:lnTo>
                  <a:pt x="4733192" y="2820064"/>
                </a:lnTo>
                <a:lnTo>
                  <a:pt x="4756830" y="2856934"/>
                </a:lnTo>
                <a:lnTo>
                  <a:pt x="4780122" y="2893961"/>
                </a:lnTo>
                <a:lnTo>
                  <a:pt x="4803067" y="2931146"/>
                </a:lnTo>
                <a:lnTo>
                  <a:pt x="4825663" y="2968485"/>
                </a:lnTo>
                <a:lnTo>
                  <a:pt x="4847910" y="3005978"/>
                </a:lnTo>
                <a:lnTo>
                  <a:pt x="4869805" y="3043624"/>
                </a:lnTo>
                <a:lnTo>
                  <a:pt x="4891347" y="3081419"/>
                </a:lnTo>
                <a:lnTo>
                  <a:pt x="4912535" y="3119365"/>
                </a:lnTo>
                <a:lnTo>
                  <a:pt x="4933366" y="3157458"/>
                </a:lnTo>
                <a:lnTo>
                  <a:pt x="4953840" y="3195697"/>
                </a:lnTo>
                <a:lnTo>
                  <a:pt x="4973955" y="3234081"/>
                </a:lnTo>
                <a:lnTo>
                  <a:pt x="4993709" y="3272608"/>
                </a:lnTo>
                <a:lnTo>
                  <a:pt x="5013101" y="3311278"/>
                </a:lnTo>
                <a:lnTo>
                  <a:pt x="5032129" y="3350087"/>
                </a:lnTo>
                <a:lnTo>
                  <a:pt x="5050792" y="3389036"/>
                </a:lnTo>
                <a:lnTo>
                  <a:pt x="5069088" y="3428122"/>
                </a:lnTo>
                <a:lnTo>
                  <a:pt x="5087016" y="3467344"/>
                </a:lnTo>
                <a:lnTo>
                  <a:pt x="5104575" y="3506701"/>
                </a:lnTo>
                <a:lnTo>
                  <a:pt x="5121762" y="3546190"/>
                </a:lnTo>
                <a:lnTo>
                  <a:pt x="5138576" y="3585811"/>
                </a:lnTo>
                <a:lnTo>
                  <a:pt x="5155016" y="3625563"/>
                </a:lnTo>
                <a:lnTo>
                  <a:pt x="5171080" y="3665443"/>
                </a:lnTo>
                <a:lnTo>
                  <a:pt x="5186766" y="3705450"/>
                </a:lnTo>
                <a:lnTo>
                  <a:pt x="5202074" y="3745583"/>
                </a:lnTo>
                <a:lnTo>
                  <a:pt x="5217001" y="3785840"/>
                </a:lnTo>
                <a:lnTo>
                  <a:pt x="5231547" y="3826220"/>
                </a:lnTo>
                <a:lnTo>
                  <a:pt x="5245708" y="3866721"/>
                </a:lnTo>
                <a:lnTo>
                  <a:pt x="5259485" y="3907342"/>
                </a:lnTo>
                <a:lnTo>
                  <a:pt x="5272876" y="3948081"/>
                </a:lnTo>
                <a:lnTo>
                  <a:pt x="5285878" y="3988937"/>
                </a:lnTo>
                <a:lnTo>
                  <a:pt x="5298491" y="4029909"/>
                </a:lnTo>
                <a:lnTo>
                  <a:pt x="5310712" y="4070994"/>
                </a:lnTo>
                <a:lnTo>
                  <a:pt x="5322541" y="4112192"/>
                </a:lnTo>
                <a:lnTo>
                  <a:pt x="5333976" y="4153501"/>
                </a:lnTo>
                <a:lnTo>
                  <a:pt x="5345016" y="4194920"/>
                </a:lnTo>
                <a:lnTo>
                  <a:pt x="5355658" y="4236446"/>
                </a:lnTo>
                <a:lnTo>
                  <a:pt x="5365901" y="4278079"/>
                </a:lnTo>
                <a:lnTo>
                  <a:pt x="5375744" y="4319817"/>
                </a:lnTo>
                <a:lnTo>
                  <a:pt x="5385186" y="4361659"/>
                </a:lnTo>
                <a:lnTo>
                  <a:pt x="5394224" y="4403603"/>
                </a:lnTo>
                <a:lnTo>
                  <a:pt x="5402857" y="4445648"/>
                </a:lnTo>
                <a:lnTo>
                  <a:pt x="5411085" y="4487792"/>
                </a:lnTo>
                <a:lnTo>
                  <a:pt x="5418904" y="4530034"/>
                </a:lnTo>
                <a:lnTo>
                  <a:pt x="5426314" y="4572372"/>
                </a:lnTo>
                <a:lnTo>
                  <a:pt x="5433313" y="4614804"/>
                </a:lnTo>
                <a:lnTo>
                  <a:pt x="5439900" y="4657331"/>
                </a:lnTo>
                <a:lnTo>
                  <a:pt x="5446072" y="4699949"/>
                </a:lnTo>
                <a:lnTo>
                  <a:pt x="5451830" y="4742657"/>
                </a:lnTo>
                <a:lnTo>
                  <a:pt x="5457170" y="4785454"/>
                </a:lnTo>
                <a:lnTo>
                  <a:pt x="5462092" y="4828339"/>
                </a:lnTo>
                <a:lnTo>
                  <a:pt x="5466594" y="4871310"/>
                </a:lnTo>
                <a:lnTo>
                  <a:pt x="5470674" y="4914365"/>
                </a:lnTo>
                <a:lnTo>
                  <a:pt x="5474331" y="4957504"/>
                </a:lnTo>
                <a:lnTo>
                  <a:pt x="5477564" y="5000724"/>
                </a:lnTo>
                <a:lnTo>
                  <a:pt x="5480371" y="5044024"/>
                </a:lnTo>
                <a:lnTo>
                  <a:pt x="5482750" y="5087403"/>
                </a:lnTo>
                <a:lnTo>
                  <a:pt x="5484700" y="5130859"/>
                </a:lnTo>
                <a:lnTo>
                  <a:pt x="5486219" y="5174390"/>
                </a:lnTo>
                <a:lnTo>
                  <a:pt x="5487306" y="5217996"/>
                </a:lnTo>
                <a:lnTo>
                  <a:pt x="5487959" y="5261675"/>
                </a:lnTo>
                <a:lnTo>
                  <a:pt x="5488178" y="5305424"/>
                </a:lnTo>
              </a:path>
            </a:pathLst>
          </a:custGeom>
          <a:ln w="12700">
            <a:solidFill>
              <a:srgbClr val="336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68267" y="1011936"/>
            <a:ext cx="3064764" cy="8976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001261" y="1160780"/>
            <a:ext cx="235839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Definit</a:t>
            </a:r>
            <a:r>
              <a:rPr spc="5" dirty="0"/>
              <a:t>i</a:t>
            </a:r>
            <a:r>
              <a:rPr dirty="0"/>
              <a:t>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74598" y="3060319"/>
            <a:ext cx="6221730" cy="2465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-1905" algn="ctr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chemeClr val="bg1"/>
                </a:solidFill>
                <a:latin typeface="Times New Roman"/>
                <a:cs typeface="Times New Roman"/>
              </a:rPr>
              <a:t>When the quality or composition of  water changes directly or indirectly</a:t>
            </a:r>
            <a:r>
              <a:rPr sz="3200" spc="-13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chemeClr val="bg1"/>
                </a:solidFill>
                <a:latin typeface="Times New Roman"/>
                <a:cs typeface="Times New Roman"/>
              </a:rPr>
              <a:t>as  a </a:t>
            </a:r>
            <a:r>
              <a:rPr sz="3200" spc="-5" dirty="0">
                <a:solidFill>
                  <a:schemeClr val="bg1"/>
                </a:solidFill>
                <a:latin typeface="Times New Roman"/>
                <a:cs typeface="Times New Roman"/>
              </a:rPr>
              <a:t>result </a:t>
            </a:r>
            <a:r>
              <a:rPr sz="3200" dirty="0">
                <a:solidFill>
                  <a:schemeClr val="bg1"/>
                </a:solidFill>
                <a:latin typeface="Times New Roman"/>
                <a:cs typeface="Times New Roman"/>
              </a:rPr>
              <a:t>of man’s activities </a:t>
            </a:r>
            <a:r>
              <a:rPr sz="3200" spc="-5" dirty="0">
                <a:solidFill>
                  <a:schemeClr val="bg1"/>
                </a:solidFill>
                <a:latin typeface="Times New Roman"/>
                <a:cs typeface="Times New Roman"/>
              </a:rPr>
              <a:t>such </a:t>
            </a:r>
            <a:r>
              <a:rPr sz="3200" dirty="0">
                <a:solidFill>
                  <a:schemeClr val="bg1"/>
                </a:solidFill>
                <a:latin typeface="Times New Roman"/>
                <a:cs typeface="Times New Roman"/>
              </a:rPr>
              <a:t>that it  becomes unfit for any purpose it is  said to be</a:t>
            </a:r>
            <a:r>
              <a:rPr sz="3200" spc="-2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chemeClr val="bg1"/>
                </a:solidFill>
                <a:latin typeface="Times New Roman"/>
                <a:cs typeface="Times New Roman"/>
              </a:rPr>
              <a:t>polluted.</a:t>
            </a:r>
          </a:p>
        </p:txBody>
      </p:sp>
      <p:sp>
        <p:nvSpPr>
          <p:cNvPr id="7" name="object 7"/>
          <p:cNvSpPr/>
          <p:nvPr/>
        </p:nvSpPr>
        <p:spPr>
          <a:xfrm>
            <a:off x="6726734" y="610642"/>
            <a:ext cx="1435306" cy="17997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1436" y="482549"/>
            <a:ext cx="5961126" cy="677108"/>
          </a:xfrm>
        </p:spPr>
        <p:txBody>
          <a:bodyPr/>
          <a:lstStyle/>
          <a:p>
            <a:pPr algn="ctr"/>
            <a:r>
              <a:rPr lang="en-US" u="sng" dirty="0" smtClean="0"/>
              <a:t>Pollution</a:t>
            </a:r>
            <a:endParaRPr lang="en-US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4844" y="1524000"/>
            <a:ext cx="7614310" cy="4431983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Definition : </a:t>
            </a:r>
            <a:r>
              <a:rPr lang="en-US" sz="36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Any matter </a:t>
            </a:r>
            <a:r>
              <a:rPr lang="en-US" sz="36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i.e</a:t>
            </a:r>
            <a:r>
              <a:rPr lang="en-US" sz="36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, Solid , Liquid </a:t>
            </a:r>
            <a:r>
              <a:rPr lang="en-US" sz="36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lang="en-US" sz="36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gas etc present in a medium such as Air, Water, Soil etc, in such concentrations for a considerable period of time which can alter its natural environment is called a Pollutant and the phenomenon is known as Pollution.</a:t>
            </a:r>
            <a:endParaRPr lang="en-US" sz="3600" dirty="0" smtClean="0">
              <a:latin typeface="Times New Roman"/>
              <a:cs typeface="Times New Roman"/>
            </a:endParaRPr>
          </a:p>
          <a:p>
            <a:endParaRPr lang="en-US" sz="36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6739" y="0"/>
            <a:ext cx="8423664" cy="6857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4844" y="1967306"/>
            <a:ext cx="7502525" cy="46525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ts val="2735"/>
              </a:lnSpc>
              <a:spcBef>
                <a:spcPts val="100"/>
              </a:spcBef>
              <a:buClr>
                <a:srgbClr val="3366FF"/>
              </a:buClr>
              <a:buSzPct val="79166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Industrial</a:t>
            </a:r>
            <a:r>
              <a:rPr sz="2400" b="1" spc="-3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Effluents</a:t>
            </a:r>
            <a:endParaRPr sz="2400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355600" marR="107314">
              <a:lnSpc>
                <a:spcPts val="2590"/>
              </a:lnSpc>
              <a:spcBef>
                <a:spcPts val="185"/>
              </a:spcBef>
            </a:pPr>
            <a:r>
              <a:rPr sz="24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Water is discharged </a:t>
            </a:r>
            <a:r>
              <a:rPr sz="2400" b="1" dirty="0">
                <a:solidFill>
                  <a:schemeClr val="bg1"/>
                </a:solidFill>
                <a:latin typeface="Times New Roman"/>
                <a:cs typeface="Times New Roman"/>
              </a:rPr>
              <a:t>from </a:t>
            </a:r>
            <a:r>
              <a:rPr sz="24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industries </a:t>
            </a:r>
            <a:r>
              <a:rPr sz="2400" b="1" dirty="0">
                <a:solidFill>
                  <a:schemeClr val="bg1"/>
                </a:solidFill>
                <a:latin typeface="Times New Roman"/>
                <a:cs typeface="Times New Roman"/>
              </a:rPr>
              <a:t>after </a:t>
            </a:r>
            <a:r>
              <a:rPr sz="24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having been  used in production processes. This waste water may  contain acids, </a:t>
            </a:r>
            <a:r>
              <a:rPr sz="2400" b="1" dirty="0">
                <a:solidFill>
                  <a:schemeClr val="bg1"/>
                </a:solidFill>
                <a:latin typeface="Times New Roman"/>
                <a:cs typeface="Times New Roman"/>
              </a:rPr>
              <a:t>alkalis, </a:t>
            </a:r>
            <a:r>
              <a:rPr sz="24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salts, poisons, oils and in </a:t>
            </a:r>
            <a:r>
              <a:rPr sz="2400" b="1" dirty="0">
                <a:solidFill>
                  <a:schemeClr val="bg1"/>
                </a:solidFill>
                <a:latin typeface="Times New Roman"/>
                <a:cs typeface="Times New Roman"/>
              </a:rPr>
              <a:t>some  </a:t>
            </a:r>
            <a:r>
              <a:rPr sz="24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cases harmful</a:t>
            </a:r>
            <a:r>
              <a:rPr sz="2400" b="1" spc="-3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chemeClr val="bg1"/>
                </a:solidFill>
                <a:latin typeface="Times New Roman"/>
                <a:cs typeface="Times New Roman"/>
              </a:rPr>
              <a:t>bacteria.</a:t>
            </a:r>
            <a:endParaRPr sz="24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355600" indent="-342900">
              <a:lnSpc>
                <a:spcPts val="2735"/>
              </a:lnSpc>
              <a:spcBef>
                <a:spcPts val="259"/>
              </a:spcBef>
              <a:buClr>
                <a:srgbClr val="3366FF"/>
              </a:buClr>
              <a:buSzPct val="79166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Mining and 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Agricultural</a:t>
            </a:r>
            <a:r>
              <a:rPr sz="2400" b="1" spc="-5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Wastes</a:t>
            </a:r>
            <a:endParaRPr sz="2400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355600" marR="177165">
              <a:lnSpc>
                <a:spcPts val="2590"/>
              </a:lnSpc>
              <a:spcBef>
                <a:spcPts val="180"/>
              </a:spcBef>
            </a:pPr>
            <a:r>
              <a:rPr sz="24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Mines, especially </a:t>
            </a:r>
            <a:r>
              <a:rPr sz="2400" b="1" dirty="0">
                <a:solidFill>
                  <a:schemeClr val="bg1"/>
                </a:solidFill>
                <a:latin typeface="Times New Roman"/>
                <a:cs typeface="Times New Roman"/>
              </a:rPr>
              <a:t>gold </a:t>
            </a:r>
            <a:r>
              <a:rPr sz="24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and </a:t>
            </a:r>
            <a:r>
              <a:rPr sz="2400" b="1" dirty="0">
                <a:solidFill>
                  <a:schemeClr val="bg1"/>
                </a:solidFill>
                <a:latin typeface="Times New Roman"/>
                <a:cs typeface="Times New Roman"/>
              </a:rPr>
              <a:t>coal </a:t>
            </a:r>
            <a:r>
              <a:rPr sz="24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mines, </a:t>
            </a:r>
            <a:r>
              <a:rPr sz="2400" b="1" dirty="0">
                <a:solidFill>
                  <a:schemeClr val="bg1"/>
                </a:solidFill>
                <a:latin typeface="Times New Roman"/>
                <a:cs typeface="Times New Roman"/>
              </a:rPr>
              <a:t>are </a:t>
            </a:r>
            <a:r>
              <a:rPr sz="24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responsible  </a:t>
            </a:r>
            <a:r>
              <a:rPr sz="2400" b="1" dirty="0">
                <a:solidFill>
                  <a:schemeClr val="bg1"/>
                </a:solidFill>
                <a:latin typeface="Times New Roman"/>
                <a:cs typeface="Times New Roman"/>
              </a:rPr>
              <a:t>for </a:t>
            </a:r>
            <a:r>
              <a:rPr sz="24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large quantities </a:t>
            </a:r>
            <a:r>
              <a:rPr sz="2400" b="1" dirty="0">
                <a:solidFill>
                  <a:schemeClr val="bg1"/>
                </a:solidFill>
                <a:latin typeface="Times New Roman"/>
                <a:cs typeface="Times New Roman"/>
              </a:rPr>
              <a:t>of acid</a:t>
            </a:r>
            <a:r>
              <a:rPr sz="2400" b="1" spc="-5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water.</a:t>
            </a:r>
            <a:endParaRPr sz="24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355600" marR="168910" indent="-342900">
              <a:lnSpc>
                <a:spcPts val="2590"/>
              </a:lnSpc>
              <a:spcBef>
                <a:spcPts val="580"/>
              </a:spcBef>
              <a:buClr>
                <a:srgbClr val="3366FF"/>
              </a:buClr>
              <a:buSzPct val="79166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Agricultural </a:t>
            </a:r>
            <a:r>
              <a:rPr sz="24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pesticides</a:t>
            </a:r>
            <a:r>
              <a:rPr sz="24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, fertilizers and herbicides </a:t>
            </a:r>
            <a:r>
              <a:rPr sz="2400" b="1" dirty="0">
                <a:solidFill>
                  <a:schemeClr val="bg1"/>
                </a:solidFill>
                <a:latin typeface="Times New Roman"/>
                <a:cs typeface="Times New Roman"/>
              </a:rPr>
              <a:t>may  </a:t>
            </a:r>
            <a:r>
              <a:rPr sz="24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wash </a:t>
            </a:r>
            <a:r>
              <a:rPr sz="2400" b="1" dirty="0">
                <a:solidFill>
                  <a:schemeClr val="bg1"/>
                </a:solidFill>
                <a:latin typeface="Times New Roman"/>
                <a:cs typeface="Times New Roman"/>
              </a:rPr>
              <a:t>into rivers and stagnant </a:t>
            </a:r>
            <a:r>
              <a:rPr sz="24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water</a:t>
            </a:r>
            <a:r>
              <a:rPr sz="2400" b="1" spc="-1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bodies.</a:t>
            </a:r>
            <a:endParaRPr sz="24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355600" indent="-342900">
              <a:lnSpc>
                <a:spcPts val="2735"/>
              </a:lnSpc>
              <a:spcBef>
                <a:spcPts val="254"/>
              </a:spcBef>
              <a:buClr>
                <a:srgbClr val="3366FF"/>
              </a:buClr>
              <a:buSzPct val="79166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Sewage Disposal and Domestic</a:t>
            </a:r>
            <a:r>
              <a:rPr sz="2400" b="1" spc="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Wastes</a:t>
            </a:r>
            <a:endParaRPr sz="2400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355600">
              <a:lnSpc>
                <a:spcPts val="2735"/>
              </a:lnSpc>
            </a:pPr>
            <a:r>
              <a:rPr sz="24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Sewage as well as domestic and </a:t>
            </a:r>
            <a:r>
              <a:rPr sz="2400" b="1" dirty="0">
                <a:solidFill>
                  <a:schemeClr val="bg1"/>
                </a:solidFill>
                <a:latin typeface="Times New Roman"/>
                <a:cs typeface="Times New Roman"/>
              </a:rPr>
              <a:t>farm </a:t>
            </a:r>
            <a:r>
              <a:rPr sz="24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wastes </a:t>
            </a:r>
            <a:r>
              <a:rPr sz="2400" b="1" spc="-10" dirty="0">
                <a:solidFill>
                  <a:schemeClr val="bg1"/>
                </a:solidFill>
                <a:latin typeface="Times New Roman"/>
                <a:cs typeface="Times New Roman"/>
              </a:rPr>
              <a:t>were</a:t>
            </a:r>
            <a:r>
              <a:rPr sz="2400" b="1" spc="8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often</a:t>
            </a:r>
            <a:endParaRPr sz="24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50"/>
              </a:spcBef>
            </a:pPr>
            <a:r>
              <a:rPr sz="24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allowed </a:t>
            </a:r>
            <a:r>
              <a:rPr sz="2400" b="1" dirty="0">
                <a:solidFill>
                  <a:schemeClr val="bg1"/>
                </a:solidFill>
                <a:latin typeface="Times New Roman"/>
                <a:cs typeface="Times New Roman"/>
              </a:rPr>
              <a:t>to </a:t>
            </a:r>
            <a:r>
              <a:rPr sz="24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pollute </a:t>
            </a:r>
            <a:r>
              <a:rPr sz="2400" b="1" dirty="0">
                <a:solidFill>
                  <a:schemeClr val="bg1"/>
                </a:solidFill>
                <a:latin typeface="Times New Roman"/>
                <a:cs typeface="Times New Roman"/>
              </a:rPr>
              <a:t>rivers </a:t>
            </a:r>
            <a:r>
              <a:rPr sz="24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and</a:t>
            </a:r>
            <a:r>
              <a:rPr sz="2400" b="1" spc="-5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dams.</a:t>
            </a:r>
            <a:endParaRPr sz="2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381000"/>
            <a:ext cx="6019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C000"/>
                </a:solidFill>
              </a:rPr>
              <a:t>Sources of</a:t>
            </a:r>
            <a:r>
              <a:rPr lang="en-US" sz="4400" spc="-95" dirty="0" smtClean="0">
                <a:solidFill>
                  <a:srgbClr val="FFC000"/>
                </a:solidFill>
              </a:rPr>
              <a:t> </a:t>
            </a:r>
            <a:r>
              <a:rPr lang="en-US" sz="4400" dirty="0" smtClean="0">
                <a:solidFill>
                  <a:srgbClr val="FFC000"/>
                </a:solidFill>
              </a:rPr>
              <a:t>Water  Pollution</a:t>
            </a:r>
            <a:endParaRPr lang="en-US" sz="44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389" y="1650"/>
            <a:ext cx="8411210" cy="6845300"/>
          </a:xfrm>
          <a:custGeom>
            <a:avLst/>
            <a:gdLst/>
            <a:ahLst/>
            <a:cxnLst/>
            <a:rect l="l" t="t" r="r" b="b"/>
            <a:pathLst>
              <a:path w="8411210" h="6845300">
                <a:moveTo>
                  <a:pt x="0" y="0"/>
                </a:moveTo>
                <a:lnTo>
                  <a:pt x="69612" y="229"/>
                </a:lnTo>
                <a:lnTo>
                  <a:pt x="139091" y="917"/>
                </a:lnTo>
                <a:lnTo>
                  <a:pt x="208434" y="2060"/>
                </a:lnTo>
                <a:lnTo>
                  <a:pt x="277638" y="3658"/>
                </a:lnTo>
                <a:lnTo>
                  <a:pt x="346702" y="5709"/>
                </a:lnTo>
                <a:lnTo>
                  <a:pt x="415622" y="8210"/>
                </a:lnTo>
                <a:lnTo>
                  <a:pt x="484398" y="11161"/>
                </a:lnTo>
                <a:lnTo>
                  <a:pt x="553027" y="14559"/>
                </a:lnTo>
                <a:lnTo>
                  <a:pt x="621507" y="18402"/>
                </a:lnTo>
                <a:lnTo>
                  <a:pt x="689835" y="22690"/>
                </a:lnTo>
                <a:lnTo>
                  <a:pt x="758009" y="27419"/>
                </a:lnTo>
                <a:lnTo>
                  <a:pt x="826028" y="32589"/>
                </a:lnTo>
                <a:lnTo>
                  <a:pt x="893889" y="38197"/>
                </a:lnTo>
                <a:lnTo>
                  <a:pt x="961590" y="44242"/>
                </a:lnTo>
                <a:lnTo>
                  <a:pt x="1029128" y="50722"/>
                </a:lnTo>
                <a:lnTo>
                  <a:pt x="1096502" y="57636"/>
                </a:lnTo>
                <a:lnTo>
                  <a:pt x="1163710" y="64981"/>
                </a:lnTo>
                <a:lnTo>
                  <a:pt x="1230749" y="72755"/>
                </a:lnTo>
                <a:lnTo>
                  <a:pt x="1297617" y="80958"/>
                </a:lnTo>
                <a:lnTo>
                  <a:pt x="1364311" y="89587"/>
                </a:lnTo>
                <a:lnTo>
                  <a:pt x="1430831" y="98640"/>
                </a:lnTo>
                <a:lnTo>
                  <a:pt x="1497173" y="108116"/>
                </a:lnTo>
                <a:lnTo>
                  <a:pt x="1563336" y="118012"/>
                </a:lnTo>
                <a:lnTo>
                  <a:pt x="1629317" y="128328"/>
                </a:lnTo>
                <a:lnTo>
                  <a:pt x="1695114" y="139062"/>
                </a:lnTo>
                <a:lnTo>
                  <a:pt x="1760725" y="150211"/>
                </a:lnTo>
                <a:lnTo>
                  <a:pt x="1826147" y="161774"/>
                </a:lnTo>
                <a:lnTo>
                  <a:pt x="1891380" y="173749"/>
                </a:lnTo>
                <a:lnTo>
                  <a:pt x="1956420" y="186134"/>
                </a:lnTo>
                <a:lnTo>
                  <a:pt x="2021265" y="198928"/>
                </a:lnTo>
                <a:lnTo>
                  <a:pt x="2085913" y="212129"/>
                </a:lnTo>
                <a:lnTo>
                  <a:pt x="2150362" y="225735"/>
                </a:lnTo>
                <a:lnTo>
                  <a:pt x="2214610" y="239745"/>
                </a:lnTo>
                <a:lnTo>
                  <a:pt x="2278655" y="254155"/>
                </a:lnTo>
                <a:lnTo>
                  <a:pt x="2342494" y="268966"/>
                </a:lnTo>
                <a:lnTo>
                  <a:pt x="2406125" y="284175"/>
                </a:lnTo>
                <a:lnTo>
                  <a:pt x="2469547" y="299780"/>
                </a:lnTo>
                <a:lnTo>
                  <a:pt x="2532756" y="315779"/>
                </a:lnTo>
                <a:lnTo>
                  <a:pt x="2595751" y="332171"/>
                </a:lnTo>
                <a:lnTo>
                  <a:pt x="2658530" y="348954"/>
                </a:lnTo>
                <a:lnTo>
                  <a:pt x="2721091" y="366127"/>
                </a:lnTo>
                <a:lnTo>
                  <a:pt x="2783430" y="383687"/>
                </a:lnTo>
                <a:lnTo>
                  <a:pt x="2845547" y="401632"/>
                </a:lnTo>
                <a:lnTo>
                  <a:pt x="2907439" y="419962"/>
                </a:lnTo>
                <a:lnTo>
                  <a:pt x="2969104" y="438673"/>
                </a:lnTo>
                <a:lnTo>
                  <a:pt x="3030539" y="457766"/>
                </a:lnTo>
                <a:lnTo>
                  <a:pt x="3091743" y="477236"/>
                </a:lnTo>
                <a:lnTo>
                  <a:pt x="3152713" y="497084"/>
                </a:lnTo>
                <a:lnTo>
                  <a:pt x="3213447" y="517307"/>
                </a:lnTo>
                <a:lnTo>
                  <a:pt x="3273943" y="537903"/>
                </a:lnTo>
                <a:lnTo>
                  <a:pt x="3334199" y="558871"/>
                </a:lnTo>
                <a:lnTo>
                  <a:pt x="3394213" y="580209"/>
                </a:lnTo>
                <a:lnTo>
                  <a:pt x="3453982" y="601914"/>
                </a:lnTo>
                <a:lnTo>
                  <a:pt x="3513505" y="623986"/>
                </a:lnTo>
                <a:lnTo>
                  <a:pt x="3572779" y="646423"/>
                </a:lnTo>
                <a:lnTo>
                  <a:pt x="3631802" y="669223"/>
                </a:lnTo>
                <a:lnTo>
                  <a:pt x="3690571" y="692383"/>
                </a:lnTo>
                <a:lnTo>
                  <a:pt x="3749086" y="715903"/>
                </a:lnTo>
                <a:lnTo>
                  <a:pt x="3807342" y="739780"/>
                </a:lnTo>
                <a:lnTo>
                  <a:pt x="3865340" y="764013"/>
                </a:lnTo>
                <a:lnTo>
                  <a:pt x="3923075" y="788600"/>
                </a:lnTo>
                <a:lnTo>
                  <a:pt x="3980546" y="813540"/>
                </a:lnTo>
                <a:lnTo>
                  <a:pt x="4037752" y="838830"/>
                </a:lnTo>
                <a:lnTo>
                  <a:pt x="4094688" y="864468"/>
                </a:lnTo>
                <a:lnTo>
                  <a:pt x="4151355" y="890454"/>
                </a:lnTo>
                <a:lnTo>
                  <a:pt x="4207749" y="916784"/>
                </a:lnTo>
                <a:lnTo>
                  <a:pt x="4263868" y="943458"/>
                </a:lnTo>
                <a:lnTo>
                  <a:pt x="4319710" y="970474"/>
                </a:lnTo>
                <a:lnTo>
                  <a:pt x="4375273" y="997830"/>
                </a:lnTo>
                <a:lnTo>
                  <a:pt x="4430554" y="1025524"/>
                </a:lnTo>
                <a:lnTo>
                  <a:pt x="4485552" y="1053554"/>
                </a:lnTo>
                <a:lnTo>
                  <a:pt x="4540265" y="1081919"/>
                </a:lnTo>
                <a:lnTo>
                  <a:pt x="4594690" y="1110617"/>
                </a:lnTo>
                <a:lnTo>
                  <a:pt x="4648825" y="1139646"/>
                </a:lnTo>
                <a:lnTo>
                  <a:pt x="4702667" y="1169004"/>
                </a:lnTo>
                <a:lnTo>
                  <a:pt x="4756216" y="1198690"/>
                </a:lnTo>
                <a:lnTo>
                  <a:pt x="4809468" y="1228701"/>
                </a:lnTo>
                <a:lnTo>
                  <a:pt x="4862421" y="1259037"/>
                </a:lnTo>
                <a:lnTo>
                  <a:pt x="4915073" y="1289695"/>
                </a:lnTo>
                <a:lnTo>
                  <a:pt x="4967423" y="1320674"/>
                </a:lnTo>
                <a:lnTo>
                  <a:pt x="5019468" y="1351971"/>
                </a:lnTo>
                <a:lnTo>
                  <a:pt x="5071205" y="1383585"/>
                </a:lnTo>
                <a:lnTo>
                  <a:pt x="5122633" y="1415515"/>
                </a:lnTo>
                <a:lnTo>
                  <a:pt x="5173749" y="1447758"/>
                </a:lnTo>
                <a:lnTo>
                  <a:pt x="5224551" y="1480313"/>
                </a:lnTo>
                <a:lnTo>
                  <a:pt x="5275038" y="1513177"/>
                </a:lnTo>
                <a:lnTo>
                  <a:pt x="5325206" y="1546350"/>
                </a:lnTo>
                <a:lnTo>
                  <a:pt x="5375054" y="1579830"/>
                </a:lnTo>
                <a:lnTo>
                  <a:pt x="5424580" y="1613614"/>
                </a:lnTo>
                <a:lnTo>
                  <a:pt x="5473781" y="1647701"/>
                </a:lnTo>
                <a:lnTo>
                  <a:pt x="5522656" y="1682089"/>
                </a:lnTo>
                <a:lnTo>
                  <a:pt x="5571201" y="1716777"/>
                </a:lnTo>
                <a:lnTo>
                  <a:pt x="5619416" y="1751762"/>
                </a:lnTo>
                <a:lnTo>
                  <a:pt x="5667297" y="1787043"/>
                </a:lnTo>
                <a:lnTo>
                  <a:pt x="5714843" y="1822619"/>
                </a:lnTo>
                <a:lnTo>
                  <a:pt x="5762051" y="1858486"/>
                </a:lnTo>
                <a:lnTo>
                  <a:pt x="5808919" y="1894645"/>
                </a:lnTo>
                <a:lnTo>
                  <a:pt x="5855446" y="1931092"/>
                </a:lnTo>
                <a:lnTo>
                  <a:pt x="5901628" y="1967826"/>
                </a:lnTo>
                <a:lnTo>
                  <a:pt x="5947464" y="2004845"/>
                </a:lnTo>
                <a:lnTo>
                  <a:pt x="5992952" y="2042148"/>
                </a:lnTo>
                <a:lnTo>
                  <a:pt x="6038090" y="2079733"/>
                </a:lnTo>
                <a:lnTo>
                  <a:pt x="6082874" y="2117598"/>
                </a:lnTo>
                <a:lnTo>
                  <a:pt x="6127304" y="2155741"/>
                </a:lnTo>
                <a:lnTo>
                  <a:pt x="6171376" y="2194161"/>
                </a:lnTo>
                <a:lnTo>
                  <a:pt x="6215090" y="2232855"/>
                </a:lnTo>
                <a:lnTo>
                  <a:pt x="6258442" y="2271823"/>
                </a:lnTo>
                <a:lnTo>
                  <a:pt x="6301430" y="2311061"/>
                </a:lnTo>
                <a:lnTo>
                  <a:pt x="6344053" y="2350569"/>
                </a:lnTo>
                <a:lnTo>
                  <a:pt x="6386308" y="2390345"/>
                </a:lnTo>
                <a:lnTo>
                  <a:pt x="6428193" y="2430387"/>
                </a:lnTo>
                <a:lnTo>
                  <a:pt x="6469705" y="2470693"/>
                </a:lnTo>
                <a:lnTo>
                  <a:pt x="6510844" y="2511261"/>
                </a:lnTo>
                <a:lnTo>
                  <a:pt x="6551605" y="2552090"/>
                </a:lnTo>
                <a:lnTo>
                  <a:pt x="6591988" y="2593178"/>
                </a:lnTo>
                <a:lnTo>
                  <a:pt x="6631991" y="2634523"/>
                </a:lnTo>
                <a:lnTo>
                  <a:pt x="6671610" y="2676123"/>
                </a:lnTo>
                <a:lnTo>
                  <a:pt x="6710844" y="2717977"/>
                </a:lnTo>
                <a:lnTo>
                  <a:pt x="6749690" y="2760083"/>
                </a:lnTo>
                <a:lnTo>
                  <a:pt x="6788147" y="2802439"/>
                </a:lnTo>
                <a:lnTo>
                  <a:pt x="6826213" y="2845043"/>
                </a:lnTo>
                <a:lnTo>
                  <a:pt x="6863884" y="2887894"/>
                </a:lnTo>
                <a:lnTo>
                  <a:pt x="6901160" y="2930990"/>
                </a:lnTo>
                <a:lnTo>
                  <a:pt x="6938037" y="2974328"/>
                </a:lnTo>
                <a:lnTo>
                  <a:pt x="6974514" y="3017908"/>
                </a:lnTo>
                <a:lnTo>
                  <a:pt x="7010588" y="3061728"/>
                </a:lnTo>
                <a:lnTo>
                  <a:pt x="7046258" y="3105785"/>
                </a:lnTo>
                <a:lnTo>
                  <a:pt x="7081521" y="3150078"/>
                </a:lnTo>
                <a:lnTo>
                  <a:pt x="7116375" y="3194606"/>
                </a:lnTo>
                <a:lnTo>
                  <a:pt x="7150818" y="3239366"/>
                </a:lnTo>
                <a:lnTo>
                  <a:pt x="7184847" y="3284357"/>
                </a:lnTo>
                <a:lnTo>
                  <a:pt x="7218461" y="3329576"/>
                </a:lnTo>
                <a:lnTo>
                  <a:pt x="7251657" y="3375023"/>
                </a:lnTo>
                <a:lnTo>
                  <a:pt x="7284434" y="3420695"/>
                </a:lnTo>
                <a:lnTo>
                  <a:pt x="7316788" y="3466591"/>
                </a:lnTo>
                <a:lnTo>
                  <a:pt x="7348719" y="3512709"/>
                </a:lnTo>
                <a:lnTo>
                  <a:pt x="7380223" y="3559047"/>
                </a:lnTo>
                <a:lnTo>
                  <a:pt x="7411298" y="3605604"/>
                </a:lnTo>
                <a:lnTo>
                  <a:pt x="7441943" y="3652377"/>
                </a:lnTo>
                <a:lnTo>
                  <a:pt x="7472155" y="3699365"/>
                </a:lnTo>
                <a:lnTo>
                  <a:pt x="7501932" y="3746566"/>
                </a:lnTo>
                <a:lnTo>
                  <a:pt x="7531272" y="3793978"/>
                </a:lnTo>
                <a:lnTo>
                  <a:pt x="7560172" y="3841600"/>
                </a:lnTo>
                <a:lnTo>
                  <a:pt x="7588632" y="3889430"/>
                </a:lnTo>
                <a:lnTo>
                  <a:pt x="7616647" y="3937465"/>
                </a:lnTo>
                <a:lnTo>
                  <a:pt x="7644217" y="3985706"/>
                </a:lnTo>
                <a:lnTo>
                  <a:pt x="7671338" y="4034148"/>
                </a:lnTo>
                <a:lnTo>
                  <a:pt x="7698010" y="4082792"/>
                </a:lnTo>
                <a:lnTo>
                  <a:pt x="7724229" y="4131634"/>
                </a:lnTo>
                <a:lnTo>
                  <a:pt x="7749994" y="4180674"/>
                </a:lnTo>
                <a:lnTo>
                  <a:pt x="7775302" y="4229909"/>
                </a:lnTo>
                <a:lnTo>
                  <a:pt x="7800152" y="4279338"/>
                </a:lnTo>
                <a:lnTo>
                  <a:pt x="7824540" y="4328959"/>
                </a:lnTo>
                <a:lnTo>
                  <a:pt x="7848466" y="4378770"/>
                </a:lnTo>
                <a:lnTo>
                  <a:pt x="7871926" y="4428770"/>
                </a:lnTo>
                <a:lnTo>
                  <a:pt x="7894918" y="4478956"/>
                </a:lnTo>
                <a:lnTo>
                  <a:pt x="7917441" y="4529327"/>
                </a:lnTo>
                <a:lnTo>
                  <a:pt x="7939493" y="4579881"/>
                </a:lnTo>
                <a:lnTo>
                  <a:pt x="7961070" y="4630617"/>
                </a:lnTo>
                <a:lnTo>
                  <a:pt x="7982171" y="4681532"/>
                </a:lnTo>
                <a:lnTo>
                  <a:pt x="8002794" y="4732626"/>
                </a:lnTo>
                <a:lnTo>
                  <a:pt x="8022937" y="4783895"/>
                </a:lnTo>
                <a:lnTo>
                  <a:pt x="8042596" y="4835339"/>
                </a:lnTo>
                <a:lnTo>
                  <a:pt x="8061772" y="4886955"/>
                </a:lnTo>
                <a:lnTo>
                  <a:pt x="8080460" y="4938742"/>
                </a:lnTo>
                <a:lnTo>
                  <a:pt x="8098659" y="4990699"/>
                </a:lnTo>
                <a:lnTo>
                  <a:pt x="8116367" y="5042822"/>
                </a:lnTo>
                <a:lnTo>
                  <a:pt x="8133581" y="5095111"/>
                </a:lnTo>
                <a:lnTo>
                  <a:pt x="8150300" y="5147564"/>
                </a:lnTo>
                <a:lnTo>
                  <a:pt x="8166521" y="5200179"/>
                </a:lnTo>
                <a:lnTo>
                  <a:pt x="8182242" y="5252954"/>
                </a:lnTo>
                <a:lnTo>
                  <a:pt x="8197461" y="5305888"/>
                </a:lnTo>
                <a:lnTo>
                  <a:pt x="8212176" y="5358979"/>
                </a:lnTo>
                <a:lnTo>
                  <a:pt x="8226385" y="5412224"/>
                </a:lnTo>
                <a:lnTo>
                  <a:pt x="8240085" y="5465623"/>
                </a:lnTo>
                <a:lnTo>
                  <a:pt x="8253274" y="5519173"/>
                </a:lnTo>
                <a:lnTo>
                  <a:pt x="8265950" y="5572873"/>
                </a:lnTo>
                <a:lnTo>
                  <a:pt x="8278111" y="5626720"/>
                </a:lnTo>
                <a:lnTo>
                  <a:pt x="8289755" y="5680714"/>
                </a:lnTo>
                <a:lnTo>
                  <a:pt x="8300880" y="5734853"/>
                </a:lnTo>
                <a:lnTo>
                  <a:pt x="8311483" y="5789134"/>
                </a:lnTo>
                <a:lnTo>
                  <a:pt x="8321562" y="5843556"/>
                </a:lnTo>
                <a:lnTo>
                  <a:pt x="8331115" y="5898117"/>
                </a:lnTo>
                <a:lnTo>
                  <a:pt x="8340141" y="5952815"/>
                </a:lnTo>
                <a:lnTo>
                  <a:pt x="8348636" y="6007649"/>
                </a:lnTo>
                <a:lnTo>
                  <a:pt x="8356598" y="6062617"/>
                </a:lnTo>
                <a:lnTo>
                  <a:pt x="8364027" y="6117717"/>
                </a:lnTo>
                <a:lnTo>
                  <a:pt x="8370918" y="6172948"/>
                </a:lnTo>
                <a:lnTo>
                  <a:pt x="8377271" y="6228306"/>
                </a:lnTo>
                <a:lnTo>
                  <a:pt x="8383082" y="6283792"/>
                </a:lnTo>
                <a:lnTo>
                  <a:pt x="8388350" y="6339403"/>
                </a:lnTo>
                <a:lnTo>
                  <a:pt x="8393073" y="6395137"/>
                </a:lnTo>
                <a:lnTo>
                  <a:pt x="8397249" y="6450992"/>
                </a:lnTo>
                <a:lnTo>
                  <a:pt x="8400874" y="6506968"/>
                </a:lnTo>
                <a:lnTo>
                  <a:pt x="8403948" y="6563061"/>
                </a:lnTo>
                <a:lnTo>
                  <a:pt x="8406468" y="6619271"/>
                </a:lnTo>
                <a:lnTo>
                  <a:pt x="8408432" y="6675595"/>
                </a:lnTo>
                <a:lnTo>
                  <a:pt x="8409837" y="6732031"/>
                </a:lnTo>
                <a:lnTo>
                  <a:pt x="8410682" y="6788579"/>
                </a:lnTo>
                <a:lnTo>
                  <a:pt x="8410964" y="6845236"/>
                </a:lnTo>
              </a:path>
            </a:pathLst>
          </a:custGeom>
          <a:ln w="12700">
            <a:solidFill>
              <a:srgbClr val="336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1" y="1143063"/>
            <a:ext cx="8839199" cy="46846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389" y="1650"/>
            <a:ext cx="8411210" cy="6845300"/>
          </a:xfrm>
          <a:custGeom>
            <a:avLst/>
            <a:gdLst/>
            <a:ahLst/>
            <a:cxnLst/>
            <a:rect l="l" t="t" r="r" b="b"/>
            <a:pathLst>
              <a:path w="8411210" h="6845300">
                <a:moveTo>
                  <a:pt x="0" y="0"/>
                </a:moveTo>
                <a:lnTo>
                  <a:pt x="69612" y="229"/>
                </a:lnTo>
                <a:lnTo>
                  <a:pt x="139091" y="917"/>
                </a:lnTo>
                <a:lnTo>
                  <a:pt x="208434" y="2060"/>
                </a:lnTo>
                <a:lnTo>
                  <a:pt x="277638" y="3658"/>
                </a:lnTo>
                <a:lnTo>
                  <a:pt x="346702" y="5709"/>
                </a:lnTo>
                <a:lnTo>
                  <a:pt x="415622" y="8210"/>
                </a:lnTo>
                <a:lnTo>
                  <a:pt x="484398" y="11161"/>
                </a:lnTo>
                <a:lnTo>
                  <a:pt x="553027" y="14559"/>
                </a:lnTo>
                <a:lnTo>
                  <a:pt x="621507" y="18402"/>
                </a:lnTo>
                <a:lnTo>
                  <a:pt x="689835" y="22690"/>
                </a:lnTo>
                <a:lnTo>
                  <a:pt x="758009" y="27419"/>
                </a:lnTo>
                <a:lnTo>
                  <a:pt x="826028" y="32589"/>
                </a:lnTo>
                <a:lnTo>
                  <a:pt x="893889" y="38197"/>
                </a:lnTo>
                <a:lnTo>
                  <a:pt x="961590" y="44242"/>
                </a:lnTo>
                <a:lnTo>
                  <a:pt x="1029128" y="50722"/>
                </a:lnTo>
                <a:lnTo>
                  <a:pt x="1096502" y="57636"/>
                </a:lnTo>
                <a:lnTo>
                  <a:pt x="1163710" y="64981"/>
                </a:lnTo>
                <a:lnTo>
                  <a:pt x="1230749" y="72755"/>
                </a:lnTo>
                <a:lnTo>
                  <a:pt x="1297617" y="80958"/>
                </a:lnTo>
                <a:lnTo>
                  <a:pt x="1364311" y="89587"/>
                </a:lnTo>
                <a:lnTo>
                  <a:pt x="1430831" y="98640"/>
                </a:lnTo>
                <a:lnTo>
                  <a:pt x="1497173" y="108116"/>
                </a:lnTo>
                <a:lnTo>
                  <a:pt x="1563336" y="118012"/>
                </a:lnTo>
                <a:lnTo>
                  <a:pt x="1629317" y="128328"/>
                </a:lnTo>
                <a:lnTo>
                  <a:pt x="1695114" y="139062"/>
                </a:lnTo>
                <a:lnTo>
                  <a:pt x="1760725" y="150211"/>
                </a:lnTo>
                <a:lnTo>
                  <a:pt x="1826147" y="161774"/>
                </a:lnTo>
                <a:lnTo>
                  <a:pt x="1891380" y="173749"/>
                </a:lnTo>
                <a:lnTo>
                  <a:pt x="1956420" y="186134"/>
                </a:lnTo>
                <a:lnTo>
                  <a:pt x="2021265" y="198928"/>
                </a:lnTo>
                <a:lnTo>
                  <a:pt x="2085913" y="212129"/>
                </a:lnTo>
                <a:lnTo>
                  <a:pt x="2150362" y="225735"/>
                </a:lnTo>
                <a:lnTo>
                  <a:pt x="2214610" y="239745"/>
                </a:lnTo>
                <a:lnTo>
                  <a:pt x="2278655" y="254155"/>
                </a:lnTo>
                <a:lnTo>
                  <a:pt x="2342494" y="268966"/>
                </a:lnTo>
                <a:lnTo>
                  <a:pt x="2406125" y="284175"/>
                </a:lnTo>
                <a:lnTo>
                  <a:pt x="2469547" y="299780"/>
                </a:lnTo>
                <a:lnTo>
                  <a:pt x="2532756" y="315779"/>
                </a:lnTo>
                <a:lnTo>
                  <a:pt x="2595751" y="332171"/>
                </a:lnTo>
                <a:lnTo>
                  <a:pt x="2658530" y="348954"/>
                </a:lnTo>
                <a:lnTo>
                  <a:pt x="2721091" y="366127"/>
                </a:lnTo>
                <a:lnTo>
                  <a:pt x="2783430" y="383687"/>
                </a:lnTo>
                <a:lnTo>
                  <a:pt x="2845547" y="401632"/>
                </a:lnTo>
                <a:lnTo>
                  <a:pt x="2907439" y="419962"/>
                </a:lnTo>
                <a:lnTo>
                  <a:pt x="2969104" y="438673"/>
                </a:lnTo>
                <a:lnTo>
                  <a:pt x="3030539" y="457766"/>
                </a:lnTo>
                <a:lnTo>
                  <a:pt x="3091743" y="477236"/>
                </a:lnTo>
                <a:lnTo>
                  <a:pt x="3152713" y="497084"/>
                </a:lnTo>
                <a:lnTo>
                  <a:pt x="3213447" y="517307"/>
                </a:lnTo>
                <a:lnTo>
                  <a:pt x="3273943" y="537903"/>
                </a:lnTo>
                <a:lnTo>
                  <a:pt x="3334199" y="558871"/>
                </a:lnTo>
                <a:lnTo>
                  <a:pt x="3394213" y="580209"/>
                </a:lnTo>
                <a:lnTo>
                  <a:pt x="3453982" y="601914"/>
                </a:lnTo>
                <a:lnTo>
                  <a:pt x="3513505" y="623986"/>
                </a:lnTo>
                <a:lnTo>
                  <a:pt x="3572779" y="646423"/>
                </a:lnTo>
                <a:lnTo>
                  <a:pt x="3631802" y="669223"/>
                </a:lnTo>
                <a:lnTo>
                  <a:pt x="3690571" y="692383"/>
                </a:lnTo>
                <a:lnTo>
                  <a:pt x="3749086" y="715903"/>
                </a:lnTo>
                <a:lnTo>
                  <a:pt x="3807342" y="739780"/>
                </a:lnTo>
                <a:lnTo>
                  <a:pt x="3865340" y="764013"/>
                </a:lnTo>
                <a:lnTo>
                  <a:pt x="3923075" y="788600"/>
                </a:lnTo>
                <a:lnTo>
                  <a:pt x="3980546" y="813540"/>
                </a:lnTo>
                <a:lnTo>
                  <a:pt x="4037752" y="838830"/>
                </a:lnTo>
                <a:lnTo>
                  <a:pt x="4094688" y="864468"/>
                </a:lnTo>
                <a:lnTo>
                  <a:pt x="4151355" y="890454"/>
                </a:lnTo>
                <a:lnTo>
                  <a:pt x="4207749" y="916784"/>
                </a:lnTo>
                <a:lnTo>
                  <a:pt x="4263868" y="943458"/>
                </a:lnTo>
                <a:lnTo>
                  <a:pt x="4319710" y="970474"/>
                </a:lnTo>
                <a:lnTo>
                  <a:pt x="4375273" y="997830"/>
                </a:lnTo>
                <a:lnTo>
                  <a:pt x="4430554" y="1025524"/>
                </a:lnTo>
                <a:lnTo>
                  <a:pt x="4485552" y="1053554"/>
                </a:lnTo>
                <a:lnTo>
                  <a:pt x="4540265" y="1081919"/>
                </a:lnTo>
                <a:lnTo>
                  <a:pt x="4594690" y="1110617"/>
                </a:lnTo>
                <a:lnTo>
                  <a:pt x="4648825" y="1139646"/>
                </a:lnTo>
                <a:lnTo>
                  <a:pt x="4702667" y="1169004"/>
                </a:lnTo>
                <a:lnTo>
                  <a:pt x="4756216" y="1198690"/>
                </a:lnTo>
                <a:lnTo>
                  <a:pt x="4809468" y="1228701"/>
                </a:lnTo>
                <a:lnTo>
                  <a:pt x="4862421" y="1259037"/>
                </a:lnTo>
                <a:lnTo>
                  <a:pt x="4915073" y="1289695"/>
                </a:lnTo>
                <a:lnTo>
                  <a:pt x="4967423" y="1320674"/>
                </a:lnTo>
                <a:lnTo>
                  <a:pt x="5019468" y="1351971"/>
                </a:lnTo>
                <a:lnTo>
                  <a:pt x="5071205" y="1383585"/>
                </a:lnTo>
                <a:lnTo>
                  <a:pt x="5122633" y="1415515"/>
                </a:lnTo>
                <a:lnTo>
                  <a:pt x="5173749" y="1447758"/>
                </a:lnTo>
                <a:lnTo>
                  <a:pt x="5224551" y="1480313"/>
                </a:lnTo>
                <a:lnTo>
                  <a:pt x="5275038" y="1513177"/>
                </a:lnTo>
                <a:lnTo>
                  <a:pt x="5325206" y="1546350"/>
                </a:lnTo>
                <a:lnTo>
                  <a:pt x="5375054" y="1579830"/>
                </a:lnTo>
                <a:lnTo>
                  <a:pt x="5424580" y="1613614"/>
                </a:lnTo>
                <a:lnTo>
                  <a:pt x="5473781" y="1647701"/>
                </a:lnTo>
                <a:lnTo>
                  <a:pt x="5522656" y="1682089"/>
                </a:lnTo>
                <a:lnTo>
                  <a:pt x="5571201" y="1716777"/>
                </a:lnTo>
                <a:lnTo>
                  <a:pt x="5619416" y="1751762"/>
                </a:lnTo>
                <a:lnTo>
                  <a:pt x="5667297" y="1787043"/>
                </a:lnTo>
                <a:lnTo>
                  <a:pt x="5714843" y="1822619"/>
                </a:lnTo>
                <a:lnTo>
                  <a:pt x="5762051" y="1858486"/>
                </a:lnTo>
                <a:lnTo>
                  <a:pt x="5808919" y="1894645"/>
                </a:lnTo>
                <a:lnTo>
                  <a:pt x="5855446" y="1931092"/>
                </a:lnTo>
                <a:lnTo>
                  <a:pt x="5901628" y="1967826"/>
                </a:lnTo>
                <a:lnTo>
                  <a:pt x="5947464" y="2004845"/>
                </a:lnTo>
                <a:lnTo>
                  <a:pt x="5992952" y="2042148"/>
                </a:lnTo>
                <a:lnTo>
                  <a:pt x="6038090" y="2079733"/>
                </a:lnTo>
                <a:lnTo>
                  <a:pt x="6082874" y="2117598"/>
                </a:lnTo>
                <a:lnTo>
                  <a:pt x="6127304" y="2155741"/>
                </a:lnTo>
                <a:lnTo>
                  <a:pt x="6171376" y="2194161"/>
                </a:lnTo>
                <a:lnTo>
                  <a:pt x="6215090" y="2232855"/>
                </a:lnTo>
                <a:lnTo>
                  <a:pt x="6258442" y="2271823"/>
                </a:lnTo>
                <a:lnTo>
                  <a:pt x="6301430" y="2311061"/>
                </a:lnTo>
                <a:lnTo>
                  <a:pt x="6344053" y="2350569"/>
                </a:lnTo>
                <a:lnTo>
                  <a:pt x="6386308" y="2390345"/>
                </a:lnTo>
                <a:lnTo>
                  <a:pt x="6428193" y="2430387"/>
                </a:lnTo>
                <a:lnTo>
                  <a:pt x="6469705" y="2470693"/>
                </a:lnTo>
                <a:lnTo>
                  <a:pt x="6510844" y="2511261"/>
                </a:lnTo>
                <a:lnTo>
                  <a:pt x="6551605" y="2552090"/>
                </a:lnTo>
                <a:lnTo>
                  <a:pt x="6591988" y="2593178"/>
                </a:lnTo>
                <a:lnTo>
                  <a:pt x="6631991" y="2634523"/>
                </a:lnTo>
                <a:lnTo>
                  <a:pt x="6671610" y="2676123"/>
                </a:lnTo>
                <a:lnTo>
                  <a:pt x="6710844" y="2717977"/>
                </a:lnTo>
                <a:lnTo>
                  <a:pt x="6749690" y="2760083"/>
                </a:lnTo>
                <a:lnTo>
                  <a:pt x="6788147" y="2802439"/>
                </a:lnTo>
                <a:lnTo>
                  <a:pt x="6826213" y="2845043"/>
                </a:lnTo>
                <a:lnTo>
                  <a:pt x="6863884" y="2887894"/>
                </a:lnTo>
                <a:lnTo>
                  <a:pt x="6901160" y="2930990"/>
                </a:lnTo>
                <a:lnTo>
                  <a:pt x="6938037" y="2974328"/>
                </a:lnTo>
                <a:lnTo>
                  <a:pt x="6974514" y="3017908"/>
                </a:lnTo>
                <a:lnTo>
                  <a:pt x="7010588" y="3061728"/>
                </a:lnTo>
                <a:lnTo>
                  <a:pt x="7046258" y="3105785"/>
                </a:lnTo>
                <a:lnTo>
                  <a:pt x="7081521" y="3150078"/>
                </a:lnTo>
                <a:lnTo>
                  <a:pt x="7116375" y="3194606"/>
                </a:lnTo>
                <a:lnTo>
                  <a:pt x="7150818" y="3239366"/>
                </a:lnTo>
                <a:lnTo>
                  <a:pt x="7184847" y="3284357"/>
                </a:lnTo>
                <a:lnTo>
                  <a:pt x="7218461" y="3329576"/>
                </a:lnTo>
                <a:lnTo>
                  <a:pt x="7251657" y="3375023"/>
                </a:lnTo>
                <a:lnTo>
                  <a:pt x="7284434" y="3420695"/>
                </a:lnTo>
                <a:lnTo>
                  <a:pt x="7316788" y="3466591"/>
                </a:lnTo>
                <a:lnTo>
                  <a:pt x="7348719" y="3512709"/>
                </a:lnTo>
                <a:lnTo>
                  <a:pt x="7380223" y="3559047"/>
                </a:lnTo>
                <a:lnTo>
                  <a:pt x="7411298" y="3605604"/>
                </a:lnTo>
                <a:lnTo>
                  <a:pt x="7441943" y="3652377"/>
                </a:lnTo>
                <a:lnTo>
                  <a:pt x="7472155" y="3699365"/>
                </a:lnTo>
                <a:lnTo>
                  <a:pt x="7501932" y="3746566"/>
                </a:lnTo>
                <a:lnTo>
                  <a:pt x="7531272" y="3793978"/>
                </a:lnTo>
                <a:lnTo>
                  <a:pt x="7560172" y="3841600"/>
                </a:lnTo>
                <a:lnTo>
                  <a:pt x="7588632" y="3889430"/>
                </a:lnTo>
                <a:lnTo>
                  <a:pt x="7616647" y="3937465"/>
                </a:lnTo>
                <a:lnTo>
                  <a:pt x="7644217" y="3985706"/>
                </a:lnTo>
                <a:lnTo>
                  <a:pt x="7671338" y="4034148"/>
                </a:lnTo>
                <a:lnTo>
                  <a:pt x="7698010" y="4082792"/>
                </a:lnTo>
                <a:lnTo>
                  <a:pt x="7724229" y="4131634"/>
                </a:lnTo>
                <a:lnTo>
                  <a:pt x="7749994" y="4180674"/>
                </a:lnTo>
                <a:lnTo>
                  <a:pt x="7775302" y="4229909"/>
                </a:lnTo>
                <a:lnTo>
                  <a:pt x="7800152" y="4279338"/>
                </a:lnTo>
                <a:lnTo>
                  <a:pt x="7824540" y="4328959"/>
                </a:lnTo>
                <a:lnTo>
                  <a:pt x="7848466" y="4378770"/>
                </a:lnTo>
                <a:lnTo>
                  <a:pt x="7871926" y="4428770"/>
                </a:lnTo>
                <a:lnTo>
                  <a:pt x="7894918" y="4478956"/>
                </a:lnTo>
                <a:lnTo>
                  <a:pt x="7917441" y="4529327"/>
                </a:lnTo>
                <a:lnTo>
                  <a:pt x="7939493" y="4579881"/>
                </a:lnTo>
                <a:lnTo>
                  <a:pt x="7961070" y="4630617"/>
                </a:lnTo>
                <a:lnTo>
                  <a:pt x="7982171" y="4681532"/>
                </a:lnTo>
                <a:lnTo>
                  <a:pt x="8002794" y="4732626"/>
                </a:lnTo>
                <a:lnTo>
                  <a:pt x="8022937" y="4783895"/>
                </a:lnTo>
                <a:lnTo>
                  <a:pt x="8042596" y="4835339"/>
                </a:lnTo>
                <a:lnTo>
                  <a:pt x="8061772" y="4886955"/>
                </a:lnTo>
                <a:lnTo>
                  <a:pt x="8080460" y="4938742"/>
                </a:lnTo>
                <a:lnTo>
                  <a:pt x="8098659" y="4990699"/>
                </a:lnTo>
                <a:lnTo>
                  <a:pt x="8116367" y="5042822"/>
                </a:lnTo>
                <a:lnTo>
                  <a:pt x="8133581" y="5095111"/>
                </a:lnTo>
                <a:lnTo>
                  <a:pt x="8150300" y="5147564"/>
                </a:lnTo>
                <a:lnTo>
                  <a:pt x="8166521" y="5200179"/>
                </a:lnTo>
                <a:lnTo>
                  <a:pt x="8182242" y="5252954"/>
                </a:lnTo>
                <a:lnTo>
                  <a:pt x="8197461" y="5305888"/>
                </a:lnTo>
                <a:lnTo>
                  <a:pt x="8212176" y="5358979"/>
                </a:lnTo>
                <a:lnTo>
                  <a:pt x="8226385" y="5412224"/>
                </a:lnTo>
                <a:lnTo>
                  <a:pt x="8240085" y="5465623"/>
                </a:lnTo>
                <a:lnTo>
                  <a:pt x="8253274" y="5519173"/>
                </a:lnTo>
                <a:lnTo>
                  <a:pt x="8265950" y="5572873"/>
                </a:lnTo>
                <a:lnTo>
                  <a:pt x="8278111" y="5626720"/>
                </a:lnTo>
                <a:lnTo>
                  <a:pt x="8289755" y="5680714"/>
                </a:lnTo>
                <a:lnTo>
                  <a:pt x="8300880" y="5734853"/>
                </a:lnTo>
                <a:lnTo>
                  <a:pt x="8311483" y="5789134"/>
                </a:lnTo>
                <a:lnTo>
                  <a:pt x="8321562" y="5843556"/>
                </a:lnTo>
                <a:lnTo>
                  <a:pt x="8331115" y="5898117"/>
                </a:lnTo>
                <a:lnTo>
                  <a:pt x="8340141" y="5952815"/>
                </a:lnTo>
                <a:lnTo>
                  <a:pt x="8348636" y="6007649"/>
                </a:lnTo>
                <a:lnTo>
                  <a:pt x="8356598" y="6062617"/>
                </a:lnTo>
                <a:lnTo>
                  <a:pt x="8364027" y="6117717"/>
                </a:lnTo>
                <a:lnTo>
                  <a:pt x="8370918" y="6172948"/>
                </a:lnTo>
                <a:lnTo>
                  <a:pt x="8377271" y="6228306"/>
                </a:lnTo>
                <a:lnTo>
                  <a:pt x="8383082" y="6283792"/>
                </a:lnTo>
                <a:lnTo>
                  <a:pt x="8388350" y="6339403"/>
                </a:lnTo>
                <a:lnTo>
                  <a:pt x="8393073" y="6395137"/>
                </a:lnTo>
                <a:lnTo>
                  <a:pt x="8397249" y="6450992"/>
                </a:lnTo>
                <a:lnTo>
                  <a:pt x="8400874" y="6506968"/>
                </a:lnTo>
                <a:lnTo>
                  <a:pt x="8403948" y="6563061"/>
                </a:lnTo>
                <a:lnTo>
                  <a:pt x="8406468" y="6619271"/>
                </a:lnTo>
                <a:lnTo>
                  <a:pt x="8408432" y="6675595"/>
                </a:lnTo>
                <a:lnTo>
                  <a:pt x="8409837" y="6732031"/>
                </a:lnTo>
                <a:lnTo>
                  <a:pt x="8410682" y="6788579"/>
                </a:lnTo>
                <a:lnTo>
                  <a:pt x="8410964" y="6845236"/>
                </a:lnTo>
              </a:path>
            </a:pathLst>
          </a:custGeom>
          <a:ln w="12700">
            <a:solidFill>
              <a:srgbClr val="336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81200" y="381000"/>
            <a:ext cx="4257675" cy="609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389" y="1650"/>
            <a:ext cx="8411210" cy="6845300"/>
          </a:xfrm>
          <a:custGeom>
            <a:avLst/>
            <a:gdLst/>
            <a:ahLst/>
            <a:cxnLst/>
            <a:rect l="l" t="t" r="r" b="b"/>
            <a:pathLst>
              <a:path w="8411210" h="6845300">
                <a:moveTo>
                  <a:pt x="0" y="0"/>
                </a:moveTo>
                <a:lnTo>
                  <a:pt x="69612" y="229"/>
                </a:lnTo>
                <a:lnTo>
                  <a:pt x="139091" y="917"/>
                </a:lnTo>
                <a:lnTo>
                  <a:pt x="208434" y="2060"/>
                </a:lnTo>
                <a:lnTo>
                  <a:pt x="277638" y="3658"/>
                </a:lnTo>
                <a:lnTo>
                  <a:pt x="346702" y="5709"/>
                </a:lnTo>
                <a:lnTo>
                  <a:pt x="415622" y="8210"/>
                </a:lnTo>
                <a:lnTo>
                  <a:pt x="484398" y="11161"/>
                </a:lnTo>
                <a:lnTo>
                  <a:pt x="553027" y="14559"/>
                </a:lnTo>
                <a:lnTo>
                  <a:pt x="621507" y="18402"/>
                </a:lnTo>
                <a:lnTo>
                  <a:pt x="689835" y="22690"/>
                </a:lnTo>
                <a:lnTo>
                  <a:pt x="758009" y="27419"/>
                </a:lnTo>
                <a:lnTo>
                  <a:pt x="826028" y="32589"/>
                </a:lnTo>
                <a:lnTo>
                  <a:pt x="893889" y="38197"/>
                </a:lnTo>
                <a:lnTo>
                  <a:pt x="961590" y="44242"/>
                </a:lnTo>
                <a:lnTo>
                  <a:pt x="1029128" y="50722"/>
                </a:lnTo>
                <a:lnTo>
                  <a:pt x="1096502" y="57636"/>
                </a:lnTo>
                <a:lnTo>
                  <a:pt x="1163710" y="64981"/>
                </a:lnTo>
                <a:lnTo>
                  <a:pt x="1230749" y="72755"/>
                </a:lnTo>
                <a:lnTo>
                  <a:pt x="1297617" y="80958"/>
                </a:lnTo>
                <a:lnTo>
                  <a:pt x="1364311" y="89587"/>
                </a:lnTo>
                <a:lnTo>
                  <a:pt x="1430831" y="98640"/>
                </a:lnTo>
                <a:lnTo>
                  <a:pt x="1497173" y="108116"/>
                </a:lnTo>
                <a:lnTo>
                  <a:pt x="1563336" y="118012"/>
                </a:lnTo>
                <a:lnTo>
                  <a:pt x="1629317" y="128328"/>
                </a:lnTo>
                <a:lnTo>
                  <a:pt x="1695114" y="139062"/>
                </a:lnTo>
                <a:lnTo>
                  <a:pt x="1760725" y="150211"/>
                </a:lnTo>
                <a:lnTo>
                  <a:pt x="1826147" y="161774"/>
                </a:lnTo>
                <a:lnTo>
                  <a:pt x="1891380" y="173749"/>
                </a:lnTo>
                <a:lnTo>
                  <a:pt x="1956420" y="186134"/>
                </a:lnTo>
                <a:lnTo>
                  <a:pt x="2021265" y="198928"/>
                </a:lnTo>
                <a:lnTo>
                  <a:pt x="2085913" y="212129"/>
                </a:lnTo>
                <a:lnTo>
                  <a:pt x="2150362" y="225735"/>
                </a:lnTo>
                <a:lnTo>
                  <a:pt x="2214610" y="239745"/>
                </a:lnTo>
                <a:lnTo>
                  <a:pt x="2278655" y="254155"/>
                </a:lnTo>
                <a:lnTo>
                  <a:pt x="2342494" y="268966"/>
                </a:lnTo>
                <a:lnTo>
                  <a:pt x="2406125" y="284175"/>
                </a:lnTo>
                <a:lnTo>
                  <a:pt x="2469547" y="299780"/>
                </a:lnTo>
                <a:lnTo>
                  <a:pt x="2532756" y="315779"/>
                </a:lnTo>
                <a:lnTo>
                  <a:pt x="2595751" y="332171"/>
                </a:lnTo>
                <a:lnTo>
                  <a:pt x="2658530" y="348954"/>
                </a:lnTo>
                <a:lnTo>
                  <a:pt x="2721091" y="366127"/>
                </a:lnTo>
                <a:lnTo>
                  <a:pt x="2783430" y="383687"/>
                </a:lnTo>
                <a:lnTo>
                  <a:pt x="2845547" y="401632"/>
                </a:lnTo>
                <a:lnTo>
                  <a:pt x="2907439" y="419962"/>
                </a:lnTo>
                <a:lnTo>
                  <a:pt x="2969104" y="438673"/>
                </a:lnTo>
                <a:lnTo>
                  <a:pt x="3030539" y="457766"/>
                </a:lnTo>
                <a:lnTo>
                  <a:pt x="3091743" y="477236"/>
                </a:lnTo>
                <a:lnTo>
                  <a:pt x="3152713" y="497084"/>
                </a:lnTo>
                <a:lnTo>
                  <a:pt x="3213447" y="517307"/>
                </a:lnTo>
                <a:lnTo>
                  <a:pt x="3273943" y="537903"/>
                </a:lnTo>
                <a:lnTo>
                  <a:pt x="3334199" y="558871"/>
                </a:lnTo>
                <a:lnTo>
                  <a:pt x="3394213" y="580209"/>
                </a:lnTo>
                <a:lnTo>
                  <a:pt x="3453982" y="601914"/>
                </a:lnTo>
                <a:lnTo>
                  <a:pt x="3513505" y="623986"/>
                </a:lnTo>
                <a:lnTo>
                  <a:pt x="3572779" y="646423"/>
                </a:lnTo>
                <a:lnTo>
                  <a:pt x="3631802" y="669223"/>
                </a:lnTo>
                <a:lnTo>
                  <a:pt x="3690571" y="692383"/>
                </a:lnTo>
                <a:lnTo>
                  <a:pt x="3749086" y="715903"/>
                </a:lnTo>
                <a:lnTo>
                  <a:pt x="3807342" y="739780"/>
                </a:lnTo>
                <a:lnTo>
                  <a:pt x="3865340" y="764013"/>
                </a:lnTo>
                <a:lnTo>
                  <a:pt x="3923075" y="788600"/>
                </a:lnTo>
                <a:lnTo>
                  <a:pt x="3980546" y="813540"/>
                </a:lnTo>
                <a:lnTo>
                  <a:pt x="4037752" y="838830"/>
                </a:lnTo>
                <a:lnTo>
                  <a:pt x="4094688" y="864468"/>
                </a:lnTo>
                <a:lnTo>
                  <a:pt x="4151355" y="890454"/>
                </a:lnTo>
                <a:lnTo>
                  <a:pt x="4207749" y="916784"/>
                </a:lnTo>
                <a:lnTo>
                  <a:pt x="4263868" y="943458"/>
                </a:lnTo>
                <a:lnTo>
                  <a:pt x="4319710" y="970474"/>
                </a:lnTo>
                <a:lnTo>
                  <a:pt x="4375273" y="997830"/>
                </a:lnTo>
                <a:lnTo>
                  <a:pt x="4430554" y="1025524"/>
                </a:lnTo>
                <a:lnTo>
                  <a:pt x="4485552" y="1053554"/>
                </a:lnTo>
                <a:lnTo>
                  <a:pt x="4540265" y="1081919"/>
                </a:lnTo>
                <a:lnTo>
                  <a:pt x="4594690" y="1110617"/>
                </a:lnTo>
                <a:lnTo>
                  <a:pt x="4648825" y="1139646"/>
                </a:lnTo>
                <a:lnTo>
                  <a:pt x="4702667" y="1169004"/>
                </a:lnTo>
                <a:lnTo>
                  <a:pt x="4756216" y="1198690"/>
                </a:lnTo>
                <a:lnTo>
                  <a:pt x="4809468" y="1228701"/>
                </a:lnTo>
                <a:lnTo>
                  <a:pt x="4862421" y="1259037"/>
                </a:lnTo>
                <a:lnTo>
                  <a:pt x="4915073" y="1289695"/>
                </a:lnTo>
                <a:lnTo>
                  <a:pt x="4967423" y="1320674"/>
                </a:lnTo>
                <a:lnTo>
                  <a:pt x="5019468" y="1351971"/>
                </a:lnTo>
                <a:lnTo>
                  <a:pt x="5071205" y="1383585"/>
                </a:lnTo>
                <a:lnTo>
                  <a:pt x="5122633" y="1415515"/>
                </a:lnTo>
                <a:lnTo>
                  <a:pt x="5173749" y="1447758"/>
                </a:lnTo>
                <a:lnTo>
                  <a:pt x="5224551" y="1480313"/>
                </a:lnTo>
                <a:lnTo>
                  <a:pt x="5275038" y="1513177"/>
                </a:lnTo>
                <a:lnTo>
                  <a:pt x="5325206" y="1546350"/>
                </a:lnTo>
                <a:lnTo>
                  <a:pt x="5375054" y="1579830"/>
                </a:lnTo>
                <a:lnTo>
                  <a:pt x="5424580" y="1613614"/>
                </a:lnTo>
                <a:lnTo>
                  <a:pt x="5473781" y="1647701"/>
                </a:lnTo>
                <a:lnTo>
                  <a:pt x="5522656" y="1682089"/>
                </a:lnTo>
                <a:lnTo>
                  <a:pt x="5571201" y="1716777"/>
                </a:lnTo>
                <a:lnTo>
                  <a:pt x="5619416" y="1751762"/>
                </a:lnTo>
                <a:lnTo>
                  <a:pt x="5667297" y="1787043"/>
                </a:lnTo>
                <a:lnTo>
                  <a:pt x="5714843" y="1822619"/>
                </a:lnTo>
                <a:lnTo>
                  <a:pt x="5762051" y="1858486"/>
                </a:lnTo>
                <a:lnTo>
                  <a:pt x="5808919" y="1894645"/>
                </a:lnTo>
                <a:lnTo>
                  <a:pt x="5855446" y="1931092"/>
                </a:lnTo>
                <a:lnTo>
                  <a:pt x="5901628" y="1967826"/>
                </a:lnTo>
                <a:lnTo>
                  <a:pt x="5947464" y="2004845"/>
                </a:lnTo>
                <a:lnTo>
                  <a:pt x="5992952" y="2042148"/>
                </a:lnTo>
                <a:lnTo>
                  <a:pt x="6038090" y="2079733"/>
                </a:lnTo>
                <a:lnTo>
                  <a:pt x="6082874" y="2117598"/>
                </a:lnTo>
                <a:lnTo>
                  <a:pt x="6127304" y="2155741"/>
                </a:lnTo>
                <a:lnTo>
                  <a:pt x="6171376" y="2194161"/>
                </a:lnTo>
                <a:lnTo>
                  <a:pt x="6215090" y="2232855"/>
                </a:lnTo>
                <a:lnTo>
                  <a:pt x="6258442" y="2271823"/>
                </a:lnTo>
                <a:lnTo>
                  <a:pt x="6301430" y="2311061"/>
                </a:lnTo>
                <a:lnTo>
                  <a:pt x="6344053" y="2350569"/>
                </a:lnTo>
                <a:lnTo>
                  <a:pt x="6386308" y="2390345"/>
                </a:lnTo>
                <a:lnTo>
                  <a:pt x="6428193" y="2430387"/>
                </a:lnTo>
                <a:lnTo>
                  <a:pt x="6469705" y="2470693"/>
                </a:lnTo>
                <a:lnTo>
                  <a:pt x="6510844" y="2511261"/>
                </a:lnTo>
                <a:lnTo>
                  <a:pt x="6551605" y="2552090"/>
                </a:lnTo>
                <a:lnTo>
                  <a:pt x="6591988" y="2593178"/>
                </a:lnTo>
                <a:lnTo>
                  <a:pt x="6631991" y="2634523"/>
                </a:lnTo>
                <a:lnTo>
                  <a:pt x="6671610" y="2676123"/>
                </a:lnTo>
                <a:lnTo>
                  <a:pt x="6710844" y="2717977"/>
                </a:lnTo>
                <a:lnTo>
                  <a:pt x="6749690" y="2760083"/>
                </a:lnTo>
                <a:lnTo>
                  <a:pt x="6788147" y="2802439"/>
                </a:lnTo>
                <a:lnTo>
                  <a:pt x="6826213" y="2845043"/>
                </a:lnTo>
                <a:lnTo>
                  <a:pt x="6863884" y="2887894"/>
                </a:lnTo>
                <a:lnTo>
                  <a:pt x="6901160" y="2930990"/>
                </a:lnTo>
                <a:lnTo>
                  <a:pt x="6938037" y="2974328"/>
                </a:lnTo>
                <a:lnTo>
                  <a:pt x="6974514" y="3017908"/>
                </a:lnTo>
                <a:lnTo>
                  <a:pt x="7010588" y="3061728"/>
                </a:lnTo>
                <a:lnTo>
                  <a:pt x="7046258" y="3105785"/>
                </a:lnTo>
                <a:lnTo>
                  <a:pt x="7081521" y="3150078"/>
                </a:lnTo>
                <a:lnTo>
                  <a:pt x="7116375" y="3194606"/>
                </a:lnTo>
                <a:lnTo>
                  <a:pt x="7150818" y="3239366"/>
                </a:lnTo>
                <a:lnTo>
                  <a:pt x="7184847" y="3284357"/>
                </a:lnTo>
                <a:lnTo>
                  <a:pt x="7218461" y="3329576"/>
                </a:lnTo>
                <a:lnTo>
                  <a:pt x="7251657" y="3375023"/>
                </a:lnTo>
                <a:lnTo>
                  <a:pt x="7284434" y="3420695"/>
                </a:lnTo>
                <a:lnTo>
                  <a:pt x="7316788" y="3466591"/>
                </a:lnTo>
                <a:lnTo>
                  <a:pt x="7348719" y="3512709"/>
                </a:lnTo>
                <a:lnTo>
                  <a:pt x="7380223" y="3559047"/>
                </a:lnTo>
                <a:lnTo>
                  <a:pt x="7411298" y="3605604"/>
                </a:lnTo>
                <a:lnTo>
                  <a:pt x="7441943" y="3652377"/>
                </a:lnTo>
                <a:lnTo>
                  <a:pt x="7472155" y="3699365"/>
                </a:lnTo>
                <a:lnTo>
                  <a:pt x="7501932" y="3746566"/>
                </a:lnTo>
                <a:lnTo>
                  <a:pt x="7531272" y="3793978"/>
                </a:lnTo>
                <a:lnTo>
                  <a:pt x="7560172" y="3841600"/>
                </a:lnTo>
                <a:lnTo>
                  <a:pt x="7588632" y="3889430"/>
                </a:lnTo>
                <a:lnTo>
                  <a:pt x="7616647" y="3937465"/>
                </a:lnTo>
                <a:lnTo>
                  <a:pt x="7644217" y="3985706"/>
                </a:lnTo>
                <a:lnTo>
                  <a:pt x="7671338" y="4034148"/>
                </a:lnTo>
                <a:lnTo>
                  <a:pt x="7698010" y="4082792"/>
                </a:lnTo>
                <a:lnTo>
                  <a:pt x="7724229" y="4131634"/>
                </a:lnTo>
                <a:lnTo>
                  <a:pt x="7749994" y="4180674"/>
                </a:lnTo>
                <a:lnTo>
                  <a:pt x="7775302" y="4229909"/>
                </a:lnTo>
                <a:lnTo>
                  <a:pt x="7800152" y="4279338"/>
                </a:lnTo>
                <a:lnTo>
                  <a:pt x="7824540" y="4328959"/>
                </a:lnTo>
                <a:lnTo>
                  <a:pt x="7848466" y="4378770"/>
                </a:lnTo>
                <a:lnTo>
                  <a:pt x="7871926" y="4428770"/>
                </a:lnTo>
                <a:lnTo>
                  <a:pt x="7894918" y="4478956"/>
                </a:lnTo>
                <a:lnTo>
                  <a:pt x="7917441" y="4529327"/>
                </a:lnTo>
                <a:lnTo>
                  <a:pt x="7939493" y="4579881"/>
                </a:lnTo>
                <a:lnTo>
                  <a:pt x="7961070" y="4630617"/>
                </a:lnTo>
                <a:lnTo>
                  <a:pt x="7982171" y="4681532"/>
                </a:lnTo>
                <a:lnTo>
                  <a:pt x="8002794" y="4732626"/>
                </a:lnTo>
                <a:lnTo>
                  <a:pt x="8022937" y="4783895"/>
                </a:lnTo>
                <a:lnTo>
                  <a:pt x="8042596" y="4835339"/>
                </a:lnTo>
                <a:lnTo>
                  <a:pt x="8061772" y="4886955"/>
                </a:lnTo>
                <a:lnTo>
                  <a:pt x="8080460" y="4938742"/>
                </a:lnTo>
                <a:lnTo>
                  <a:pt x="8098659" y="4990699"/>
                </a:lnTo>
                <a:lnTo>
                  <a:pt x="8116367" y="5042822"/>
                </a:lnTo>
                <a:lnTo>
                  <a:pt x="8133581" y="5095111"/>
                </a:lnTo>
                <a:lnTo>
                  <a:pt x="8150300" y="5147564"/>
                </a:lnTo>
                <a:lnTo>
                  <a:pt x="8166521" y="5200179"/>
                </a:lnTo>
                <a:lnTo>
                  <a:pt x="8182242" y="5252954"/>
                </a:lnTo>
                <a:lnTo>
                  <a:pt x="8197461" y="5305888"/>
                </a:lnTo>
                <a:lnTo>
                  <a:pt x="8212176" y="5358979"/>
                </a:lnTo>
                <a:lnTo>
                  <a:pt x="8226385" y="5412224"/>
                </a:lnTo>
                <a:lnTo>
                  <a:pt x="8240085" y="5465623"/>
                </a:lnTo>
                <a:lnTo>
                  <a:pt x="8253274" y="5519173"/>
                </a:lnTo>
                <a:lnTo>
                  <a:pt x="8265950" y="5572873"/>
                </a:lnTo>
                <a:lnTo>
                  <a:pt x="8278111" y="5626720"/>
                </a:lnTo>
                <a:lnTo>
                  <a:pt x="8289755" y="5680714"/>
                </a:lnTo>
                <a:lnTo>
                  <a:pt x="8300880" y="5734853"/>
                </a:lnTo>
                <a:lnTo>
                  <a:pt x="8311483" y="5789134"/>
                </a:lnTo>
                <a:lnTo>
                  <a:pt x="8321562" y="5843556"/>
                </a:lnTo>
                <a:lnTo>
                  <a:pt x="8331115" y="5898117"/>
                </a:lnTo>
                <a:lnTo>
                  <a:pt x="8340141" y="5952815"/>
                </a:lnTo>
                <a:lnTo>
                  <a:pt x="8348636" y="6007649"/>
                </a:lnTo>
                <a:lnTo>
                  <a:pt x="8356598" y="6062617"/>
                </a:lnTo>
                <a:lnTo>
                  <a:pt x="8364027" y="6117717"/>
                </a:lnTo>
                <a:lnTo>
                  <a:pt x="8370918" y="6172948"/>
                </a:lnTo>
                <a:lnTo>
                  <a:pt x="8377271" y="6228306"/>
                </a:lnTo>
                <a:lnTo>
                  <a:pt x="8383082" y="6283792"/>
                </a:lnTo>
                <a:lnTo>
                  <a:pt x="8388350" y="6339403"/>
                </a:lnTo>
                <a:lnTo>
                  <a:pt x="8393073" y="6395137"/>
                </a:lnTo>
                <a:lnTo>
                  <a:pt x="8397249" y="6450992"/>
                </a:lnTo>
                <a:lnTo>
                  <a:pt x="8400874" y="6506968"/>
                </a:lnTo>
                <a:lnTo>
                  <a:pt x="8403948" y="6563061"/>
                </a:lnTo>
                <a:lnTo>
                  <a:pt x="8406468" y="6619271"/>
                </a:lnTo>
                <a:lnTo>
                  <a:pt x="8408432" y="6675595"/>
                </a:lnTo>
                <a:lnTo>
                  <a:pt x="8409837" y="6732031"/>
                </a:lnTo>
                <a:lnTo>
                  <a:pt x="8410682" y="6788579"/>
                </a:lnTo>
                <a:lnTo>
                  <a:pt x="8410964" y="6845236"/>
                </a:lnTo>
              </a:path>
            </a:pathLst>
          </a:custGeom>
          <a:ln w="12700">
            <a:solidFill>
              <a:srgbClr val="336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81200" y="304799"/>
            <a:ext cx="4556125" cy="65531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389" y="1650"/>
            <a:ext cx="8411210" cy="6845300"/>
          </a:xfrm>
          <a:custGeom>
            <a:avLst/>
            <a:gdLst/>
            <a:ahLst/>
            <a:cxnLst/>
            <a:rect l="l" t="t" r="r" b="b"/>
            <a:pathLst>
              <a:path w="8411210" h="6845300">
                <a:moveTo>
                  <a:pt x="0" y="0"/>
                </a:moveTo>
                <a:lnTo>
                  <a:pt x="69612" y="229"/>
                </a:lnTo>
                <a:lnTo>
                  <a:pt x="139091" y="917"/>
                </a:lnTo>
                <a:lnTo>
                  <a:pt x="208434" y="2060"/>
                </a:lnTo>
                <a:lnTo>
                  <a:pt x="277638" y="3658"/>
                </a:lnTo>
                <a:lnTo>
                  <a:pt x="346702" y="5709"/>
                </a:lnTo>
                <a:lnTo>
                  <a:pt x="415622" y="8210"/>
                </a:lnTo>
                <a:lnTo>
                  <a:pt x="484398" y="11161"/>
                </a:lnTo>
                <a:lnTo>
                  <a:pt x="553027" y="14559"/>
                </a:lnTo>
                <a:lnTo>
                  <a:pt x="621507" y="18402"/>
                </a:lnTo>
                <a:lnTo>
                  <a:pt x="689835" y="22690"/>
                </a:lnTo>
                <a:lnTo>
                  <a:pt x="758009" y="27419"/>
                </a:lnTo>
                <a:lnTo>
                  <a:pt x="826028" y="32589"/>
                </a:lnTo>
                <a:lnTo>
                  <a:pt x="893889" y="38197"/>
                </a:lnTo>
                <a:lnTo>
                  <a:pt x="961590" y="44242"/>
                </a:lnTo>
                <a:lnTo>
                  <a:pt x="1029128" y="50722"/>
                </a:lnTo>
                <a:lnTo>
                  <a:pt x="1096502" y="57636"/>
                </a:lnTo>
                <a:lnTo>
                  <a:pt x="1163710" y="64981"/>
                </a:lnTo>
                <a:lnTo>
                  <a:pt x="1230749" y="72755"/>
                </a:lnTo>
                <a:lnTo>
                  <a:pt x="1297617" y="80958"/>
                </a:lnTo>
                <a:lnTo>
                  <a:pt x="1364311" y="89587"/>
                </a:lnTo>
                <a:lnTo>
                  <a:pt x="1430831" y="98640"/>
                </a:lnTo>
                <a:lnTo>
                  <a:pt x="1497173" y="108116"/>
                </a:lnTo>
                <a:lnTo>
                  <a:pt x="1563336" y="118012"/>
                </a:lnTo>
                <a:lnTo>
                  <a:pt x="1629317" y="128328"/>
                </a:lnTo>
                <a:lnTo>
                  <a:pt x="1695114" y="139062"/>
                </a:lnTo>
                <a:lnTo>
                  <a:pt x="1760725" y="150211"/>
                </a:lnTo>
                <a:lnTo>
                  <a:pt x="1826147" y="161774"/>
                </a:lnTo>
                <a:lnTo>
                  <a:pt x="1891380" y="173749"/>
                </a:lnTo>
                <a:lnTo>
                  <a:pt x="1956420" y="186134"/>
                </a:lnTo>
                <a:lnTo>
                  <a:pt x="2021265" y="198928"/>
                </a:lnTo>
                <a:lnTo>
                  <a:pt x="2085913" y="212129"/>
                </a:lnTo>
                <a:lnTo>
                  <a:pt x="2150362" y="225735"/>
                </a:lnTo>
                <a:lnTo>
                  <a:pt x="2214610" y="239745"/>
                </a:lnTo>
                <a:lnTo>
                  <a:pt x="2278655" y="254155"/>
                </a:lnTo>
                <a:lnTo>
                  <a:pt x="2342494" y="268966"/>
                </a:lnTo>
                <a:lnTo>
                  <a:pt x="2406125" y="284175"/>
                </a:lnTo>
                <a:lnTo>
                  <a:pt x="2469547" y="299780"/>
                </a:lnTo>
                <a:lnTo>
                  <a:pt x="2532756" y="315779"/>
                </a:lnTo>
                <a:lnTo>
                  <a:pt x="2595751" y="332171"/>
                </a:lnTo>
                <a:lnTo>
                  <a:pt x="2658530" y="348954"/>
                </a:lnTo>
                <a:lnTo>
                  <a:pt x="2721091" y="366127"/>
                </a:lnTo>
                <a:lnTo>
                  <a:pt x="2783430" y="383687"/>
                </a:lnTo>
                <a:lnTo>
                  <a:pt x="2845547" y="401632"/>
                </a:lnTo>
                <a:lnTo>
                  <a:pt x="2907439" y="419962"/>
                </a:lnTo>
                <a:lnTo>
                  <a:pt x="2969104" y="438673"/>
                </a:lnTo>
                <a:lnTo>
                  <a:pt x="3030539" y="457766"/>
                </a:lnTo>
                <a:lnTo>
                  <a:pt x="3091743" y="477236"/>
                </a:lnTo>
                <a:lnTo>
                  <a:pt x="3152713" y="497084"/>
                </a:lnTo>
                <a:lnTo>
                  <a:pt x="3213447" y="517307"/>
                </a:lnTo>
                <a:lnTo>
                  <a:pt x="3273943" y="537903"/>
                </a:lnTo>
                <a:lnTo>
                  <a:pt x="3334199" y="558871"/>
                </a:lnTo>
                <a:lnTo>
                  <a:pt x="3394213" y="580209"/>
                </a:lnTo>
                <a:lnTo>
                  <a:pt x="3453982" y="601914"/>
                </a:lnTo>
                <a:lnTo>
                  <a:pt x="3513505" y="623986"/>
                </a:lnTo>
                <a:lnTo>
                  <a:pt x="3572779" y="646423"/>
                </a:lnTo>
                <a:lnTo>
                  <a:pt x="3631802" y="669223"/>
                </a:lnTo>
                <a:lnTo>
                  <a:pt x="3690571" y="692383"/>
                </a:lnTo>
                <a:lnTo>
                  <a:pt x="3749086" y="715903"/>
                </a:lnTo>
                <a:lnTo>
                  <a:pt x="3807342" y="739780"/>
                </a:lnTo>
                <a:lnTo>
                  <a:pt x="3865340" y="764013"/>
                </a:lnTo>
                <a:lnTo>
                  <a:pt x="3923075" y="788600"/>
                </a:lnTo>
                <a:lnTo>
                  <a:pt x="3980546" y="813540"/>
                </a:lnTo>
                <a:lnTo>
                  <a:pt x="4037752" y="838830"/>
                </a:lnTo>
                <a:lnTo>
                  <a:pt x="4094688" y="864468"/>
                </a:lnTo>
                <a:lnTo>
                  <a:pt x="4151355" y="890454"/>
                </a:lnTo>
                <a:lnTo>
                  <a:pt x="4207749" y="916784"/>
                </a:lnTo>
                <a:lnTo>
                  <a:pt x="4263868" y="943458"/>
                </a:lnTo>
                <a:lnTo>
                  <a:pt x="4319710" y="970474"/>
                </a:lnTo>
                <a:lnTo>
                  <a:pt x="4375273" y="997830"/>
                </a:lnTo>
                <a:lnTo>
                  <a:pt x="4430554" y="1025524"/>
                </a:lnTo>
                <a:lnTo>
                  <a:pt x="4485552" y="1053554"/>
                </a:lnTo>
                <a:lnTo>
                  <a:pt x="4540265" y="1081919"/>
                </a:lnTo>
                <a:lnTo>
                  <a:pt x="4594690" y="1110617"/>
                </a:lnTo>
                <a:lnTo>
                  <a:pt x="4648825" y="1139646"/>
                </a:lnTo>
                <a:lnTo>
                  <a:pt x="4702667" y="1169004"/>
                </a:lnTo>
                <a:lnTo>
                  <a:pt x="4756216" y="1198690"/>
                </a:lnTo>
                <a:lnTo>
                  <a:pt x="4809468" y="1228701"/>
                </a:lnTo>
                <a:lnTo>
                  <a:pt x="4862421" y="1259037"/>
                </a:lnTo>
                <a:lnTo>
                  <a:pt x="4915073" y="1289695"/>
                </a:lnTo>
                <a:lnTo>
                  <a:pt x="4967423" y="1320674"/>
                </a:lnTo>
                <a:lnTo>
                  <a:pt x="5019468" y="1351971"/>
                </a:lnTo>
                <a:lnTo>
                  <a:pt x="5071205" y="1383585"/>
                </a:lnTo>
                <a:lnTo>
                  <a:pt x="5122633" y="1415515"/>
                </a:lnTo>
                <a:lnTo>
                  <a:pt x="5173749" y="1447758"/>
                </a:lnTo>
                <a:lnTo>
                  <a:pt x="5224551" y="1480313"/>
                </a:lnTo>
                <a:lnTo>
                  <a:pt x="5275038" y="1513177"/>
                </a:lnTo>
                <a:lnTo>
                  <a:pt x="5325206" y="1546350"/>
                </a:lnTo>
                <a:lnTo>
                  <a:pt x="5375054" y="1579830"/>
                </a:lnTo>
                <a:lnTo>
                  <a:pt x="5424580" y="1613614"/>
                </a:lnTo>
                <a:lnTo>
                  <a:pt x="5473781" y="1647701"/>
                </a:lnTo>
                <a:lnTo>
                  <a:pt x="5522656" y="1682089"/>
                </a:lnTo>
                <a:lnTo>
                  <a:pt x="5571201" y="1716777"/>
                </a:lnTo>
                <a:lnTo>
                  <a:pt x="5619416" y="1751762"/>
                </a:lnTo>
                <a:lnTo>
                  <a:pt x="5667297" y="1787043"/>
                </a:lnTo>
                <a:lnTo>
                  <a:pt x="5714843" y="1822619"/>
                </a:lnTo>
                <a:lnTo>
                  <a:pt x="5762051" y="1858486"/>
                </a:lnTo>
                <a:lnTo>
                  <a:pt x="5808919" y="1894645"/>
                </a:lnTo>
                <a:lnTo>
                  <a:pt x="5855446" y="1931092"/>
                </a:lnTo>
                <a:lnTo>
                  <a:pt x="5901628" y="1967826"/>
                </a:lnTo>
                <a:lnTo>
                  <a:pt x="5947464" y="2004845"/>
                </a:lnTo>
                <a:lnTo>
                  <a:pt x="5992952" y="2042148"/>
                </a:lnTo>
                <a:lnTo>
                  <a:pt x="6038090" y="2079733"/>
                </a:lnTo>
                <a:lnTo>
                  <a:pt x="6082874" y="2117598"/>
                </a:lnTo>
                <a:lnTo>
                  <a:pt x="6127304" y="2155741"/>
                </a:lnTo>
                <a:lnTo>
                  <a:pt x="6171376" y="2194161"/>
                </a:lnTo>
                <a:lnTo>
                  <a:pt x="6215090" y="2232855"/>
                </a:lnTo>
                <a:lnTo>
                  <a:pt x="6258442" y="2271823"/>
                </a:lnTo>
                <a:lnTo>
                  <a:pt x="6301430" y="2311061"/>
                </a:lnTo>
                <a:lnTo>
                  <a:pt x="6344053" y="2350569"/>
                </a:lnTo>
                <a:lnTo>
                  <a:pt x="6386308" y="2390345"/>
                </a:lnTo>
                <a:lnTo>
                  <a:pt x="6428193" y="2430387"/>
                </a:lnTo>
                <a:lnTo>
                  <a:pt x="6469705" y="2470693"/>
                </a:lnTo>
                <a:lnTo>
                  <a:pt x="6510844" y="2511261"/>
                </a:lnTo>
                <a:lnTo>
                  <a:pt x="6551605" y="2552090"/>
                </a:lnTo>
                <a:lnTo>
                  <a:pt x="6591988" y="2593178"/>
                </a:lnTo>
                <a:lnTo>
                  <a:pt x="6631991" y="2634523"/>
                </a:lnTo>
                <a:lnTo>
                  <a:pt x="6671610" y="2676123"/>
                </a:lnTo>
                <a:lnTo>
                  <a:pt x="6710844" y="2717977"/>
                </a:lnTo>
                <a:lnTo>
                  <a:pt x="6749690" y="2760083"/>
                </a:lnTo>
                <a:lnTo>
                  <a:pt x="6788147" y="2802439"/>
                </a:lnTo>
                <a:lnTo>
                  <a:pt x="6826213" y="2845043"/>
                </a:lnTo>
                <a:lnTo>
                  <a:pt x="6863884" y="2887894"/>
                </a:lnTo>
                <a:lnTo>
                  <a:pt x="6901160" y="2930990"/>
                </a:lnTo>
                <a:lnTo>
                  <a:pt x="6938037" y="2974328"/>
                </a:lnTo>
                <a:lnTo>
                  <a:pt x="6974514" y="3017908"/>
                </a:lnTo>
                <a:lnTo>
                  <a:pt x="7010588" y="3061728"/>
                </a:lnTo>
                <a:lnTo>
                  <a:pt x="7046258" y="3105785"/>
                </a:lnTo>
                <a:lnTo>
                  <a:pt x="7081521" y="3150078"/>
                </a:lnTo>
                <a:lnTo>
                  <a:pt x="7116375" y="3194606"/>
                </a:lnTo>
                <a:lnTo>
                  <a:pt x="7150818" y="3239366"/>
                </a:lnTo>
                <a:lnTo>
                  <a:pt x="7184847" y="3284357"/>
                </a:lnTo>
                <a:lnTo>
                  <a:pt x="7218461" y="3329576"/>
                </a:lnTo>
                <a:lnTo>
                  <a:pt x="7251657" y="3375023"/>
                </a:lnTo>
                <a:lnTo>
                  <a:pt x="7284434" y="3420695"/>
                </a:lnTo>
                <a:lnTo>
                  <a:pt x="7316788" y="3466591"/>
                </a:lnTo>
                <a:lnTo>
                  <a:pt x="7348719" y="3512709"/>
                </a:lnTo>
                <a:lnTo>
                  <a:pt x="7380223" y="3559047"/>
                </a:lnTo>
                <a:lnTo>
                  <a:pt x="7411298" y="3605604"/>
                </a:lnTo>
                <a:lnTo>
                  <a:pt x="7441943" y="3652377"/>
                </a:lnTo>
                <a:lnTo>
                  <a:pt x="7472155" y="3699365"/>
                </a:lnTo>
                <a:lnTo>
                  <a:pt x="7501932" y="3746566"/>
                </a:lnTo>
                <a:lnTo>
                  <a:pt x="7531272" y="3793978"/>
                </a:lnTo>
                <a:lnTo>
                  <a:pt x="7560172" y="3841600"/>
                </a:lnTo>
                <a:lnTo>
                  <a:pt x="7588632" y="3889430"/>
                </a:lnTo>
                <a:lnTo>
                  <a:pt x="7616647" y="3937465"/>
                </a:lnTo>
                <a:lnTo>
                  <a:pt x="7644217" y="3985706"/>
                </a:lnTo>
                <a:lnTo>
                  <a:pt x="7671338" y="4034148"/>
                </a:lnTo>
                <a:lnTo>
                  <a:pt x="7698010" y="4082792"/>
                </a:lnTo>
                <a:lnTo>
                  <a:pt x="7724229" y="4131634"/>
                </a:lnTo>
                <a:lnTo>
                  <a:pt x="7749994" y="4180674"/>
                </a:lnTo>
                <a:lnTo>
                  <a:pt x="7775302" y="4229909"/>
                </a:lnTo>
                <a:lnTo>
                  <a:pt x="7800152" y="4279338"/>
                </a:lnTo>
                <a:lnTo>
                  <a:pt x="7824540" y="4328959"/>
                </a:lnTo>
                <a:lnTo>
                  <a:pt x="7848466" y="4378770"/>
                </a:lnTo>
                <a:lnTo>
                  <a:pt x="7871926" y="4428770"/>
                </a:lnTo>
                <a:lnTo>
                  <a:pt x="7894918" y="4478956"/>
                </a:lnTo>
                <a:lnTo>
                  <a:pt x="7917441" y="4529327"/>
                </a:lnTo>
                <a:lnTo>
                  <a:pt x="7939493" y="4579881"/>
                </a:lnTo>
                <a:lnTo>
                  <a:pt x="7961070" y="4630617"/>
                </a:lnTo>
                <a:lnTo>
                  <a:pt x="7982171" y="4681532"/>
                </a:lnTo>
                <a:lnTo>
                  <a:pt x="8002794" y="4732626"/>
                </a:lnTo>
                <a:lnTo>
                  <a:pt x="8022937" y="4783895"/>
                </a:lnTo>
                <a:lnTo>
                  <a:pt x="8042596" y="4835339"/>
                </a:lnTo>
                <a:lnTo>
                  <a:pt x="8061772" y="4886955"/>
                </a:lnTo>
                <a:lnTo>
                  <a:pt x="8080460" y="4938742"/>
                </a:lnTo>
                <a:lnTo>
                  <a:pt x="8098659" y="4990699"/>
                </a:lnTo>
                <a:lnTo>
                  <a:pt x="8116367" y="5042822"/>
                </a:lnTo>
                <a:lnTo>
                  <a:pt x="8133581" y="5095111"/>
                </a:lnTo>
                <a:lnTo>
                  <a:pt x="8150300" y="5147564"/>
                </a:lnTo>
                <a:lnTo>
                  <a:pt x="8166521" y="5200179"/>
                </a:lnTo>
                <a:lnTo>
                  <a:pt x="8182242" y="5252954"/>
                </a:lnTo>
                <a:lnTo>
                  <a:pt x="8197461" y="5305888"/>
                </a:lnTo>
                <a:lnTo>
                  <a:pt x="8212176" y="5358979"/>
                </a:lnTo>
                <a:lnTo>
                  <a:pt x="8226385" y="5412224"/>
                </a:lnTo>
                <a:lnTo>
                  <a:pt x="8240085" y="5465623"/>
                </a:lnTo>
                <a:lnTo>
                  <a:pt x="8253274" y="5519173"/>
                </a:lnTo>
                <a:lnTo>
                  <a:pt x="8265950" y="5572873"/>
                </a:lnTo>
                <a:lnTo>
                  <a:pt x="8278111" y="5626720"/>
                </a:lnTo>
                <a:lnTo>
                  <a:pt x="8289755" y="5680714"/>
                </a:lnTo>
                <a:lnTo>
                  <a:pt x="8300880" y="5734853"/>
                </a:lnTo>
                <a:lnTo>
                  <a:pt x="8311483" y="5789134"/>
                </a:lnTo>
                <a:lnTo>
                  <a:pt x="8321562" y="5843556"/>
                </a:lnTo>
                <a:lnTo>
                  <a:pt x="8331115" y="5898117"/>
                </a:lnTo>
                <a:lnTo>
                  <a:pt x="8340141" y="5952815"/>
                </a:lnTo>
                <a:lnTo>
                  <a:pt x="8348636" y="6007649"/>
                </a:lnTo>
                <a:lnTo>
                  <a:pt x="8356598" y="6062617"/>
                </a:lnTo>
                <a:lnTo>
                  <a:pt x="8364027" y="6117717"/>
                </a:lnTo>
                <a:lnTo>
                  <a:pt x="8370918" y="6172948"/>
                </a:lnTo>
                <a:lnTo>
                  <a:pt x="8377271" y="6228306"/>
                </a:lnTo>
                <a:lnTo>
                  <a:pt x="8383082" y="6283792"/>
                </a:lnTo>
                <a:lnTo>
                  <a:pt x="8388350" y="6339403"/>
                </a:lnTo>
                <a:lnTo>
                  <a:pt x="8393073" y="6395137"/>
                </a:lnTo>
                <a:lnTo>
                  <a:pt x="8397249" y="6450992"/>
                </a:lnTo>
                <a:lnTo>
                  <a:pt x="8400874" y="6506968"/>
                </a:lnTo>
                <a:lnTo>
                  <a:pt x="8403948" y="6563061"/>
                </a:lnTo>
                <a:lnTo>
                  <a:pt x="8406468" y="6619271"/>
                </a:lnTo>
                <a:lnTo>
                  <a:pt x="8408432" y="6675595"/>
                </a:lnTo>
                <a:lnTo>
                  <a:pt x="8409837" y="6732031"/>
                </a:lnTo>
                <a:lnTo>
                  <a:pt x="8410682" y="6788579"/>
                </a:lnTo>
                <a:lnTo>
                  <a:pt x="8410964" y="6845236"/>
                </a:lnTo>
              </a:path>
            </a:pathLst>
          </a:custGeom>
          <a:ln w="12700">
            <a:solidFill>
              <a:srgbClr val="336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739" y="1157732"/>
            <a:ext cx="101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89176" y="1638300"/>
            <a:ext cx="5668899" cy="38402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389" y="1650"/>
            <a:ext cx="8411210" cy="6845300"/>
          </a:xfrm>
          <a:custGeom>
            <a:avLst/>
            <a:gdLst/>
            <a:ahLst/>
            <a:cxnLst/>
            <a:rect l="l" t="t" r="r" b="b"/>
            <a:pathLst>
              <a:path w="8411210" h="6845300">
                <a:moveTo>
                  <a:pt x="0" y="0"/>
                </a:moveTo>
                <a:lnTo>
                  <a:pt x="69612" y="229"/>
                </a:lnTo>
                <a:lnTo>
                  <a:pt x="139091" y="917"/>
                </a:lnTo>
                <a:lnTo>
                  <a:pt x="208434" y="2060"/>
                </a:lnTo>
                <a:lnTo>
                  <a:pt x="277638" y="3658"/>
                </a:lnTo>
                <a:lnTo>
                  <a:pt x="346702" y="5709"/>
                </a:lnTo>
                <a:lnTo>
                  <a:pt x="415622" y="8210"/>
                </a:lnTo>
                <a:lnTo>
                  <a:pt x="484398" y="11161"/>
                </a:lnTo>
                <a:lnTo>
                  <a:pt x="553027" y="14559"/>
                </a:lnTo>
                <a:lnTo>
                  <a:pt x="621507" y="18402"/>
                </a:lnTo>
                <a:lnTo>
                  <a:pt x="689835" y="22690"/>
                </a:lnTo>
                <a:lnTo>
                  <a:pt x="758009" y="27419"/>
                </a:lnTo>
                <a:lnTo>
                  <a:pt x="826028" y="32589"/>
                </a:lnTo>
                <a:lnTo>
                  <a:pt x="893889" y="38197"/>
                </a:lnTo>
                <a:lnTo>
                  <a:pt x="961590" y="44242"/>
                </a:lnTo>
                <a:lnTo>
                  <a:pt x="1029128" y="50722"/>
                </a:lnTo>
                <a:lnTo>
                  <a:pt x="1096502" y="57636"/>
                </a:lnTo>
                <a:lnTo>
                  <a:pt x="1163710" y="64981"/>
                </a:lnTo>
                <a:lnTo>
                  <a:pt x="1230749" y="72755"/>
                </a:lnTo>
                <a:lnTo>
                  <a:pt x="1297617" y="80958"/>
                </a:lnTo>
                <a:lnTo>
                  <a:pt x="1364311" y="89587"/>
                </a:lnTo>
                <a:lnTo>
                  <a:pt x="1430831" y="98640"/>
                </a:lnTo>
                <a:lnTo>
                  <a:pt x="1497173" y="108116"/>
                </a:lnTo>
                <a:lnTo>
                  <a:pt x="1563336" y="118012"/>
                </a:lnTo>
                <a:lnTo>
                  <a:pt x="1629317" y="128328"/>
                </a:lnTo>
                <a:lnTo>
                  <a:pt x="1695114" y="139062"/>
                </a:lnTo>
                <a:lnTo>
                  <a:pt x="1760725" y="150211"/>
                </a:lnTo>
                <a:lnTo>
                  <a:pt x="1826147" y="161774"/>
                </a:lnTo>
                <a:lnTo>
                  <a:pt x="1891380" y="173749"/>
                </a:lnTo>
                <a:lnTo>
                  <a:pt x="1956420" y="186134"/>
                </a:lnTo>
                <a:lnTo>
                  <a:pt x="2021265" y="198928"/>
                </a:lnTo>
                <a:lnTo>
                  <a:pt x="2085913" y="212129"/>
                </a:lnTo>
                <a:lnTo>
                  <a:pt x="2150362" y="225735"/>
                </a:lnTo>
                <a:lnTo>
                  <a:pt x="2214610" y="239745"/>
                </a:lnTo>
                <a:lnTo>
                  <a:pt x="2278655" y="254155"/>
                </a:lnTo>
                <a:lnTo>
                  <a:pt x="2342494" y="268966"/>
                </a:lnTo>
                <a:lnTo>
                  <a:pt x="2406125" y="284175"/>
                </a:lnTo>
                <a:lnTo>
                  <a:pt x="2469547" y="299780"/>
                </a:lnTo>
                <a:lnTo>
                  <a:pt x="2532756" y="315779"/>
                </a:lnTo>
                <a:lnTo>
                  <a:pt x="2595751" y="332171"/>
                </a:lnTo>
                <a:lnTo>
                  <a:pt x="2658530" y="348954"/>
                </a:lnTo>
                <a:lnTo>
                  <a:pt x="2721091" y="366127"/>
                </a:lnTo>
                <a:lnTo>
                  <a:pt x="2783430" y="383687"/>
                </a:lnTo>
                <a:lnTo>
                  <a:pt x="2845547" y="401632"/>
                </a:lnTo>
                <a:lnTo>
                  <a:pt x="2907439" y="419962"/>
                </a:lnTo>
                <a:lnTo>
                  <a:pt x="2969104" y="438673"/>
                </a:lnTo>
                <a:lnTo>
                  <a:pt x="3030539" y="457766"/>
                </a:lnTo>
                <a:lnTo>
                  <a:pt x="3091743" y="477236"/>
                </a:lnTo>
                <a:lnTo>
                  <a:pt x="3152713" y="497084"/>
                </a:lnTo>
                <a:lnTo>
                  <a:pt x="3213447" y="517307"/>
                </a:lnTo>
                <a:lnTo>
                  <a:pt x="3273943" y="537903"/>
                </a:lnTo>
                <a:lnTo>
                  <a:pt x="3334199" y="558871"/>
                </a:lnTo>
                <a:lnTo>
                  <a:pt x="3394213" y="580209"/>
                </a:lnTo>
                <a:lnTo>
                  <a:pt x="3453982" y="601914"/>
                </a:lnTo>
                <a:lnTo>
                  <a:pt x="3513505" y="623986"/>
                </a:lnTo>
                <a:lnTo>
                  <a:pt x="3572779" y="646423"/>
                </a:lnTo>
                <a:lnTo>
                  <a:pt x="3631802" y="669223"/>
                </a:lnTo>
                <a:lnTo>
                  <a:pt x="3690571" y="692383"/>
                </a:lnTo>
                <a:lnTo>
                  <a:pt x="3749086" y="715903"/>
                </a:lnTo>
                <a:lnTo>
                  <a:pt x="3807342" y="739780"/>
                </a:lnTo>
                <a:lnTo>
                  <a:pt x="3865340" y="764013"/>
                </a:lnTo>
                <a:lnTo>
                  <a:pt x="3923075" y="788600"/>
                </a:lnTo>
                <a:lnTo>
                  <a:pt x="3980546" y="813540"/>
                </a:lnTo>
                <a:lnTo>
                  <a:pt x="4037752" y="838830"/>
                </a:lnTo>
                <a:lnTo>
                  <a:pt x="4094688" y="864468"/>
                </a:lnTo>
                <a:lnTo>
                  <a:pt x="4151355" y="890454"/>
                </a:lnTo>
                <a:lnTo>
                  <a:pt x="4207749" y="916784"/>
                </a:lnTo>
                <a:lnTo>
                  <a:pt x="4263868" y="943458"/>
                </a:lnTo>
                <a:lnTo>
                  <a:pt x="4319710" y="970474"/>
                </a:lnTo>
                <a:lnTo>
                  <a:pt x="4375273" y="997830"/>
                </a:lnTo>
                <a:lnTo>
                  <a:pt x="4430554" y="1025524"/>
                </a:lnTo>
                <a:lnTo>
                  <a:pt x="4485552" y="1053554"/>
                </a:lnTo>
                <a:lnTo>
                  <a:pt x="4540265" y="1081919"/>
                </a:lnTo>
                <a:lnTo>
                  <a:pt x="4594690" y="1110617"/>
                </a:lnTo>
                <a:lnTo>
                  <a:pt x="4648825" y="1139646"/>
                </a:lnTo>
                <a:lnTo>
                  <a:pt x="4702667" y="1169004"/>
                </a:lnTo>
                <a:lnTo>
                  <a:pt x="4756216" y="1198690"/>
                </a:lnTo>
                <a:lnTo>
                  <a:pt x="4809468" y="1228701"/>
                </a:lnTo>
                <a:lnTo>
                  <a:pt x="4862421" y="1259037"/>
                </a:lnTo>
                <a:lnTo>
                  <a:pt x="4915073" y="1289695"/>
                </a:lnTo>
                <a:lnTo>
                  <a:pt x="4967423" y="1320674"/>
                </a:lnTo>
                <a:lnTo>
                  <a:pt x="5019468" y="1351971"/>
                </a:lnTo>
                <a:lnTo>
                  <a:pt x="5071205" y="1383585"/>
                </a:lnTo>
                <a:lnTo>
                  <a:pt x="5122633" y="1415515"/>
                </a:lnTo>
                <a:lnTo>
                  <a:pt x="5173749" y="1447758"/>
                </a:lnTo>
                <a:lnTo>
                  <a:pt x="5224551" y="1480313"/>
                </a:lnTo>
                <a:lnTo>
                  <a:pt x="5275038" y="1513177"/>
                </a:lnTo>
                <a:lnTo>
                  <a:pt x="5325206" y="1546350"/>
                </a:lnTo>
                <a:lnTo>
                  <a:pt x="5375054" y="1579830"/>
                </a:lnTo>
                <a:lnTo>
                  <a:pt x="5424580" y="1613614"/>
                </a:lnTo>
                <a:lnTo>
                  <a:pt x="5473781" y="1647701"/>
                </a:lnTo>
                <a:lnTo>
                  <a:pt x="5522656" y="1682089"/>
                </a:lnTo>
                <a:lnTo>
                  <a:pt x="5571201" y="1716777"/>
                </a:lnTo>
                <a:lnTo>
                  <a:pt x="5619416" y="1751762"/>
                </a:lnTo>
                <a:lnTo>
                  <a:pt x="5667297" y="1787043"/>
                </a:lnTo>
                <a:lnTo>
                  <a:pt x="5714843" y="1822619"/>
                </a:lnTo>
                <a:lnTo>
                  <a:pt x="5762051" y="1858486"/>
                </a:lnTo>
                <a:lnTo>
                  <a:pt x="5808919" y="1894645"/>
                </a:lnTo>
                <a:lnTo>
                  <a:pt x="5855446" y="1931092"/>
                </a:lnTo>
                <a:lnTo>
                  <a:pt x="5901628" y="1967826"/>
                </a:lnTo>
                <a:lnTo>
                  <a:pt x="5947464" y="2004845"/>
                </a:lnTo>
                <a:lnTo>
                  <a:pt x="5992952" y="2042148"/>
                </a:lnTo>
                <a:lnTo>
                  <a:pt x="6038090" y="2079733"/>
                </a:lnTo>
                <a:lnTo>
                  <a:pt x="6082874" y="2117598"/>
                </a:lnTo>
                <a:lnTo>
                  <a:pt x="6127304" y="2155741"/>
                </a:lnTo>
                <a:lnTo>
                  <a:pt x="6171376" y="2194161"/>
                </a:lnTo>
                <a:lnTo>
                  <a:pt x="6215090" y="2232855"/>
                </a:lnTo>
                <a:lnTo>
                  <a:pt x="6258442" y="2271823"/>
                </a:lnTo>
                <a:lnTo>
                  <a:pt x="6301430" y="2311061"/>
                </a:lnTo>
                <a:lnTo>
                  <a:pt x="6344053" y="2350569"/>
                </a:lnTo>
                <a:lnTo>
                  <a:pt x="6386308" y="2390345"/>
                </a:lnTo>
                <a:lnTo>
                  <a:pt x="6428193" y="2430387"/>
                </a:lnTo>
                <a:lnTo>
                  <a:pt x="6469705" y="2470693"/>
                </a:lnTo>
                <a:lnTo>
                  <a:pt x="6510844" y="2511261"/>
                </a:lnTo>
                <a:lnTo>
                  <a:pt x="6551605" y="2552090"/>
                </a:lnTo>
                <a:lnTo>
                  <a:pt x="6591988" y="2593178"/>
                </a:lnTo>
                <a:lnTo>
                  <a:pt x="6631991" y="2634523"/>
                </a:lnTo>
                <a:lnTo>
                  <a:pt x="6671610" y="2676123"/>
                </a:lnTo>
                <a:lnTo>
                  <a:pt x="6710844" y="2717977"/>
                </a:lnTo>
                <a:lnTo>
                  <a:pt x="6749690" y="2760083"/>
                </a:lnTo>
                <a:lnTo>
                  <a:pt x="6788147" y="2802439"/>
                </a:lnTo>
                <a:lnTo>
                  <a:pt x="6826213" y="2845043"/>
                </a:lnTo>
                <a:lnTo>
                  <a:pt x="6863884" y="2887894"/>
                </a:lnTo>
                <a:lnTo>
                  <a:pt x="6901160" y="2930990"/>
                </a:lnTo>
                <a:lnTo>
                  <a:pt x="6938037" y="2974328"/>
                </a:lnTo>
                <a:lnTo>
                  <a:pt x="6974514" y="3017908"/>
                </a:lnTo>
                <a:lnTo>
                  <a:pt x="7010588" y="3061728"/>
                </a:lnTo>
                <a:lnTo>
                  <a:pt x="7046258" y="3105785"/>
                </a:lnTo>
                <a:lnTo>
                  <a:pt x="7081521" y="3150078"/>
                </a:lnTo>
                <a:lnTo>
                  <a:pt x="7116375" y="3194606"/>
                </a:lnTo>
                <a:lnTo>
                  <a:pt x="7150818" y="3239366"/>
                </a:lnTo>
                <a:lnTo>
                  <a:pt x="7184847" y="3284357"/>
                </a:lnTo>
                <a:lnTo>
                  <a:pt x="7218461" y="3329576"/>
                </a:lnTo>
                <a:lnTo>
                  <a:pt x="7251657" y="3375023"/>
                </a:lnTo>
                <a:lnTo>
                  <a:pt x="7284434" y="3420695"/>
                </a:lnTo>
                <a:lnTo>
                  <a:pt x="7316788" y="3466591"/>
                </a:lnTo>
                <a:lnTo>
                  <a:pt x="7348719" y="3512709"/>
                </a:lnTo>
                <a:lnTo>
                  <a:pt x="7380223" y="3559047"/>
                </a:lnTo>
                <a:lnTo>
                  <a:pt x="7411298" y="3605604"/>
                </a:lnTo>
                <a:lnTo>
                  <a:pt x="7441943" y="3652377"/>
                </a:lnTo>
                <a:lnTo>
                  <a:pt x="7472155" y="3699365"/>
                </a:lnTo>
                <a:lnTo>
                  <a:pt x="7501932" y="3746566"/>
                </a:lnTo>
                <a:lnTo>
                  <a:pt x="7531272" y="3793978"/>
                </a:lnTo>
                <a:lnTo>
                  <a:pt x="7560172" y="3841600"/>
                </a:lnTo>
                <a:lnTo>
                  <a:pt x="7588632" y="3889430"/>
                </a:lnTo>
                <a:lnTo>
                  <a:pt x="7616647" y="3937465"/>
                </a:lnTo>
                <a:lnTo>
                  <a:pt x="7644217" y="3985706"/>
                </a:lnTo>
                <a:lnTo>
                  <a:pt x="7671338" y="4034148"/>
                </a:lnTo>
                <a:lnTo>
                  <a:pt x="7698010" y="4082792"/>
                </a:lnTo>
                <a:lnTo>
                  <a:pt x="7724229" y="4131634"/>
                </a:lnTo>
                <a:lnTo>
                  <a:pt x="7749994" y="4180674"/>
                </a:lnTo>
                <a:lnTo>
                  <a:pt x="7775302" y="4229909"/>
                </a:lnTo>
                <a:lnTo>
                  <a:pt x="7800152" y="4279338"/>
                </a:lnTo>
                <a:lnTo>
                  <a:pt x="7824540" y="4328959"/>
                </a:lnTo>
                <a:lnTo>
                  <a:pt x="7848466" y="4378770"/>
                </a:lnTo>
                <a:lnTo>
                  <a:pt x="7871926" y="4428770"/>
                </a:lnTo>
                <a:lnTo>
                  <a:pt x="7894918" y="4478956"/>
                </a:lnTo>
                <a:lnTo>
                  <a:pt x="7917441" y="4529327"/>
                </a:lnTo>
                <a:lnTo>
                  <a:pt x="7939493" y="4579881"/>
                </a:lnTo>
                <a:lnTo>
                  <a:pt x="7961070" y="4630617"/>
                </a:lnTo>
                <a:lnTo>
                  <a:pt x="7982171" y="4681532"/>
                </a:lnTo>
                <a:lnTo>
                  <a:pt x="8002794" y="4732626"/>
                </a:lnTo>
                <a:lnTo>
                  <a:pt x="8022937" y="4783895"/>
                </a:lnTo>
                <a:lnTo>
                  <a:pt x="8042596" y="4835339"/>
                </a:lnTo>
                <a:lnTo>
                  <a:pt x="8061772" y="4886955"/>
                </a:lnTo>
                <a:lnTo>
                  <a:pt x="8080460" y="4938742"/>
                </a:lnTo>
                <a:lnTo>
                  <a:pt x="8098659" y="4990699"/>
                </a:lnTo>
                <a:lnTo>
                  <a:pt x="8116367" y="5042822"/>
                </a:lnTo>
                <a:lnTo>
                  <a:pt x="8133581" y="5095111"/>
                </a:lnTo>
                <a:lnTo>
                  <a:pt x="8150300" y="5147564"/>
                </a:lnTo>
                <a:lnTo>
                  <a:pt x="8166521" y="5200179"/>
                </a:lnTo>
                <a:lnTo>
                  <a:pt x="8182242" y="5252954"/>
                </a:lnTo>
                <a:lnTo>
                  <a:pt x="8197461" y="5305888"/>
                </a:lnTo>
                <a:lnTo>
                  <a:pt x="8212176" y="5358979"/>
                </a:lnTo>
                <a:lnTo>
                  <a:pt x="8226385" y="5412224"/>
                </a:lnTo>
                <a:lnTo>
                  <a:pt x="8240085" y="5465623"/>
                </a:lnTo>
                <a:lnTo>
                  <a:pt x="8253274" y="5519173"/>
                </a:lnTo>
                <a:lnTo>
                  <a:pt x="8265950" y="5572873"/>
                </a:lnTo>
                <a:lnTo>
                  <a:pt x="8278111" y="5626720"/>
                </a:lnTo>
                <a:lnTo>
                  <a:pt x="8289755" y="5680714"/>
                </a:lnTo>
                <a:lnTo>
                  <a:pt x="8300880" y="5734853"/>
                </a:lnTo>
                <a:lnTo>
                  <a:pt x="8311483" y="5789134"/>
                </a:lnTo>
                <a:lnTo>
                  <a:pt x="8321562" y="5843556"/>
                </a:lnTo>
                <a:lnTo>
                  <a:pt x="8331115" y="5898117"/>
                </a:lnTo>
                <a:lnTo>
                  <a:pt x="8340141" y="5952815"/>
                </a:lnTo>
                <a:lnTo>
                  <a:pt x="8348636" y="6007649"/>
                </a:lnTo>
                <a:lnTo>
                  <a:pt x="8356598" y="6062617"/>
                </a:lnTo>
                <a:lnTo>
                  <a:pt x="8364027" y="6117717"/>
                </a:lnTo>
                <a:lnTo>
                  <a:pt x="8370918" y="6172948"/>
                </a:lnTo>
                <a:lnTo>
                  <a:pt x="8377271" y="6228306"/>
                </a:lnTo>
                <a:lnTo>
                  <a:pt x="8383082" y="6283792"/>
                </a:lnTo>
                <a:lnTo>
                  <a:pt x="8388350" y="6339403"/>
                </a:lnTo>
                <a:lnTo>
                  <a:pt x="8393073" y="6395137"/>
                </a:lnTo>
                <a:lnTo>
                  <a:pt x="8397249" y="6450992"/>
                </a:lnTo>
                <a:lnTo>
                  <a:pt x="8400874" y="6506968"/>
                </a:lnTo>
                <a:lnTo>
                  <a:pt x="8403948" y="6563061"/>
                </a:lnTo>
                <a:lnTo>
                  <a:pt x="8406468" y="6619271"/>
                </a:lnTo>
                <a:lnTo>
                  <a:pt x="8408432" y="6675595"/>
                </a:lnTo>
                <a:lnTo>
                  <a:pt x="8409837" y="6732031"/>
                </a:lnTo>
                <a:lnTo>
                  <a:pt x="8410682" y="6788579"/>
                </a:lnTo>
                <a:lnTo>
                  <a:pt x="8410964" y="6845236"/>
                </a:lnTo>
              </a:path>
            </a:pathLst>
          </a:custGeom>
          <a:ln w="12700">
            <a:solidFill>
              <a:srgbClr val="336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219136"/>
            <a:ext cx="8763000" cy="46625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389" y="1650"/>
            <a:ext cx="8411210" cy="6845300"/>
          </a:xfrm>
          <a:custGeom>
            <a:avLst/>
            <a:gdLst/>
            <a:ahLst/>
            <a:cxnLst/>
            <a:rect l="l" t="t" r="r" b="b"/>
            <a:pathLst>
              <a:path w="8411210" h="6845300">
                <a:moveTo>
                  <a:pt x="0" y="0"/>
                </a:moveTo>
                <a:lnTo>
                  <a:pt x="69612" y="229"/>
                </a:lnTo>
                <a:lnTo>
                  <a:pt x="139091" y="917"/>
                </a:lnTo>
                <a:lnTo>
                  <a:pt x="208434" y="2060"/>
                </a:lnTo>
                <a:lnTo>
                  <a:pt x="277638" y="3658"/>
                </a:lnTo>
                <a:lnTo>
                  <a:pt x="346702" y="5709"/>
                </a:lnTo>
                <a:lnTo>
                  <a:pt x="415622" y="8210"/>
                </a:lnTo>
                <a:lnTo>
                  <a:pt x="484398" y="11161"/>
                </a:lnTo>
                <a:lnTo>
                  <a:pt x="553027" y="14559"/>
                </a:lnTo>
                <a:lnTo>
                  <a:pt x="621507" y="18402"/>
                </a:lnTo>
                <a:lnTo>
                  <a:pt x="689835" y="22690"/>
                </a:lnTo>
                <a:lnTo>
                  <a:pt x="758009" y="27419"/>
                </a:lnTo>
                <a:lnTo>
                  <a:pt x="826028" y="32589"/>
                </a:lnTo>
                <a:lnTo>
                  <a:pt x="893889" y="38197"/>
                </a:lnTo>
                <a:lnTo>
                  <a:pt x="961590" y="44242"/>
                </a:lnTo>
                <a:lnTo>
                  <a:pt x="1029128" y="50722"/>
                </a:lnTo>
                <a:lnTo>
                  <a:pt x="1096502" y="57636"/>
                </a:lnTo>
                <a:lnTo>
                  <a:pt x="1163710" y="64981"/>
                </a:lnTo>
                <a:lnTo>
                  <a:pt x="1230749" y="72755"/>
                </a:lnTo>
                <a:lnTo>
                  <a:pt x="1297617" y="80958"/>
                </a:lnTo>
                <a:lnTo>
                  <a:pt x="1364311" y="89587"/>
                </a:lnTo>
                <a:lnTo>
                  <a:pt x="1430831" y="98640"/>
                </a:lnTo>
                <a:lnTo>
                  <a:pt x="1497173" y="108116"/>
                </a:lnTo>
                <a:lnTo>
                  <a:pt x="1563336" y="118012"/>
                </a:lnTo>
                <a:lnTo>
                  <a:pt x="1629317" y="128328"/>
                </a:lnTo>
                <a:lnTo>
                  <a:pt x="1695114" y="139062"/>
                </a:lnTo>
                <a:lnTo>
                  <a:pt x="1760725" y="150211"/>
                </a:lnTo>
                <a:lnTo>
                  <a:pt x="1826147" y="161774"/>
                </a:lnTo>
                <a:lnTo>
                  <a:pt x="1891380" y="173749"/>
                </a:lnTo>
                <a:lnTo>
                  <a:pt x="1956420" y="186134"/>
                </a:lnTo>
                <a:lnTo>
                  <a:pt x="2021265" y="198928"/>
                </a:lnTo>
                <a:lnTo>
                  <a:pt x="2085913" y="212129"/>
                </a:lnTo>
                <a:lnTo>
                  <a:pt x="2150362" y="225735"/>
                </a:lnTo>
                <a:lnTo>
                  <a:pt x="2214610" y="239745"/>
                </a:lnTo>
                <a:lnTo>
                  <a:pt x="2278655" y="254155"/>
                </a:lnTo>
                <a:lnTo>
                  <a:pt x="2342494" y="268966"/>
                </a:lnTo>
                <a:lnTo>
                  <a:pt x="2406125" y="284175"/>
                </a:lnTo>
                <a:lnTo>
                  <a:pt x="2469547" y="299780"/>
                </a:lnTo>
                <a:lnTo>
                  <a:pt x="2532756" y="315779"/>
                </a:lnTo>
                <a:lnTo>
                  <a:pt x="2595751" y="332171"/>
                </a:lnTo>
                <a:lnTo>
                  <a:pt x="2658530" y="348954"/>
                </a:lnTo>
                <a:lnTo>
                  <a:pt x="2721091" y="366127"/>
                </a:lnTo>
                <a:lnTo>
                  <a:pt x="2783430" y="383687"/>
                </a:lnTo>
                <a:lnTo>
                  <a:pt x="2845547" y="401632"/>
                </a:lnTo>
                <a:lnTo>
                  <a:pt x="2907439" y="419962"/>
                </a:lnTo>
                <a:lnTo>
                  <a:pt x="2969104" y="438673"/>
                </a:lnTo>
                <a:lnTo>
                  <a:pt x="3030539" y="457766"/>
                </a:lnTo>
                <a:lnTo>
                  <a:pt x="3091743" y="477236"/>
                </a:lnTo>
                <a:lnTo>
                  <a:pt x="3152713" y="497084"/>
                </a:lnTo>
                <a:lnTo>
                  <a:pt x="3213447" y="517307"/>
                </a:lnTo>
                <a:lnTo>
                  <a:pt x="3273943" y="537903"/>
                </a:lnTo>
                <a:lnTo>
                  <a:pt x="3334199" y="558871"/>
                </a:lnTo>
                <a:lnTo>
                  <a:pt x="3394213" y="580209"/>
                </a:lnTo>
                <a:lnTo>
                  <a:pt x="3453982" y="601914"/>
                </a:lnTo>
                <a:lnTo>
                  <a:pt x="3513505" y="623986"/>
                </a:lnTo>
                <a:lnTo>
                  <a:pt x="3572779" y="646423"/>
                </a:lnTo>
                <a:lnTo>
                  <a:pt x="3631802" y="669223"/>
                </a:lnTo>
                <a:lnTo>
                  <a:pt x="3690571" y="692383"/>
                </a:lnTo>
                <a:lnTo>
                  <a:pt x="3749086" y="715903"/>
                </a:lnTo>
                <a:lnTo>
                  <a:pt x="3807342" y="739780"/>
                </a:lnTo>
                <a:lnTo>
                  <a:pt x="3865340" y="764013"/>
                </a:lnTo>
                <a:lnTo>
                  <a:pt x="3923075" y="788600"/>
                </a:lnTo>
                <a:lnTo>
                  <a:pt x="3980546" y="813540"/>
                </a:lnTo>
                <a:lnTo>
                  <a:pt x="4037752" y="838830"/>
                </a:lnTo>
                <a:lnTo>
                  <a:pt x="4094688" y="864468"/>
                </a:lnTo>
                <a:lnTo>
                  <a:pt x="4151355" y="890454"/>
                </a:lnTo>
                <a:lnTo>
                  <a:pt x="4207749" y="916784"/>
                </a:lnTo>
                <a:lnTo>
                  <a:pt x="4263868" y="943458"/>
                </a:lnTo>
                <a:lnTo>
                  <a:pt x="4319710" y="970474"/>
                </a:lnTo>
                <a:lnTo>
                  <a:pt x="4375273" y="997830"/>
                </a:lnTo>
                <a:lnTo>
                  <a:pt x="4430554" y="1025524"/>
                </a:lnTo>
                <a:lnTo>
                  <a:pt x="4485552" y="1053554"/>
                </a:lnTo>
                <a:lnTo>
                  <a:pt x="4540265" y="1081919"/>
                </a:lnTo>
                <a:lnTo>
                  <a:pt x="4594690" y="1110617"/>
                </a:lnTo>
                <a:lnTo>
                  <a:pt x="4648825" y="1139646"/>
                </a:lnTo>
                <a:lnTo>
                  <a:pt x="4702667" y="1169004"/>
                </a:lnTo>
                <a:lnTo>
                  <a:pt x="4756216" y="1198690"/>
                </a:lnTo>
                <a:lnTo>
                  <a:pt x="4809468" y="1228701"/>
                </a:lnTo>
                <a:lnTo>
                  <a:pt x="4862421" y="1259037"/>
                </a:lnTo>
                <a:lnTo>
                  <a:pt x="4915073" y="1289695"/>
                </a:lnTo>
                <a:lnTo>
                  <a:pt x="4967423" y="1320674"/>
                </a:lnTo>
                <a:lnTo>
                  <a:pt x="5019468" y="1351971"/>
                </a:lnTo>
                <a:lnTo>
                  <a:pt x="5071205" y="1383585"/>
                </a:lnTo>
                <a:lnTo>
                  <a:pt x="5122633" y="1415515"/>
                </a:lnTo>
                <a:lnTo>
                  <a:pt x="5173749" y="1447758"/>
                </a:lnTo>
                <a:lnTo>
                  <a:pt x="5224551" y="1480313"/>
                </a:lnTo>
                <a:lnTo>
                  <a:pt x="5275038" y="1513177"/>
                </a:lnTo>
                <a:lnTo>
                  <a:pt x="5325206" y="1546350"/>
                </a:lnTo>
                <a:lnTo>
                  <a:pt x="5375054" y="1579830"/>
                </a:lnTo>
                <a:lnTo>
                  <a:pt x="5424580" y="1613614"/>
                </a:lnTo>
                <a:lnTo>
                  <a:pt x="5473781" y="1647701"/>
                </a:lnTo>
                <a:lnTo>
                  <a:pt x="5522656" y="1682089"/>
                </a:lnTo>
                <a:lnTo>
                  <a:pt x="5571201" y="1716777"/>
                </a:lnTo>
                <a:lnTo>
                  <a:pt x="5619416" y="1751762"/>
                </a:lnTo>
                <a:lnTo>
                  <a:pt x="5667297" y="1787043"/>
                </a:lnTo>
                <a:lnTo>
                  <a:pt x="5714843" y="1822619"/>
                </a:lnTo>
                <a:lnTo>
                  <a:pt x="5762051" y="1858486"/>
                </a:lnTo>
                <a:lnTo>
                  <a:pt x="5808919" y="1894645"/>
                </a:lnTo>
                <a:lnTo>
                  <a:pt x="5855446" y="1931092"/>
                </a:lnTo>
                <a:lnTo>
                  <a:pt x="5901628" y="1967826"/>
                </a:lnTo>
                <a:lnTo>
                  <a:pt x="5947464" y="2004845"/>
                </a:lnTo>
                <a:lnTo>
                  <a:pt x="5992952" y="2042148"/>
                </a:lnTo>
                <a:lnTo>
                  <a:pt x="6038090" y="2079733"/>
                </a:lnTo>
                <a:lnTo>
                  <a:pt x="6082874" y="2117598"/>
                </a:lnTo>
                <a:lnTo>
                  <a:pt x="6127304" y="2155741"/>
                </a:lnTo>
                <a:lnTo>
                  <a:pt x="6171376" y="2194161"/>
                </a:lnTo>
                <a:lnTo>
                  <a:pt x="6215090" y="2232855"/>
                </a:lnTo>
                <a:lnTo>
                  <a:pt x="6258442" y="2271823"/>
                </a:lnTo>
                <a:lnTo>
                  <a:pt x="6301430" y="2311061"/>
                </a:lnTo>
                <a:lnTo>
                  <a:pt x="6344053" y="2350569"/>
                </a:lnTo>
                <a:lnTo>
                  <a:pt x="6386308" y="2390345"/>
                </a:lnTo>
                <a:lnTo>
                  <a:pt x="6428193" y="2430387"/>
                </a:lnTo>
                <a:lnTo>
                  <a:pt x="6469705" y="2470693"/>
                </a:lnTo>
                <a:lnTo>
                  <a:pt x="6510844" y="2511261"/>
                </a:lnTo>
                <a:lnTo>
                  <a:pt x="6551605" y="2552090"/>
                </a:lnTo>
                <a:lnTo>
                  <a:pt x="6591988" y="2593178"/>
                </a:lnTo>
                <a:lnTo>
                  <a:pt x="6631991" y="2634523"/>
                </a:lnTo>
                <a:lnTo>
                  <a:pt x="6671610" y="2676123"/>
                </a:lnTo>
                <a:lnTo>
                  <a:pt x="6710844" y="2717977"/>
                </a:lnTo>
                <a:lnTo>
                  <a:pt x="6749690" y="2760083"/>
                </a:lnTo>
                <a:lnTo>
                  <a:pt x="6788147" y="2802439"/>
                </a:lnTo>
                <a:lnTo>
                  <a:pt x="6826213" y="2845043"/>
                </a:lnTo>
                <a:lnTo>
                  <a:pt x="6863884" y="2887894"/>
                </a:lnTo>
                <a:lnTo>
                  <a:pt x="6901160" y="2930990"/>
                </a:lnTo>
                <a:lnTo>
                  <a:pt x="6938037" y="2974328"/>
                </a:lnTo>
                <a:lnTo>
                  <a:pt x="6974514" y="3017908"/>
                </a:lnTo>
                <a:lnTo>
                  <a:pt x="7010588" y="3061728"/>
                </a:lnTo>
                <a:lnTo>
                  <a:pt x="7046258" y="3105785"/>
                </a:lnTo>
                <a:lnTo>
                  <a:pt x="7081521" y="3150078"/>
                </a:lnTo>
                <a:lnTo>
                  <a:pt x="7116375" y="3194606"/>
                </a:lnTo>
                <a:lnTo>
                  <a:pt x="7150818" y="3239366"/>
                </a:lnTo>
                <a:lnTo>
                  <a:pt x="7184847" y="3284357"/>
                </a:lnTo>
                <a:lnTo>
                  <a:pt x="7218461" y="3329576"/>
                </a:lnTo>
                <a:lnTo>
                  <a:pt x="7251657" y="3375023"/>
                </a:lnTo>
                <a:lnTo>
                  <a:pt x="7284434" y="3420695"/>
                </a:lnTo>
                <a:lnTo>
                  <a:pt x="7316788" y="3466591"/>
                </a:lnTo>
                <a:lnTo>
                  <a:pt x="7348719" y="3512709"/>
                </a:lnTo>
                <a:lnTo>
                  <a:pt x="7380223" y="3559047"/>
                </a:lnTo>
                <a:lnTo>
                  <a:pt x="7411298" y="3605604"/>
                </a:lnTo>
                <a:lnTo>
                  <a:pt x="7441943" y="3652377"/>
                </a:lnTo>
                <a:lnTo>
                  <a:pt x="7472155" y="3699365"/>
                </a:lnTo>
                <a:lnTo>
                  <a:pt x="7501932" y="3746566"/>
                </a:lnTo>
                <a:lnTo>
                  <a:pt x="7531272" y="3793978"/>
                </a:lnTo>
                <a:lnTo>
                  <a:pt x="7560172" y="3841600"/>
                </a:lnTo>
                <a:lnTo>
                  <a:pt x="7588632" y="3889430"/>
                </a:lnTo>
                <a:lnTo>
                  <a:pt x="7616647" y="3937465"/>
                </a:lnTo>
                <a:lnTo>
                  <a:pt x="7644217" y="3985706"/>
                </a:lnTo>
                <a:lnTo>
                  <a:pt x="7671338" y="4034148"/>
                </a:lnTo>
                <a:lnTo>
                  <a:pt x="7698010" y="4082792"/>
                </a:lnTo>
                <a:lnTo>
                  <a:pt x="7724229" y="4131634"/>
                </a:lnTo>
                <a:lnTo>
                  <a:pt x="7749994" y="4180674"/>
                </a:lnTo>
                <a:lnTo>
                  <a:pt x="7775302" y="4229909"/>
                </a:lnTo>
                <a:lnTo>
                  <a:pt x="7800152" y="4279338"/>
                </a:lnTo>
                <a:lnTo>
                  <a:pt x="7824540" y="4328959"/>
                </a:lnTo>
                <a:lnTo>
                  <a:pt x="7848466" y="4378770"/>
                </a:lnTo>
                <a:lnTo>
                  <a:pt x="7871926" y="4428770"/>
                </a:lnTo>
                <a:lnTo>
                  <a:pt x="7894918" y="4478956"/>
                </a:lnTo>
                <a:lnTo>
                  <a:pt x="7917441" y="4529327"/>
                </a:lnTo>
                <a:lnTo>
                  <a:pt x="7939493" y="4579881"/>
                </a:lnTo>
                <a:lnTo>
                  <a:pt x="7961070" y="4630617"/>
                </a:lnTo>
                <a:lnTo>
                  <a:pt x="7982171" y="4681532"/>
                </a:lnTo>
                <a:lnTo>
                  <a:pt x="8002794" y="4732626"/>
                </a:lnTo>
                <a:lnTo>
                  <a:pt x="8022937" y="4783895"/>
                </a:lnTo>
                <a:lnTo>
                  <a:pt x="8042596" y="4835339"/>
                </a:lnTo>
                <a:lnTo>
                  <a:pt x="8061772" y="4886955"/>
                </a:lnTo>
                <a:lnTo>
                  <a:pt x="8080460" y="4938742"/>
                </a:lnTo>
                <a:lnTo>
                  <a:pt x="8098659" y="4990699"/>
                </a:lnTo>
                <a:lnTo>
                  <a:pt x="8116367" y="5042822"/>
                </a:lnTo>
                <a:lnTo>
                  <a:pt x="8133581" y="5095111"/>
                </a:lnTo>
                <a:lnTo>
                  <a:pt x="8150300" y="5147564"/>
                </a:lnTo>
                <a:lnTo>
                  <a:pt x="8166521" y="5200179"/>
                </a:lnTo>
                <a:lnTo>
                  <a:pt x="8182242" y="5252954"/>
                </a:lnTo>
                <a:lnTo>
                  <a:pt x="8197461" y="5305888"/>
                </a:lnTo>
                <a:lnTo>
                  <a:pt x="8212176" y="5358979"/>
                </a:lnTo>
                <a:lnTo>
                  <a:pt x="8226385" y="5412224"/>
                </a:lnTo>
                <a:lnTo>
                  <a:pt x="8240085" y="5465623"/>
                </a:lnTo>
                <a:lnTo>
                  <a:pt x="8253274" y="5519173"/>
                </a:lnTo>
                <a:lnTo>
                  <a:pt x="8265950" y="5572873"/>
                </a:lnTo>
                <a:lnTo>
                  <a:pt x="8278111" y="5626720"/>
                </a:lnTo>
                <a:lnTo>
                  <a:pt x="8289755" y="5680714"/>
                </a:lnTo>
                <a:lnTo>
                  <a:pt x="8300880" y="5734853"/>
                </a:lnTo>
                <a:lnTo>
                  <a:pt x="8311483" y="5789134"/>
                </a:lnTo>
                <a:lnTo>
                  <a:pt x="8321562" y="5843556"/>
                </a:lnTo>
                <a:lnTo>
                  <a:pt x="8331115" y="5898117"/>
                </a:lnTo>
                <a:lnTo>
                  <a:pt x="8340141" y="5952815"/>
                </a:lnTo>
                <a:lnTo>
                  <a:pt x="8348636" y="6007649"/>
                </a:lnTo>
                <a:lnTo>
                  <a:pt x="8356598" y="6062617"/>
                </a:lnTo>
                <a:lnTo>
                  <a:pt x="8364027" y="6117717"/>
                </a:lnTo>
                <a:lnTo>
                  <a:pt x="8370918" y="6172948"/>
                </a:lnTo>
                <a:lnTo>
                  <a:pt x="8377271" y="6228306"/>
                </a:lnTo>
                <a:lnTo>
                  <a:pt x="8383082" y="6283792"/>
                </a:lnTo>
                <a:lnTo>
                  <a:pt x="8388350" y="6339403"/>
                </a:lnTo>
                <a:lnTo>
                  <a:pt x="8393073" y="6395137"/>
                </a:lnTo>
                <a:lnTo>
                  <a:pt x="8397249" y="6450992"/>
                </a:lnTo>
                <a:lnTo>
                  <a:pt x="8400874" y="6506968"/>
                </a:lnTo>
                <a:lnTo>
                  <a:pt x="8403948" y="6563061"/>
                </a:lnTo>
                <a:lnTo>
                  <a:pt x="8406468" y="6619271"/>
                </a:lnTo>
                <a:lnTo>
                  <a:pt x="8408432" y="6675595"/>
                </a:lnTo>
                <a:lnTo>
                  <a:pt x="8409837" y="6732031"/>
                </a:lnTo>
                <a:lnTo>
                  <a:pt x="8410682" y="6788579"/>
                </a:lnTo>
                <a:lnTo>
                  <a:pt x="8410964" y="6845236"/>
                </a:lnTo>
              </a:path>
            </a:pathLst>
          </a:custGeom>
          <a:ln w="12700">
            <a:solidFill>
              <a:srgbClr val="336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685800"/>
            <a:ext cx="8382000" cy="5264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87975" y="1585975"/>
            <a:ext cx="3743325" cy="5259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389" y="1650"/>
            <a:ext cx="8411210" cy="6845300"/>
          </a:xfrm>
          <a:custGeom>
            <a:avLst/>
            <a:gdLst/>
            <a:ahLst/>
            <a:cxnLst/>
            <a:rect l="l" t="t" r="r" b="b"/>
            <a:pathLst>
              <a:path w="8411210" h="6845300">
                <a:moveTo>
                  <a:pt x="0" y="0"/>
                </a:moveTo>
                <a:lnTo>
                  <a:pt x="69612" y="229"/>
                </a:lnTo>
                <a:lnTo>
                  <a:pt x="139091" y="917"/>
                </a:lnTo>
                <a:lnTo>
                  <a:pt x="208434" y="2060"/>
                </a:lnTo>
                <a:lnTo>
                  <a:pt x="277638" y="3658"/>
                </a:lnTo>
                <a:lnTo>
                  <a:pt x="346702" y="5709"/>
                </a:lnTo>
                <a:lnTo>
                  <a:pt x="415622" y="8210"/>
                </a:lnTo>
                <a:lnTo>
                  <a:pt x="484398" y="11161"/>
                </a:lnTo>
                <a:lnTo>
                  <a:pt x="553027" y="14559"/>
                </a:lnTo>
                <a:lnTo>
                  <a:pt x="621507" y="18402"/>
                </a:lnTo>
                <a:lnTo>
                  <a:pt x="689835" y="22690"/>
                </a:lnTo>
                <a:lnTo>
                  <a:pt x="758009" y="27419"/>
                </a:lnTo>
                <a:lnTo>
                  <a:pt x="826028" y="32589"/>
                </a:lnTo>
                <a:lnTo>
                  <a:pt x="893889" y="38197"/>
                </a:lnTo>
                <a:lnTo>
                  <a:pt x="961590" y="44242"/>
                </a:lnTo>
                <a:lnTo>
                  <a:pt x="1029128" y="50722"/>
                </a:lnTo>
                <a:lnTo>
                  <a:pt x="1096502" y="57636"/>
                </a:lnTo>
                <a:lnTo>
                  <a:pt x="1163710" y="64981"/>
                </a:lnTo>
                <a:lnTo>
                  <a:pt x="1230749" y="72755"/>
                </a:lnTo>
                <a:lnTo>
                  <a:pt x="1297617" y="80958"/>
                </a:lnTo>
                <a:lnTo>
                  <a:pt x="1364311" y="89587"/>
                </a:lnTo>
                <a:lnTo>
                  <a:pt x="1430831" y="98640"/>
                </a:lnTo>
                <a:lnTo>
                  <a:pt x="1497173" y="108116"/>
                </a:lnTo>
                <a:lnTo>
                  <a:pt x="1563336" y="118012"/>
                </a:lnTo>
                <a:lnTo>
                  <a:pt x="1629317" y="128328"/>
                </a:lnTo>
                <a:lnTo>
                  <a:pt x="1695114" y="139062"/>
                </a:lnTo>
                <a:lnTo>
                  <a:pt x="1760725" y="150211"/>
                </a:lnTo>
                <a:lnTo>
                  <a:pt x="1826147" y="161774"/>
                </a:lnTo>
                <a:lnTo>
                  <a:pt x="1891380" y="173749"/>
                </a:lnTo>
                <a:lnTo>
                  <a:pt x="1956420" y="186134"/>
                </a:lnTo>
                <a:lnTo>
                  <a:pt x="2021265" y="198928"/>
                </a:lnTo>
                <a:lnTo>
                  <a:pt x="2085913" y="212129"/>
                </a:lnTo>
                <a:lnTo>
                  <a:pt x="2150362" y="225735"/>
                </a:lnTo>
                <a:lnTo>
                  <a:pt x="2214610" y="239745"/>
                </a:lnTo>
                <a:lnTo>
                  <a:pt x="2278655" y="254155"/>
                </a:lnTo>
                <a:lnTo>
                  <a:pt x="2342494" y="268966"/>
                </a:lnTo>
                <a:lnTo>
                  <a:pt x="2406125" y="284175"/>
                </a:lnTo>
                <a:lnTo>
                  <a:pt x="2469547" y="299780"/>
                </a:lnTo>
                <a:lnTo>
                  <a:pt x="2532756" y="315779"/>
                </a:lnTo>
                <a:lnTo>
                  <a:pt x="2595751" y="332171"/>
                </a:lnTo>
                <a:lnTo>
                  <a:pt x="2658530" y="348954"/>
                </a:lnTo>
                <a:lnTo>
                  <a:pt x="2721091" y="366127"/>
                </a:lnTo>
                <a:lnTo>
                  <a:pt x="2783430" y="383687"/>
                </a:lnTo>
                <a:lnTo>
                  <a:pt x="2845547" y="401632"/>
                </a:lnTo>
                <a:lnTo>
                  <a:pt x="2907439" y="419962"/>
                </a:lnTo>
                <a:lnTo>
                  <a:pt x="2969104" y="438673"/>
                </a:lnTo>
                <a:lnTo>
                  <a:pt x="3030539" y="457766"/>
                </a:lnTo>
                <a:lnTo>
                  <a:pt x="3091743" y="477236"/>
                </a:lnTo>
                <a:lnTo>
                  <a:pt x="3152713" y="497084"/>
                </a:lnTo>
                <a:lnTo>
                  <a:pt x="3213447" y="517307"/>
                </a:lnTo>
                <a:lnTo>
                  <a:pt x="3273943" y="537903"/>
                </a:lnTo>
                <a:lnTo>
                  <a:pt x="3334199" y="558871"/>
                </a:lnTo>
                <a:lnTo>
                  <a:pt x="3394213" y="580209"/>
                </a:lnTo>
                <a:lnTo>
                  <a:pt x="3453982" y="601914"/>
                </a:lnTo>
                <a:lnTo>
                  <a:pt x="3513505" y="623986"/>
                </a:lnTo>
                <a:lnTo>
                  <a:pt x="3572779" y="646423"/>
                </a:lnTo>
                <a:lnTo>
                  <a:pt x="3631802" y="669223"/>
                </a:lnTo>
                <a:lnTo>
                  <a:pt x="3690571" y="692383"/>
                </a:lnTo>
                <a:lnTo>
                  <a:pt x="3749086" y="715903"/>
                </a:lnTo>
                <a:lnTo>
                  <a:pt x="3807342" y="739780"/>
                </a:lnTo>
                <a:lnTo>
                  <a:pt x="3865340" y="764013"/>
                </a:lnTo>
                <a:lnTo>
                  <a:pt x="3923075" y="788600"/>
                </a:lnTo>
                <a:lnTo>
                  <a:pt x="3980546" y="813540"/>
                </a:lnTo>
                <a:lnTo>
                  <a:pt x="4037752" y="838830"/>
                </a:lnTo>
                <a:lnTo>
                  <a:pt x="4094688" y="864468"/>
                </a:lnTo>
                <a:lnTo>
                  <a:pt x="4151355" y="890454"/>
                </a:lnTo>
                <a:lnTo>
                  <a:pt x="4207749" y="916784"/>
                </a:lnTo>
                <a:lnTo>
                  <a:pt x="4263868" y="943458"/>
                </a:lnTo>
                <a:lnTo>
                  <a:pt x="4319710" y="970474"/>
                </a:lnTo>
                <a:lnTo>
                  <a:pt x="4375273" y="997830"/>
                </a:lnTo>
                <a:lnTo>
                  <a:pt x="4430554" y="1025524"/>
                </a:lnTo>
                <a:lnTo>
                  <a:pt x="4485552" y="1053554"/>
                </a:lnTo>
                <a:lnTo>
                  <a:pt x="4540265" y="1081919"/>
                </a:lnTo>
                <a:lnTo>
                  <a:pt x="4594690" y="1110617"/>
                </a:lnTo>
                <a:lnTo>
                  <a:pt x="4648825" y="1139646"/>
                </a:lnTo>
                <a:lnTo>
                  <a:pt x="4702667" y="1169004"/>
                </a:lnTo>
                <a:lnTo>
                  <a:pt x="4756216" y="1198690"/>
                </a:lnTo>
                <a:lnTo>
                  <a:pt x="4809468" y="1228701"/>
                </a:lnTo>
                <a:lnTo>
                  <a:pt x="4862421" y="1259037"/>
                </a:lnTo>
                <a:lnTo>
                  <a:pt x="4915073" y="1289695"/>
                </a:lnTo>
                <a:lnTo>
                  <a:pt x="4967423" y="1320674"/>
                </a:lnTo>
                <a:lnTo>
                  <a:pt x="5019468" y="1351971"/>
                </a:lnTo>
                <a:lnTo>
                  <a:pt x="5071205" y="1383585"/>
                </a:lnTo>
                <a:lnTo>
                  <a:pt x="5122633" y="1415515"/>
                </a:lnTo>
                <a:lnTo>
                  <a:pt x="5173749" y="1447758"/>
                </a:lnTo>
                <a:lnTo>
                  <a:pt x="5224551" y="1480313"/>
                </a:lnTo>
                <a:lnTo>
                  <a:pt x="5275038" y="1513177"/>
                </a:lnTo>
                <a:lnTo>
                  <a:pt x="5325206" y="1546350"/>
                </a:lnTo>
                <a:lnTo>
                  <a:pt x="5375054" y="1579830"/>
                </a:lnTo>
                <a:lnTo>
                  <a:pt x="5424580" y="1613614"/>
                </a:lnTo>
                <a:lnTo>
                  <a:pt x="5473781" y="1647701"/>
                </a:lnTo>
                <a:lnTo>
                  <a:pt x="5522656" y="1682089"/>
                </a:lnTo>
                <a:lnTo>
                  <a:pt x="5571201" y="1716777"/>
                </a:lnTo>
                <a:lnTo>
                  <a:pt x="5619416" y="1751762"/>
                </a:lnTo>
                <a:lnTo>
                  <a:pt x="5667297" y="1787043"/>
                </a:lnTo>
                <a:lnTo>
                  <a:pt x="5714843" y="1822619"/>
                </a:lnTo>
                <a:lnTo>
                  <a:pt x="5762051" y="1858486"/>
                </a:lnTo>
                <a:lnTo>
                  <a:pt x="5808919" y="1894645"/>
                </a:lnTo>
                <a:lnTo>
                  <a:pt x="5855446" y="1931092"/>
                </a:lnTo>
                <a:lnTo>
                  <a:pt x="5901628" y="1967826"/>
                </a:lnTo>
                <a:lnTo>
                  <a:pt x="5947464" y="2004845"/>
                </a:lnTo>
                <a:lnTo>
                  <a:pt x="5992952" y="2042148"/>
                </a:lnTo>
                <a:lnTo>
                  <a:pt x="6038090" y="2079733"/>
                </a:lnTo>
                <a:lnTo>
                  <a:pt x="6082874" y="2117598"/>
                </a:lnTo>
                <a:lnTo>
                  <a:pt x="6127304" y="2155741"/>
                </a:lnTo>
                <a:lnTo>
                  <a:pt x="6171376" y="2194161"/>
                </a:lnTo>
                <a:lnTo>
                  <a:pt x="6215090" y="2232855"/>
                </a:lnTo>
                <a:lnTo>
                  <a:pt x="6258442" y="2271823"/>
                </a:lnTo>
                <a:lnTo>
                  <a:pt x="6301430" y="2311061"/>
                </a:lnTo>
                <a:lnTo>
                  <a:pt x="6344053" y="2350569"/>
                </a:lnTo>
                <a:lnTo>
                  <a:pt x="6386308" y="2390345"/>
                </a:lnTo>
                <a:lnTo>
                  <a:pt x="6428193" y="2430387"/>
                </a:lnTo>
                <a:lnTo>
                  <a:pt x="6469705" y="2470693"/>
                </a:lnTo>
                <a:lnTo>
                  <a:pt x="6510844" y="2511261"/>
                </a:lnTo>
                <a:lnTo>
                  <a:pt x="6551605" y="2552090"/>
                </a:lnTo>
                <a:lnTo>
                  <a:pt x="6591988" y="2593178"/>
                </a:lnTo>
                <a:lnTo>
                  <a:pt x="6631991" y="2634523"/>
                </a:lnTo>
                <a:lnTo>
                  <a:pt x="6671610" y="2676123"/>
                </a:lnTo>
                <a:lnTo>
                  <a:pt x="6710844" y="2717977"/>
                </a:lnTo>
                <a:lnTo>
                  <a:pt x="6749690" y="2760083"/>
                </a:lnTo>
                <a:lnTo>
                  <a:pt x="6788147" y="2802439"/>
                </a:lnTo>
                <a:lnTo>
                  <a:pt x="6826213" y="2845043"/>
                </a:lnTo>
                <a:lnTo>
                  <a:pt x="6863884" y="2887894"/>
                </a:lnTo>
                <a:lnTo>
                  <a:pt x="6901160" y="2930990"/>
                </a:lnTo>
                <a:lnTo>
                  <a:pt x="6938037" y="2974328"/>
                </a:lnTo>
                <a:lnTo>
                  <a:pt x="6974514" y="3017908"/>
                </a:lnTo>
                <a:lnTo>
                  <a:pt x="7010588" y="3061728"/>
                </a:lnTo>
                <a:lnTo>
                  <a:pt x="7046258" y="3105785"/>
                </a:lnTo>
                <a:lnTo>
                  <a:pt x="7081521" y="3150078"/>
                </a:lnTo>
                <a:lnTo>
                  <a:pt x="7116375" y="3194606"/>
                </a:lnTo>
                <a:lnTo>
                  <a:pt x="7150818" y="3239366"/>
                </a:lnTo>
                <a:lnTo>
                  <a:pt x="7184847" y="3284357"/>
                </a:lnTo>
                <a:lnTo>
                  <a:pt x="7218461" y="3329576"/>
                </a:lnTo>
                <a:lnTo>
                  <a:pt x="7251657" y="3375023"/>
                </a:lnTo>
                <a:lnTo>
                  <a:pt x="7284434" y="3420695"/>
                </a:lnTo>
                <a:lnTo>
                  <a:pt x="7316788" y="3466591"/>
                </a:lnTo>
                <a:lnTo>
                  <a:pt x="7348719" y="3512709"/>
                </a:lnTo>
                <a:lnTo>
                  <a:pt x="7380223" y="3559047"/>
                </a:lnTo>
                <a:lnTo>
                  <a:pt x="7411298" y="3605604"/>
                </a:lnTo>
                <a:lnTo>
                  <a:pt x="7441943" y="3652377"/>
                </a:lnTo>
                <a:lnTo>
                  <a:pt x="7472155" y="3699365"/>
                </a:lnTo>
                <a:lnTo>
                  <a:pt x="7501932" y="3746566"/>
                </a:lnTo>
                <a:lnTo>
                  <a:pt x="7531272" y="3793978"/>
                </a:lnTo>
                <a:lnTo>
                  <a:pt x="7560172" y="3841600"/>
                </a:lnTo>
                <a:lnTo>
                  <a:pt x="7588632" y="3889430"/>
                </a:lnTo>
                <a:lnTo>
                  <a:pt x="7616647" y="3937465"/>
                </a:lnTo>
                <a:lnTo>
                  <a:pt x="7644217" y="3985706"/>
                </a:lnTo>
                <a:lnTo>
                  <a:pt x="7671338" y="4034148"/>
                </a:lnTo>
                <a:lnTo>
                  <a:pt x="7698010" y="4082792"/>
                </a:lnTo>
                <a:lnTo>
                  <a:pt x="7724229" y="4131634"/>
                </a:lnTo>
                <a:lnTo>
                  <a:pt x="7749994" y="4180674"/>
                </a:lnTo>
                <a:lnTo>
                  <a:pt x="7775302" y="4229909"/>
                </a:lnTo>
                <a:lnTo>
                  <a:pt x="7800152" y="4279338"/>
                </a:lnTo>
                <a:lnTo>
                  <a:pt x="7824540" y="4328959"/>
                </a:lnTo>
                <a:lnTo>
                  <a:pt x="7848466" y="4378770"/>
                </a:lnTo>
                <a:lnTo>
                  <a:pt x="7871926" y="4428770"/>
                </a:lnTo>
                <a:lnTo>
                  <a:pt x="7894918" y="4478956"/>
                </a:lnTo>
                <a:lnTo>
                  <a:pt x="7917441" y="4529327"/>
                </a:lnTo>
                <a:lnTo>
                  <a:pt x="7939493" y="4579881"/>
                </a:lnTo>
                <a:lnTo>
                  <a:pt x="7961070" y="4630617"/>
                </a:lnTo>
                <a:lnTo>
                  <a:pt x="7982171" y="4681532"/>
                </a:lnTo>
                <a:lnTo>
                  <a:pt x="8002794" y="4732626"/>
                </a:lnTo>
                <a:lnTo>
                  <a:pt x="8022937" y="4783895"/>
                </a:lnTo>
                <a:lnTo>
                  <a:pt x="8042596" y="4835339"/>
                </a:lnTo>
                <a:lnTo>
                  <a:pt x="8061772" y="4886955"/>
                </a:lnTo>
                <a:lnTo>
                  <a:pt x="8080460" y="4938742"/>
                </a:lnTo>
                <a:lnTo>
                  <a:pt x="8098659" y="4990699"/>
                </a:lnTo>
                <a:lnTo>
                  <a:pt x="8116367" y="5042822"/>
                </a:lnTo>
                <a:lnTo>
                  <a:pt x="8133581" y="5095111"/>
                </a:lnTo>
                <a:lnTo>
                  <a:pt x="8150300" y="5147564"/>
                </a:lnTo>
                <a:lnTo>
                  <a:pt x="8166521" y="5200179"/>
                </a:lnTo>
                <a:lnTo>
                  <a:pt x="8182242" y="5252954"/>
                </a:lnTo>
                <a:lnTo>
                  <a:pt x="8197461" y="5305888"/>
                </a:lnTo>
                <a:lnTo>
                  <a:pt x="8212176" y="5358979"/>
                </a:lnTo>
                <a:lnTo>
                  <a:pt x="8226385" y="5412224"/>
                </a:lnTo>
                <a:lnTo>
                  <a:pt x="8240085" y="5465623"/>
                </a:lnTo>
                <a:lnTo>
                  <a:pt x="8253274" y="5519173"/>
                </a:lnTo>
                <a:lnTo>
                  <a:pt x="8265950" y="5572873"/>
                </a:lnTo>
                <a:lnTo>
                  <a:pt x="8278111" y="5626720"/>
                </a:lnTo>
                <a:lnTo>
                  <a:pt x="8289755" y="5680714"/>
                </a:lnTo>
                <a:lnTo>
                  <a:pt x="8300880" y="5734853"/>
                </a:lnTo>
                <a:lnTo>
                  <a:pt x="8311483" y="5789134"/>
                </a:lnTo>
                <a:lnTo>
                  <a:pt x="8321562" y="5843556"/>
                </a:lnTo>
                <a:lnTo>
                  <a:pt x="8331115" y="5898117"/>
                </a:lnTo>
                <a:lnTo>
                  <a:pt x="8340141" y="5952815"/>
                </a:lnTo>
                <a:lnTo>
                  <a:pt x="8348636" y="6007649"/>
                </a:lnTo>
                <a:lnTo>
                  <a:pt x="8356598" y="6062617"/>
                </a:lnTo>
                <a:lnTo>
                  <a:pt x="8364027" y="6117717"/>
                </a:lnTo>
                <a:lnTo>
                  <a:pt x="8370918" y="6172948"/>
                </a:lnTo>
                <a:lnTo>
                  <a:pt x="8377271" y="6228306"/>
                </a:lnTo>
                <a:lnTo>
                  <a:pt x="8383082" y="6283792"/>
                </a:lnTo>
                <a:lnTo>
                  <a:pt x="8388350" y="6339403"/>
                </a:lnTo>
                <a:lnTo>
                  <a:pt x="8393073" y="6395137"/>
                </a:lnTo>
                <a:lnTo>
                  <a:pt x="8397249" y="6450992"/>
                </a:lnTo>
                <a:lnTo>
                  <a:pt x="8400874" y="6506968"/>
                </a:lnTo>
                <a:lnTo>
                  <a:pt x="8403948" y="6563061"/>
                </a:lnTo>
                <a:lnTo>
                  <a:pt x="8406468" y="6619271"/>
                </a:lnTo>
                <a:lnTo>
                  <a:pt x="8408432" y="6675595"/>
                </a:lnTo>
                <a:lnTo>
                  <a:pt x="8409837" y="6732031"/>
                </a:lnTo>
                <a:lnTo>
                  <a:pt x="8410682" y="6788579"/>
                </a:lnTo>
                <a:lnTo>
                  <a:pt x="8410964" y="6845236"/>
                </a:lnTo>
              </a:path>
            </a:pathLst>
          </a:custGeom>
          <a:ln w="12700">
            <a:solidFill>
              <a:srgbClr val="336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20823" y="669036"/>
            <a:ext cx="5143500" cy="8976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53817" y="818133"/>
            <a:ext cx="443611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Control</a:t>
            </a:r>
            <a:r>
              <a:rPr spc="-95" dirty="0"/>
              <a:t> </a:t>
            </a:r>
            <a:r>
              <a:rPr dirty="0"/>
              <a:t>measures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64844" y="1903895"/>
            <a:ext cx="5619115" cy="1781810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70"/>
              </a:spcBef>
              <a:buClr>
                <a:srgbClr val="3366FF"/>
              </a:buClr>
              <a:buSzPct val="79687"/>
              <a:buFont typeface="Wingdings"/>
              <a:buChar char=""/>
              <a:tabLst>
                <a:tab pos="355600" algn="l"/>
              </a:tabLst>
            </a:pPr>
            <a:r>
              <a:rPr sz="3200" dirty="0" smtClean="0">
                <a:solidFill>
                  <a:schemeClr val="bg1"/>
                </a:solidFill>
                <a:latin typeface="Times New Roman"/>
                <a:cs typeface="Times New Roman"/>
              </a:rPr>
              <a:t>Prevention</a:t>
            </a:r>
            <a:r>
              <a:rPr lang="en-US" sz="32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of untreated disposal</a:t>
            </a:r>
            <a:endParaRPr sz="32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lr>
                <a:srgbClr val="3366FF"/>
              </a:buClr>
              <a:buSzPct val="79687"/>
              <a:buFont typeface="Wingdings"/>
              <a:buChar char=""/>
              <a:tabLst>
                <a:tab pos="355600" algn="l"/>
              </a:tabLst>
            </a:pPr>
            <a:r>
              <a:rPr sz="3200" dirty="0">
                <a:solidFill>
                  <a:schemeClr val="bg1"/>
                </a:solidFill>
                <a:latin typeface="Times New Roman"/>
                <a:cs typeface="Times New Roman"/>
              </a:rPr>
              <a:t>Setting up treatment</a:t>
            </a:r>
            <a:r>
              <a:rPr sz="3200" spc="-9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chemeClr val="bg1"/>
                </a:solidFill>
                <a:latin typeface="Times New Roman"/>
                <a:cs typeface="Times New Roman"/>
              </a:rPr>
              <a:t>plants</a:t>
            </a: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3366FF"/>
              </a:buClr>
              <a:buSzPct val="79687"/>
              <a:buFont typeface="Wingdings"/>
              <a:buChar char=""/>
              <a:tabLst>
                <a:tab pos="355600" algn="l"/>
              </a:tabLst>
            </a:pPr>
            <a:r>
              <a:rPr sz="3200" dirty="0">
                <a:solidFill>
                  <a:schemeClr val="bg1"/>
                </a:solidFill>
                <a:latin typeface="Times New Roman"/>
                <a:cs typeface="Times New Roman"/>
              </a:rPr>
              <a:t>Root Zone Process – using</a:t>
            </a:r>
            <a:r>
              <a:rPr sz="3200" spc="-1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chemeClr val="bg1"/>
                </a:solidFill>
                <a:latin typeface="Times New Roman"/>
                <a:cs typeface="Times New Roman"/>
              </a:rPr>
              <a:t>reefs</a:t>
            </a:r>
          </a:p>
        </p:txBody>
      </p:sp>
      <p:sp>
        <p:nvSpPr>
          <p:cNvPr id="7" name="object 7"/>
          <p:cNvSpPr/>
          <p:nvPr/>
        </p:nvSpPr>
        <p:spPr>
          <a:xfrm>
            <a:off x="6726734" y="610642"/>
            <a:ext cx="1435306" cy="17997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389" y="1650"/>
            <a:ext cx="8411210" cy="6845300"/>
          </a:xfrm>
          <a:custGeom>
            <a:avLst/>
            <a:gdLst/>
            <a:ahLst/>
            <a:cxnLst/>
            <a:rect l="l" t="t" r="r" b="b"/>
            <a:pathLst>
              <a:path w="8411210" h="6845300">
                <a:moveTo>
                  <a:pt x="0" y="0"/>
                </a:moveTo>
                <a:lnTo>
                  <a:pt x="69612" y="229"/>
                </a:lnTo>
                <a:lnTo>
                  <a:pt x="139091" y="917"/>
                </a:lnTo>
                <a:lnTo>
                  <a:pt x="208434" y="2060"/>
                </a:lnTo>
                <a:lnTo>
                  <a:pt x="277638" y="3658"/>
                </a:lnTo>
                <a:lnTo>
                  <a:pt x="346702" y="5709"/>
                </a:lnTo>
                <a:lnTo>
                  <a:pt x="415622" y="8210"/>
                </a:lnTo>
                <a:lnTo>
                  <a:pt x="484398" y="11161"/>
                </a:lnTo>
                <a:lnTo>
                  <a:pt x="553027" y="14559"/>
                </a:lnTo>
                <a:lnTo>
                  <a:pt x="621507" y="18402"/>
                </a:lnTo>
                <a:lnTo>
                  <a:pt x="689835" y="22690"/>
                </a:lnTo>
                <a:lnTo>
                  <a:pt x="758009" y="27419"/>
                </a:lnTo>
                <a:lnTo>
                  <a:pt x="826028" y="32589"/>
                </a:lnTo>
                <a:lnTo>
                  <a:pt x="893889" y="38197"/>
                </a:lnTo>
                <a:lnTo>
                  <a:pt x="961590" y="44242"/>
                </a:lnTo>
                <a:lnTo>
                  <a:pt x="1029128" y="50722"/>
                </a:lnTo>
                <a:lnTo>
                  <a:pt x="1096502" y="57636"/>
                </a:lnTo>
                <a:lnTo>
                  <a:pt x="1163710" y="64981"/>
                </a:lnTo>
                <a:lnTo>
                  <a:pt x="1230749" y="72755"/>
                </a:lnTo>
                <a:lnTo>
                  <a:pt x="1297617" y="80958"/>
                </a:lnTo>
                <a:lnTo>
                  <a:pt x="1364311" y="89587"/>
                </a:lnTo>
                <a:lnTo>
                  <a:pt x="1430831" y="98640"/>
                </a:lnTo>
                <a:lnTo>
                  <a:pt x="1497173" y="108116"/>
                </a:lnTo>
                <a:lnTo>
                  <a:pt x="1563336" y="118012"/>
                </a:lnTo>
                <a:lnTo>
                  <a:pt x="1629317" y="128328"/>
                </a:lnTo>
                <a:lnTo>
                  <a:pt x="1695114" y="139062"/>
                </a:lnTo>
                <a:lnTo>
                  <a:pt x="1760725" y="150211"/>
                </a:lnTo>
                <a:lnTo>
                  <a:pt x="1826147" y="161774"/>
                </a:lnTo>
                <a:lnTo>
                  <a:pt x="1891380" y="173749"/>
                </a:lnTo>
                <a:lnTo>
                  <a:pt x="1956420" y="186134"/>
                </a:lnTo>
                <a:lnTo>
                  <a:pt x="2021265" y="198928"/>
                </a:lnTo>
                <a:lnTo>
                  <a:pt x="2085913" y="212129"/>
                </a:lnTo>
                <a:lnTo>
                  <a:pt x="2150362" y="225735"/>
                </a:lnTo>
                <a:lnTo>
                  <a:pt x="2214610" y="239745"/>
                </a:lnTo>
                <a:lnTo>
                  <a:pt x="2278655" y="254155"/>
                </a:lnTo>
                <a:lnTo>
                  <a:pt x="2342494" y="268966"/>
                </a:lnTo>
                <a:lnTo>
                  <a:pt x="2406125" y="284175"/>
                </a:lnTo>
                <a:lnTo>
                  <a:pt x="2469547" y="299780"/>
                </a:lnTo>
                <a:lnTo>
                  <a:pt x="2532756" y="315779"/>
                </a:lnTo>
                <a:lnTo>
                  <a:pt x="2595751" y="332171"/>
                </a:lnTo>
                <a:lnTo>
                  <a:pt x="2658530" y="348954"/>
                </a:lnTo>
                <a:lnTo>
                  <a:pt x="2721091" y="366127"/>
                </a:lnTo>
                <a:lnTo>
                  <a:pt x="2783430" y="383687"/>
                </a:lnTo>
                <a:lnTo>
                  <a:pt x="2845547" y="401632"/>
                </a:lnTo>
                <a:lnTo>
                  <a:pt x="2907439" y="419962"/>
                </a:lnTo>
                <a:lnTo>
                  <a:pt x="2969104" y="438673"/>
                </a:lnTo>
                <a:lnTo>
                  <a:pt x="3030539" y="457766"/>
                </a:lnTo>
                <a:lnTo>
                  <a:pt x="3091743" y="477236"/>
                </a:lnTo>
                <a:lnTo>
                  <a:pt x="3152713" y="497084"/>
                </a:lnTo>
                <a:lnTo>
                  <a:pt x="3213447" y="517307"/>
                </a:lnTo>
                <a:lnTo>
                  <a:pt x="3273943" y="537903"/>
                </a:lnTo>
                <a:lnTo>
                  <a:pt x="3334199" y="558871"/>
                </a:lnTo>
                <a:lnTo>
                  <a:pt x="3394213" y="580209"/>
                </a:lnTo>
                <a:lnTo>
                  <a:pt x="3453982" y="601914"/>
                </a:lnTo>
                <a:lnTo>
                  <a:pt x="3513505" y="623986"/>
                </a:lnTo>
                <a:lnTo>
                  <a:pt x="3572779" y="646423"/>
                </a:lnTo>
                <a:lnTo>
                  <a:pt x="3631802" y="669223"/>
                </a:lnTo>
                <a:lnTo>
                  <a:pt x="3690571" y="692383"/>
                </a:lnTo>
                <a:lnTo>
                  <a:pt x="3749086" y="715903"/>
                </a:lnTo>
                <a:lnTo>
                  <a:pt x="3807342" y="739780"/>
                </a:lnTo>
                <a:lnTo>
                  <a:pt x="3865340" y="764013"/>
                </a:lnTo>
                <a:lnTo>
                  <a:pt x="3923075" y="788600"/>
                </a:lnTo>
                <a:lnTo>
                  <a:pt x="3980546" y="813540"/>
                </a:lnTo>
                <a:lnTo>
                  <a:pt x="4037752" y="838830"/>
                </a:lnTo>
                <a:lnTo>
                  <a:pt x="4094688" y="864468"/>
                </a:lnTo>
                <a:lnTo>
                  <a:pt x="4151355" y="890454"/>
                </a:lnTo>
                <a:lnTo>
                  <a:pt x="4207749" y="916784"/>
                </a:lnTo>
                <a:lnTo>
                  <a:pt x="4263868" y="943458"/>
                </a:lnTo>
                <a:lnTo>
                  <a:pt x="4319710" y="970474"/>
                </a:lnTo>
                <a:lnTo>
                  <a:pt x="4375273" y="997830"/>
                </a:lnTo>
                <a:lnTo>
                  <a:pt x="4430554" y="1025524"/>
                </a:lnTo>
                <a:lnTo>
                  <a:pt x="4485552" y="1053554"/>
                </a:lnTo>
                <a:lnTo>
                  <a:pt x="4540265" y="1081919"/>
                </a:lnTo>
                <a:lnTo>
                  <a:pt x="4594690" y="1110617"/>
                </a:lnTo>
                <a:lnTo>
                  <a:pt x="4648825" y="1139646"/>
                </a:lnTo>
                <a:lnTo>
                  <a:pt x="4702667" y="1169004"/>
                </a:lnTo>
                <a:lnTo>
                  <a:pt x="4756216" y="1198690"/>
                </a:lnTo>
                <a:lnTo>
                  <a:pt x="4809468" y="1228701"/>
                </a:lnTo>
                <a:lnTo>
                  <a:pt x="4862421" y="1259037"/>
                </a:lnTo>
                <a:lnTo>
                  <a:pt x="4915073" y="1289695"/>
                </a:lnTo>
                <a:lnTo>
                  <a:pt x="4967423" y="1320674"/>
                </a:lnTo>
                <a:lnTo>
                  <a:pt x="5019468" y="1351971"/>
                </a:lnTo>
                <a:lnTo>
                  <a:pt x="5071205" y="1383585"/>
                </a:lnTo>
                <a:lnTo>
                  <a:pt x="5122633" y="1415515"/>
                </a:lnTo>
                <a:lnTo>
                  <a:pt x="5173749" y="1447758"/>
                </a:lnTo>
                <a:lnTo>
                  <a:pt x="5224551" y="1480313"/>
                </a:lnTo>
                <a:lnTo>
                  <a:pt x="5275038" y="1513177"/>
                </a:lnTo>
                <a:lnTo>
                  <a:pt x="5325206" y="1546350"/>
                </a:lnTo>
                <a:lnTo>
                  <a:pt x="5375054" y="1579830"/>
                </a:lnTo>
                <a:lnTo>
                  <a:pt x="5424580" y="1613614"/>
                </a:lnTo>
                <a:lnTo>
                  <a:pt x="5473781" y="1647701"/>
                </a:lnTo>
                <a:lnTo>
                  <a:pt x="5522656" y="1682089"/>
                </a:lnTo>
                <a:lnTo>
                  <a:pt x="5571201" y="1716777"/>
                </a:lnTo>
                <a:lnTo>
                  <a:pt x="5619416" y="1751762"/>
                </a:lnTo>
                <a:lnTo>
                  <a:pt x="5667297" y="1787043"/>
                </a:lnTo>
                <a:lnTo>
                  <a:pt x="5714843" y="1822619"/>
                </a:lnTo>
                <a:lnTo>
                  <a:pt x="5762051" y="1858486"/>
                </a:lnTo>
                <a:lnTo>
                  <a:pt x="5808919" y="1894645"/>
                </a:lnTo>
                <a:lnTo>
                  <a:pt x="5855446" y="1931092"/>
                </a:lnTo>
                <a:lnTo>
                  <a:pt x="5901628" y="1967826"/>
                </a:lnTo>
                <a:lnTo>
                  <a:pt x="5947464" y="2004845"/>
                </a:lnTo>
                <a:lnTo>
                  <a:pt x="5992952" y="2042148"/>
                </a:lnTo>
                <a:lnTo>
                  <a:pt x="6038090" y="2079733"/>
                </a:lnTo>
                <a:lnTo>
                  <a:pt x="6082874" y="2117598"/>
                </a:lnTo>
                <a:lnTo>
                  <a:pt x="6127304" y="2155741"/>
                </a:lnTo>
                <a:lnTo>
                  <a:pt x="6171376" y="2194161"/>
                </a:lnTo>
                <a:lnTo>
                  <a:pt x="6215090" y="2232855"/>
                </a:lnTo>
                <a:lnTo>
                  <a:pt x="6258442" y="2271823"/>
                </a:lnTo>
                <a:lnTo>
                  <a:pt x="6301430" y="2311061"/>
                </a:lnTo>
                <a:lnTo>
                  <a:pt x="6344053" y="2350569"/>
                </a:lnTo>
                <a:lnTo>
                  <a:pt x="6386308" y="2390345"/>
                </a:lnTo>
                <a:lnTo>
                  <a:pt x="6428193" y="2430387"/>
                </a:lnTo>
                <a:lnTo>
                  <a:pt x="6469705" y="2470693"/>
                </a:lnTo>
                <a:lnTo>
                  <a:pt x="6510844" y="2511261"/>
                </a:lnTo>
                <a:lnTo>
                  <a:pt x="6551605" y="2552090"/>
                </a:lnTo>
                <a:lnTo>
                  <a:pt x="6591988" y="2593178"/>
                </a:lnTo>
                <a:lnTo>
                  <a:pt x="6631991" y="2634523"/>
                </a:lnTo>
                <a:lnTo>
                  <a:pt x="6671610" y="2676123"/>
                </a:lnTo>
                <a:lnTo>
                  <a:pt x="6710844" y="2717977"/>
                </a:lnTo>
                <a:lnTo>
                  <a:pt x="6749690" y="2760083"/>
                </a:lnTo>
                <a:lnTo>
                  <a:pt x="6788147" y="2802439"/>
                </a:lnTo>
                <a:lnTo>
                  <a:pt x="6826213" y="2845043"/>
                </a:lnTo>
                <a:lnTo>
                  <a:pt x="6863884" y="2887894"/>
                </a:lnTo>
                <a:lnTo>
                  <a:pt x="6901160" y="2930990"/>
                </a:lnTo>
                <a:lnTo>
                  <a:pt x="6938037" y="2974328"/>
                </a:lnTo>
                <a:lnTo>
                  <a:pt x="6974514" y="3017908"/>
                </a:lnTo>
                <a:lnTo>
                  <a:pt x="7010588" y="3061728"/>
                </a:lnTo>
                <a:lnTo>
                  <a:pt x="7046258" y="3105785"/>
                </a:lnTo>
                <a:lnTo>
                  <a:pt x="7081521" y="3150078"/>
                </a:lnTo>
                <a:lnTo>
                  <a:pt x="7116375" y="3194606"/>
                </a:lnTo>
                <a:lnTo>
                  <a:pt x="7150818" y="3239366"/>
                </a:lnTo>
                <a:lnTo>
                  <a:pt x="7184847" y="3284357"/>
                </a:lnTo>
                <a:lnTo>
                  <a:pt x="7218461" y="3329576"/>
                </a:lnTo>
                <a:lnTo>
                  <a:pt x="7251657" y="3375023"/>
                </a:lnTo>
                <a:lnTo>
                  <a:pt x="7284434" y="3420695"/>
                </a:lnTo>
                <a:lnTo>
                  <a:pt x="7316788" y="3466591"/>
                </a:lnTo>
                <a:lnTo>
                  <a:pt x="7348719" y="3512709"/>
                </a:lnTo>
                <a:lnTo>
                  <a:pt x="7380223" y="3559047"/>
                </a:lnTo>
                <a:lnTo>
                  <a:pt x="7411298" y="3605604"/>
                </a:lnTo>
                <a:lnTo>
                  <a:pt x="7441943" y="3652377"/>
                </a:lnTo>
                <a:lnTo>
                  <a:pt x="7472155" y="3699365"/>
                </a:lnTo>
                <a:lnTo>
                  <a:pt x="7501932" y="3746566"/>
                </a:lnTo>
                <a:lnTo>
                  <a:pt x="7531272" y="3793978"/>
                </a:lnTo>
                <a:lnTo>
                  <a:pt x="7560172" y="3841600"/>
                </a:lnTo>
                <a:lnTo>
                  <a:pt x="7588632" y="3889430"/>
                </a:lnTo>
                <a:lnTo>
                  <a:pt x="7616647" y="3937465"/>
                </a:lnTo>
                <a:lnTo>
                  <a:pt x="7644217" y="3985706"/>
                </a:lnTo>
                <a:lnTo>
                  <a:pt x="7671338" y="4034148"/>
                </a:lnTo>
                <a:lnTo>
                  <a:pt x="7698010" y="4082792"/>
                </a:lnTo>
                <a:lnTo>
                  <a:pt x="7724229" y="4131634"/>
                </a:lnTo>
                <a:lnTo>
                  <a:pt x="7749994" y="4180674"/>
                </a:lnTo>
                <a:lnTo>
                  <a:pt x="7775302" y="4229909"/>
                </a:lnTo>
                <a:lnTo>
                  <a:pt x="7800152" y="4279338"/>
                </a:lnTo>
                <a:lnTo>
                  <a:pt x="7824540" y="4328959"/>
                </a:lnTo>
                <a:lnTo>
                  <a:pt x="7848466" y="4378770"/>
                </a:lnTo>
                <a:lnTo>
                  <a:pt x="7871926" y="4428770"/>
                </a:lnTo>
                <a:lnTo>
                  <a:pt x="7894918" y="4478956"/>
                </a:lnTo>
                <a:lnTo>
                  <a:pt x="7917441" y="4529327"/>
                </a:lnTo>
                <a:lnTo>
                  <a:pt x="7939493" y="4579881"/>
                </a:lnTo>
                <a:lnTo>
                  <a:pt x="7961070" y="4630617"/>
                </a:lnTo>
                <a:lnTo>
                  <a:pt x="7982171" y="4681532"/>
                </a:lnTo>
                <a:lnTo>
                  <a:pt x="8002794" y="4732626"/>
                </a:lnTo>
                <a:lnTo>
                  <a:pt x="8022937" y="4783895"/>
                </a:lnTo>
                <a:lnTo>
                  <a:pt x="8042596" y="4835339"/>
                </a:lnTo>
                <a:lnTo>
                  <a:pt x="8061772" y="4886955"/>
                </a:lnTo>
                <a:lnTo>
                  <a:pt x="8080460" y="4938742"/>
                </a:lnTo>
                <a:lnTo>
                  <a:pt x="8098659" y="4990699"/>
                </a:lnTo>
                <a:lnTo>
                  <a:pt x="8116367" y="5042822"/>
                </a:lnTo>
                <a:lnTo>
                  <a:pt x="8133581" y="5095111"/>
                </a:lnTo>
                <a:lnTo>
                  <a:pt x="8150300" y="5147564"/>
                </a:lnTo>
                <a:lnTo>
                  <a:pt x="8166521" y="5200179"/>
                </a:lnTo>
                <a:lnTo>
                  <a:pt x="8182242" y="5252954"/>
                </a:lnTo>
                <a:lnTo>
                  <a:pt x="8197461" y="5305888"/>
                </a:lnTo>
                <a:lnTo>
                  <a:pt x="8212176" y="5358979"/>
                </a:lnTo>
                <a:lnTo>
                  <a:pt x="8226385" y="5412224"/>
                </a:lnTo>
                <a:lnTo>
                  <a:pt x="8240085" y="5465623"/>
                </a:lnTo>
                <a:lnTo>
                  <a:pt x="8253274" y="5519173"/>
                </a:lnTo>
                <a:lnTo>
                  <a:pt x="8265950" y="5572873"/>
                </a:lnTo>
                <a:lnTo>
                  <a:pt x="8278111" y="5626720"/>
                </a:lnTo>
                <a:lnTo>
                  <a:pt x="8289755" y="5680714"/>
                </a:lnTo>
                <a:lnTo>
                  <a:pt x="8300880" y="5734853"/>
                </a:lnTo>
                <a:lnTo>
                  <a:pt x="8311483" y="5789134"/>
                </a:lnTo>
                <a:lnTo>
                  <a:pt x="8321562" y="5843556"/>
                </a:lnTo>
                <a:lnTo>
                  <a:pt x="8331115" y="5898117"/>
                </a:lnTo>
                <a:lnTo>
                  <a:pt x="8340141" y="5952815"/>
                </a:lnTo>
                <a:lnTo>
                  <a:pt x="8348636" y="6007649"/>
                </a:lnTo>
                <a:lnTo>
                  <a:pt x="8356598" y="6062617"/>
                </a:lnTo>
                <a:lnTo>
                  <a:pt x="8364027" y="6117717"/>
                </a:lnTo>
                <a:lnTo>
                  <a:pt x="8370918" y="6172948"/>
                </a:lnTo>
                <a:lnTo>
                  <a:pt x="8377271" y="6228306"/>
                </a:lnTo>
                <a:lnTo>
                  <a:pt x="8383082" y="6283792"/>
                </a:lnTo>
                <a:lnTo>
                  <a:pt x="8388350" y="6339403"/>
                </a:lnTo>
                <a:lnTo>
                  <a:pt x="8393073" y="6395137"/>
                </a:lnTo>
                <a:lnTo>
                  <a:pt x="8397249" y="6450992"/>
                </a:lnTo>
                <a:lnTo>
                  <a:pt x="8400874" y="6506968"/>
                </a:lnTo>
                <a:lnTo>
                  <a:pt x="8403948" y="6563061"/>
                </a:lnTo>
                <a:lnTo>
                  <a:pt x="8406468" y="6619271"/>
                </a:lnTo>
                <a:lnTo>
                  <a:pt x="8408432" y="6675595"/>
                </a:lnTo>
                <a:lnTo>
                  <a:pt x="8409837" y="6732031"/>
                </a:lnTo>
                <a:lnTo>
                  <a:pt x="8410682" y="6788579"/>
                </a:lnTo>
                <a:lnTo>
                  <a:pt x="8410964" y="6845236"/>
                </a:lnTo>
              </a:path>
            </a:pathLst>
          </a:custGeom>
          <a:ln w="12700">
            <a:solidFill>
              <a:srgbClr val="336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21200" y="929132"/>
            <a:ext cx="101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1412" y="1866836"/>
            <a:ext cx="6950075" cy="38402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87975" y="1585975"/>
            <a:ext cx="3743325" cy="5259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389" y="1650"/>
            <a:ext cx="8411210" cy="6845300"/>
          </a:xfrm>
          <a:custGeom>
            <a:avLst/>
            <a:gdLst/>
            <a:ahLst/>
            <a:cxnLst/>
            <a:rect l="l" t="t" r="r" b="b"/>
            <a:pathLst>
              <a:path w="8411210" h="6845300">
                <a:moveTo>
                  <a:pt x="0" y="0"/>
                </a:moveTo>
                <a:lnTo>
                  <a:pt x="69612" y="229"/>
                </a:lnTo>
                <a:lnTo>
                  <a:pt x="139091" y="917"/>
                </a:lnTo>
                <a:lnTo>
                  <a:pt x="208434" y="2060"/>
                </a:lnTo>
                <a:lnTo>
                  <a:pt x="277638" y="3658"/>
                </a:lnTo>
                <a:lnTo>
                  <a:pt x="346702" y="5709"/>
                </a:lnTo>
                <a:lnTo>
                  <a:pt x="415622" y="8210"/>
                </a:lnTo>
                <a:lnTo>
                  <a:pt x="484398" y="11161"/>
                </a:lnTo>
                <a:lnTo>
                  <a:pt x="553027" y="14559"/>
                </a:lnTo>
                <a:lnTo>
                  <a:pt x="621507" y="18402"/>
                </a:lnTo>
                <a:lnTo>
                  <a:pt x="689835" y="22690"/>
                </a:lnTo>
                <a:lnTo>
                  <a:pt x="758009" y="27419"/>
                </a:lnTo>
                <a:lnTo>
                  <a:pt x="826028" y="32589"/>
                </a:lnTo>
                <a:lnTo>
                  <a:pt x="893889" y="38197"/>
                </a:lnTo>
                <a:lnTo>
                  <a:pt x="961590" y="44242"/>
                </a:lnTo>
                <a:lnTo>
                  <a:pt x="1029128" y="50722"/>
                </a:lnTo>
                <a:lnTo>
                  <a:pt x="1096502" y="57636"/>
                </a:lnTo>
                <a:lnTo>
                  <a:pt x="1163710" y="64981"/>
                </a:lnTo>
                <a:lnTo>
                  <a:pt x="1230749" y="72755"/>
                </a:lnTo>
                <a:lnTo>
                  <a:pt x="1297617" y="80958"/>
                </a:lnTo>
                <a:lnTo>
                  <a:pt x="1364311" y="89587"/>
                </a:lnTo>
                <a:lnTo>
                  <a:pt x="1430831" y="98640"/>
                </a:lnTo>
                <a:lnTo>
                  <a:pt x="1497173" y="108116"/>
                </a:lnTo>
                <a:lnTo>
                  <a:pt x="1563336" y="118012"/>
                </a:lnTo>
                <a:lnTo>
                  <a:pt x="1629317" y="128328"/>
                </a:lnTo>
                <a:lnTo>
                  <a:pt x="1695114" y="139062"/>
                </a:lnTo>
                <a:lnTo>
                  <a:pt x="1760725" y="150211"/>
                </a:lnTo>
                <a:lnTo>
                  <a:pt x="1826147" y="161774"/>
                </a:lnTo>
                <a:lnTo>
                  <a:pt x="1891380" y="173749"/>
                </a:lnTo>
                <a:lnTo>
                  <a:pt x="1956420" y="186134"/>
                </a:lnTo>
                <a:lnTo>
                  <a:pt x="2021265" y="198928"/>
                </a:lnTo>
                <a:lnTo>
                  <a:pt x="2085913" y="212129"/>
                </a:lnTo>
                <a:lnTo>
                  <a:pt x="2150362" y="225735"/>
                </a:lnTo>
                <a:lnTo>
                  <a:pt x="2214610" y="239745"/>
                </a:lnTo>
                <a:lnTo>
                  <a:pt x="2278655" y="254155"/>
                </a:lnTo>
                <a:lnTo>
                  <a:pt x="2342494" y="268966"/>
                </a:lnTo>
                <a:lnTo>
                  <a:pt x="2406125" y="284175"/>
                </a:lnTo>
                <a:lnTo>
                  <a:pt x="2469547" y="299780"/>
                </a:lnTo>
                <a:lnTo>
                  <a:pt x="2532756" y="315779"/>
                </a:lnTo>
                <a:lnTo>
                  <a:pt x="2595751" y="332171"/>
                </a:lnTo>
                <a:lnTo>
                  <a:pt x="2658530" y="348954"/>
                </a:lnTo>
                <a:lnTo>
                  <a:pt x="2721091" y="366127"/>
                </a:lnTo>
                <a:lnTo>
                  <a:pt x="2783430" y="383687"/>
                </a:lnTo>
                <a:lnTo>
                  <a:pt x="2845547" y="401632"/>
                </a:lnTo>
                <a:lnTo>
                  <a:pt x="2907439" y="419962"/>
                </a:lnTo>
                <a:lnTo>
                  <a:pt x="2969104" y="438673"/>
                </a:lnTo>
                <a:lnTo>
                  <a:pt x="3030539" y="457766"/>
                </a:lnTo>
                <a:lnTo>
                  <a:pt x="3091743" y="477236"/>
                </a:lnTo>
                <a:lnTo>
                  <a:pt x="3152713" y="497084"/>
                </a:lnTo>
                <a:lnTo>
                  <a:pt x="3213447" y="517307"/>
                </a:lnTo>
                <a:lnTo>
                  <a:pt x="3273943" y="537903"/>
                </a:lnTo>
                <a:lnTo>
                  <a:pt x="3334199" y="558871"/>
                </a:lnTo>
                <a:lnTo>
                  <a:pt x="3394213" y="580209"/>
                </a:lnTo>
                <a:lnTo>
                  <a:pt x="3453982" y="601914"/>
                </a:lnTo>
                <a:lnTo>
                  <a:pt x="3513505" y="623986"/>
                </a:lnTo>
                <a:lnTo>
                  <a:pt x="3572779" y="646423"/>
                </a:lnTo>
                <a:lnTo>
                  <a:pt x="3631802" y="669223"/>
                </a:lnTo>
                <a:lnTo>
                  <a:pt x="3690571" y="692383"/>
                </a:lnTo>
                <a:lnTo>
                  <a:pt x="3749086" y="715903"/>
                </a:lnTo>
                <a:lnTo>
                  <a:pt x="3807342" y="739780"/>
                </a:lnTo>
                <a:lnTo>
                  <a:pt x="3865340" y="764013"/>
                </a:lnTo>
                <a:lnTo>
                  <a:pt x="3923075" y="788600"/>
                </a:lnTo>
                <a:lnTo>
                  <a:pt x="3980546" y="813540"/>
                </a:lnTo>
                <a:lnTo>
                  <a:pt x="4037752" y="838830"/>
                </a:lnTo>
                <a:lnTo>
                  <a:pt x="4094688" y="864468"/>
                </a:lnTo>
                <a:lnTo>
                  <a:pt x="4151355" y="890454"/>
                </a:lnTo>
                <a:lnTo>
                  <a:pt x="4207749" y="916784"/>
                </a:lnTo>
                <a:lnTo>
                  <a:pt x="4263868" y="943458"/>
                </a:lnTo>
                <a:lnTo>
                  <a:pt x="4319710" y="970474"/>
                </a:lnTo>
                <a:lnTo>
                  <a:pt x="4375273" y="997830"/>
                </a:lnTo>
                <a:lnTo>
                  <a:pt x="4430554" y="1025524"/>
                </a:lnTo>
                <a:lnTo>
                  <a:pt x="4485552" y="1053554"/>
                </a:lnTo>
                <a:lnTo>
                  <a:pt x="4540265" y="1081919"/>
                </a:lnTo>
                <a:lnTo>
                  <a:pt x="4594690" y="1110617"/>
                </a:lnTo>
                <a:lnTo>
                  <a:pt x="4648825" y="1139646"/>
                </a:lnTo>
                <a:lnTo>
                  <a:pt x="4702667" y="1169004"/>
                </a:lnTo>
                <a:lnTo>
                  <a:pt x="4756216" y="1198690"/>
                </a:lnTo>
                <a:lnTo>
                  <a:pt x="4809468" y="1228701"/>
                </a:lnTo>
                <a:lnTo>
                  <a:pt x="4862421" y="1259037"/>
                </a:lnTo>
                <a:lnTo>
                  <a:pt x="4915073" y="1289695"/>
                </a:lnTo>
                <a:lnTo>
                  <a:pt x="4967423" y="1320674"/>
                </a:lnTo>
                <a:lnTo>
                  <a:pt x="5019468" y="1351971"/>
                </a:lnTo>
                <a:lnTo>
                  <a:pt x="5071205" y="1383585"/>
                </a:lnTo>
                <a:lnTo>
                  <a:pt x="5122633" y="1415515"/>
                </a:lnTo>
                <a:lnTo>
                  <a:pt x="5173749" y="1447758"/>
                </a:lnTo>
                <a:lnTo>
                  <a:pt x="5224551" y="1480313"/>
                </a:lnTo>
                <a:lnTo>
                  <a:pt x="5275038" y="1513177"/>
                </a:lnTo>
                <a:lnTo>
                  <a:pt x="5325206" y="1546350"/>
                </a:lnTo>
                <a:lnTo>
                  <a:pt x="5375054" y="1579830"/>
                </a:lnTo>
                <a:lnTo>
                  <a:pt x="5424580" y="1613614"/>
                </a:lnTo>
                <a:lnTo>
                  <a:pt x="5473781" y="1647701"/>
                </a:lnTo>
                <a:lnTo>
                  <a:pt x="5522656" y="1682089"/>
                </a:lnTo>
                <a:lnTo>
                  <a:pt x="5571201" y="1716777"/>
                </a:lnTo>
                <a:lnTo>
                  <a:pt x="5619416" y="1751762"/>
                </a:lnTo>
                <a:lnTo>
                  <a:pt x="5667297" y="1787043"/>
                </a:lnTo>
                <a:lnTo>
                  <a:pt x="5714843" y="1822619"/>
                </a:lnTo>
                <a:lnTo>
                  <a:pt x="5762051" y="1858486"/>
                </a:lnTo>
                <a:lnTo>
                  <a:pt x="5808919" y="1894645"/>
                </a:lnTo>
                <a:lnTo>
                  <a:pt x="5855446" y="1931092"/>
                </a:lnTo>
                <a:lnTo>
                  <a:pt x="5901628" y="1967826"/>
                </a:lnTo>
                <a:lnTo>
                  <a:pt x="5947464" y="2004845"/>
                </a:lnTo>
                <a:lnTo>
                  <a:pt x="5992952" y="2042148"/>
                </a:lnTo>
                <a:lnTo>
                  <a:pt x="6038090" y="2079733"/>
                </a:lnTo>
                <a:lnTo>
                  <a:pt x="6082874" y="2117598"/>
                </a:lnTo>
                <a:lnTo>
                  <a:pt x="6127304" y="2155741"/>
                </a:lnTo>
                <a:lnTo>
                  <a:pt x="6171376" y="2194161"/>
                </a:lnTo>
                <a:lnTo>
                  <a:pt x="6215090" y="2232855"/>
                </a:lnTo>
                <a:lnTo>
                  <a:pt x="6258442" y="2271823"/>
                </a:lnTo>
                <a:lnTo>
                  <a:pt x="6301430" y="2311061"/>
                </a:lnTo>
                <a:lnTo>
                  <a:pt x="6344053" y="2350569"/>
                </a:lnTo>
                <a:lnTo>
                  <a:pt x="6386308" y="2390345"/>
                </a:lnTo>
                <a:lnTo>
                  <a:pt x="6428193" y="2430387"/>
                </a:lnTo>
                <a:lnTo>
                  <a:pt x="6469705" y="2470693"/>
                </a:lnTo>
                <a:lnTo>
                  <a:pt x="6510844" y="2511261"/>
                </a:lnTo>
                <a:lnTo>
                  <a:pt x="6551605" y="2552090"/>
                </a:lnTo>
                <a:lnTo>
                  <a:pt x="6591988" y="2593178"/>
                </a:lnTo>
                <a:lnTo>
                  <a:pt x="6631991" y="2634523"/>
                </a:lnTo>
                <a:lnTo>
                  <a:pt x="6671610" y="2676123"/>
                </a:lnTo>
                <a:lnTo>
                  <a:pt x="6710844" y="2717977"/>
                </a:lnTo>
                <a:lnTo>
                  <a:pt x="6749690" y="2760083"/>
                </a:lnTo>
                <a:lnTo>
                  <a:pt x="6788147" y="2802439"/>
                </a:lnTo>
                <a:lnTo>
                  <a:pt x="6826213" y="2845043"/>
                </a:lnTo>
                <a:lnTo>
                  <a:pt x="6863884" y="2887894"/>
                </a:lnTo>
                <a:lnTo>
                  <a:pt x="6901160" y="2930990"/>
                </a:lnTo>
                <a:lnTo>
                  <a:pt x="6938037" y="2974328"/>
                </a:lnTo>
                <a:lnTo>
                  <a:pt x="6974514" y="3017908"/>
                </a:lnTo>
                <a:lnTo>
                  <a:pt x="7010588" y="3061728"/>
                </a:lnTo>
                <a:lnTo>
                  <a:pt x="7046258" y="3105785"/>
                </a:lnTo>
                <a:lnTo>
                  <a:pt x="7081521" y="3150078"/>
                </a:lnTo>
                <a:lnTo>
                  <a:pt x="7116375" y="3194606"/>
                </a:lnTo>
                <a:lnTo>
                  <a:pt x="7150818" y="3239366"/>
                </a:lnTo>
                <a:lnTo>
                  <a:pt x="7184847" y="3284357"/>
                </a:lnTo>
                <a:lnTo>
                  <a:pt x="7218461" y="3329576"/>
                </a:lnTo>
                <a:lnTo>
                  <a:pt x="7251657" y="3375023"/>
                </a:lnTo>
                <a:lnTo>
                  <a:pt x="7284434" y="3420695"/>
                </a:lnTo>
                <a:lnTo>
                  <a:pt x="7316788" y="3466591"/>
                </a:lnTo>
                <a:lnTo>
                  <a:pt x="7348719" y="3512709"/>
                </a:lnTo>
                <a:lnTo>
                  <a:pt x="7380223" y="3559047"/>
                </a:lnTo>
                <a:lnTo>
                  <a:pt x="7411298" y="3605604"/>
                </a:lnTo>
                <a:lnTo>
                  <a:pt x="7441943" y="3652377"/>
                </a:lnTo>
                <a:lnTo>
                  <a:pt x="7472155" y="3699365"/>
                </a:lnTo>
                <a:lnTo>
                  <a:pt x="7501932" y="3746566"/>
                </a:lnTo>
                <a:lnTo>
                  <a:pt x="7531272" y="3793978"/>
                </a:lnTo>
                <a:lnTo>
                  <a:pt x="7560172" y="3841600"/>
                </a:lnTo>
                <a:lnTo>
                  <a:pt x="7588632" y="3889430"/>
                </a:lnTo>
                <a:lnTo>
                  <a:pt x="7616647" y="3937465"/>
                </a:lnTo>
                <a:lnTo>
                  <a:pt x="7644217" y="3985706"/>
                </a:lnTo>
                <a:lnTo>
                  <a:pt x="7671338" y="4034148"/>
                </a:lnTo>
                <a:lnTo>
                  <a:pt x="7698010" y="4082792"/>
                </a:lnTo>
                <a:lnTo>
                  <a:pt x="7724229" y="4131634"/>
                </a:lnTo>
                <a:lnTo>
                  <a:pt x="7749994" y="4180674"/>
                </a:lnTo>
                <a:lnTo>
                  <a:pt x="7775302" y="4229909"/>
                </a:lnTo>
                <a:lnTo>
                  <a:pt x="7800152" y="4279338"/>
                </a:lnTo>
                <a:lnTo>
                  <a:pt x="7824540" y="4328959"/>
                </a:lnTo>
                <a:lnTo>
                  <a:pt x="7848466" y="4378770"/>
                </a:lnTo>
                <a:lnTo>
                  <a:pt x="7871926" y="4428770"/>
                </a:lnTo>
                <a:lnTo>
                  <a:pt x="7894918" y="4478956"/>
                </a:lnTo>
                <a:lnTo>
                  <a:pt x="7917441" y="4529327"/>
                </a:lnTo>
                <a:lnTo>
                  <a:pt x="7939493" y="4579881"/>
                </a:lnTo>
                <a:lnTo>
                  <a:pt x="7961070" y="4630617"/>
                </a:lnTo>
                <a:lnTo>
                  <a:pt x="7982171" y="4681532"/>
                </a:lnTo>
                <a:lnTo>
                  <a:pt x="8002794" y="4732626"/>
                </a:lnTo>
                <a:lnTo>
                  <a:pt x="8022937" y="4783895"/>
                </a:lnTo>
                <a:lnTo>
                  <a:pt x="8042596" y="4835339"/>
                </a:lnTo>
                <a:lnTo>
                  <a:pt x="8061772" y="4886955"/>
                </a:lnTo>
                <a:lnTo>
                  <a:pt x="8080460" y="4938742"/>
                </a:lnTo>
                <a:lnTo>
                  <a:pt x="8098659" y="4990699"/>
                </a:lnTo>
                <a:lnTo>
                  <a:pt x="8116367" y="5042822"/>
                </a:lnTo>
                <a:lnTo>
                  <a:pt x="8133581" y="5095111"/>
                </a:lnTo>
                <a:lnTo>
                  <a:pt x="8150300" y="5147564"/>
                </a:lnTo>
                <a:lnTo>
                  <a:pt x="8166521" y="5200179"/>
                </a:lnTo>
                <a:lnTo>
                  <a:pt x="8182242" y="5252954"/>
                </a:lnTo>
                <a:lnTo>
                  <a:pt x="8197461" y="5305888"/>
                </a:lnTo>
                <a:lnTo>
                  <a:pt x="8212176" y="5358979"/>
                </a:lnTo>
                <a:lnTo>
                  <a:pt x="8226385" y="5412224"/>
                </a:lnTo>
                <a:lnTo>
                  <a:pt x="8240085" y="5465623"/>
                </a:lnTo>
                <a:lnTo>
                  <a:pt x="8253274" y="5519173"/>
                </a:lnTo>
                <a:lnTo>
                  <a:pt x="8265950" y="5572873"/>
                </a:lnTo>
                <a:lnTo>
                  <a:pt x="8278111" y="5626720"/>
                </a:lnTo>
                <a:lnTo>
                  <a:pt x="8289755" y="5680714"/>
                </a:lnTo>
                <a:lnTo>
                  <a:pt x="8300880" y="5734853"/>
                </a:lnTo>
                <a:lnTo>
                  <a:pt x="8311483" y="5789134"/>
                </a:lnTo>
                <a:lnTo>
                  <a:pt x="8321562" y="5843556"/>
                </a:lnTo>
                <a:lnTo>
                  <a:pt x="8331115" y="5898117"/>
                </a:lnTo>
                <a:lnTo>
                  <a:pt x="8340141" y="5952815"/>
                </a:lnTo>
                <a:lnTo>
                  <a:pt x="8348636" y="6007649"/>
                </a:lnTo>
                <a:lnTo>
                  <a:pt x="8356598" y="6062617"/>
                </a:lnTo>
                <a:lnTo>
                  <a:pt x="8364027" y="6117717"/>
                </a:lnTo>
                <a:lnTo>
                  <a:pt x="8370918" y="6172948"/>
                </a:lnTo>
                <a:lnTo>
                  <a:pt x="8377271" y="6228306"/>
                </a:lnTo>
                <a:lnTo>
                  <a:pt x="8383082" y="6283792"/>
                </a:lnTo>
                <a:lnTo>
                  <a:pt x="8388350" y="6339403"/>
                </a:lnTo>
                <a:lnTo>
                  <a:pt x="8393073" y="6395137"/>
                </a:lnTo>
                <a:lnTo>
                  <a:pt x="8397249" y="6450992"/>
                </a:lnTo>
                <a:lnTo>
                  <a:pt x="8400874" y="6506968"/>
                </a:lnTo>
                <a:lnTo>
                  <a:pt x="8403948" y="6563061"/>
                </a:lnTo>
                <a:lnTo>
                  <a:pt x="8406468" y="6619271"/>
                </a:lnTo>
                <a:lnTo>
                  <a:pt x="8408432" y="6675595"/>
                </a:lnTo>
                <a:lnTo>
                  <a:pt x="8409837" y="6732031"/>
                </a:lnTo>
                <a:lnTo>
                  <a:pt x="8410682" y="6788579"/>
                </a:lnTo>
                <a:lnTo>
                  <a:pt x="8410964" y="6845236"/>
                </a:lnTo>
              </a:path>
            </a:pathLst>
          </a:custGeom>
          <a:ln w="12700">
            <a:solidFill>
              <a:srgbClr val="336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41092" y="669036"/>
            <a:ext cx="3902963" cy="8976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74085" y="818133"/>
            <a:ext cx="319595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Soil</a:t>
            </a:r>
            <a:r>
              <a:rPr spc="-90" dirty="0"/>
              <a:t> </a:t>
            </a:r>
            <a:r>
              <a:rPr dirty="0"/>
              <a:t>pollution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64844" y="2000834"/>
            <a:ext cx="7468870" cy="149079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3366FF"/>
              </a:buClr>
              <a:buSzPct val="79687"/>
              <a:buFont typeface="Wingdings"/>
              <a:buChar char=""/>
              <a:tabLst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Soil </a:t>
            </a:r>
            <a:r>
              <a:rPr sz="3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is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thin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covering over the land  consisting of a mixture of minerals,</a:t>
            </a:r>
            <a:r>
              <a:rPr sz="3200" spc="-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organic  materials, living organisms, air and</a:t>
            </a:r>
            <a:r>
              <a:rPr sz="3200" spc="-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water</a:t>
            </a:r>
            <a:r>
              <a:rPr sz="3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726734" y="610642"/>
            <a:ext cx="1435306" cy="17997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87975" y="1585975"/>
            <a:ext cx="3743325" cy="5259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389" y="1650"/>
            <a:ext cx="8411210" cy="6845300"/>
          </a:xfrm>
          <a:custGeom>
            <a:avLst/>
            <a:gdLst/>
            <a:ahLst/>
            <a:cxnLst/>
            <a:rect l="l" t="t" r="r" b="b"/>
            <a:pathLst>
              <a:path w="8411210" h="6845300">
                <a:moveTo>
                  <a:pt x="0" y="0"/>
                </a:moveTo>
                <a:lnTo>
                  <a:pt x="69612" y="229"/>
                </a:lnTo>
                <a:lnTo>
                  <a:pt x="139091" y="917"/>
                </a:lnTo>
                <a:lnTo>
                  <a:pt x="208434" y="2060"/>
                </a:lnTo>
                <a:lnTo>
                  <a:pt x="277638" y="3658"/>
                </a:lnTo>
                <a:lnTo>
                  <a:pt x="346702" y="5709"/>
                </a:lnTo>
                <a:lnTo>
                  <a:pt x="415622" y="8210"/>
                </a:lnTo>
                <a:lnTo>
                  <a:pt x="484398" y="11161"/>
                </a:lnTo>
                <a:lnTo>
                  <a:pt x="553027" y="14559"/>
                </a:lnTo>
                <a:lnTo>
                  <a:pt x="621507" y="18402"/>
                </a:lnTo>
                <a:lnTo>
                  <a:pt x="689835" y="22690"/>
                </a:lnTo>
                <a:lnTo>
                  <a:pt x="758009" y="27419"/>
                </a:lnTo>
                <a:lnTo>
                  <a:pt x="826028" y="32589"/>
                </a:lnTo>
                <a:lnTo>
                  <a:pt x="893889" y="38197"/>
                </a:lnTo>
                <a:lnTo>
                  <a:pt x="961590" y="44242"/>
                </a:lnTo>
                <a:lnTo>
                  <a:pt x="1029128" y="50722"/>
                </a:lnTo>
                <a:lnTo>
                  <a:pt x="1096502" y="57636"/>
                </a:lnTo>
                <a:lnTo>
                  <a:pt x="1163710" y="64981"/>
                </a:lnTo>
                <a:lnTo>
                  <a:pt x="1230749" y="72755"/>
                </a:lnTo>
                <a:lnTo>
                  <a:pt x="1297617" y="80958"/>
                </a:lnTo>
                <a:lnTo>
                  <a:pt x="1364311" y="89587"/>
                </a:lnTo>
                <a:lnTo>
                  <a:pt x="1430831" y="98640"/>
                </a:lnTo>
                <a:lnTo>
                  <a:pt x="1497173" y="108116"/>
                </a:lnTo>
                <a:lnTo>
                  <a:pt x="1563336" y="118012"/>
                </a:lnTo>
                <a:lnTo>
                  <a:pt x="1629317" y="128328"/>
                </a:lnTo>
                <a:lnTo>
                  <a:pt x="1695114" y="139062"/>
                </a:lnTo>
                <a:lnTo>
                  <a:pt x="1760725" y="150211"/>
                </a:lnTo>
                <a:lnTo>
                  <a:pt x="1826147" y="161774"/>
                </a:lnTo>
                <a:lnTo>
                  <a:pt x="1891380" y="173749"/>
                </a:lnTo>
                <a:lnTo>
                  <a:pt x="1956420" y="186134"/>
                </a:lnTo>
                <a:lnTo>
                  <a:pt x="2021265" y="198928"/>
                </a:lnTo>
                <a:lnTo>
                  <a:pt x="2085913" y="212129"/>
                </a:lnTo>
                <a:lnTo>
                  <a:pt x="2150362" y="225735"/>
                </a:lnTo>
                <a:lnTo>
                  <a:pt x="2214610" y="239745"/>
                </a:lnTo>
                <a:lnTo>
                  <a:pt x="2278655" y="254155"/>
                </a:lnTo>
                <a:lnTo>
                  <a:pt x="2342494" y="268966"/>
                </a:lnTo>
                <a:lnTo>
                  <a:pt x="2406125" y="284175"/>
                </a:lnTo>
                <a:lnTo>
                  <a:pt x="2469547" y="299780"/>
                </a:lnTo>
                <a:lnTo>
                  <a:pt x="2532756" y="315779"/>
                </a:lnTo>
                <a:lnTo>
                  <a:pt x="2595751" y="332171"/>
                </a:lnTo>
                <a:lnTo>
                  <a:pt x="2658530" y="348954"/>
                </a:lnTo>
                <a:lnTo>
                  <a:pt x="2721091" y="366127"/>
                </a:lnTo>
                <a:lnTo>
                  <a:pt x="2783430" y="383687"/>
                </a:lnTo>
                <a:lnTo>
                  <a:pt x="2845547" y="401632"/>
                </a:lnTo>
                <a:lnTo>
                  <a:pt x="2907439" y="419962"/>
                </a:lnTo>
                <a:lnTo>
                  <a:pt x="2969104" y="438673"/>
                </a:lnTo>
                <a:lnTo>
                  <a:pt x="3030539" y="457766"/>
                </a:lnTo>
                <a:lnTo>
                  <a:pt x="3091743" y="477236"/>
                </a:lnTo>
                <a:lnTo>
                  <a:pt x="3152713" y="497084"/>
                </a:lnTo>
                <a:lnTo>
                  <a:pt x="3213447" y="517307"/>
                </a:lnTo>
                <a:lnTo>
                  <a:pt x="3273943" y="537903"/>
                </a:lnTo>
                <a:lnTo>
                  <a:pt x="3334199" y="558871"/>
                </a:lnTo>
                <a:lnTo>
                  <a:pt x="3394213" y="580209"/>
                </a:lnTo>
                <a:lnTo>
                  <a:pt x="3453982" y="601914"/>
                </a:lnTo>
                <a:lnTo>
                  <a:pt x="3513505" y="623986"/>
                </a:lnTo>
                <a:lnTo>
                  <a:pt x="3572779" y="646423"/>
                </a:lnTo>
                <a:lnTo>
                  <a:pt x="3631802" y="669223"/>
                </a:lnTo>
                <a:lnTo>
                  <a:pt x="3690571" y="692383"/>
                </a:lnTo>
                <a:lnTo>
                  <a:pt x="3749086" y="715903"/>
                </a:lnTo>
                <a:lnTo>
                  <a:pt x="3807342" y="739780"/>
                </a:lnTo>
                <a:lnTo>
                  <a:pt x="3865340" y="764013"/>
                </a:lnTo>
                <a:lnTo>
                  <a:pt x="3923075" y="788600"/>
                </a:lnTo>
                <a:lnTo>
                  <a:pt x="3980546" y="813540"/>
                </a:lnTo>
                <a:lnTo>
                  <a:pt x="4037752" y="838830"/>
                </a:lnTo>
                <a:lnTo>
                  <a:pt x="4094688" y="864468"/>
                </a:lnTo>
                <a:lnTo>
                  <a:pt x="4151355" y="890454"/>
                </a:lnTo>
                <a:lnTo>
                  <a:pt x="4207749" y="916784"/>
                </a:lnTo>
                <a:lnTo>
                  <a:pt x="4263868" y="943458"/>
                </a:lnTo>
                <a:lnTo>
                  <a:pt x="4319710" y="970474"/>
                </a:lnTo>
                <a:lnTo>
                  <a:pt x="4375273" y="997830"/>
                </a:lnTo>
                <a:lnTo>
                  <a:pt x="4430554" y="1025524"/>
                </a:lnTo>
                <a:lnTo>
                  <a:pt x="4485552" y="1053554"/>
                </a:lnTo>
                <a:lnTo>
                  <a:pt x="4540265" y="1081919"/>
                </a:lnTo>
                <a:lnTo>
                  <a:pt x="4594690" y="1110617"/>
                </a:lnTo>
                <a:lnTo>
                  <a:pt x="4648825" y="1139646"/>
                </a:lnTo>
                <a:lnTo>
                  <a:pt x="4702667" y="1169004"/>
                </a:lnTo>
                <a:lnTo>
                  <a:pt x="4756216" y="1198690"/>
                </a:lnTo>
                <a:lnTo>
                  <a:pt x="4809468" y="1228701"/>
                </a:lnTo>
                <a:lnTo>
                  <a:pt x="4862421" y="1259037"/>
                </a:lnTo>
                <a:lnTo>
                  <a:pt x="4915073" y="1289695"/>
                </a:lnTo>
                <a:lnTo>
                  <a:pt x="4967423" y="1320674"/>
                </a:lnTo>
                <a:lnTo>
                  <a:pt x="5019468" y="1351971"/>
                </a:lnTo>
                <a:lnTo>
                  <a:pt x="5071205" y="1383585"/>
                </a:lnTo>
                <a:lnTo>
                  <a:pt x="5122633" y="1415515"/>
                </a:lnTo>
                <a:lnTo>
                  <a:pt x="5173749" y="1447758"/>
                </a:lnTo>
                <a:lnTo>
                  <a:pt x="5224551" y="1480313"/>
                </a:lnTo>
                <a:lnTo>
                  <a:pt x="5275038" y="1513177"/>
                </a:lnTo>
                <a:lnTo>
                  <a:pt x="5325206" y="1546350"/>
                </a:lnTo>
                <a:lnTo>
                  <a:pt x="5375054" y="1579830"/>
                </a:lnTo>
                <a:lnTo>
                  <a:pt x="5424580" y="1613614"/>
                </a:lnTo>
                <a:lnTo>
                  <a:pt x="5473781" y="1647701"/>
                </a:lnTo>
                <a:lnTo>
                  <a:pt x="5522656" y="1682089"/>
                </a:lnTo>
                <a:lnTo>
                  <a:pt x="5571201" y="1716777"/>
                </a:lnTo>
                <a:lnTo>
                  <a:pt x="5619416" y="1751762"/>
                </a:lnTo>
                <a:lnTo>
                  <a:pt x="5667297" y="1787043"/>
                </a:lnTo>
                <a:lnTo>
                  <a:pt x="5714843" y="1822619"/>
                </a:lnTo>
                <a:lnTo>
                  <a:pt x="5762051" y="1858486"/>
                </a:lnTo>
                <a:lnTo>
                  <a:pt x="5808919" y="1894645"/>
                </a:lnTo>
                <a:lnTo>
                  <a:pt x="5855446" y="1931092"/>
                </a:lnTo>
                <a:lnTo>
                  <a:pt x="5901628" y="1967826"/>
                </a:lnTo>
                <a:lnTo>
                  <a:pt x="5947464" y="2004845"/>
                </a:lnTo>
                <a:lnTo>
                  <a:pt x="5992952" y="2042148"/>
                </a:lnTo>
                <a:lnTo>
                  <a:pt x="6038090" y="2079733"/>
                </a:lnTo>
                <a:lnTo>
                  <a:pt x="6082874" y="2117598"/>
                </a:lnTo>
                <a:lnTo>
                  <a:pt x="6127304" y="2155741"/>
                </a:lnTo>
                <a:lnTo>
                  <a:pt x="6171376" y="2194161"/>
                </a:lnTo>
                <a:lnTo>
                  <a:pt x="6215090" y="2232855"/>
                </a:lnTo>
                <a:lnTo>
                  <a:pt x="6258442" y="2271823"/>
                </a:lnTo>
                <a:lnTo>
                  <a:pt x="6301430" y="2311061"/>
                </a:lnTo>
                <a:lnTo>
                  <a:pt x="6344053" y="2350569"/>
                </a:lnTo>
                <a:lnTo>
                  <a:pt x="6386308" y="2390345"/>
                </a:lnTo>
                <a:lnTo>
                  <a:pt x="6428193" y="2430387"/>
                </a:lnTo>
                <a:lnTo>
                  <a:pt x="6469705" y="2470693"/>
                </a:lnTo>
                <a:lnTo>
                  <a:pt x="6510844" y="2511261"/>
                </a:lnTo>
                <a:lnTo>
                  <a:pt x="6551605" y="2552090"/>
                </a:lnTo>
                <a:lnTo>
                  <a:pt x="6591988" y="2593178"/>
                </a:lnTo>
                <a:lnTo>
                  <a:pt x="6631991" y="2634523"/>
                </a:lnTo>
                <a:lnTo>
                  <a:pt x="6671610" y="2676123"/>
                </a:lnTo>
                <a:lnTo>
                  <a:pt x="6710844" y="2717977"/>
                </a:lnTo>
                <a:lnTo>
                  <a:pt x="6749690" y="2760083"/>
                </a:lnTo>
                <a:lnTo>
                  <a:pt x="6788147" y="2802439"/>
                </a:lnTo>
                <a:lnTo>
                  <a:pt x="6826213" y="2845043"/>
                </a:lnTo>
                <a:lnTo>
                  <a:pt x="6863884" y="2887894"/>
                </a:lnTo>
                <a:lnTo>
                  <a:pt x="6901160" y="2930990"/>
                </a:lnTo>
                <a:lnTo>
                  <a:pt x="6938037" y="2974328"/>
                </a:lnTo>
                <a:lnTo>
                  <a:pt x="6974514" y="3017908"/>
                </a:lnTo>
                <a:lnTo>
                  <a:pt x="7010588" y="3061728"/>
                </a:lnTo>
                <a:lnTo>
                  <a:pt x="7046258" y="3105785"/>
                </a:lnTo>
                <a:lnTo>
                  <a:pt x="7081521" y="3150078"/>
                </a:lnTo>
                <a:lnTo>
                  <a:pt x="7116375" y="3194606"/>
                </a:lnTo>
                <a:lnTo>
                  <a:pt x="7150818" y="3239366"/>
                </a:lnTo>
                <a:lnTo>
                  <a:pt x="7184847" y="3284357"/>
                </a:lnTo>
                <a:lnTo>
                  <a:pt x="7218461" y="3329576"/>
                </a:lnTo>
                <a:lnTo>
                  <a:pt x="7251657" y="3375023"/>
                </a:lnTo>
                <a:lnTo>
                  <a:pt x="7284434" y="3420695"/>
                </a:lnTo>
                <a:lnTo>
                  <a:pt x="7316788" y="3466591"/>
                </a:lnTo>
                <a:lnTo>
                  <a:pt x="7348719" y="3512709"/>
                </a:lnTo>
                <a:lnTo>
                  <a:pt x="7380223" y="3559047"/>
                </a:lnTo>
                <a:lnTo>
                  <a:pt x="7411298" y="3605604"/>
                </a:lnTo>
                <a:lnTo>
                  <a:pt x="7441943" y="3652377"/>
                </a:lnTo>
                <a:lnTo>
                  <a:pt x="7472155" y="3699365"/>
                </a:lnTo>
                <a:lnTo>
                  <a:pt x="7501932" y="3746566"/>
                </a:lnTo>
                <a:lnTo>
                  <a:pt x="7531272" y="3793978"/>
                </a:lnTo>
                <a:lnTo>
                  <a:pt x="7560172" y="3841600"/>
                </a:lnTo>
                <a:lnTo>
                  <a:pt x="7588632" y="3889430"/>
                </a:lnTo>
                <a:lnTo>
                  <a:pt x="7616647" y="3937465"/>
                </a:lnTo>
                <a:lnTo>
                  <a:pt x="7644217" y="3985706"/>
                </a:lnTo>
                <a:lnTo>
                  <a:pt x="7671338" y="4034148"/>
                </a:lnTo>
                <a:lnTo>
                  <a:pt x="7698010" y="4082792"/>
                </a:lnTo>
                <a:lnTo>
                  <a:pt x="7724229" y="4131634"/>
                </a:lnTo>
                <a:lnTo>
                  <a:pt x="7749994" y="4180674"/>
                </a:lnTo>
                <a:lnTo>
                  <a:pt x="7775302" y="4229909"/>
                </a:lnTo>
                <a:lnTo>
                  <a:pt x="7800152" y="4279338"/>
                </a:lnTo>
                <a:lnTo>
                  <a:pt x="7824540" y="4328959"/>
                </a:lnTo>
                <a:lnTo>
                  <a:pt x="7848466" y="4378770"/>
                </a:lnTo>
                <a:lnTo>
                  <a:pt x="7871926" y="4428770"/>
                </a:lnTo>
                <a:lnTo>
                  <a:pt x="7894918" y="4478956"/>
                </a:lnTo>
                <a:lnTo>
                  <a:pt x="7917441" y="4529327"/>
                </a:lnTo>
                <a:lnTo>
                  <a:pt x="7939493" y="4579881"/>
                </a:lnTo>
                <a:lnTo>
                  <a:pt x="7961070" y="4630617"/>
                </a:lnTo>
                <a:lnTo>
                  <a:pt x="7982171" y="4681532"/>
                </a:lnTo>
                <a:lnTo>
                  <a:pt x="8002794" y="4732626"/>
                </a:lnTo>
                <a:lnTo>
                  <a:pt x="8022937" y="4783895"/>
                </a:lnTo>
                <a:lnTo>
                  <a:pt x="8042596" y="4835339"/>
                </a:lnTo>
                <a:lnTo>
                  <a:pt x="8061772" y="4886955"/>
                </a:lnTo>
                <a:lnTo>
                  <a:pt x="8080460" y="4938742"/>
                </a:lnTo>
                <a:lnTo>
                  <a:pt x="8098659" y="4990699"/>
                </a:lnTo>
                <a:lnTo>
                  <a:pt x="8116367" y="5042822"/>
                </a:lnTo>
                <a:lnTo>
                  <a:pt x="8133581" y="5095111"/>
                </a:lnTo>
                <a:lnTo>
                  <a:pt x="8150300" y="5147564"/>
                </a:lnTo>
                <a:lnTo>
                  <a:pt x="8166521" y="5200179"/>
                </a:lnTo>
                <a:lnTo>
                  <a:pt x="8182242" y="5252954"/>
                </a:lnTo>
                <a:lnTo>
                  <a:pt x="8197461" y="5305888"/>
                </a:lnTo>
                <a:lnTo>
                  <a:pt x="8212176" y="5358979"/>
                </a:lnTo>
                <a:lnTo>
                  <a:pt x="8226385" y="5412224"/>
                </a:lnTo>
                <a:lnTo>
                  <a:pt x="8240085" y="5465623"/>
                </a:lnTo>
                <a:lnTo>
                  <a:pt x="8253274" y="5519173"/>
                </a:lnTo>
                <a:lnTo>
                  <a:pt x="8265950" y="5572873"/>
                </a:lnTo>
                <a:lnTo>
                  <a:pt x="8278111" y="5626720"/>
                </a:lnTo>
                <a:lnTo>
                  <a:pt x="8289755" y="5680714"/>
                </a:lnTo>
                <a:lnTo>
                  <a:pt x="8300880" y="5734853"/>
                </a:lnTo>
                <a:lnTo>
                  <a:pt x="8311483" y="5789134"/>
                </a:lnTo>
                <a:lnTo>
                  <a:pt x="8321562" y="5843556"/>
                </a:lnTo>
                <a:lnTo>
                  <a:pt x="8331115" y="5898117"/>
                </a:lnTo>
                <a:lnTo>
                  <a:pt x="8340141" y="5952815"/>
                </a:lnTo>
                <a:lnTo>
                  <a:pt x="8348636" y="6007649"/>
                </a:lnTo>
                <a:lnTo>
                  <a:pt x="8356598" y="6062617"/>
                </a:lnTo>
                <a:lnTo>
                  <a:pt x="8364027" y="6117717"/>
                </a:lnTo>
                <a:lnTo>
                  <a:pt x="8370918" y="6172948"/>
                </a:lnTo>
                <a:lnTo>
                  <a:pt x="8377271" y="6228306"/>
                </a:lnTo>
                <a:lnTo>
                  <a:pt x="8383082" y="6283792"/>
                </a:lnTo>
                <a:lnTo>
                  <a:pt x="8388350" y="6339403"/>
                </a:lnTo>
                <a:lnTo>
                  <a:pt x="8393073" y="6395137"/>
                </a:lnTo>
                <a:lnTo>
                  <a:pt x="8397249" y="6450992"/>
                </a:lnTo>
                <a:lnTo>
                  <a:pt x="8400874" y="6506968"/>
                </a:lnTo>
                <a:lnTo>
                  <a:pt x="8403948" y="6563061"/>
                </a:lnTo>
                <a:lnTo>
                  <a:pt x="8406468" y="6619271"/>
                </a:lnTo>
                <a:lnTo>
                  <a:pt x="8408432" y="6675595"/>
                </a:lnTo>
                <a:lnTo>
                  <a:pt x="8409837" y="6732031"/>
                </a:lnTo>
                <a:lnTo>
                  <a:pt x="8410682" y="6788579"/>
                </a:lnTo>
                <a:lnTo>
                  <a:pt x="8410964" y="6845236"/>
                </a:lnTo>
              </a:path>
            </a:pathLst>
          </a:custGeom>
          <a:ln w="12700">
            <a:solidFill>
              <a:srgbClr val="336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04060" y="669036"/>
            <a:ext cx="5177028" cy="8976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37054" y="818133"/>
            <a:ext cx="446976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Types of</a:t>
            </a:r>
            <a:r>
              <a:rPr spc="-90" dirty="0"/>
              <a:t> </a:t>
            </a:r>
            <a:r>
              <a:rPr dirty="0"/>
              <a:t>Pollution</a:t>
            </a:r>
          </a:p>
        </p:txBody>
      </p:sp>
      <p:sp>
        <p:nvSpPr>
          <p:cNvPr id="6" name="object 6"/>
          <p:cNvSpPr/>
          <p:nvPr/>
        </p:nvSpPr>
        <p:spPr>
          <a:xfrm>
            <a:off x="1676400" y="4419600"/>
            <a:ext cx="1828800" cy="838200"/>
          </a:xfrm>
          <a:custGeom>
            <a:avLst/>
            <a:gdLst/>
            <a:ahLst/>
            <a:cxnLst/>
            <a:rect l="l" t="t" r="r" b="b"/>
            <a:pathLst>
              <a:path w="1828800" h="838200">
                <a:moveTo>
                  <a:pt x="0" y="838200"/>
                </a:moveTo>
                <a:lnTo>
                  <a:pt x="1828800" y="838200"/>
                </a:lnTo>
                <a:lnTo>
                  <a:pt x="18288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solidFill>
            <a:srgbClr val="33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76400" y="4419600"/>
            <a:ext cx="1828800" cy="838200"/>
          </a:xfrm>
          <a:custGeom>
            <a:avLst/>
            <a:gdLst/>
            <a:ahLst/>
            <a:cxnLst/>
            <a:rect l="l" t="t" r="r" b="b"/>
            <a:pathLst>
              <a:path w="1828800" h="838200">
                <a:moveTo>
                  <a:pt x="0" y="838200"/>
                </a:moveTo>
                <a:lnTo>
                  <a:pt x="1828800" y="838200"/>
                </a:lnTo>
                <a:lnTo>
                  <a:pt x="18288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676400" y="4633341"/>
            <a:ext cx="1828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8165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Noise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676400" y="3048000"/>
            <a:ext cx="1828800" cy="838200"/>
          </a:xfrm>
          <a:custGeom>
            <a:avLst/>
            <a:gdLst/>
            <a:ahLst/>
            <a:cxnLst/>
            <a:rect l="l" t="t" r="r" b="b"/>
            <a:pathLst>
              <a:path w="1828800" h="838200">
                <a:moveTo>
                  <a:pt x="0" y="838200"/>
                </a:moveTo>
                <a:lnTo>
                  <a:pt x="1828800" y="838200"/>
                </a:lnTo>
                <a:lnTo>
                  <a:pt x="18288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solidFill>
            <a:srgbClr val="FF33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76400" y="3048000"/>
            <a:ext cx="1828800" cy="838200"/>
          </a:xfrm>
          <a:custGeom>
            <a:avLst/>
            <a:gdLst/>
            <a:ahLst/>
            <a:cxnLst/>
            <a:rect l="l" t="t" r="r" b="b"/>
            <a:pathLst>
              <a:path w="1828800" h="838200">
                <a:moveTo>
                  <a:pt x="0" y="838200"/>
                </a:moveTo>
                <a:lnTo>
                  <a:pt x="1828800" y="838200"/>
                </a:lnTo>
                <a:lnTo>
                  <a:pt x="18288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676400" y="3261486"/>
            <a:ext cx="1828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7945"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Air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962400" y="3048000"/>
            <a:ext cx="1828800" cy="838200"/>
          </a:xfrm>
          <a:custGeom>
            <a:avLst/>
            <a:gdLst/>
            <a:ahLst/>
            <a:cxnLst/>
            <a:rect l="l" t="t" r="r" b="b"/>
            <a:pathLst>
              <a:path w="1828800" h="838200">
                <a:moveTo>
                  <a:pt x="0" y="838200"/>
                </a:moveTo>
                <a:lnTo>
                  <a:pt x="1828800" y="838200"/>
                </a:lnTo>
                <a:lnTo>
                  <a:pt x="18288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62400" y="3048000"/>
            <a:ext cx="1828800" cy="838200"/>
          </a:xfrm>
          <a:custGeom>
            <a:avLst/>
            <a:gdLst/>
            <a:ahLst/>
            <a:cxnLst/>
            <a:rect l="l" t="t" r="r" b="b"/>
            <a:pathLst>
              <a:path w="1828800" h="838200">
                <a:moveTo>
                  <a:pt x="0" y="838200"/>
                </a:moveTo>
                <a:lnTo>
                  <a:pt x="1828800" y="838200"/>
                </a:lnTo>
                <a:lnTo>
                  <a:pt x="18288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962400" y="3261486"/>
            <a:ext cx="1828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4355">
              <a:lnSpc>
                <a:spcPct val="100000"/>
              </a:lnSpc>
              <a:spcBef>
                <a:spcPts val="100"/>
              </a:spcBef>
            </a:pPr>
            <a:r>
              <a:rPr sz="2400" spc="-45" dirty="0">
                <a:solidFill>
                  <a:srgbClr val="FFFFFF"/>
                </a:solidFill>
                <a:latin typeface="Times New Roman"/>
                <a:cs typeface="Times New Roman"/>
              </a:rPr>
              <a:t>Water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172200" y="3048000"/>
            <a:ext cx="1828800" cy="838200"/>
          </a:xfrm>
          <a:custGeom>
            <a:avLst/>
            <a:gdLst/>
            <a:ahLst/>
            <a:cxnLst/>
            <a:rect l="l" t="t" r="r" b="b"/>
            <a:pathLst>
              <a:path w="1828800" h="838200">
                <a:moveTo>
                  <a:pt x="0" y="838200"/>
                </a:moveTo>
                <a:lnTo>
                  <a:pt x="1828800" y="838200"/>
                </a:lnTo>
                <a:lnTo>
                  <a:pt x="18288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solidFill>
            <a:srgbClr val="00CC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172200" y="3048000"/>
            <a:ext cx="1828800" cy="838200"/>
          </a:xfrm>
          <a:custGeom>
            <a:avLst/>
            <a:gdLst/>
            <a:ahLst/>
            <a:cxnLst/>
            <a:rect l="l" t="t" r="r" b="b"/>
            <a:pathLst>
              <a:path w="1828800" h="838200">
                <a:moveTo>
                  <a:pt x="0" y="838200"/>
                </a:moveTo>
                <a:lnTo>
                  <a:pt x="1828800" y="838200"/>
                </a:lnTo>
                <a:lnTo>
                  <a:pt x="18288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172200" y="3261486"/>
            <a:ext cx="1828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367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Land or</a:t>
            </a:r>
            <a:r>
              <a:rPr sz="24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Soil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962400" y="4419600"/>
            <a:ext cx="1828800" cy="838200"/>
          </a:xfrm>
          <a:custGeom>
            <a:avLst/>
            <a:gdLst/>
            <a:ahLst/>
            <a:cxnLst/>
            <a:rect l="l" t="t" r="r" b="b"/>
            <a:pathLst>
              <a:path w="1828800" h="838200">
                <a:moveTo>
                  <a:pt x="0" y="838200"/>
                </a:moveTo>
                <a:lnTo>
                  <a:pt x="1828800" y="838200"/>
                </a:lnTo>
                <a:lnTo>
                  <a:pt x="18288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962400" y="4419600"/>
            <a:ext cx="1828800" cy="838200"/>
          </a:xfrm>
          <a:custGeom>
            <a:avLst/>
            <a:gdLst/>
            <a:ahLst/>
            <a:cxnLst/>
            <a:rect l="l" t="t" r="r" b="b"/>
            <a:pathLst>
              <a:path w="1828800" h="838200">
                <a:moveTo>
                  <a:pt x="0" y="838200"/>
                </a:moveTo>
                <a:lnTo>
                  <a:pt x="1828800" y="838200"/>
                </a:lnTo>
                <a:lnTo>
                  <a:pt x="18288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962400" y="4633341"/>
            <a:ext cx="1828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87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Thermal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172200" y="4419600"/>
            <a:ext cx="1828800" cy="838200"/>
          </a:xfrm>
          <a:custGeom>
            <a:avLst/>
            <a:gdLst/>
            <a:ahLst/>
            <a:cxnLst/>
            <a:rect l="l" t="t" r="r" b="b"/>
            <a:pathLst>
              <a:path w="1828800" h="838200">
                <a:moveTo>
                  <a:pt x="0" y="838200"/>
                </a:moveTo>
                <a:lnTo>
                  <a:pt x="1828800" y="838200"/>
                </a:lnTo>
                <a:lnTo>
                  <a:pt x="18288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726734" y="610642"/>
            <a:ext cx="1435306" cy="17997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87975" y="1585975"/>
            <a:ext cx="3743325" cy="5259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389" y="1650"/>
            <a:ext cx="8411210" cy="6845300"/>
          </a:xfrm>
          <a:custGeom>
            <a:avLst/>
            <a:gdLst/>
            <a:ahLst/>
            <a:cxnLst/>
            <a:rect l="l" t="t" r="r" b="b"/>
            <a:pathLst>
              <a:path w="8411210" h="6845300">
                <a:moveTo>
                  <a:pt x="0" y="0"/>
                </a:moveTo>
                <a:lnTo>
                  <a:pt x="69612" y="229"/>
                </a:lnTo>
                <a:lnTo>
                  <a:pt x="139091" y="917"/>
                </a:lnTo>
                <a:lnTo>
                  <a:pt x="208434" y="2060"/>
                </a:lnTo>
                <a:lnTo>
                  <a:pt x="277638" y="3658"/>
                </a:lnTo>
                <a:lnTo>
                  <a:pt x="346702" y="5709"/>
                </a:lnTo>
                <a:lnTo>
                  <a:pt x="415622" y="8210"/>
                </a:lnTo>
                <a:lnTo>
                  <a:pt x="484398" y="11161"/>
                </a:lnTo>
                <a:lnTo>
                  <a:pt x="553027" y="14559"/>
                </a:lnTo>
                <a:lnTo>
                  <a:pt x="621507" y="18402"/>
                </a:lnTo>
                <a:lnTo>
                  <a:pt x="689835" y="22690"/>
                </a:lnTo>
                <a:lnTo>
                  <a:pt x="758009" y="27419"/>
                </a:lnTo>
                <a:lnTo>
                  <a:pt x="826028" y="32589"/>
                </a:lnTo>
                <a:lnTo>
                  <a:pt x="893889" y="38197"/>
                </a:lnTo>
                <a:lnTo>
                  <a:pt x="961590" y="44242"/>
                </a:lnTo>
                <a:lnTo>
                  <a:pt x="1029128" y="50722"/>
                </a:lnTo>
                <a:lnTo>
                  <a:pt x="1096502" y="57636"/>
                </a:lnTo>
                <a:lnTo>
                  <a:pt x="1163710" y="64981"/>
                </a:lnTo>
                <a:lnTo>
                  <a:pt x="1230749" y="72755"/>
                </a:lnTo>
                <a:lnTo>
                  <a:pt x="1297617" y="80958"/>
                </a:lnTo>
                <a:lnTo>
                  <a:pt x="1364311" y="89587"/>
                </a:lnTo>
                <a:lnTo>
                  <a:pt x="1430831" y="98640"/>
                </a:lnTo>
                <a:lnTo>
                  <a:pt x="1497173" y="108116"/>
                </a:lnTo>
                <a:lnTo>
                  <a:pt x="1563336" y="118012"/>
                </a:lnTo>
                <a:lnTo>
                  <a:pt x="1629317" y="128328"/>
                </a:lnTo>
                <a:lnTo>
                  <a:pt x="1695114" y="139062"/>
                </a:lnTo>
                <a:lnTo>
                  <a:pt x="1760725" y="150211"/>
                </a:lnTo>
                <a:lnTo>
                  <a:pt x="1826147" y="161774"/>
                </a:lnTo>
                <a:lnTo>
                  <a:pt x="1891380" y="173749"/>
                </a:lnTo>
                <a:lnTo>
                  <a:pt x="1956420" y="186134"/>
                </a:lnTo>
                <a:lnTo>
                  <a:pt x="2021265" y="198928"/>
                </a:lnTo>
                <a:lnTo>
                  <a:pt x="2085913" y="212129"/>
                </a:lnTo>
                <a:lnTo>
                  <a:pt x="2150362" y="225735"/>
                </a:lnTo>
                <a:lnTo>
                  <a:pt x="2214610" y="239745"/>
                </a:lnTo>
                <a:lnTo>
                  <a:pt x="2278655" y="254155"/>
                </a:lnTo>
                <a:lnTo>
                  <a:pt x="2342494" y="268966"/>
                </a:lnTo>
                <a:lnTo>
                  <a:pt x="2406125" y="284175"/>
                </a:lnTo>
                <a:lnTo>
                  <a:pt x="2469547" y="299780"/>
                </a:lnTo>
                <a:lnTo>
                  <a:pt x="2532756" y="315779"/>
                </a:lnTo>
                <a:lnTo>
                  <a:pt x="2595751" y="332171"/>
                </a:lnTo>
                <a:lnTo>
                  <a:pt x="2658530" y="348954"/>
                </a:lnTo>
                <a:lnTo>
                  <a:pt x="2721091" y="366127"/>
                </a:lnTo>
                <a:lnTo>
                  <a:pt x="2783430" y="383687"/>
                </a:lnTo>
                <a:lnTo>
                  <a:pt x="2845547" y="401632"/>
                </a:lnTo>
                <a:lnTo>
                  <a:pt x="2907439" y="419962"/>
                </a:lnTo>
                <a:lnTo>
                  <a:pt x="2969104" y="438673"/>
                </a:lnTo>
                <a:lnTo>
                  <a:pt x="3030539" y="457766"/>
                </a:lnTo>
                <a:lnTo>
                  <a:pt x="3091743" y="477236"/>
                </a:lnTo>
                <a:lnTo>
                  <a:pt x="3152713" y="497084"/>
                </a:lnTo>
                <a:lnTo>
                  <a:pt x="3213447" y="517307"/>
                </a:lnTo>
                <a:lnTo>
                  <a:pt x="3273943" y="537903"/>
                </a:lnTo>
                <a:lnTo>
                  <a:pt x="3334199" y="558871"/>
                </a:lnTo>
                <a:lnTo>
                  <a:pt x="3394213" y="580209"/>
                </a:lnTo>
                <a:lnTo>
                  <a:pt x="3453982" y="601914"/>
                </a:lnTo>
                <a:lnTo>
                  <a:pt x="3513505" y="623986"/>
                </a:lnTo>
                <a:lnTo>
                  <a:pt x="3572779" y="646423"/>
                </a:lnTo>
                <a:lnTo>
                  <a:pt x="3631802" y="669223"/>
                </a:lnTo>
                <a:lnTo>
                  <a:pt x="3690571" y="692383"/>
                </a:lnTo>
                <a:lnTo>
                  <a:pt x="3749086" y="715903"/>
                </a:lnTo>
                <a:lnTo>
                  <a:pt x="3807342" y="739780"/>
                </a:lnTo>
                <a:lnTo>
                  <a:pt x="3865340" y="764013"/>
                </a:lnTo>
                <a:lnTo>
                  <a:pt x="3923075" y="788600"/>
                </a:lnTo>
                <a:lnTo>
                  <a:pt x="3980546" y="813540"/>
                </a:lnTo>
                <a:lnTo>
                  <a:pt x="4037752" y="838830"/>
                </a:lnTo>
                <a:lnTo>
                  <a:pt x="4094688" y="864468"/>
                </a:lnTo>
                <a:lnTo>
                  <a:pt x="4151355" y="890454"/>
                </a:lnTo>
                <a:lnTo>
                  <a:pt x="4207749" y="916784"/>
                </a:lnTo>
                <a:lnTo>
                  <a:pt x="4263868" y="943458"/>
                </a:lnTo>
                <a:lnTo>
                  <a:pt x="4319710" y="970474"/>
                </a:lnTo>
                <a:lnTo>
                  <a:pt x="4375273" y="997830"/>
                </a:lnTo>
                <a:lnTo>
                  <a:pt x="4430554" y="1025524"/>
                </a:lnTo>
                <a:lnTo>
                  <a:pt x="4485552" y="1053554"/>
                </a:lnTo>
                <a:lnTo>
                  <a:pt x="4540265" y="1081919"/>
                </a:lnTo>
                <a:lnTo>
                  <a:pt x="4594690" y="1110617"/>
                </a:lnTo>
                <a:lnTo>
                  <a:pt x="4648825" y="1139646"/>
                </a:lnTo>
                <a:lnTo>
                  <a:pt x="4702667" y="1169004"/>
                </a:lnTo>
                <a:lnTo>
                  <a:pt x="4756216" y="1198690"/>
                </a:lnTo>
                <a:lnTo>
                  <a:pt x="4809468" y="1228701"/>
                </a:lnTo>
                <a:lnTo>
                  <a:pt x="4862421" y="1259037"/>
                </a:lnTo>
                <a:lnTo>
                  <a:pt x="4915073" y="1289695"/>
                </a:lnTo>
                <a:lnTo>
                  <a:pt x="4967423" y="1320674"/>
                </a:lnTo>
                <a:lnTo>
                  <a:pt x="5019468" y="1351971"/>
                </a:lnTo>
                <a:lnTo>
                  <a:pt x="5071205" y="1383585"/>
                </a:lnTo>
                <a:lnTo>
                  <a:pt x="5122633" y="1415515"/>
                </a:lnTo>
                <a:lnTo>
                  <a:pt x="5173749" y="1447758"/>
                </a:lnTo>
                <a:lnTo>
                  <a:pt x="5224551" y="1480313"/>
                </a:lnTo>
                <a:lnTo>
                  <a:pt x="5275038" y="1513177"/>
                </a:lnTo>
                <a:lnTo>
                  <a:pt x="5325206" y="1546350"/>
                </a:lnTo>
                <a:lnTo>
                  <a:pt x="5375054" y="1579830"/>
                </a:lnTo>
                <a:lnTo>
                  <a:pt x="5424580" y="1613614"/>
                </a:lnTo>
                <a:lnTo>
                  <a:pt x="5473781" y="1647701"/>
                </a:lnTo>
                <a:lnTo>
                  <a:pt x="5522656" y="1682089"/>
                </a:lnTo>
                <a:lnTo>
                  <a:pt x="5571201" y="1716777"/>
                </a:lnTo>
                <a:lnTo>
                  <a:pt x="5619416" y="1751762"/>
                </a:lnTo>
                <a:lnTo>
                  <a:pt x="5667297" y="1787043"/>
                </a:lnTo>
                <a:lnTo>
                  <a:pt x="5714843" y="1822619"/>
                </a:lnTo>
                <a:lnTo>
                  <a:pt x="5762051" y="1858486"/>
                </a:lnTo>
                <a:lnTo>
                  <a:pt x="5808919" y="1894645"/>
                </a:lnTo>
                <a:lnTo>
                  <a:pt x="5855446" y="1931092"/>
                </a:lnTo>
                <a:lnTo>
                  <a:pt x="5901628" y="1967826"/>
                </a:lnTo>
                <a:lnTo>
                  <a:pt x="5947464" y="2004845"/>
                </a:lnTo>
                <a:lnTo>
                  <a:pt x="5992952" y="2042148"/>
                </a:lnTo>
                <a:lnTo>
                  <a:pt x="6038090" y="2079733"/>
                </a:lnTo>
                <a:lnTo>
                  <a:pt x="6082874" y="2117598"/>
                </a:lnTo>
                <a:lnTo>
                  <a:pt x="6127304" y="2155741"/>
                </a:lnTo>
                <a:lnTo>
                  <a:pt x="6171376" y="2194161"/>
                </a:lnTo>
                <a:lnTo>
                  <a:pt x="6215090" y="2232855"/>
                </a:lnTo>
                <a:lnTo>
                  <a:pt x="6258442" y="2271823"/>
                </a:lnTo>
                <a:lnTo>
                  <a:pt x="6301430" y="2311061"/>
                </a:lnTo>
                <a:lnTo>
                  <a:pt x="6344053" y="2350569"/>
                </a:lnTo>
                <a:lnTo>
                  <a:pt x="6386308" y="2390345"/>
                </a:lnTo>
                <a:lnTo>
                  <a:pt x="6428193" y="2430387"/>
                </a:lnTo>
                <a:lnTo>
                  <a:pt x="6469705" y="2470693"/>
                </a:lnTo>
                <a:lnTo>
                  <a:pt x="6510844" y="2511261"/>
                </a:lnTo>
                <a:lnTo>
                  <a:pt x="6551605" y="2552090"/>
                </a:lnTo>
                <a:lnTo>
                  <a:pt x="6591988" y="2593178"/>
                </a:lnTo>
                <a:lnTo>
                  <a:pt x="6631991" y="2634523"/>
                </a:lnTo>
                <a:lnTo>
                  <a:pt x="6671610" y="2676123"/>
                </a:lnTo>
                <a:lnTo>
                  <a:pt x="6710844" y="2717977"/>
                </a:lnTo>
                <a:lnTo>
                  <a:pt x="6749690" y="2760083"/>
                </a:lnTo>
                <a:lnTo>
                  <a:pt x="6788147" y="2802439"/>
                </a:lnTo>
                <a:lnTo>
                  <a:pt x="6826213" y="2845043"/>
                </a:lnTo>
                <a:lnTo>
                  <a:pt x="6863884" y="2887894"/>
                </a:lnTo>
                <a:lnTo>
                  <a:pt x="6901160" y="2930990"/>
                </a:lnTo>
                <a:lnTo>
                  <a:pt x="6938037" y="2974328"/>
                </a:lnTo>
                <a:lnTo>
                  <a:pt x="6974514" y="3017908"/>
                </a:lnTo>
                <a:lnTo>
                  <a:pt x="7010588" y="3061728"/>
                </a:lnTo>
                <a:lnTo>
                  <a:pt x="7046258" y="3105785"/>
                </a:lnTo>
                <a:lnTo>
                  <a:pt x="7081521" y="3150078"/>
                </a:lnTo>
                <a:lnTo>
                  <a:pt x="7116375" y="3194606"/>
                </a:lnTo>
                <a:lnTo>
                  <a:pt x="7150818" y="3239366"/>
                </a:lnTo>
                <a:lnTo>
                  <a:pt x="7184847" y="3284357"/>
                </a:lnTo>
                <a:lnTo>
                  <a:pt x="7218461" y="3329576"/>
                </a:lnTo>
                <a:lnTo>
                  <a:pt x="7251657" y="3375023"/>
                </a:lnTo>
                <a:lnTo>
                  <a:pt x="7284434" y="3420695"/>
                </a:lnTo>
                <a:lnTo>
                  <a:pt x="7316788" y="3466591"/>
                </a:lnTo>
                <a:lnTo>
                  <a:pt x="7348719" y="3512709"/>
                </a:lnTo>
                <a:lnTo>
                  <a:pt x="7380223" y="3559047"/>
                </a:lnTo>
                <a:lnTo>
                  <a:pt x="7411298" y="3605604"/>
                </a:lnTo>
                <a:lnTo>
                  <a:pt x="7441943" y="3652377"/>
                </a:lnTo>
                <a:lnTo>
                  <a:pt x="7472155" y="3699365"/>
                </a:lnTo>
                <a:lnTo>
                  <a:pt x="7501932" y="3746566"/>
                </a:lnTo>
                <a:lnTo>
                  <a:pt x="7531272" y="3793978"/>
                </a:lnTo>
                <a:lnTo>
                  <a:pt x="7560172" y="3841600"/>
                </a:lnTo>
                <a:lnTo>
                  <a:pt x="7588632" y="3889430"/>
                </a:lnTo>
                <a:lnTo>
                  <a:pt x="7616647" y="3937465"/>
                </a:lnTo>
                <a:lnTo>
                  <a:pt x="7644217" y="3985706"/>
                </a:lnTo>
                <a:lnTo>
                  <a:pt x="7671338" y="4034148"/>
                </a:lnTo>
                <a:lnTo>
                  <a:pt x="7698010" y="4082792"/>
                </a:lnTo>
                <a:lnTo>
                  <a:pt x="7724229" y="4131634"/>
                </a:lnTo>
                <a:lnTo>
                  <a:pt x="7749994" y="4180674"/>
                </a:lnTo>
                <a:lnTo>
                  <a:pt x="7775302" y="4229909"/>
                </a:lnTo>
                <a:lnTo>
                  <a:pt x="7800152" y="4279338"/>
                </a:lnTo>
                <a:lnTo>
                  <a:pt x="7824540" y="4328959"/>
                </a:lnTo>
                <a:lnTo>
                  <a:pt x="7848466" y="4378770"/>
                </a:lnTo>
                <a:lnTo>
                  <a:pt x="7871926" y="4428770"/>
                </a:lnTo>
                <a:lnTo>
                  <a:pt x="7894918" y="4478956"/>
                </a:lnTo>
                <a:lnTo>
                  <a:pt x="7917441" y="4529327"/>
                </a:lnTo>
                <a:lnTo>
                  <a:pt x="7939493" y="4579881"/>
                </a:lnTo>
                <a:lnTo>
                  <a:pt x="7961070" y="4630617"/>
                </a:lnTo>
                <a:lnTo>
                  <a:pt x="7982171" y="4681532"/>
                </a:lnTo>
                <a:lnTo>
                  <a:pt x="8002794" y="4732626"/>
                </a:lnTo>
                <a:lnTo>
                  <a:pt x="8022937" y="4783895"/>
                </a:lnTo>
                <a:lnTo>
                  <a:pt x="8042596" y="4835339"/>
                </a:lnTo>
                <a:lnTo>
                  <a:pt x="8061772" y="4886955"/>
                </a:lnTo>
                <a:lnTo>
                  <a:pt x="8080460" y="4938742"/>
                </a:lnTo>
                <a:lnTo>
                  <a:pt x="8098659" y="4990699"/>
                </a:lnTo>
                <a:lnTo>
                  <a:pt x="8116367" y="5042822"/>
                </a:lnTo>
                <a:lnTo>
                  <a:pt x="8133581" y="5095111"/>
                </a:lnTo>
                <a:lnTo>
                  <a:pt x="8150300" y="5147564"/>
                </a:lnTo>
                <a:lnTo>
                  <a:pt x="8166521" y="5200179"/>
                </a:lnTo>
                <a:lnTo>
                  <a:pt x="8182242" y="5252954"/>
                </a:lnTo>
                <a:lnTo>
                  <a:pt x="8197461" y="5305888"/>
                </a:lnTo>
                <a:lnTo>
                  <a:pt x="8212176" y="5358979"/>
                </a:lnTo>
                <a:lnTo>
                  <a:pt x="8226385" y="5412224"/>
                </a:lnTo>
                <a:lnTo>
                  <a:pt x="8240085" y="5465623"/>
                </a:lnTo>
                <a:lnTo>
                  <a:pt x="8253274" y="5519173"/>
                </a:lnTo>
                <a:lnTo>
                  <a:pt x="8265950" y="5572873"/>
                </a:lnTo>
                <a:lnTo>
                  <a:pt x="8278111" y="5626720"/>
                </a:lnTo>
                <a:lnTo>
                  <a:pt x="8289755" y="5680714"/>
                </a:lnTo>
                <a:lnTo>
                  <a:pt x="8300880" y="5734853"/>
                </a:lnTo>
                <a:lnTo>
                  <a:pt x="8311483" y="5789134"/>
                </a:lnTo>
                <a:lnTo>
                  <a:pt x="8321562" y="5843556"/>
                </a:lnTo>
                <a:lnTo>
                  <a:pt x="8331115" y="5898117"/>
                </a:lnTo>
                <a:lnTo>
                  <a:pt x="8340141" y="5952815"/>
                </a:lnTo>
                <a:lnTo>
                  <a:pt x="8348636" y="6007649"/>
                </a:lnTo>
                <a:lnTo>
                  <a:pt x="8356598" y="6062617"/>
                </a:lnTo>
                <a:lnTo>
                  <a:pt x="8364027" y="6117717"/>
                </a:lnTo>
                <a:lnTo>
                  <a:pt x="8370918" y="6172948"/>
                </a:lnTo>
                <a:lnTo>
                  <a:pt x="8377271" y="6228306"/>
                </a:lnTo>
                <a:lnTo>
                  <a:pt x="8383082" y="6283792"/>
                </a:lnTo>
                <a:lnTo>
                  <a:pt x="8388350" y="6339403"/>
                </a:lnTo>
                <a:lnTo>
                  <a:pt x="8393073" y="6395137"/>
                </a:lnTo>
                <a:lnTo>
                  <a:pt x="8397249" y="6450992"/>
                </a:lnTo>
                <a:lnTo>
                  <a:pt x="8400874" y="6506968"/>
                </a:lnTo>
                <a:lnTo>
                  <a:pt x="8403948" y="6563061"/>
                </a:lnTo>
                <a:lnTo>
                  <a:pt x="8406468" y="6619271"/>
                </a:lnTo>
                <a:lnTo>
                  <a:pt x="8408432" y="6675595"/>
                </a:lnTo>
                <a:lnTo>
                  <a:pt x="8409837" y="6732031"/>
                </a:lnTo>
                <a:lnTo>
                  <a:pt x="8410682" y="6788579"/>
                </a:lnTo>
                <a:lnTo>
                  <a:pt x="8410964" y="6845236"/>
                </a:lnTo>
              </a:path>
            </a:pathLst>
          </a:custGeom>
          <a:ln w="12700">
            <a:solidFill>
              <a:srgbClr val="336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21507" y="669036"/>
            <a:ext cx="3342132" cy="8976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254502" y="818133"/>
            <a:ext cx="263461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Soil</a:t>
            </a:r>
            <a:r>
              <a:rPr spc="-105" dirty="0"/>
              <a:t> </a:t>
            </a:r>
            <a:r>
              <a:rPr dirty="0"/>
              <a:t>profile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64844" y="1959686"/>
            <a:ext cx="7550150" cy="416496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55600" marR="384810" indent="-342900">
              <a:lnSpc>
                <a:spcPts val="3020"/>
              </a:lnSpc>
              <a:spcBef>
                <a:spcPts val="480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The top layer – O horizon- freshly fallen </a:t>
            </a:r>
            <a:r>
              <a:rPr sz="2800" spc="-10" dirty="0">
                <a:solidFill>
                  <a:schemeClr val="bg1"/>
                </a:solidFill>
                <a:latin typeface="Times New Roman"/>
                <a:cs typeface="Times New Roman"/>
              </a:rPr>
              <a:t>and 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decomposed leaves, twigs, animal wastes, fungi  and other organic materials- brown or black in  colour</a:t>
            </a:r>
            <a:endParaRPr sz="28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3020"/>
              </a:lnSpc>
              <a:spcBef>
                <a:spcPts val="690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Uppermost layer- A horizon-partially decomposed  organic matter and inorganic mineral particles –  darker and</a:t>
            </a:r>
            <a:r>
              <a:rPr sz="2800" spc="-2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looser</a:t>
            </a:r>
            <a:endParaRPr sz="28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355600" marR="160020" indent="-342900">
              <a:lnSpc>
                <a:spcPts val="3020"/>
              </a:lnSpc>
              <a:spcBef>
                <a:spcPts val="690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B horizon – subsoil contains </a:t>
            </a:r>
            <a:r>
              <a:rPr sz="2800" spc="-10" dirty="0">
                <a:solidFill>
                  <a:schemeClr val="bg1"/>
                </a:solidFill>
                <a:latin typeface="Times New Roman"/>
                <a:cs typeface="Times New Roman"/>
              </a:rPr>
              <a:t>less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aquatic material  and fewer organisms than A</a:t>
            </a:r>
            <a:r>
              <a:rPr sz="2800" spc="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zone.</a:t>
            </a:r>
            <a:endParaRPr sz="28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9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C horizon – weathered parent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material</a:t>
            </a:r>
            <a:endParaRPr sz="28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031534" y="1042"/>
            <a:ext cx="1435306" cy="17997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389" y="1650"/>
            <a:ext cx="8411210" cy="6845300"/>
          </a:xfrm>
          <a:custGeom>
            <a:avLst/>
            <a:gdLst/>
            <a:ahLst/>
            <a:cxnLst/>
            <a:rect l="l" t="t" r="r" b="b"/>
            <a:pathLst>
              <a:path w="8411210" h="6845300">
                <a:moveTo>
                  <a:pt x="0" y="0"/>
                </a:moveTo>
                <a:lnTo>
                  <a:pt x="69612" y="229"/>
                </a:lnTo>
                <a:lnTo>
                  <a:pt x="139091" y="917"/>
                </a:lnTo>
                <a:lnTo>
                  <a:pt x="208434" y="2060"/>
                </a:lnTo>
                <a:lnTo>
                  <a:pt x="277638" y="3658"/>
                </a:lnTo>
                <a:lnTo>
                  <a:pt x="346702" y="5709"/>
                </a:lnTo>
                <a:lnTo>
                  <a:pt x="415622" y="8210"/>
                </a:lnTo>
                <a:lnTo>
                  <a:pt x="484398" y="11161"/>
                </a:lnTo>
                <a:lnTo>
                  <a:pt x="553027" y="14559"/>
                </a:lnTo>
                <a:lnTo>
                  <a:pt x="621507" y="18402"/>
                </a:lnTo>
                <a:lnTo>
                  <a:pt x="689835" y="22690"/>
                </a:lnTo>
                <a:lnTo>
                  <a:pt x="758009" y="27419"/>
                </a:lnTo>
                <a:lnTo>
                  <a:pt x="826028" y="32589"/>
                </a:lnTo>
                <a:lnTo>
                  <a:pt x="893889" y="38197"/>
                </a:lnTo>
                <a:lnTo>
                  <a:pt x="961590" y="44242"/>
                </a:lnTo>
                <a:lnTo>
                  <a:pt x="1029128" y="50722"/>
                </a:lnTo>
                <a:lnTo>
                  <a:pt x="1096502" y="57636"/>
                </a:lnTo>
                <a:lnTo>
                  <a:pt x="1163710" y="64981"/>
                </a:lnTo>
                <a:lnTo>
                  <a:pt x="1230749" y="72755"/>
                </a:lnTo>
                <a:lnTo>
                  <a:pt x="1297617" y="80958"/>
                </a:lnTo>
                <a:lnTo>
                  <a:pt x="1364311" y="89587"/>
                </a:lnTo>
                <a:lnTo>
                  <a:pt x="1430831" y="98640"/>
                </a:lnTo>
                <a:lnTo>
                  <a:pt x="1497173" y="108116"/>
                </a:lnTo>
                <a:lnTo>
                  <a:pt x="1563336" y="118012"/>
                </a:lnTo>
                <a:lnTo>
                  <a:pt x="1629317" y="128328"/>
                </a:lnTo>
                <a:lnTo>
                  <a:pt x="1695114" y="139062"/>
                </a:lnTo>
                <a:lnTo>
                  <a:pt x="1760725" y="150211"/>
                </a:lnTo>
                <a:lnTo>
                  <a:pt x="1826147" y="161774"/>
                </a:lnTo>
                <a:lnTo>
                  <a:pt x="1891380" y="173749"/>
                </a:lnTo>
                <a:lnTo>
                  <a:pt x="1956420" y="186134"/>
                </a:lnTo>
                <a:lnTo>
                  <a:pt x="2021265" y="198928"/>
                </a:lnTo>
                <a:lnTo>
                  <a:pt x="2085913" y="212129"/>
                </a:lnTo>
                <a:lnTo>
                  <a:pt x="2150362" y="225735"/>
                </a:lnTo>
                <a:lnTo>
                  <a:pt x="2214610" y="239745"/>
                </a:lnTo>
                <a:lnTo>
                  <a:pt x="2278655" y="254155"/>
                </a:lnTo>
                <a:lnTo>
                  <a:pt x="2342494" y="268966"/>
                </a:lnTo>
                <a:lnTo>
                  <a:pt x="2406125" y="284175"/>
                </a:lnTo>
                <a:lnTo>
                  <a:pt x="2469547" y="299780"/>
                </a:lnTo>
                <a:lnTo>
                  <a:pt x="2532756" y="315779"/>
                </a:lnTo>
                <a:lnTo>
                  <a:pt x="2595751" y="332171"/>
                </a:lnTo>
                <a:lnTo>
                  <a:pt x="2658530" y="348954"/>
                </a:lnTo>
                <a:lnTo>
                  <a:pt x="2721091" y="366127"/>
                </a:lnTo>
                <a:lnTo>
                  <a:pt x="2783430" y="383687"/>
                </a:lnTo>
                <a:lnTo>
                  <a:pt x="2845547" y="401632"/>
                </a:lnTo>
                <a:lnTo>
                  <a:pt x="2907439" y="419962"/>
                </a:lnTo>
                <a:lnTo>
                  <a:pt x="2969104" y="438673"/>
                </a:lnTo>
                <a:lnTo>
                  <a:pt x="3030539" y="457766"/>
                </a:lnTo>
                <a:lnTo>
                  <a:pt x="3091743" y="477236"/>
                </a:lnTo>
                <a:lnTo>
                  <a:pt x="3152713" y="497084"/>
                </a:lnTo>
                <a:lnTo>
                  <a:pt x="3213447" y="517307"/>
                </a:lnTo>
                <a:lnTo>
                  <a:pt x="3273943" y="537903"/>
                </a:lnTo>
                <a:lnTo>
                  <a:pt x="3334199" y="558871"/>
                </a:lnTo>
                <a:lnTo>
                  <a:pt x="3394213" y="580209"/>
                </a:lnTo>
                <a:lnTo>
                  <a:pt x="3453982" y="601914"/>
                </a:lnTo>
                <a:lnTo>
                  <a:pt x="3513505" y="623986"/>
                </a:lnTo>
                <a:lnTo>
                  <a:pt x="3572779" y="646423"/>
                </a:lnTo>
                <a:lnTo>
                  <a:pt x="3631802" y="669223"/>
                </a:lnTo>
                <a:lnTo>
                  <a:pt x="3690571" y="692383"/>
                </a:lnTo>
                <a:lnTo>
                  <a:pt x="3749086" y="715903"/>
                </a:lnTo>
                <a:lnTo>
                  <a:pt x="3807342" y="739780"/>
                </a:lnTo>
                <a:lnTo>
                  <a:pt x="3865340" y="764013"/>
                </a:lnTo>
                <a:lnTo>
                  <a:pt x="3923075" y="788600"/>
                </a:lnTo>
                <a:lnTo>
                  <a:pt x="3980546" y="813540"/>
                </a:lnTo>
                <a:lnTo>
                  <a:pt x="4037752" y="838830"/>
                </a:lnTo>
                <a:lnTo>
                  <a:pt x="4094688" y="864468"/>
                </a:lnTo>
                <a:lnTo>
                  <a:pt x="4151355" y="890454"/>
                </a:lnTo>
                <a:lnTo>
                  <a:pt x="4207749" y="916784"/>
                </a:lnTo>
                <a:lnTo>
                  <a:pt x="4263868" y="943458"/>
                </a:lnTo>
                <a:lnTo>
                  <a:pt x="4319710" y="970474"/>
                </a:lnTo>
                <a:lnTo>
                  <a:pt x="4375273" y="997830"/>
                </a:lnTo>
                <a:lnTo>
                  <a:pt x="4430554" y="1025524"/>
                </a:lnTo>
                <a:lnTo>
                  <a:pt x="4485552" y="1053554"/>
                </a:lnTo>
                <a:lnTo>
                  <a:pt x="4540265" y="1081919"/>
                </a:lnTo>
                <a:lnTo>
                  <a:pt x="4594690" y="1110617"/>
                </a:lnTo>
                <a:lnTo>
                  <a:pt x="4648825" y="1139646"/>
                </a:lnTo>
                <a:lnTo>
                  <a:pt x="4702667" y="1169004"/>
                </a:lnTo>
                <a:lnTo>
                  <a:pt x="4756216" y="1198690"/>
                </a:lnTo>
                <a:lnTo>
                  <a:pt x="4809468" y="1228701"/>
                </a:lnTo>
                <a:lnTo>
                  <a:pt x="4862421" y="1259037"/>
                </a:lnTo>
                <a:lnTo>
                  <a:pt x="4915073" y="1289695"/>
                </a:lnTo>
                <a:lnTo>
                  <a:pt x="4967423" y="1320674"/>
                </a:lnTo>
                <a:lnTo>
                  <a:pt x="5019468" y="1351971"/>
                </a:lnTo>
                <a:lnTo>
                  <a:pt x="5071205" y="1383585"/>
                </a:lnTo>
                <a:lnTo>
                  <a:pt x="5122633" y="1415515"/>
                </a:lnTo>
                <a:lnTo>
                  <a:pt x="5173749" y="1447758"/>
                </a:lnTo>
                <a:lnTo>
                  <a:pt x="5224551" y="1480313"/>
                </a:lnTo>
                <a:lnTo>
                  <a:pt x="5275038" y="1513177"/>
                </a:lnTo>
                <a:lnTo>
                  <a:pt x="5325206" y="1546350"/>
                </a:lnTo>
                <a:lnTo>
                  <a:pt x="5375054" y="1579830"/>
                </a:lnTo>
                <a:lnTo>
                  <a:pt x="5424580" y="1613614"/>
                </a:lnTo>
                <a:lnTo>
                  <a:pt x="5473781" y="1647701"/>
                </a:lnTo>
                <a:lnTo>
                  <a:pt x="5522656" y="1682089"/>
                </a:lnTo>
                <a:lnTo>
                  <a:pt x="5571201" y="1716777"/>
                </a:lnTo>
                <a:lnTo>
                  <a:pt x="5619416" y="1751762"/>
                </a:lnTo>
                <a:lnTo>
                  <a:pt x="5667297" y="1787043"/>
                </a:lnTo>
                <a:lnTo>
                  <a:pt x="5714843" y="1822619"/>
                </a:lnTo>
                <a:lnTo>
                  <a:pt x="5762051" y="1858486"/>
                </a:lnTo>
                <a:lnTo>
                  <a:pt x="5808919" y="1894645"/>
                </a:lnTo>
                <a:lnTo>
                  <a:pt x="5855446" y="1931092"/>
                </a:lnTo>
                <a:lnTo>
                  <a:pt x="5901628" y="1967826"/>
                </a:lnTo>
                <a:lnTo>
                  <a:pt x="5947464" y="2004845"/>
                </a:lnTo>
                <a:lnTo>
                  <a:pt x="5992952" y="2042148"/>
                </a:lnTo>
                <a:lnTo>
                  <a:pt x="6038090" y="2079733"/>
                </a:lnTo>
                <a:lnTo>
                  <a:pt x="6082874" y="2117598"/>
                </a:lnTo>
                <a:lnTo>
                  <a:pt x="6127304" y="2155741"/>
                </a:lnTo>
                <a:lnTo>
                  <a:pt x="6171376" y="2194161"/>
                </a:lnTo>
                <a:lnTo>
                  <a:pt x="6215090" y="2232855"/>
                </a:lnTo>
                <a:lnTo>
                  <a:pt x="6258442" y="2271823"/>
                </a:lnTo>
                <a:lnTo>
                  <a:pt x="6301430" y="2311061"/>
                </a:lnTo>
                <a:lnTo>
                  <a:pt x="6344053" y="2350569"/>
                </a:lnTo>
                <a:lnTo>
                  <a:pt x="6386308" y="2390345"/>
                </a:lnTo>
                <a:lnTo>
                  <a:pt x="6428193" y="2430387"/>
                </a:lnTo>
                <a:lnTo>
                  <a:pt x="6469705" y="2470693"/>
                </a:lnTo>
                <a:lnTo>
                  <a:pt x="6510844" y="2511261"/>
                </a:lnTo>
                <a:lnTo>
                  <a:pt x="6551605" y="2552090"/>
                </a:lnTo>
                <a:lnTo>
                  <a:pt x="6591988" y="2593178"/>
                </a:lnTo>
                <a:lnTo>
                  <a:pt x="6631991" y="2634523"/>
                </a:lnTo>
                <a:lnTo>
                  <a:pt x="6671610" y="2676123"/>
                </a:lnTo>
                <a:lnTo>
                  <a:pt x="6710844" y="2717977"/>
                </a:lnTo>
                <a:lnTo>
                  <a:pt x="6749690" y="2760083"/>
                </a:lnTo>
                <a:lnTo>
                  <a:pt x="6788147" y="2802439"/>
                </a:lnTo>
                <a:lnTo>
                  <a:pt x="6826213" y="2845043"/>
                </a:lnTo>
                <a:lnTo>
                  <a:pt x="6863884" y="2887894"/>
                </a:lnTo>
                <a:lnTo>
                  <a:pt x="6901160" y="2930990"/>
                </a:lnTo>
                <a:lnTo>
                  <a:pt x="6938037" y="2974328"/>
                </a:lnTo>
                <a:lnTo>
                  <a:pt x="6974514" y="3017908"/>
                </a:lnTo>
                <a:lnTo>
                  <a:pt x="7010588" y="3061728"/>
                </a:lnTo>
                <a:lnTo>
                  <a:pt x="7046258" y="3105785"/>
                </a:lnTo>
                <a:lnTo>
                  <a:pt x="7081521" y="3150078"/>
                </a:lnTo>
                <a:lnTo>
                  <a:pt x="7116375" y="3194606"/>
                </a:lnTo>
                <a:lnTo>
                  <a:pt x="7150818" y="3239366"/>
                </a:lnTo>
                <a:lnTo>
                  <a:pt x="7184847" y="3284357"/>
                </a:lnTo>
                <a:lnTo>
                  <a:pt x="7218461" y="3329576"/>
                </a:lnTo>
                <a:lnTo>
                  <a:pt x="7251657" y="3375023"/>
                </a:lnTo>
                <a:lnTo>
                  <a:pt x="7284434" y="3420695"/>
                </a:lnTo>
                <a:lnTo>
                  <a:pt x="7316788" y="3466591"/>
                </a:lnTo>
                <a:lnTo>
                  <a:pt x="7348719" y="3512709"/>
                </a:lnTo>
                <a:lnTo>
                  <a:pt x="7380223" y="3559047"/>
                </a:lnTo>
                <a:lnTo>
                  <a:pt x="7411298" y="3605604"/>
                </a:lnTo>
                <a:lnTo>
                  <a:pt x="7441943" y="3652377"/>
                </a:lnTo>
                <a:lnTo>
                  <a:pt x="7472155" y="3699365"/>
                </a:lnTo>
                <a:lnTo>
                  <a:pt x="7501932" y="3746566"/>
                </a:lnTo>
                <a:lnTo>
                  <a:pt x="7531272" y="3793978"/>
                </a:lnTo>
                <a:lnTo>
                  <a:pt x="7560172" y="3841600"/>
                </a:lnTo>
                <a:lnTo>
                  <a:pt x="7588632" y="3889430"/>
                </a:lnTo>
                <a:lnTo>
                  <a:pt x="7616647" y="3937465"/>
                </a:lnTo>
                <a:lnTo>
                  <a:pt x="7644217" y="3985706"/>
                </a:lnTo>
                <a:lnTo>
                  <a:pt x="7671338" y="4034148"/>
                </a:lnTo>
                <a:lnTo>
                  <a:pt x="7698010" y="4082792"/>
                </a:lnTo>
                <a:lnTo>
                  <a:pt x="7724229" y="4131634"/>
                </a:lnTo>
                <a:lnTo>
                  <a:pt x="7749994" y="4180674"/>
                </a:lnTo>
                <a:lnTo>
                  <a:pt x="7775302" y="4229909"/>
                </a:lnTo>
                <a:lnTo>
                  <a:pt x="7800152" y="4279338"/>
                </a:lnTo>
                <a:lnTo>
                  <a:pt x="7824540" y="4328959"/>
                </a:lnTo>
                <a:lnTo>
                  <a:pt x="7848466" y="4378770"/>
                </a:lnTo>
                <a:lnTo>
                  <a:pt x="7871926" y="4428770"/>
                </a:lnTo>
                <a:lnTo>
                  <a:pt x="7894918" y="4478956"/>
                </a:lnTo>
                <a:lnTo>
                  <a:pt x="7917441" y="4529327"/>
                </a:lnTo>
                <a:lnTo>
                  <a:pt x="7939493" y="4579881"/>
                </a:lnTo>
                <a:lnTo>
                  <a:pt x="7961070" y="4630617"/>
                </a:lnTo>
                <a:lnTo>
                  <a:pt x="7982171" y="4681532"/>
                </a:lnTo>
                <a:lnTo>
                  <a:pt x="8002794" y="4732626"/>
                </a:lnTo>
                <a:lnTo>
                  <a:pt x="8022937" y="4783895"/>
                </a:lnTo>
                <a:lnTo>
                  <a:pt x="8042596" y="4835339"/>
                </a:lnTo>
                <a:lnTo>
                  <a:pt x="8061772" y="4886955"/>
                </a:lnTo>
                <a:lnTo>
                  <a:pt x="8080460" y="4938742"/>
                </a:lnTo>
                <a:lnTo>
                  <a:pt x="8098659" y="4990699"/>
                </a:lnTo>
                <a:lnTo>
                  <a:pt x="8116367" y="5042822"/>
                </a:lnTo>
                <a:lnTo>
                  <a:pt x="8133581" y="5095111"/>
                </a:lnTo>
                <a:lnTo>
                  <a:pt x="8150300" y="5147564"/>
                </a:lnTo>
                <a:lnTo>
                  <a:pt x="8166521" y="5200179"/>
                </a:lnTo>
                <a:lnTo>
                  <a:pt x="8182242" y="5252954"/>
                </a:lnTo>
                <a:lnTo>
                  <a:pt x="8197461" y="5305888"/>
                </a:lnTo>
                <a:lnTo>
                  <a:pt x="8212176" y="5358979"/>
                </a:lnTo>
                <a:lnTo>
                  <a:pt x="8226385" y="5412224"/>
                </a:lnTo>
                <a:lnTo>
                  <a:pt x="8240085" y="5465623"/>
                </a:lnTo>
                <a:lnTo>
                  <a:pt x="8253274" y="5519173"/>
                </a:lnTo>
                <a:lnTo>
                  <a:pt x="8265950" y="5572873"/>
                </a:lnTo>
                <a:lnTo>
                  <a:pt x="8278111" y="5626720"/>
                </a:lnTo>
                <a:lnTo>
                  <a:pt x="8289755" y="5680714"/>
                </a:lnTo>
                <a:lnTo>
                  <a:pt x="8300880" y="5734853"/>
                </a:lnTo>
                <a:lnTo>
                  <a:pt x="8311483" y="5789134"/>
                </a:lnTo>
                <a:lnTo>
                  <a:pt x="8321562" y="5843556"/>
                </a:lnTo>
                <a:lnTo>
                  <a:pt x="8331115" y="5898117"/>
                </a:lnTo>
                <a:lnTo>
                  <a:pt x="8340141" y="5952815"/>
                </a:lnTo>
                <a:lnTo>
                  <a:pt x="8348636" y="6007649"/>
                </a:lnTo>
                <a:lnTo>
                  <a:pt x="8356598" y="6062617"/>
                </a:lnTo>
                <a:lnTo>
                  <a:pt x="8364027" y="6117717"/>
                </a:lnTo>
                <a:lnTo>
                  <a:pt x="8370918" y="6172948"/>
                </a:lnTo>
                <a:lnTo>
                  <a:pt x="8377271" y="6228306"/>
                </a:lnTo>
                <a:lnTo>
                  <a:pt x="8383082" y="6283792"/>
                </a:lnTo>
                <a:lnTo>
                  <a:pt x="8388350" y="6339403"/>
                </a:lnTo>
                <a:lnTo>
                  <a:pt x="8393073" y="6395137"/>
                </a:lnTo>
                <a:lnTo>
                  <a:pt x="8397249" y="6450992"/>
                </a:lnTo>
                <a:lnTo>
                  <a:pt x="8400874" y="6506968"/>
                </a:lnTo>
                <a:lnTo>
                  <a:pt x="8403948" y="6563061"/>
                </a:lnTo>
                <a:lnTo>
                  <a:pt x="8406468" y="6619271"/>
                </a:lnTo>
                <a:lnTo>
                  <a:pt x="8408432" y="6675595"/>
                </a:lnTo>
                <a:lnTo>
                  <a:pt x="8409837" y="6732031"/>
                </a:lnTo>
                <a:lnTo>
                  <a:pt x="8410682" y="6788579"/>
                </a:lnTo>
                <a:lnTo>
                  <a:pt x="8410964" y="6845236"/>
                </a:lnTo>
              </a:path>
            </a:pathLst>
          </a:custGeom>
          <a:ln w="12700">
            <a:solidFill>
              <a:srgbClr val="336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81200" y="228599"/>
            <a:ext cx="4978400" cy="66293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87975" y="1585975"/>
            <a:ext cx="3743325" cy="5259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389" y="1650"/>
            <a:ext cx="8411210" cy="6845300"/>
          </a:xfrm>
          <a:custGeom>
            <a:avLst/>
            <a:gdLst/>
            <a:ahLst/>
            <a:cxnLst/>
            <a:rect l="l" t="t" r="r" b="b"/>
            <a:pathLst>
              <a:path w="8411210" h="6845300">
                <a:moveTo>
                  <a:pt x="0" y="0"/>
                </a:moveTo>
                <a:lnTo>
                  <a:pt x="69612" y="229"/>
                </a:lnTo>
                <a:lnTo>
                  <a:pt x="139091" y="917"/>
                </a:lnTo>
                <a:lnTo>
                  <a:pt x="208434" y="2060"/>
                </a:lnTo>
                <a:lnTo>
                  <a:pt x="277638" y="3658"/>
                </a:lnTo>
                <a:lnTo>
                  <a:pt x="346702" y="5709"/>
                </a:lnTo>
                <a:lnTo>
                  <a:pt x="415622" y="8210"/>
                </a:lnTo>
                <a:lnTo>
                  <a:pt x="484398" y="11161"/>
                </a:lnTo>
                <a:lnTo>
                  <a:pt x="553027" y="14559"/>
                </a:lnTo>
                <a:lnTo>
                  <a:pt x="621507" y="18402"/>
                </a:lnTo>
                <a:lnTo>
                  <a:pt x="689835" y="22690"/>
                </a:lnTo>
                <a:lnTo>
                  <a:pt x="758009" y="27419"/>
                </a:lnTo>
                <a:lnTo>
                  <a:pt x="826028" y="32589"/>
                </a:lnTo>
                <a:lnTo>
                  <a:pt x="893889" y="38197"/>
                </a:lnTo>
                <a:lnTo>
                  <a:pt x="961590" y="44242"/>
                </a:lnTo>
                <a:lnTo>
                  <a:pt x="1029128" y="50722"/>
                </a:lnTo>
                <a:lnTo>
                  <a:pt x="1096502" y="57636"/>
                </a:lnTo>
                <a:lnTo>
                  <a:pt x="1163710" y="64981"/>
                </a:lnTo>
                <a:lnTo>
                  <a:pt x="1230749" y="72755"/>
                </a:lnTo>
                <a:lnTo>
                  <a:pt x="1297617" y="80958"/>
                </a:lnTo>
                <a:lnTo>
                  <a:pt x="1364311" y="89587"/>
                </a:lnTo>
                <a:lnTo>
                  <a:pt x="1430831" y="98640"/>
                </a:lnTo>
                <a:lnTo>
                  <a:pt x="1497173" y="108116"/>
                </a:lnTo>
                <a:lnTo>
                  <a:pt x="1563336" y="118012"/>
                </a:lnTo>
                <a:lnTo>
                  <a:pt x="1629317" y="128328"/>
                </a:lnTo>
                <a:lnTo>
                  <a:pt x="1695114" y="139062"/>
                </a:lnTo>
                <a:lnTo>
                  <a:pt x="1760725" y="150211"/>
                </a:lnTo>
                <a:lnTo>
                  <a:pt x="1826147" y="161774"/>
                </a:lnTo>
                <a:lnTo>
                  <a:pt x="1891380" y="173749"/>
                </a:lnTo>
                <a:lnTo>
                  <a:pt x="1956420" y="186134"/>
                </a:lnTo>
                <a:lnTo>
                  <a:pt x="2021265" y="198928"/>
                </a:lnTo>
                <a:lnTo>
                  <a:pt x="2085913" y="212129"/>
                </a:lnTo>
                <a:lnTo>
                  <a:pt x="2150362" y="225735"/>
                </a:lnTo>
                <a:lnTo>
                  <a:pt x="2214610" y="239745"/>
                </a:lnTo>
                <a:lnTo>
                  <a:pt x="2278655" y="254155"/>
                </a:lnTo>
                <a:lnTo>
                  <a:pt x="2342494" y="268966"/>
                </a:lnTo>
                <a:lnTo>
                  <a:pt x="2406125" y="284175"/>
                </a:lnTo>
                <a:lnTo>
                  <a:pt x="2469547" y="299780"/>
                </a:lnTo>
                <a:lnTo>
                  <a:pt x="2532756" y="315779"/>
                </a:lnTo>
                <a:lnTo>
                  <a:pt x="2595751" y="332171"/>
                </a:lnTo>
                <a:lnTo>
                  <a:pt x="2658530" y="348954"/>
                </a:lnTo>
                <a:lnTo>
                  <a:pt x="2721091" y="366127"/>
                </a:lnTo>
                <a:lnTo>
                  <a:pt x="2783430" y="383687"/>
                </a:lnTo>
                <a:lnTo>
                  <a:pt x="2845547" y="401632"/>
                </a:lnTo>
                <a:lnTo>
                  <a:pt x="2907439" y="419962"/>
                </a:lnTo>
                <a:lnTo>
                  <a:pt x="2969104" y="438673"/>
                </a:lnTo>
                <a:lnTo>
                  <a:pt x="3030539" y="457766"/>
                </a:lnTo>
                <a:lnTo>
                  <a:pt x="3091743" y="477236"/>
                </a:lnTo>
                <a:lnTo>
                  <a:pt x="3152713" y="497084"/>
                </a:lnTo>
                <a:lnTo>
                  <a:pt x="3213447" y="517307"/>
                </a:lnTo>
                <a:lnTo>
                  <a:pt x="3273943" y="537903"/>
                </a:lnTo>
                <a:lnTo>
                  <a:pt x="3334199" y="558871"/>
                </a:lnTo>
                <a:lnTo>
                  <a:pt x="3394213" y="580209"/>
                </a:lnTo>
                <a:lnTo>
                  <a:pt x="3453982" y="601914"/>
                </a:lnTo>
                <a:lnTo>
                  <a:pt x="3513505" y="623986"/>
                </a:lnTo>
                <a:lnTo>
                  <a:pt x="3572779" y="646423"/>
                </a:lnTo>
                <a:lnTo>
                  <a:pt x="3631802" y="669223"/>
                </a:lnTo>
                <a:lnTo>
                  <a:pt x="3690571" y="692383"/>
                </a:lnTo>
                <a:lnTo>
                  <a:pt x="3749086" y="715903"/>
                </a:lnTo>
                <a:lnTo>
                  <a:pt x="3807342" y="739780"/>
                </a:lnTo>
                <a:lnTo>
                  <a:pt x="3865340" y="764013"/>
                </a:lnTo>
                <a:lnTo>
                  <a:pt x="3923075" y="788600"/>
                </a:lnTo>
                <a:lnTo>
                  <a:pt x="3980546" y="813540"/>
                </a:lnTo>
                <a:lnTo>
                  <a:pt x="4037752" y="838830"/>
                </a:lnTo>
                <a:lnTo>
                  <a:pt x="4094688" y="864468"/>
                </a:lnTo>
                <a:lnTo>
                  <a:pt x="4151355" y="890454"/>
                </a:lnTo>
                <a:lnTo>
                  <a:pt x="4207749" y="916784"/>
                </a:lnTo>
                <a:lnTo>
                  <a:pt x="4263868" y="943458"/>
                </a:lnTo>
                <a:lnTo>
                  <a:pt x="4319710" y="970474"/>
                </a:lnTo>
                <a:lnTo>
                  <a:pt x="4375273" y="997830"/>
                </a:lnTo>
                <a:lnTo>
                  <a:pt x="4430554" y="1025524"/>
                </a:lnTo>
                <a:lnTo>
                  <a:pt x="4485552" y="1053554"/>
                </a:lnTo>
                <a:lnTo>
                  <a:pt x="4540265" y="1081919"/>
                </a:lnTo>
                <a:lnTo>
                  <a:pt x="4594690" y="1110617"/>
                </a:lnTo>
                <a:lnTo>
                  <a:pt x="4648825" y="1139646"/>
                </a:lnTo>
                <a:lnTo>
                  <a:pt x="4702667" y="1169004"/>
                </a:lnTo>
                <a:lnTo>
                  <a:pt x="4756216" y="1198690"/>
                </a:lnTo>
                <a:lnTo>
                  <a:pt x="4809468" y="1228701"/>
                </a:lnTo>
                <a:lnTo>
                  <a:pt x="4862421" y="1259037"/>
                </a:lnTo>
                <a:lnTo>
                  <a:pt x="4915073" y="1289695"/>
                </a:lnTo>
                <a:lnTo>
                  <a:pt x="4967423" y="1320674"/>
                </a:lnTo>
                <a:lnTo>
                  <a:pt x="5019468" y="1351971"/>
                </a:lnTo>
                <a:lnTo>
                  <a:pt x="5071205" y="1383585"/>
                </a:lnTo>
                <a:lnTo>
                  <a:pt x="5122633" y="1415515"/>
                </a:lnTo>
                <a:lnTo>
                  <a:pt x="5173749" y="1447758"/>
                </a:lnTo>
                <a:lnTo>
                  <a:pt x="5224551" y="1480313"/>
                </a:lnTo>
                <a:lnTo>
                  <a:pt x="5275038" y="1513177"/>
                </a:lnTo>
                <a:lnTo>
                  <a:pt x="5325206" y="1546350"/>
                </a:lnTo>
                <a:lnTo>
                  <a:pt x="5375054" y="1579830"/>
                </a:lnTo>
                <a:lnTo>
                  <a:pt x="5424580" y="1613614"/>
                </a:lnTo>
                <a:lnTo>
                  <a:pt x="5473781" y="1647701"/>
                </a:lnTo>
                <a:lnTo>
                  <a:pt x="5522656" y="1682089"/>
                </a:lnTo>
                <a:lnTo>
                  <a:pt x="5571201" y="1716777"/>
                </a:lnTo>
                <a:lnTo>
                  <a:pt x="5619416" y="1751762"/>
                </a:lnTo>
                <a:lnTo>
                  <a:pt x="5667297" y="1787043"/>
                </a:lnTo>
                <a:lnTo>
                  <a:pt x="5714843" y="1822619"/>
                </a:lnTo>
                <a:lnTo>
                  <a:pt x="5762051" y="1858486"/>
                </a:lnTo>
                <a:lnTo>
                  <a:pt x="5808919" y="1894645"/>
                </a:lnTo>
                <a:lnTo>
                  <a:pt x="5855446" y="1931092"/>
                </a:lnTo>
                <a:lnTo>
                  <a:pt x="5901628" y="1967826"/>
                </a:lnTo>
                <a:lnTo>
                  <a:pt x="5947464" y="2004845"/>
                </a:lnTo>
                <a:lnTo>
                  <a:pt x="5992952" y="2042148"/>
                </a:lnTo>
                <a:lnTo>
                  <a:pt x="6038090" y="2079733"/>
                </a:lnTo>
                <a:lnTo>
                  <a:pt x="6082874" y="2117598"/>
                </a:lnTo>
                <a:lnTo>
                  <a:pt x="6127304" y="2155741"/>
                </a:lnTo>
                <a:lnTo>
                  <a:pt x="6171376" y="2194161"/>
                </a:lnTo>
                <a:lnTo>
                  <a:pt x="6215090" y="2232855"/>
                </a:lnTo>
                <a:lnTo>
                  <a:pt x="6258442" y="2271823"/>
                </a:lnTo>
                <a:lnTo>
                  <a:pt x="6301430" y="2311061"/>
                </a:lnTo>
                <a:lnTo>
                  <a:pt x="6344053" y="2350569"/>
                </a:lnTo>
                <a:lnTo>
                  <a:pt x="6386308" y="2390345"/>
                </a:lnTo>
                <a:lnTo>
                  <a:pt x="6428193" y="2430387"/>
                </a:lnTo>
                <a:lnTo>
                  <a:pt x="6469705" y="2470693"/>
                </a:lnTo>
                <a:lnTo>
                  <a:pt x="6510844" y="2511261"/>
                </a:lnTo>
                <a:lnTo>
                  <a:pt x="6551605" y="2552090"/>
                </a:lnTo>
                <a:lnTo>
                  <a:pt x="6591988" y="2593178"/>
                </a:lnTo>
                <a:lnTo>
                  <a:pt x="6631991" y="2634523"/>
                </a:lnTo>
                <a:lnTo>
                  <a:pt x="6671610" y="2676123"/>
                </a:lnTo>
                <a:lnTo>
                  <a:pt x="6710844" y="2717977"/>
                </a:lnTo>
                <a:lnTo>
                  <a:pt x="6749690" y="2760083"/>
                </a:lnTo>
                <a:lnTo>
                  <a:pt x="6788147" y="2802439"/>
                </a:lnTo>
                <a:lnTo>
                  <a:pt x="6826213" y="2845043"/>
                </a:lnTo>
                <a:lnTo>
                  <a:pt x="6863884" y="2887894"/>
                </a:lnTo>
                <a:lnTo>
                  <a:pt x="6901160" y="2930990"/>
                </a:lnTo>
                <a:lnTo>
                  <a:pt x="6938037" y="2974328"/>
                </a:lnTo>
                <a:lnTo>
                  <a:pt x="6974514" y="3017908"/>
                </a:lnTo>
                <a:lnTo>
                  <a:pt x="7010588" y="3061728"/>
                </a:lnTo>
                <a:lnTo>
                  <a:pt x="7046258" y="3105785"/>
                </a:lnTo>
                <a:lnTo>
                  <a:pt x="7081521" y="3150078"/>
                </a:lnTo>
                <a:lnTo>
                  <a:pt x="7116375" y="3194606"/>
                </a:lnTo>
                <a:lnTo>
                  <a:pt x="7150818" y="3239366"/>
                </a:lnTo>
                <a:lnTo>
                  <a:pt x="7184847" y="3284357"/>
                </a:lnTo>
                <a:lnTo>
                  <a:pt x="7218461" y="3329576"/>
                </a:lnTo>
                <a:lnTo>
                  <a:pt x="7251657" y="3375023"/>
                </a:lnTo>
                <a:lnTo>
                  <a:pt x="7284434" y="3420695"/>
                </a:lnTo>
                <a:lnTo>
                  <a:pt x="7316788" y="3466591"/>
                </a:lnTo>
                <a:lnTo>
                  <a:pt x="7348719" y="3512709"/>
                </a:lnTo>
                <a:lnTo>
                  <a:pt x="7380223" y="3559047"/>
                </a:lnTo>
                <a:lnTo>
                  <a:pt x="7411298" y="3605604"/>
                </a:lnTo>
                <a:lnTo>
                  <a:pt x="7441943" y="3652377"/>
                </a:lnTo>
                <a:lnTo>
                  <a:pt x="7472155" y="3699365"/>
                </a:lnTo>
                <a:lnTo>
                  <a:pt x="7501932" y="3746566"/>
                </a:lnTo>
                <a:lnTo>
                  <a:pt x="7531272" y="3793978"/>
                </a:lnTo>
                <a:lnTo>
                  <a:pt x="7560172" y="3841600"/>
                </a:lnTo>
                <a:lnTo>
                  <a:pt x="7588632" y="3889430"/>
                </a:lnTo>
                <a:lnTo>
                  <a:pt x="7616647" y="3937465"/>
                </a:lnTo>
                <a:lnTo>
                  <a:pt x="7644217" y="3985706"/>
                </a:lnTo>
                <a:lnTo>
                  <a:pt x="7671338" y="4034148"/>
                </a:lnTo>
                <a:lnTo>
                  <a:pt x="7698010" y="4082792"/>
                </a:lnTo>
                <a:lnTo>
                  <a:pt x="7724229" y="4131634"/>
                </a:lnTo>
                <a:lnTo>
                  <a:pt x="7749994" y="4180674"/>
                </a:lnTo>
                <a:lnTo>
                  <a:pt x="7775302" y="4229909"/>
                </a:lnTo>
                <a:lnTo>
                  <a:pt x="7800152" y="4279338"/>
                </a:lnTo>
                <a:lnTo>
                  <a:pt x="7824540" y="4328959"/>
                </a:lnTo>
                <a:lnTo>
                  <a:pt x="7848466" y="4378770"/>
                </a:lnTo>
                <a:lnTo>
                  <a:pt x="7871926" y="4428770"/>
                </a:lnTo>
                <a:lnTo>
                  <a:pt x="7894918" y="4478956"/>
                </a:lnTo>
                <a:lnTo>
                  <a:pt x="7917441" y="4529327"/>
                </a:lnTo>
                <a:lnTo>
                  <a:pt x="7939493" y="4579881"/>
                </a:lnTo>
                <a:lnTo>
                  <a:pt x="7961070" y="4630617"/>
                </a:lnTo>
                <a:lnTo>
                  <a:pt x="7982171" y="4681532"/>
                </a:lnTo>
                <a:lnTo>
                  <a:pt x="8002794" y="4732626"/>
                </a:lnTo>
                <a:lnTo>
                  <a:pt x="8022937" y="4783895"/>
                </a:lnTo>
                <a:lnTo>
                  <a:pt x="8042596" y="4835339"/>
                </a:lnTo>
                <a:lnTo>
                  <a:pt x="8061772" y="4886955"/>
                </a:lnTo>
                <a:lnTo>
                  <a:pt x="8080460" y="4938742"/>
                </a:lnTo>
                <a:lnTo>
                  <a:pt x="8098659" y="4990699"/>
                </a:lnTo>
                <a:lnTo>
                  <a:pt x="8116367" y="5042822"/>
                </a:lnTo>
                <a:lnTo>
                  <a:pt x="8133581" y="5095111"/>
                </a:lnTo>
                <a:lnTo>
                  <a:pt x="8150300" y="5147564"/>
                </a:lnTo>
                <a:lnTo>
                  <a:pt x="8166521" y="5200179"/>
                </a:lnTo>
                <a:lnTo>
                  <a:pt x="8182242" y="5252954"/>
                </a:lnTo>
                <a:lnTo>
                  <a:pt x="8197461" y="5305888"/>
                </a:lnTo>
                <a:lnTo>
                  <a:pt x="8212176" y="5358979"/>
                </a:lnTo>
                <a:lnTo>
                  <a:pt x="8226385" y="5412224"/>
                </a:lnTo>
                <a:lnTo>
                  <a:pt x="8240085" y="5465623"/>
                </a:lnTo>
                <a:lnTo>
                  <a:pt x="8253274" y="5519173"/>
                </a:lnTo>
                <a:lnTo>
                  <a:pt x="8265950" y="5572873"/>
                </a:lnTo>
                <a:lnTo>
                  <a:pt x="8278111" y="5626720"/>
                </a:lnTo>
                <a:lnTo>
                  <a:pt x="8289755" y="5680714"/>
                </a:lnTo>
                <a:lnTo>
                  <a:pt x="8300880" y="5734853"/>
                </a:lnTo>
                <a:lnTo>
                  <a:pt x="8311483" y="5789134"/>
                </a:lnTo>
                <a:lnTo>
                  <a:pt x="8321562" y="5843556"/>
                </a:lnTo>
                <a:lnTo>
                  <a:pt x="8331115" y="5898117"/>
                </a:lnTo>
                <a:lnTo>
                  <a:pt x="8340141" y="5952815"/>
                </a:lnTo>
                <a:lnTo>
                  <a:pt x="8348636" y="6007649"/>
                </a:lnTo>
                <a:lnTo>
                  <a:pt x="8356598" y="6062617"/>
                </a:lnTo>
                <a:lnTo>
                  <a:pt x="8364027" y="6117717"/>
                </a:lnTo>
                <a:lnTo>
                  <a:pt x="8370918" y="6172948"/>
                </a:lnTo>
                <a:lnTo>
                  <a:pt x="8377271" y="6228306"/>
                </a:lnTo>
                <a:lnTo>
                  <a:pt x="8383082" y="6283792"/>
                </a:lnTo>
                <a:lnTo>
                  <a:pt x="8388350" y="6339403"/>
                </a:lnTo>
                <a:lnTo>
                  <a:pt x="8393073" y="6395137"/>
                </a:lnTo>
                <a:lnTo>
                  <a:pt x="8397249" y="6450992"/>
                </a:lnTo>
                <a:lnTo>
                  <a:pt x="8400874" y="6506968"/>
                </a:lnTo>
                <a:lnTo>
                  <a:pt x="8403948" y="6563061"/>
                </a:lnTo>
                <a:lnTo>
                  <a:pt x="8406468" y="6619271"/>
                </a:lnTo>
                <a:lnTo>
                  <a:pt x="8408432" y="6675595"/>
                </a:lnTo>
                <a:lnTo>
                  <a:pt x="8409837" y="6732031"/>
                </a:lnTo>
                <a:lnTo>
                  <a:pt x="8410682" y="6788579"/>
                </a:lnTo>
                <a:lnTo>
                  <a:pt x="8410964" y="6845236"/>
                </a:lnTo>
              </a:path>
            </a:pathLst>
          </a:custGeom>
          <a:ln w="12700">
            <a:solidFill>
              <a:srgbClr val="336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7447" y="669036"/>
            <a:ext cx="7350252" cy="8976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50086" y="818133"/>
            <a:ext cx="664400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Causes of soil</a:t>
            </a:r>
            <a:r>
              <a:rPr spc="-95" dirty="0"/>
              <a:t> </a:t>
            </a:r>
            <a:r>
              <a:rPr dirty="0"/>
              <a:t>degradation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64844" y="1903895"/>
            <a:ext cx="7229475" cy="2660015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70"/>
              </a:spcBef>
              <a:buClr>
                <a:srgbClr val="3366FF"/>
              </a:buClr>
              <a:buSzPct val="79687"/>
              <a:buFont typeface="Wingdings"/>
              <a:buChar char=""/>
              <a:tabLst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Erosion</a:t>
            </a:r>
            <a:endParaRPr sz="32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765"/>
              </a:spcBef>
              <a:buClr>
                <a:srgbClr val="3366FF"/>
              </a:buClr>
              <a:buSzPct val="79687"/>
              <a:buFont typeface="Wingdings"/>
              <a:buChar char=""/>
              <a:tabLst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By wind and water accelerated by human  activities such as farming, construction,  overgrazing by livestock, burning of</a:t>
            </a:r>
            <a:r>
              <a:rPr sz="3200" spc="-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grass  cover,</a:t>
            </a:r>
            <a:r>
              <a:rPr sz="32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deforestation.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955334" y="4496779"/>
            <a:ext cx="1435305" cy="17997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87975" y="1585975"/>
            <a:ext cx="3743325" cy="5259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389" y="1650"/>
            <a:ext cx="8411210" cy="6845300"/>
          </a:xfrm>
          <a:custGeom>
            <a:avLst/>
            <a:gdLst/>
            <a:ahLst/>
            <a:cxnLst/>
            <a:rect l="l" t="t" r="r" b="b"/>
            <a:pathLst>
              <a:path w="8411210" h="6845300">
                <a:moveTo>
                  <a:pt x="0" y="0"/>
                </a:moveTo>
                <a:lnTo>
                  <a:pt x="69612" y="229"/>
                </a:lnTo>
                <a:lnTo>
                  <a:pt x="139091" y="917"/>
                </a:lnTo>
                <a:lnTo>
                  <a:pt x="208434" y="2060"/>
                </a:lnTo>
                <a:lnTo>
                  <a:pt x="277638" y="3658"/>
                </a:lnTo>
                <a:lnTo>
                  <a:pt x="346702" y="5709"/>
                </a:lnTo>
                <a:lnTo>
                  <a:pt x="415622" y="8210"/>
                </a:lnTo>
                <a:lnTo>
                  <a:pt x="484398" y="11161"/>
                </a:lnTo>
                <a:lnTo>
                  <a:pt x="553027" y="14559"/>
                </a:lnTo>
                <a:lnTo>
                  <a:pt x="621507" y="18402"/>
                </a:lnTo>
                <a:lnTo>
                  <a:pt x="689835" y="22690"/>
                </a:lnTo>
                <a:lnTo>
                  <a:pt x="758009" y="27419"/>
                </a:lnTo>
                <a:lnTo>
                  <a:pt x="826028" y="32589"/>
                </a:lnTo>
                <a:lnTo>
                  <a:pt x="893889" y="38197"/>
                </a:lnTo>
                <a:lnTo>
                  <a:pt x="961590" y="44242"/>
                </a:lnTo>
                <a:lnTo>
                  <a:pt x="1029128" y="50722"/>
                </a:lnTo>
                <a:lnTo>
                  <a:pt x="1096502" y="57636"/>
                </a:lnTo>
                <a:lnTo>
                  <a:pt x="1163710" y="64981"/>
                </a:lnTo>
                <a:lnTo>
                  <a:pt x="1230749" y="72755"/>
                </a:lnTo>
                <a:lnTo>
                  <a:pt x="1297617" y="80958"/>
                </a:lnTo>
                <a:lnTo>
                  <a:pt x="1364311" y="89587"/>
                </a:lnTo>
                <a:lnTo>
                  <a:pt x="1430831" y="98640"/>
                </a:lnTo>
                <a:lnTo>
                  <a:pt x="1497173" y="108116"/>
                </a:lnTo>
                <a:lnTo>
                  <a:pt x="1563336" y="118012"/>
                </a:lnTo>
                <a:lnTo>
                  <a:pt x="1629317" y="128328"/>
                </a:lnTo>
                <a:lnTo>
                  <a:pt x="1695114" y="139062"/>
                </a:lnTo>
                <a:lnTo>
                  <a:pt x="1760725" y="150211"/>
                </a:lnTo>
                <a:lnTo>
                  <a:pt x="1826147" y="161774"/>
                </a:lnTo>
                <a:lnTo>
                  <a:pt x="1891380" y="173749"/>
                </a:lnTo>
                <a:lnTo>
                  <a:pt x="1956420" y="186134"/>
                </a:lnTo>
                <a:lnTo>
                  <a:pt x="2021265" y="198928"/>
                </a:lnTo>
                <a:lnTo>
                  <a:pt x="2085913" y="212129"/>
                </a:lnTo>
                <a:lnTo>
                  <a:pt x="2150362" y="225735"/>
                </a:lnTo>
                <a:lnTo>
                  <a:pt x="2214610" y="239745"/>
                </a:lnTo>
                <a:lnTo>
                  <a:pt x="2278655" y="254155"/>
                </a:lnTo>
                <a:lnTo>
                  <a:pt x="2342494" y="268966"/>
                </a:lnTo>
                <a:lnTo>
                  <a:pt x="2406125" y="284175"/>
                </a:lnTo>
                <a:lnTo>
                  <a:pt x="2469547" y="299780"/>
                </a:lnTo>
                <a:lnTo>
                  <a:pt x="2532756" y="315779"/>
                </a:lnTo>
                <a:lnTo>
                  <a:pt x="2595751" y="332171"/>
                </a:lnTo>
                <a:lnTo>
                  <a:pt x="2658530" y="348954"/>
                </a:lnTo>
                <a:lnTo>
                  <a:pt x="2721091" y="366127"/>
                </a:lnTo>
                <a:lnTo>
                  <a:pt x="2783430" y="383687"/>
                </a:lnTo>
                <a:lnTo>
                  <a:pt x="2845547" y="401632"/>
                </a:lnTo>
                <a:lnTo>
                  <a:pt x="2907439" y="419962"/>
                </a:lnTo>
                <a:lnTo>
                  <a:pt x="2969104" y="438673"/>
                </a:lnTo>
                <a:lnTo>
                  <a:pt x="3030539" y="457766"/>
                </a:lnTo>
                <a:lnTo>
                  <a:pt x="3091743" y="477236"/>
                </a:lnTo>
                <a:lnTo>
                  <a:pt x="3152713" y="497084"/>
                </a:lnTo>
                <a:lnTo>
                  <a:pt x="3213447" y="517307"/>
                </a:lnTo>
                <a:lnTo>
                  <a:pt x="3273943" y="537903"/>
                </a:lnTo>
                <a:lnTo>
                  <a:pt x="3334199" y="558871"/>
                </a:lnTo>
                <a:lnTo>
                  <a:pt x="3394213" y="580209"/>
                </a:lnTo>
                <a:lnTo>
                  <a:pt x="3453982" y="601914"/>
                </a:lnTo>
                <a:lnTo>
                  <a:pt x="3513505" y="623986"/>
                </a:lnTo>
                <a:lnTo>
                  <a:pt x="3572779" y="646423"/>
                </a:lnTo>
                <a:lnTo>
                  <a:pt x="3631802" y="669223"/>
                </a:lnTo>
                <a:lnTo>
                  <a:pt x="3690571" y="692383"/>
                </a:lnTo>
                <a:lnTo>
                  <a:pt x="3749086" y="715903"/>
                </a:lnTo>
                <a:lnTo>
                  <a:pt x="3807342" y="739780"/>
                </a:lnTo>
                <a:lnTo>
                  <a:pt x="3865340" y="764013"/>
                </a:lnTo>
                <a:lnTo>
                  <a:pt x="3923075" y="788600"/>
                </a:lnTo>
                <a:lnTo>
                  <a:pt x="3980546" y="813540"/>
                </a:lnTo>
                <a:lnTo>
                  <a:pt x="4037752" y="838830"/>
                </a:lnTo>
                <a:lnTo>
                  <a:pt x="4094688" y="864468"/>
                </a:lnTo>
                <a:lnTo>
                  <a:pt x="4151355" y="890454"/>
                </a:lnTo>
                <a:lnTo>
                  <a:pt x="4207749" y="916784"/>
                </a:lnTo>
                <a:lnTo>
                  <a:pt x="4263868" y="943458"/>
                </a:lnTo>
                <a:lnTo>
                  <a:pt x="4319710" y="970474"/>
                </a:lnTo>
                <a:lnTo>
                  <a:pt x="4375273" y="997830"/>
                </a:lnTo>
                <a:lnTo>
                  <a:pt x="4430554" y="1025524"/>
                </a:lnTo>
                <a:lnTo>
                  <a:pt x="4485552" y="1053554"/>
                </a:lnTo>
                <a:lnTo>
                  <a:pt x="4540265" y="1081919"/>
                </a:lnTo>
                <a:lnTo>
                  <a:pt x="4594690" y="1110617"/>
                </a:lnTo>
                <a:lnTo>
                  <a:pt x="4648825" y="1139646"/>
                </a:lnTo>
                <a:lnTo>
                  <a:pt x="4702667" y="1169004"/>
                </a:lnTo>
                <a:lnTo>
                  <a:pt x="4756216" y="1198690"/>
                </a:lnTo>
                <a:lnTo>
                  <a:pt x="4809468" y="1228701"/>
                </a:lnTo>
                <a:lnTo>
                  <a:pt x="4862421" y="1259037"/>
                </a:lnTo>
                <a:lnTo>
                  <a:pt x="4915073" y="1289695"/>
                </a:lnTo>
                <a:lnTo>
                  <a:pt x="4967423" y="1320674"/>
                </a:lnTo>
                <a:lnTo>
                  <a:pt x="5019468" y="1351971"/>
                </a:lnTo>
                <a:lnTo>
                  <a:pt x="5071205" y="1383585"/>
                </a:lnTo>
                <a:lnTo>
                  <a:pt x="5122633" y="1415515"/>
                </a:lnTo>
                <a:lnTo>
                  <a:pt x="5173749" y="1447758"/>
                </a:lnTo>
                <a:lnTo>
                  <a:pt x="5224551" y="1480313"/>
                </a:lnTo>
                <a:lnTo>
                  <a:pt x="5275038" y="1513177"/>
                </a:lnTo>
                <a:lnTo>
                  <a:pt x="5325206" y="1546350"/>
                </a:lnTo>
                <a:lnTo>
                  <a:pt x="5375054" y="1579830"/>
                </a:lnTo>
                <a:lnTo>
                  <a:pt x="5424580" y="1613614"/>
                </a:lnTo>
                <a:lnTo>
                  <a:pt x="5473781" y="1647701"/>
                </a:lnTo>
                <a:lnTo>
                  <a:pt x="5522656" y="1682089"/>
                </a:lnTo>
                <a:lnTo>
                  <a:pt x="5571201" y="1716777"/>
                </a:lnTo>
                <a:lnTo>
                  <a:pt x="5619416" y="1751762"/>
                </a:lnTo>
                <a:lnTo>
                  <a:pt x="5667297" y="1787043"/>
                </a:lnTo>
                <a:lnTo>
                  <a:pt x="5714843" y="1822619"/>
                </a:lnTo>
                <a:lnTo>
                  <a:pt x="5762051" y="1858486"/>
                </a:lnTo>
                <a:lnTo>
                  <a:pt x="5808919" y="1894645"/>
                </a:lnTo>
                <a:lnTo>
                  <a:pt x="5855446" y="1931092"/>
                </a:lnTo>
                <a:lnTo>
                  <a:pt x="5901628" y="1967826"/>
                </a:lnTo>
                <a:lnTo>
                  <a:pt x="5947464" y="2004845"/>
                </a:lnTo>
                <a:lnTo>
                  <a:pt x="5992952" y="2042148"/>
                </a:lnTo>
                <a:lnTo>
                  <a:pt x="6038090" y="2079733"/>
                </a:lnTo>
                <a:lnTo>
                  <a:pt x="6082874" y="2117598"/>
                </a:lnTo>
                <a:lnTo>
                  <a:pt x="6127304" y="2155741"/>
                </a:lnTo>
                <a:lnTo>
                  <a:pt x="6171376" y="2194161"/>
                </a:lnTo>
                <a:lnTo>
                  <a:pt x="6215090" y="2232855"/>
                </a:lnTo>
                <a:lnTo>
                  <a:pt x="6258442" y="2271823"/>
                </a:lnTo>
                <a:lnTo>
                  <a:pt x="6301430" y="2311061"/>
                </a:lnTo>
                <a:lnTo>
                  <a:pt x="6344053" y="2350569"/>
                </a:lnTo>
                <a:lnTo>
                  <a:pt x="6386308" y="2390345"/>
                </a:lnTo>
                <a:lnTo>
                  <a:pt x="6428193" y="2430387"/>
                </a:lnTo>
                <a:lnTo>
                  <a:pt x="6469705" y="2470693"/>
                </a:lnTo>
                <a:lnTo>
                  <a:pt x="6510844" y="2511261"/>
                </a:lnTo>
                <a:lnTo>
                  <a:pt x="6551605" y="2552090"/>
                </a:lnTo>
                <a:lnTo>
                  <a:pt x="6591988" y="2593178"/>
                </a:lnTo>
                <a:lnTo>
                  <a:pt x="6631991" y="2634523"/>
                </a:lnTo>
                <a:lnTo>
                  <a:pt x="6671610" y="2676123"/>
                </a:lnTo>
                <a:lnTo>
                  <a:pt x="6710844" y="2717977"/>
                </a:lnTo>
                <a:lnTo>
                  <a:pt x="6749690" y="2760083"/>
                </a:lnTo>
                <a:lnTo>
                  <a:pt x="6788147" y="2802439"/>
                </a:lnTo>
                <a:lnTo>
                  <a:pt x="6826213" y="2845043"/>
                </a:lnTo>
                <a:lnTo>
                  <a:pt x="6863884" y="2887894"/>
                </a:lnTo>
                <a:lnTo>
                  <a:pt x="6901160" y="2930990"/>
                </a:lnTo>
                <a:lnTo>
                  <a:pt x="6938037" y="2974328"/>
                </a:lnTo>
                <a:lnTo>
                  <a:pt x="6974514" y="3017908"/>
                </a:lnTo>
                <a:lnTo>
                  <a:pt x="7010588" y="3061728"/>
                </a:lnTo>
                <a:lnTo>
                  <a:pt x="7046258" y="3105785"/>
                </a:lnTo>
                <a:lnTo>
                  <a:pt x="7081521" y="3150078"/>
                </a:lnTo>
                <a:lnTo>
                  <a:pt x="7116375" y="3194606"/>
                </a:lnTo>
                <a:lnTo>
                  <a:pt x="7150818" y="3239366"/>
                </a:lnTo>
                <a:lnTo>
                  <a:pt x="7184847" y="3284357"/>
                </a:lnTo>
                <a:lnTo>
                  <a:pt x="7218461" y="3329576"/>
                </a:lnTo>
                <a:lnTo>
                  <a:pt x="7251657" y="3375023"/>
                </a:lnTo>
                <a:lnTo>
                  <a:pt x="7284434" y="3420695"/>
                </a:lnTo>
                <a:lnTo>
                  <a:pt x="7316788" y="3466591"/>
                </a:lnTo>
                <a:lnTo>
                  <a:pt x="7348719" y="3512709"/>
                </a:lnTo>
                <a:lnTo>
                  <a:pt x="7380223" y="3559047"/>
                </a:lnTo>
                <a:lnTo>
                  <a:pt x="7411298" y="3605604"/>
                </a:lnTo>
                <a:lnTo>
                  <a:pt x="7441943" y="3652377"/>
                </a:lnTo>
                <a:lnTo>
                  <a:pt x="7472155" y="3699365"/>
                </a:lnTo>
                <a:lnTo>
                  <a:pt x="7501932" y="3746566"/>
                </a:lnTo>
                <a:lnTo>
                  <a:pt x="7531272" y="3793978"/>
                </a:lnTo>
                <a:lnTo>
                  <a:pt x="7560172" y="3841600"/>
                </a:lnTo>
                <a:lnTo>
                  <a:pt x="7588632" y="3889430"/>
                </a:lnTo>
                <a:lnTo>
                  <a:pt x="7616647" y="3937465"/>
                </a:lnTo>
                <a:lnTo>
                  <a:pt x="7644217" y="3985706"/>
                </a:lnTo>
                <a:lnTo>
                  <a:pt x="7671338" y="4034148"/>
                </a:lnTo>
                <a:lnTo>
                  <a:pt x="7698010" y="4082792"/>
                </a:lnTo>
                <a:lnTo>
                  <a:pt x="7724229" y="4131634"/>
                </a:lnTo>
                <a:lnTo>
                  <a:pt x="7749994" y="4180674"/>
                </a:lnTo>
                <a:lnTo>
                  <a:pt x="7775302" y="4229909"/>
                </a:lnTo>
                <a:lnTo>
                  <a:pt x="7800152" y="4279338"/>
                </a:lnTo>
                <a:lnTo>
                  <a:pt x="7824540" y="4328959"/>
                </a:lnTo>
                <a:lnTo>
                  <a:pt x="7848466" y="4378770"/>
                </a:lnTo>
                <a:lnTo>
                  <a:pt x="7871926" y="4428770"/>
                </a:lnTo>
                <a:lnTo>
                  <a:pt x="7894918" y="4478956"/>
                </a:lnTo>
                <a:lnTo>
                  <a:pt x="7917441" y="4529327"/>
                </a:lnTo>
                <a:lnTo>
                  <a:pt x="7939493" y="4579881"/>
                </a:lnTo>
                <a:lnTo>
                  <a:pt x="7961070" y="4630617"/>
                </a:lnTo>
                <a:lnTo>
                  <a:pt x="7982171" y="4681532"/>
                </a:lnTo>
                <a:lnTo>
                  <a:pt x="8002794" y="4732626"/>
                </a:lnTo>
                <a:lnTo>
                  <a:pt x="8022937" y="4783895"/>
                </a:lnTo>
                <a:lnTo>
                  <a:pt x="8042596" y="4835339"/>
                </a:lnTo>
                <a:lnTo>
                  <a:pt x="8061772" y="4886955"/>
                </a:lnTo>
                <a:lnTo>
                  <a:pt x="8080460" y="4938742"/>
                </a:lnTo>
                <a:lnTo>
                  <a:pt x="8098659" y="4990699"/>
                </a:lnTo>
                <a:lnTo>
                  <a:pt x="8116367" y="5042822"/>
                </a:lnTo>
                <a:lnTo>
                  <a:pt x="8133581" y="5095111"/>
                </a:lnTo>
                <a:lnTo>
                  <a:pt x="8150300" y="5147564"/>
                </a:lnTo>
                <a:lnTo>
                  <a:pt x="8166521" y="5200179"/>
                </a:lnTo>
                <a:lnTo>
                  <a:pt x="8182242" y="5252954"/>
                </a:lnTo>
                <a:lnTo>
                  <a:pt x="8197461" y="5305888"/>
                </a:lnTo>
                <a:lnTo>
                  <a:pt x="8212176" y="5358979"/>
                </a:lnTo>
                <a:lnTo>
                  <a:pt x="8226385" y="5412224"/>
                </a:lnTo>
                <a:lnTo>
                  <a:pt x="8240085" y="5465623"/>
                </a:lnTo>
                <a:lnTo>
                  <a:pt x="8253274" y="5519173"/>
                </a:lnTo>
                <a:lnTo>
                  <a:pt x="8265950" y="5572873"/>
                </a:lnTo>
                <a:lnTo>
                  <a:pt x="8278111" y="5626720"/>
                </a:lnTo>
                <a:lnTo>
                  <a:pt x="8289755" y="5680714"/>
                </a:lnTo>
                <a:lnTo>
                  <a:pt x="8300880" y="5734853"/>
                </a:lnTo>
                <a:lnTo>
                  <a:pt x="8311483" y="5789134"/>
                </a:lnTo>
                <a:lnTo>
                  <a:pt x="8321562" y="5843556"/>
                </a:lnTo>
                <a:lnTo>
                  <a:pt x="8331115" y="5898117"/>
                </a:lnTo>
                <a:lnTo>
                  <a:pt x="8340141" y="5952815"/>
                </a:lnTo>
                <a:lnTo>
                  <a:pt x="8348636" y="6007649"/>
                </a:lnTo>
                <a:lnTo>
                  <a:pt x="8356598" y="6062617"/>
                </a:lnTo>
                <a:lnTo>
                  <a:pt x="8364027" y="6117717"/>
                </a:lnTo>
                <a:lnTo>
                  <a:pt x="8370918" y="6172948"/>
                </a:lnTo>
                <a:lnTo>
                  <a:pt x="8377271" y="6228306"/>
                </a:lnTo>
                <a:lnTo>
                  <a:pt x="8383082" y="6283792"/>
                </a:lnTo>
                <a:lnTo>
                  <a:pt x="8388350" y="6339403"/>
                </a:lnTo>
                <a:lnTo>
                  <a:pt x="8393073" y="6395137"/>
                </a:lnTo>
                <a:lnTo>
                  <a:pt x="8397249" y="6450992"/>
                </a:lnTo>
                <a:lnTo>
                  <a:pt x="8400874" y="6506968"/>
                </a:lnTo>
                <a:lnTo>
                  <a:pt x="8403948" y="6563061"/>
                </a:lnTo>
                <a:lnTo>
                  <a:pt x="8406468" y="6619271"/>
                </a:lnTo>
                <a:lnTo>
                  <a:pt x="8408432" y="6675595"/>
                </a:lnTo>
                <a:lnTo>
                  <a:pt x="8409837" y="6732031"/>
                </a:lnTo>
                <a:lnTo>
                  <a:pt x="8410682" y="6788579"/>
                </a:lnTo>
                <a:lnTo>
                  <a:pt x="8410964" y="6845236"/>
                </a:lnTo>
              </a:path>
            </a:pathLst>
          </a:custGeom>
          <a:ln w="12700">
            <a:solidFill>
              <a:srgbClr val="336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89303" y="669036"/>
            <a:ext cx="6606540" cy="8976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21916" y="818133"/>
            <a:ext cx="589851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Excess use of</a:t>
            </a:r>
            <a:r>
              <a:rPr spc="-85" dirty="0"/>
              <a:t> </a:t>
            </a:r>
            <a:r>
              <a:rPr dirty="0"/>
              <a:t>fertilizers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64844" y="2000834"/>
            <a:ext cx="6096635" cy="2172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3366FF"/>
              </a:buClr>
              <a:buSzPct val="79687"/>
              <a:buFont typeface="Wingdings"/>
              <a:buChar char=""/>
              <a:tabLst>
                <a:tab pos="355600" algn="l"/>
              </a:tabLst>
            </a:pPr>
            <a:r>
              <a:rPr sz="3200" dirty="0">
                <a:solidFill>
                  <a:schemeClr val="bg1"/>
                </a:solidFill>
                <a:latin typeface="Times New Roman"/>
                <a:cs typeface="Times New Roman"/>
              </a:rPr>
              <a:t>Fertilizers, insecticides,</a:t>
            </a:r>
            <a:r>
              <a:rPr sz="3200" spc="-7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chemeClr val="bg1"/>
                </a:solidFill>
                <a:latin typeface="Times New Roman"/>
                <a:cs typeface="Times New Roman"/>
              </a:rPr>
              <a:t>herbicides,  pesticides, fungicides,</a:t>
            </a:r>
            <a:r>
              <a:rPr sz="3200" spc="-1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chemeClr val="bg1"/>
                </a:solidFill>
                <a:latin typeface="Times New Roman"/>
                <a:cs typeface="Times New Roman"/>
              </a:rPr>
              <a:t>rodenticides</a:t>
            </a:r>
            <a:endParaRPr sz="320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3366FF"/>
              </a:buClr>
              <a:buSzPct val="79687"/>
              <a:buFont typeface="Wingdings"/>
              <a:buChar char=""/>
              <a:tabLst>
                <a:tab pos="355600" algn="l"/>
              </a:tabLst>
            </a:pPr>
            <a:r>
              <a:rPr sz="3200" dirty="0">
                <a:solidFill>
                  <a:schemeClr val="bg1"/>
                </a:solidFill>
                <a:latin typeface="Times New Roman"/>
                <a:cs typeface="Times New Roman"/>
              </a:rPr>
              <a:t>Soil fertility is</a:t>
            </a:r>
            <a:r>
              <a:rPr sz="3200" spc="-7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chemeClr val="bg1"/>
                </a:solidFill>
                <a:latin typeface="Times New Roman"/>
                <a:cs typeface="Times New Roman"/>
              </a:rPr>
              <a:t>lost</a:t>
            </a:r>
            <a:endParaRPr sz="320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3366FF"/>
              </a:buClr>
              <a:buSzPct val="79687"/>
              <a:buFont typeface="Wingdings"/>
              <a:buChar char=""/>
              <a:tabLst>
                <a:tab pos="355600" algn="l"/>
              </a:tabLst>
            </a:pPr>
            <a:r>
              <a:rPr sz="3200" dirty="0">
                <a:solidFill>
                  <a:schemeClr val="bg1"/>
                </a:solidFill>
                <a:latin typeface="Times New Roman"/>
                <a:cs typeface="Times New Roman"/>
              </a:rPr>
              <a:t>Kill beneficial</a:t>
            </a:r>
            <a:r>
              <a:rPr sz="3200" spc="-7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chemeClr val="bg1"/>
                </a:solidFill>
                <a:latin typeface="Times New Roman"/>
                <a:cs typeface="Times New Roman"/>
              </a:rPr>
              <a:t>insects</a:t>
            </a:r>
            <a:endParaRPr sz="320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031534" y="4420579"/>
            <a:ext cx="1435306" cy="17997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87975" y="1585975"/>
            <a:ext cx="3743325" cy="5259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389" y="1650"/>
            <a:ext cx="8411210" cy="6845300"/>
          </a:xfrm>
          <a:custGeom>
            <a:avLst/>
            <a:gdLst/>
            <a:ahLst/>
            <a:cxnLst/>
            <a:rect l="l" t="t" r="r" b="b"/>
            <a:pathLst>
              <a:path w="8411210" h="6845300">
                <a:moveTo>
                  <a:pt x="0" y="0"/>
                </a:moveTo>
                <a:lnTo>
                  <a:pt x="69612" y="229"/>
                </a:lnTo>
                <a:lnTo>
                  <a:pt x="139091" y="917"/>
                </a:lnTo>
                <a:lnTo>
                  <a:pt x="208434" y="2060"/>
                </a:lnTo>
                <a:lnTo>
                  <a:pt x="277638" y="3658"/>
                </a:lnTo>
                <a:lnTo>
                  <a:pt x="346702" y="5709"/>
                </a:lnTo>
                <a:lnTo>
                  <a:pt x="415622" y="8210"/>
                </a:lnTo>
                <a:lnTo>
                  <a:pt x="484398" y="11161"/>
                </a:lnTo>
                <a:lnTo>
                  <a:pt x="553027" y="14559"/>
                </a:lnTo>
                <a:lnTo>
                  <a:pt x="621507" y="18402"/>
                </a:lnTo>
                <a:lnTo>
                  <a:pt x="689835" y="22690"/>
                </a:lnTo>
                <a:lnTo>
                  <a:pt x="758009" y="27419"/>
                </a:lnTo>
                <a:lnTo>
                  <a:pt x="826028" y="32589"/>
                </a:lnTo>
                <a:lnTo>
                  <a:pt x="893889" y="38197"/>
                </a:lnTo>
                <a:lnTo>
                  <a:pt x="961590" y="44242"/>
                </a:lnTo>
                <a:lnTo>
                  <a:pt x="1029128" y="50722"/>
                </a:lnTo>
                <a:lnTo>
                  <a:pt x="1096502" y="57636"/>
                </a:lnTo>
                <a:lnTo>
                  <a:pt x="1163710" y="64981"/>
                </a:lnTo>
                <a:lnTo>
                  <a:pt x="1230749" y="72755"/>
                </a:lnTo>
                <a:lnTo>
                  <a:pt x="1297617" y="80958"/>
                </a:lnTo>
                <a:lnTo>
                  <a:pt x="1364311" y="89587"/>
                </a:lnTo>
                <a:lnTo>
                  <a:pt x="1430831" y="98640"/>
                </a:lnTo>
                <a:lnTo>
                  <a:pt x="1497173" y="108116"/>
                </a:lnTo>
                <a:lnTo>
                  <a:pt x="1563336" y="118012"/>
                </a:lnTo>
                <a:lnTo>
                  <a:pt x="1629317" y="128328"/>
                </a:lnTo>
                <a:lnTo>
                  <a:pt x="1695114" y="139062"/>
                </a:lnTo>
                <a:lnTo>
                  <a:pt x="1760725" y="150211"/>
                </a:lnTo>
                <a:lnTo>
                  <a:pt x="1826147" y="161774"/>
                </a:lnTo>
                <a:lnTo>
                  <a:pt x="1891380" y="173749"/>
                </a:lnTo>
                <a:lnTo>
                  <a:pt x="1956420" y="186134"/>
                </a:lnTo>
                <a:lnTo>
                  <a:pt x="2021265" y="198928"/>
                </a:lnTo>
                <a:lnTo>
                  <a:pt x="2085913" y="212129"/>
                </a:lnTo>
                <a:lnTo>
                  <a:pt x="2150362" y="225735"/>
                </a:lnTo>
                <a:lnTo>
                  <a:pt x="2214610" y="239745"/>
                </a:lnTo>
                <a:lnTo>
                  <a:pt x="2278655" y="254155"/>
                </a:lnTo>
                <a:lnTo>
                  <a:pt x="2342494" y="268966"/>
                </a:lnTo>
                <a:lnTo>
                  <a:pt x="2406125" y="284175"/>
                </a:lnTo>
                <a:lnTo>
                  <a:pt x="2469547" y="299780"/>
                </a:lnTo>
                <a:lnTo>
                  <a:pt x="2532756" y="315779"/>
                </a:lnTo>
                <a:lnTo>
                  <a:pt x="2595751" y="332171"/>
                </a:lnTo>
                <a:lnTo>
                  <a:pt x="2658530" y="348954"/>
                </a:lnTo>
                <a:lnTo>
                  <a:pt x="2721091" y="366127"/>
                </a:lnTo>
                <a:lnTo>
                  <a:pt x="2783430" y="383687"/>
                </a:lnTo>
                <a:lnTo>
                  <a:pt x="2845547" y="401632"/>
                </a:lnTo>
                <a:lnTo>
                  <a:pt x="2907439" y="419962"/>
                </a:lnTo>
                <a:lnTo>
                  <a:pt x="2969104" y="438673"/>
                </a:lnTo>
                <a:lnTo>
                  <a:pt x="3030539" y="457766"/>
                </a:lnTo>
                <a:lnTo>
                  <a:pt x="3091743" y="477236"/>
                </a:lnTo>
                <a:lnTo>
                  <a:pt x="3152713" y="497084"/>
                </a:lnTo>
                <a:lnTo>
                  <a:pt x="3213447" y="517307"/>
                </a:lnTo>
                <a:lnTo>
                  <a:pt x="3273943" y="537903"/>
                </a:lnTo>
                <a:lnTo>
                  <a:pt x="3334199" y="558871"/>
                </a:lnTo>
                <a:lnTo>
                  <a:pt x="3394213" y="580209"/>
                </a:lnTo>
                <a:lnTo>
                  <a:pt x="3453982" y="601914"/>
                </a:lnTo>
                <a:lnTo>
                  <a:pt x="3513505" y="623986"/>
                </a:lnTo>
                <a:lnTo>
                  <a:pt x="3572779" y="646423"/>
                </a:lnTo>
                <a:lnTo>
                  <a:pt x="3631802" y="669223"/>
                </a:lnTo>
                <a:lnTo>
                  <a:pt x="3690571" y="692383"/>
                </a:lnTo>
                <a:lnTo>
                  <a:pt x="3749086" y="715903"/>
                </a:lnTo>
                <a:lnTo>
                  <a:pt x="3807342" y="739780"/>
                </a:lnTo>
                <a:lnTo>
                  <a:pt x="3865340" y="764013"/>
                </a:lnTo>
                <a:lnTo>
                  <a:pt x="3923075" y="788600"/>
                </a:lnTo>
                <a:lnTo>
                  <a:pt x="3980546" y="813540"/>
                </a:lnTo>
                <a:lnTo>
                  <a:pt x="4037752" y="838830"/>
                </a:lnTo>
                <a:lnTo>
                  <a:pt x="4094688" y="864468"/>
                </a:lnTo>
                <a:lnTo>
                  <a:pt x="4151355" y="890454"/>
                </a:lnTo>
                <a:lnTo>
                  <a:pt x="4207749" y="916784"/>
                </a:lnTo>
                <a:lnTo>
                  <a:pt x="4263868" y="943458"/>
                </a:lnTo>
                <a:lnTo>
                  <a:pt x="4319710" y="970474"/>
                </a:lnTo>
                <a:lnTo>
                  <a:pt x="4375273" y="997830"/>
                </a:lnTo>
                <a:lnTo>
                  <a:pt x="4430554" y="1025524"/>
                </a:lnTo>
                <a:lnTo>
                  <a:pt x="4485552" y="1053554"/>
                </a:lnTo>
                <a:lnTo>
                  <a:pt x="4540265" y="1081919"/>
                </a:lnTo>
                <a:lnTo>
                  <a:pt x="4594690" y="1110617"/>
                </a:lnTo>
                <a:lnTo>
                  <a:pt x="4648825" y="1139646"/>
                </a:lnTo>
                <a:lnTo>
                  <a:pt x="4702667" y="1169004"/>
                </a:lnTo>
                <a:lnTo>
                  <a:pt x="4756216" y="1198690"/>
                </a:lnTo>
                <a:lnTo>
                  <a:pt x="4809468" y="1228701"/>
                </a:lnTo>
                <a:lnTo>
                  <a:pt x="4862421" y="1259037"/>
                </a:lnTo>
                <a:lnTo>
                  <a:pt x="4915073" y="1289695"/>
                </a:lnTo>
                <a:lnTo>
                  <a:pt x="4967423" y="1320674"/>
                </a:lnTo>
                <a:lnTo>
                  <a:pt x="5019468" y="1351971"/>
                </a:lnTo>
                <a:lnTo>
                  <a:pt x="5071205" y="1383585"/>
                </a:lnTo>
                <a:lnTo>
                  <a:pt x="5122633" y="1415515"/>
                </a:lnTo>
                <a:lnTo>
                  <a:pt x="5173749" y="1447758"/>
                </a:lnTo>
                <a:lnTo>
                  <a:pt x="5224551" y="1480313"/>
                </a:lnTo>
                <a:lnTo>
                  <a:pt x="5275038" y="1513177"/>
                </a:lnTo>
                <a:lnTo>
                  <a:pt x="5325206" y="1546350"/>
                </a:lnTo>
                <a:lnTo>
                  <a:pt x="5375054" y="1579830"/>
                </a:lnTo>
                <a:lnTo>
                  <a:pt x="5424580" y="1613614"/>
                </a:lnTo>
                <a:lnTo>
                  <a:pt x="5473781" y="1647701"/>
                </a:lnTo>
                <a:lnTo>
                  <a:pt x="5522656" y="1682089"/>
                </a:lnTo>
                <a:lnTo>
                  <a:pt x="5571201" y="1716777"/>
                </a:lnTo>
                <a:lnTo>
                  <a:pt x="5619416" y="1751762"/>
                </a:lnTo>
                <a:lnTo>
                  <a:pt x="5667297" y="1787043"/>
                </a:lnTo>
                <a:lnTo>
                  <a:pt x="5714843" y="1822619"/>
                </a:lnTo>
                <a:lnTo>
                  <a:pt x="5762051" y="1858486"/>
                </a:lnTo>
                <a:lnTo>
                  <a:pt x="5808919" y="1894645"/>
                </a:lnTo>
                <a:lnTo>
                  <a:pt x="5855446" y="1931092"/>
                </a:lnTo>
                <a:lnTo>
                  <a:pt x="5901628" y="1967826"/>
                </a:lnTo>
                <a:lnTo>
                  <a:pt x="5947464" y="2004845"/>
                </a:lnTo>
                <a:lnTo>
                  <a:pt x="5992952" y="2042148"/>
                </a:lnTo>
                <a:lnTo>
                  <a:pt x="6038090" y="2079733"/>
                </a:lnTo>
                <a:lnTo>
                  <a:pt x="6082874" y="2117598"/>
                </a:lnTo>
                <a:lnTo>
                  <a:pt x="6127304" y="2155741"/>
                </a:lnTo>
                <a:lnTo>
                  <a:pt x="6171376" y="2194161"/>
                </a:lnTo>
                <a:lnTo>
                  <a:pt x="6215090" y="2232855"/>
                </a:lnTo>
                <a:lnTo>
                  <a:pt x="6258442" y="2271823"/>
                </a:lnTo>
                <a:lnTo>
                  <a:pt x="6301430" y="2311061"/>
                </a:lnTo>
                <a:lnTo>
                  <a:pt x="6344053" y="2350569"/>
                </a:lnTo>
                <a:lnTo>
                  <a:pt x="6386308" y="2390345"/>
                </a:lnTo>
                <a:lnTo>
                  <a:pt x="6428193" y="2430387"/>
                </a:lnTo>
                <a:lnTo>
                  <a:pt x="6469705" y="2470693"/>
                </a:lnTo>
                <a:lnTo>
                  <a:pt x="6510844" y="2511261"/>
                </a:lnTo>
                <a:lnTo>
                  <a:pt x="6551605" y="2552090"/>
                </a:lnTo>
                <a:lnTo>
                  <a:pt x="6591988" y="2593178"/>
                </a:lnTo>
                <a:lnTo>
                  <a:pt x="6631991" y="2634523"/>
                </a:lnTo>
                <a:lnTo>
                  <a:pt x="6671610" y="2676123"/>
                </a:lnTo>
                <a:lnTo>
                  <a:pt x="6710844" y="2717977"/>
                </a:lnTo>
                <a:lnTo>
                  <a:pt x="6749690" y="2760083"/>
                </a:lnTo>
                <a:lnTo>
                  <a:pt x="6788147" y="2802439"/>
                </a:lnTo>
                <a:lnTo>
                  <a:pt x="6826213" y="2845043"/>
                </a:lnTo>
                <a:lnTo>
                  <a:pt x="6863884" y="2887894"/>
                </a:lnTo>
                <a:lnTo>
                  <a:pt x="6901160" y="2930990"/>
                </a:lnTo>
                <a:lnTo>
                  <a:pt x="6938037" y="2974328"/>
                </a:lnTo>
                <a:lnTo>
                  <a:pt x="6974514" y="3017908"/>
                </a:lnTo>
                <a:lnTo>
                  <a:pt x="7010588" y="3061728"/>
                </a:lnTo>
                <a:lnTo>
                  <a:pt x="7046258" y="3105785"/>
                </a:lnTo>
                <a:lnTo>
                  <a:pt x="7081521" y="3150078"/>
                </a:lnTo>
                <a:lnTo>
                  <a:pt x="7116375" y="3194606"/>
                </a:lnTo>
                <a:lnTo>
                  <a:pt x="7150818" y="3239366"/>
                </a:lnTo>
                <a:lnTo>
                  <a:pt x="7184847" y="3284357"/>
                </a:lnTo>
                <a:lnTo>
                  <a:pt x="7218461" y="3329576"/>
                </a:lnTo>
                <a:lnTo>
                  <a:pt x="7251657" y="3375023"/>
                </a:lnTo>
                <a:lnTo>
                  <a:pt x="7284434" y="3420695"/>
                </a:lnTo>
                <a:lnTo>
                  <a:pt x="7316788" y="3466591"/>
                </a:lnTo>
                <a:lnTo>
                  <a:pt x="7348719" y="3512709"/>
                </a:lnTo>
                <a:lnTo>
                  <a:pt x="7380223" y="3559047"/>
                </a:lnTo>
                <a:lnTo>
                  <a:pt x="7411298" y="3605604"/>
                </a:lnTo>
                <a:lnTo>
                  <a:pt x="7441943" y="3652377"/>
                </a:lnTo>
                <a:lnTo>
                  <a:pt x="7472155" y="3699365"/>
                </a:lnTo>
                <a:lnTo>
                  <a:pt x="7501932" y="3746566"/>
                </a:lnTo>
                <a:lnTo>
                  <a:pt x="7531272" y="3793978"/>
                </a:lnTo>
                <a:lnTo>
                  <a:pt x="7560172" y="3841600"/>
                </a:lnTo>
                <a:lnTo>
                  <a:pt x="7588632" y="3889430"/>
                </a:lnTo>
                <a:lnTo>
                  <a:pt x="7616647" y="3937465"/>
                </a:lnTo>
                <a:lnTo>
                  <a:pt x="7644217" y="3985706"/>
                </a:lnTo>
                <a:lnTo>
                  <a:pt x="7671338" y="4034148"/>
                </a:lnTo>
                <a:lnTo>
                  <a:pt x="7698010" y="4082792"/>
                </a:lnTo>
                <a:lnTo>
                  <a:pt x="7724229" y="4131634"/>
                </a:lnTo>
                <a:lnTo>
                  <a:pt x="7749994" y="4180674"/>
                </a:lnTo>
                <a:lnTo>
                  <a:pt x="7775302" y="4229909"/>
                </a:lnTo>
                <a:lnTo>
                  <a:pt x="7800152" y="4279338"/>
                </a:lnTo>
                <a:lnTo>
                  <a:pt x="7824540" y="4328959"/>
                </a:lnTo>
                <a:lnTo>
                  <a:pt x="7848466" y="4378770"/>
                </a:lnTo>
                <a:lnTo>
                  <a:pt x="7871926" y="4428770"/>
                </a:lnTo>
                <a:lnTo>
                  <a:pt x="7894918" y="4478956"/>
                </a:lnTo>
                <a:lnTo>
                  <a:pt x="7917441" y="4529327"/>
                </a:lnTo>
                <a:lnTo>
                  <a:pt x="7939493" y="4579881"/>
                </a:lnTo>
                <a:lnTo>
                  <a:pt x="7961070" y="4630617"/>
                </a:lnTo>
                <a:lnTo>
                  <a:pt x="7982171" y="4681532"/>
                </a:lnTo>
                <a:lnTo>
                  <a:pt x="8002794" y="4732626"/>
                </a:lnTo>
                <a:lnTo>
                  <a:pt x="8022937" y="4783895"/>
                </a:lnTo>
                <a:lnTo>
                  <a:pt x="8042596" y="4835339"/>
                </a:lnTo>
                <a:lnTo>
                  <a:pt x="8061772" y="4886955"/>
                </a:lnTo>
                <a:lnTo>
                  <a:pt x="8080460" y="4938742"/>
                </a:lnTo>
                <a:lnTo>
                  <a:pt x="8098659" y="4990699"/>
                </a:lnTo>
                <a:lnTo>
                  <a:pt x="8116367" y="5042822"/>
                </a:lnTo>
                <a:lnTo>
                  <a:pt x="8133581" y="5095111"/>
                </a:lnTo>
                <a:lnTo>
                  <a:pt x="8150300" y="5147564"/>
                </a:lnTo>
                <a:lnTo>
                  <a:pt x="8166521" y="5200179"/>
                </a:lnTo>
                <a:lnTo>
                  <a:pt x="8182242" y="5252954"/>
                </a:lnTo>
                <a:lnTo>
                  <a:pt x="8197461" y="5305888"/>
                </a:lnTo>
                <a:lnTo>
                  <a:pt x="8212176" y="5358979"/>
                </a:lnTo>
                <a:lnTo>
                  <a:pt x="8226385" y="5412224"/>
                </a:lnTo>
                <a:lnTo>
                  <a:pt x="8240085" y="5465623"/>
                </a:lnTo>
                <a:lnTo>
                  <a:pt x="8253274" y="5519173"/>
                </a:lnTo>
                <a:lnTo>
                  <a:pt x="8265950" y="5572873"/>
                </a:lnTo>
                <a:lnTo>
                  <a:pt x="8278111" y="5626720"/>
                </a:lnTo>
                <a:lnTo>
                  <a:pt x="8289755" y="5680714"/>
                </a:lnTo>
                <a:lnTo>
                  <a:pt x="8300880" y="5734853"/>
                </a:lnTo>
                <a:lnTo>
                  <a:pt x="8311483" y="5789134"/>
                </a:lnTo>
                <a:lnTo>
                  <a:pt x="8321562" y="5843556"/>
                </a:lnTo>
                <a:lnTo>
                  <a:pt x="8331115" y="5898117"/>
                </a:lnTo>
                <a:lnTo>
                  <a:pt x="8340141" y="5952815"/>
                </a:lnTo>
                <a:lnTo>
                  <a:pt x="8348636" y="6007649"/>
                </a:lnTo>
                <a:lnTo>
                  <a:pt x="8356598" y="6062617"/>
                </a:lnTo>
                <a:lnTo>
                  <a:pt x="8364027" y="6117717"/>
                </a:lnTo>
                <a:lnTo>
                  <a:pt x="8370918" y="6172948"/>
                </a:lnTo>
                <a:lnTo>
                  <a:pt x="8377271" y="6228306"/>
                </a:lnTo>
                <a:lnTo>
                  <a:pt x="8383082" y="6283792"/>
                </a:lnTo>
                <a:lnTo>
                  <a:pt x="8388350" y="6339403"/>
                </a:lnTo>
                <a:lnTo>
                  <a:pt x="8393073" y="6395137"/>
                </a:lnTo>
                <a:lnTo>
                  <a:pt x="8397249" y="6450992"/>
                </a:lnTo>
                <a:lnTo>
                  <a:pt x="8400874" y="6506968"/>
                </a:lnTo>
                <a:lnTo>
                  <a:pt x="8403948" y="6563061"/>
                </a:lnTo>
                <a:lnTo>
                  <a:pt x="8406468" y="6619271"/>
                </a:lnTo>
                <a:lnTo>
                  <a:pt x="8408432" y="6675595"/>
                </a:lnTo>
                <a:lnTo>
                  <a:pt x="8409837" y="6732031"/>
                </a:lnTo>
                <a:lnTo>
                  <a:pt x="8410682" y="6788579"/>
                </a:lnTo>
                <a:lnTo>
                  <a:pt x="8410964" y="6845236"/>
                </a:lnTo>
              </a:path>
            </a:pathLst>
          </a:custGeom>
          <a:ln w="12700">
            <a:solidFill>
              <a:srgbClr val="336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15439" y="333756"/>
            <a:ext cx="6108192" cy="8976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53155" y="1004316"/>
            <a:ext cx="2877312" cy="8976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06905" marR="5080" indent="-1538605">
              <a:lnSpc>
                <a:spcPct val="100000"/>
              </a:lnSpc>
              <a:spcBef>
                <a:spcPts val="105"/>
              </a:spcBef>
            </a:pPr>
            <a:r>
              <a:rPr dirty="0"/>
              <a:t>Integrated</a:t>
            </a:r>
            <a:r>
              <a:rPr spc="-75" dirty="0"/>
              <a:t> </a:t>
            </a:r>
            <a:r>
              <a:rPr dirty="0"/>
              <a:t>Treatment  Methods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64844" y="1903895"/>
            <a:ext cx="7066915" cy="3342640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70"/>
              </a:spcBef>
              <a:buClr>
                <a:srgbClr val="3366FF"/>
              </a:buClr>
              <a:buSzPct val="79687"/>
              <a:buFont typeface="Wingdings"/>
              <a:buChar char=""/>
              <a:tabLst>
                <a:tab pos="355600" algn="l"/>
              </a:tabLst>
            </a:pPr>
            <a:r>
              <a:rPr sz="3200" dirty="0">
                <a:solidFill>
                  <a:schemeClr val="bg1"/>
                </a:solidFill>
                <a:latin typeface="Times New Roman"/>
                <a:cs typeface="Times New Roman"/>
              </a:rPr>
              <a:t>Continuous contour trenches or</a:t>
            </a:r>
            <a:r>
              <a:rPr sz="3200" spc="-1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chemeClr val="bg1"/>
                </a:solidFill>
                <a:latin typeface="Times New Roman"/>
                <a:cs typeface="Times New Roman"/>
              </a:rPr>
              <a:t>benches</a:t>
            </a:r>
          </a:p>
          <a:p>
            <a:pPr marL="355600" marR="5080" indent="-342900">
              <a:lnSpc>
                <a:spcPct val="100000"/>
              </a:lnSpc>
              <a:spcBef>
                <a:spcPts val="765"/>
              </a:spcBef>
              <a:buClr>
                <a:srgbClr val="3366FF"/>
              </a:buClr>
              <a:buSzPct val="79687"/>
              <a:buFont typeface="Wingdings"/>
              <a:buChar char=""/>
              <a:tabLst>
                <a:tab pos="355600" algn="l"/>
              </a:tabLst>
            </a:pPr>
            <a:r>
              <a:rPr sz="3200" dirty="0">
                <a:solidFill>
                  <a:schemeClr val="bg1"/>
                </a:solidFill>
                <a:latin typeface="Times New Roman"/>
                <a:cs typeface="Times New Roman"/>
              </a:rPr>
              <a:t>Live check dams – planting grass,</a:t>
            </a:r>
            <a:r>
              <a:rPr sz="3200" spc="-1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chemeClr val="bg1"/>
                </a:solidFill>
                <a:latin typeface="Times New Roman"/>
                <a:cs typeface="Times New Roman"/>
              </a:rPr>
              <a:t>shrubs  and trees</a:t>
            </a:r>
            <a:r>
              <a:rPr sz="3200" spc="-2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chemeClr val="bg1"/>
                </a:solidFill>
                <a:latin typeface="Times New Roman"/>
                <a:cs typeface="Times New Roman"/>
              </a:rPr>
              <a:t>etc.</a:t>
            </a: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3366FF"/>
              </a:buClr>
              <a:buSzPct val="79687"/>
              <a:buFont typeface="Wingdings"/>
              <a:buChar char=""/>
              <a:tabLst>
                <a:tab pos="355600" algn="l"/>
              </a:tabLst>
            </a:pPr>
            <a:r>
              <a:rPr sz="3200" dirty="0">
                <a:solidFill>
                  <a:schemeClr val="bg1"/>
                </a:solidFill>
                <a:latin typeface="Times New Roman"/>
                <a:cs typeface="Times New Roman"/>
              </a:rPr>
              <a:t>Bund constructed out of</a:t>
            </a:r>
            <a:r>
              <a:rPr sz="3200" spc="-8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chemeClr val="bg1"/>
                </a:solidFill>
                <a:latin typeface="Times New Roman"/>
                <a:cs typeface="Times New Roman"/>
              </a:rPr>
              <a:t>stones.</a:t>
            </a:r>
          </a:p>
          <a:p>
            <a:pPr marL="355600" marR="41910" indent="-342900">
              <a:lnSpc>
                <a:spcPct val="100000"/>
              </a:lnSpc>
              <a:spcBef>
                <a:spcPts val="770"/>
              </a:spcBef>
              <a:buClr>
                <a:srgbClr val="3366FF"/>
              </a:buClr>
              <a:buSzPct val="79687"/>
              <a:buFont typeface="Wingdings"/>
              <a:buChar char=""/>
              <a:tabLst>
                <a:tab pos="355600" algn="l"/>
              </a:tabLst>
            </a:pPr>
            <a:r>
              <a:rPr sz="3200" dirty="0">
                <a:solidFill>
                  <a:schemeClr val="bg1"/>
                </a:solidFill>
                <a:latin typeface="Times New Roman"/>
                <a:cs typeface="Times New Roman"/>
              </a:rPr>
              <a:t>Earthen check </a:t>
            </a:r>
            <a:r>
              <a:rPr sz="3200" spc="0" dirty="0">
                <a:solidFill>
                  <a:schemeClr val="bg1"/>
                </a:solidFill>
                <a:latin typeface="Times New Roman"/>
                <a:cs typeface="Times New Roman"/>
              </a:rPr>
              <a:t>bund- </a:t>
            </a:r>
            <a:r>
              <a:rPr sz="3200" dirty="0">
                <a:solidFill>
                  <a:schemeClr val="bg1"/>
                </a:solidFill>
                <a:latin typeface="Times New Roman"/>
                <a:cs typeface="Times New Roman"/>
              </a:rPr>
              <a:t>local soil,across</a:t>
            </a:r>
            <a:r>
              <a:rPr sz="3200" spc="-16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chemeClr val="bg1"/>
                </a:solidFill>
                <a:latin typeface="Times New Roman"/>
                <a:cs typeface="Times New Roman"/>
              </a:rPr>
              <a:t>the  stream</a:t>
            </a:r>
          </a:p>
        </p:txBody>
      </p:sp>
      <p:sp>
        <p:nvSpPr>
          <p:cNvPr id="8" name="object 8"/>
          <p:cNvSpPr/>
          <p:nvPr/>
        </p:nvSpPr>
        <p:spPr>
          <a:xfrm>
            <a:off x="7709460" y="382042"/>
            <a:ext cx="1434540" cy="17997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87975" y="1585975"/>
            <a:ext cx="3743325" cy="5259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389" y="1650"/>
            <a:ext cx="8411210" cy="6845300"/>
          </a:xfrm>
          <a:custGeom>
            <a:avLst/>
            <a:gdLst/>
            <a:ahLst/>
            <a:cxnLst/>
            <a:rect l="l" t="t" r="r" b="b"/>
            <a:pathLst>
              <a:path w="8411210" h="6845300">
                <a:moveTo>
                  <a:pt x="0" y="0"/>
                </a:moveTo>
                <a:lnTo>
                  <a:pt x="69612" y="229"/>
                </a:lnTo>
                <a:lnTo>
                  <a:pt x="139091" y="917"/>
                </a:lnTo>
                <a:lnTo>
                  <a:pt x="208434" y="2060"/>
                </a:lnTo>
                <a:lnTo>
                  <a:pt x="277638" y="3658"/>
                </a:lnTo>
                <a:lnTo>
                  <a:pt x="346702" y="5709"/>
                </a:lnTo>
                <a:lnTo>
                  <a:pt x="415622" y="8210"/>
                </a:lnTo>
                <a:lnTo>
                  <a:pt x="484398" y="11161"/>
                </a:lnTo>
                <a:lnTo>
                  <a:pt x="553027" y="14559"/>
                </a:lnTo>
                <a:lnTo>
                  <a:pt x="621507" y="18402"/>
                </a:lnTo>
                <a:lnTo>
                  <a:pt x="689835" y="22690"/>
                </a:lnTo>
                <a:lnTo>
                  <a:pt x="758009" y="27419"/>
                </a:lnTo>
                <a:lnTo>
                  <a:pt x="826028" y="32589"/>
                </a:lnTo>
                <a:lnTo>
                  <a:pt x="893889" y="38197"/>
                </a:lnTo>
                <a:lnTo>
                  <a:pt x="961590" y="44242"/>
                </a:lnTo>
                <a:lnTo>
                  <a:pt x="1029128" y="50722"/>
                </a:lnTo>
                <a:lnTo>
                  <a:pt x="1096502" y="57636"/>
                </a:lnTo>
                <a:lnTo>
                  <a:pt x="1163710" y="64981"/>
                </a:lnTo>
                <a:lnTo>
                  <a:pt x="1230749" y="72755"/>
                </a:lnTo>
                <a:lnTo>
                  <a:pt x="1297617" y="80958"/>
                </a:lnTo>
                <a:lnTo>
                  <a:pt x="1364311" y="89587"/>
                </a:lnTo>
                <a:lnTo>
                  <a:pt x="1430831" y="98640"/>
                </a:lnTo>
                <a:lnTo>
                  <a:pt x="1497173" y="108116"/>
                </a:lnTo>
                <a:lnTo>
                  <a:pt x="1563336" y="118012"/>
                </a:lnTo>
                <a:lnTo>
                  <a:pt x="1629317" y="128328"/>
                </a:lnTo>
                <a:lnTo>
                  <a:pt x="1695114" y="139062"/>
                </a:lnTo>
                <a:lnTo>
                  <a:pt x="1760725" y="150211"/>
                </a:lnTo>
                <a:lnTo>
                  <a:pt x="1826147" y="161774"/>
                </a:lnTo>
                <a:lnTo>
                  <a:pt x="1891380" y="173749"/>
                </a:lnTo>
                <a:lnTo>
                  <a:pt x="1956420" y="186134"/>
                </a:lnTo>
                <a:lnTo>
                  <a:pt x="2021265" y="198928"/>
                </a:lnTo>
                <a:lnTo>
                  <a:pt x="2085913" y="212129"/>
                </a:lnTo>
                <a:lnTo>
                  <a:pt x="2150362" y="225735"/>
                </a:lnTo>
                <a:lnTo>
                  <a:pt x="2214610" y="239745"/>
                </a:lnTo>
                <a:lnTo>
                  <a:pt x="2278655" y="254155"/>
                </a:lnTo>
                <a:lnTo>
                  <a:pt x="2342494" y="268966"/>
                </a:lnTo>
                <a:lnTo>
                  <a:pt x="2406125" y="284175"/>
                </a:lnTo>
                <a:lnTo>
                  <a:pt x="2469547" y="299780"/>
                </a:lnTo>
                <a:lnTo>
                  <a:pt x="2532756" y="315779"/>
                </a:lnTo>
                <a:lnTo>
                  <a:pt x="2595751" y="332171"/>
                </a:lnTo>
                <a:lnTo>
                  <a:pt x="2658530" y="348954"/>
                </a:lnTo>
                <a:lnTo>
                  <a:pt x="2721091" y="366127"/>
                </a:lnTo>
                <a:lnTo>
                  <a:pt x="2783430" y="383687"/>
                </a:lnTo>
                <a:lnTo>
                  <a:pt x="2845547" y="401632"/>
                </a:lnTo>
                <a:lnTo>
                  <a:pt x="2907439" y="419962"/>
                </a:lnTo>
                <a:lnTo>
                  <a:pt x="2969104" y="438673"/>
                </a:lnTo>
                <a:lnTo>
                  <a:pt x="3030539" y="457766"/>
                </a:lnTo>
                <a:lnTo>
                  <a:pt x="3091743" y="477236"/>
                </a:lnTo>
                <a:lnTo>
                  <a:pt x="3152713" y="497084"/>
                </a:lnTo>
                <a:lnTo>
                  <a:pt x="3213447" y="517307"/>
                </a:lnTo>
                <a:lnTo>
                  <a:pt x="3273943" y="537903"/>
                </a:lnTo>
                <a:lnTo>
                  <a:pt x="3334199" y="558871"/>
                </a:lnTo>
                <a:lnTo>
                  <a:pt x="3394213" y="580209"/>
                </a:lnTo>
                <a:lnTo>
                  <a:pt x="3453982" y="601914"/>
                </a:lnTo>
                <a:lnTo>
                  <a:pt x="3513505" y="623986"/>
                </a:lnTo>
                <a:lnTo>
                  <a:pt x="3572779" y="646423"/>
                </a:lnTo>
                <a:lnTo>
                  <a:pt x="3631802" y="669223"/>
                </a:lnTo>
                <a:lnTo>
                  <a:pt x="3690571" y="692383"/>
                </a:lnTo>
                <a:lnTo>
                  <a:pt x="3749086" y="715903"/>
                </a:lnTo>
                <a:lnTo>
                  <a:pt x="3807342" y="739780"/>
                </a:lnTo>
                <a:lnTo>
                  <a:pt x="3865340" y="764013"/>
                </a:lnTo>
                <a:lnTo>
                  <a:pt x="3923075" y="788600"/>
                </a:lnTo>
                <a:lnTo>
                  <a:pt x="3980546" y="813540"/>
                </a:lnTo>
                <a:lnTo>
                  <a:pt x="4037752" y="838830"/>
                </a:lnTo>
                <a:lnTo>
                  <a:pt x="4094688" y="864468"/>
                </a:lnTo>
                <a:lnTo>
                  <a:pt x="4151355" y="890454"/>
                </a:lnTo>
                <a:lnTo>
                  <a:pt x="4207749" y="916784"/>
                </a:lnTo>
                <a:lnTo>
                  <a:pt x="4263868" y="943458"/>
                </a:lnTo>
                <a:lnTo>
                  <a:pt x="4319710" y="970474"/>
                </a:lnTo>
                <a:lnTo>
                  <a:pt x="4375273" y="997830"/>
                </a:lnTo>
                <a:lnTo>
                  <a:pt x="4430554" y="1025524"/>
                </a:lnTo>
                <a:lnTo>
                  <a:pt x="4485552" y="1053554"/>
                </a:lnTo>
                <a:lnTo>
                  <a:pt x="4540265" y="1081919"/>
                </a:lnTo>
                <a:lnTo>
                  <a:pt x="4594690" y="1110617"/>
                </a:lnTo>
                <a:lnTo>
                  <a:pt x="4648825" y="1139646"/>
                </a:lnTo>
                <a:lnTo>
                  <a:pt x="4702667" y="1169004"/>
                </a:lnTo>
                <a:lnTo>
                  <a:pt x="4756216" y="1198690"/>
                </a:lnTo>
                <a:lnTo>
                  <a:pt x="4809468" y="1228701"/>
                </a:lnTo>
                <a:lnTo>
                  <a:pt x="4862421" y="1259037"/>
                </a:lnTo>
                <a:lnTo>
                  <a:pt x="4915073" y="1289695"/>
                </a:lnTo>
                <a:lnTo>
                  <a:pt x="4967423" y="1320674"/>
                </a:lnTo>
                <a:lnTo>
                  <a:pt x="5019468" y="1351971"/>
                </a:lnTo>
                <a:lnTo>
                  <a:pt x="5071205" y="1383585"/>
                </a:lnTo>
                <a:lnTo>
                  <a:pt x="5122633" y="1415515"/>
                </a:lnTo>
                <a:lnTo>
                  <a:pt x="5173749" y="1447758"/>
                </a:lnTo>
                <a:lnTo>
                  <a:pt x="5224551" y="1480313"/>
                </a:lnTo>
                <a:lnTo>
                  <a:pt x="5275038" y="1513177"/>
                </a:lnTo>
                <a:lnTo>
                  <a:pt x="5325206" y="1546350"/>
                </a:lnTo>
                <a:lnTo>
                  <a:pt x="5375054" y="1579830"/>
                </a:lnTo>
                <a:lnTo>
                  <a:pt x="5424580" y="1613614"/>
                </a:lnTo>
                <a:lnTo>
                  <a:pt x="5473781" y="1647701"/>
                </a:lnTo>
                <a:lnTo>
                  <a:pt x="5522656" y="1682089"/>
                </a:lnTo>
                <a:lnTo>
                  <a:pt x="5571201" y="1716777"/>
                </a:lnTo>
                <a:lnTo>
                  <a:pt x="5619416" y="1751762"/>
                </a:lnTo>
                <a:lnTo>
                  <a:pt x="5667297" y="1787043"/>
                </a:lnTo>
                <a:lnTo>
                  <a:pt x="5714843" y="1822619"/>
                </a:lnTo>
                <a:lnTo>
                  <a:pt x="5762051" y="1858486"/>
                </a:lnTo>
                <a:lnTo>
                  <a:pt x="5808919" y="1894645"/>
                </a:lnTo>
                <a:lnTo>
                  <a:pt x="5855446" y="1931092"/>
                </a:lnTo>
                <a:lnTo>
                  <a:pt x="5901628" y="1967826"/>
                </a:lnTo>
                <a:lnTo>
                  <a:pt x="5947464" y="2004845"/>
                </a:lnTo>
                <a:lnTo>
                  <a:pt x="5992952" y="2042148"/>
                </a:lnTo>
                <a:lnTo>
                  <a:pt x="6038090" y="2079733"/>
                </a:lnTo>
                <a:lnTo>
                  <a:pt x="6082874" y="2117598"/>
                </a:lnTo>
                <a:lnTo>
                  <a:pt x="6127304" y="2155741"/>
                </a:lnTo>
                <a:lnTo>
                  <a:pt x="6171376" y="2194161"/>
                </a:lnTo>
                <a:lnTo>
                  <a:pt x="6215090" y="2232855"/>
                </a:lnTo>
                <a:lnTo>
                  <a:pt x="6258442" y="2271823"/>
                </a:lnTo>
                <a:lnTo>
                  <a:pt x="6301430" y="2311061"/>
                </a:lnTo>
                <a:lnTo>
                  <a:pt x="6344053" y="2350569"/>
                </a:lnTo>
                <a:lnTo>
                  <a:pt x="6386308" y="2390345"/>
                </a:lnTo>
                <a:lnTo>
                  <a:pt x="6428193" y="2430387"/>
                </a:lnTo>
                <a:lnTo>
                  <a:pt x="6469705" y="2470693"/>
                </a:lnTo>
                <a:lnTo>
                  <a:pt x="6510844" y="2511261"/>
                </a:lnTo>
                <a:lnTo>
                  <a:pt x="6551605" y="2552090"/>
                </a:lnTo>
                <a:lnTo>
                  <a:pt x="6591988" y="2593178"/>
                </a:lnTo>
                <a:lnTo>
                  <a:pt x="6631991" y="2634523"/>
                </a:lnTo>
                <a:lnTo>
                  <a:pt x="6671610" y="2676123"/>
                </a:lnTo>
                <a:lnTo>
                  <a:pt x="6710844" y="2717977"/>
                </a:lnTo>
                <a:lnTo>
                  <a:pt x="6749690" y="2760083"/>
                </a:lnTo>
                <a:lnTo>
                  <a:pt x="6788147" y="2802439"/>
                </a:lnTo>
                <a:lnTo>
                  <a:pt x="6826213" y="2845043"/>
                </a:lnTo>
                <a:lnTo>
                  <a:pt x="6863884" y="2887894"/>
                </a:lnTo>
                <a:lnTo>
                  <a:pt x="6901160" y="2930990"/>
                </a:lnTo>
                <a:lnTo>
                  <a:pt x="6938037" y="2974328"/>
                </a:lnTo>
                <a:lnTo>
                  <a:pt x="6974514" y="3017908"/>
                </a:lnTo>
                <a:lnTo>
                  <a:pt x="7010588" y="3061728"/>
                </a:lnTo>
                <a:lnTo>
                  <a:pt x="7046258" y="3105785"/>
                </a:lnTo>
                <a:lnTo>
                  <a:pt x="7081521" y="3150078"/>
                </a:lnTo>
                <a:lnTo>
                  <a:pt x="7116375" y="3194606"/>
                </a:lnTo>
                <a:lnTo>
                  <a:pt x="7150818" y="3239366"/>
                </a:lnTo>
                <a:lnTo>
                  <a:pt x="7184847" y="3284357"/>
                </a:lnTo>
                <a:lnTo>
                  <a:pt x="7218461" y="3329576"/>
                </a:lnTo>
                <a:lnTo>
                  <a:pt x="7251657" y="3375023"/>
                </a:lnTo>
                <a:lnTo>
                  <a:pt x="7284434" y="3420695"/>
                </a:lnTo>
                <a:lnTo>
                  <a:pt x="7316788" y="3466591"/>
                </a:lnTo>
                <a:lnTo>
                  <a:pt x="7348719" y="3512709"/>
                </a:lnTo>
                <a:lnTo>
                  <a:pt x="7380223" y="3559047"/>
                </a:lnTo>
                <a:lnTo>
                  <a:pt x="7411298" y="3605604"/>
                </a:lnTo>
                <a:lnTo>
                  <a:pt x="7441943" y="3652377"/>
                </a:lnTo>
                <a:lnTo>
                  <a:pt x="7472155" y="3699365"/>
                </a:lnTo>
                <a:lnTo>
                  <a:pt x="7501932" y="3746566"/>
                </a:lnTo>
                <a:lnTo>
                  <a:pt x="7531272" y="3793978"/>
                </a:lnTo>
                <a:lnTo>
                  <a:pt x="7560172" y="3841600"/>
                </a:lnTo>
                <a:lnTo>
                  <a:pt x="7588632" y="3889430"/>
                </a:lnTo>
                <a:lnTo>
                  <a:pt x="7616647" y="3937465"/>
                </a:lnTo>
                <a:lnTo>
                  <a:pt x="7644217" y="3985706"/>
                </a:lnTo>
                <a:lnTo>
                  <a:pt x="7671338" y="4034148"/>
                </a:lnTo>
                <a:lnTo>
                  <a:pt x="7698010" y="4082792"/>
                </a:lnTo>
                <a:lnTo>
                  <a:pt x="7724229" y="4131634"/>
                </a:lnTo>
                <a:lnTo>
                  <a:pt x="7749994" y="4180674"/>
                </a:lnTo>
                <a:lnTo>
                  <a:pt x="7775302" y="4229909"/>
                </a:lnTo>
                <a:lnTo>
                  <a:pt x="7800152" y="4279338"/>
                </a:lnTo>
                <a:lnTo>
                  <a:pt x="7824540" y="4328959"/>
                </a:lnTo>
                <a:lnTo>
                  <a:pt x="7848466" y="4378770"/>
                </a:lnTo>
                <a:lnTo>
                  <a:pt x="7871926" y="4428770"/>
                </a:lnTo>
                <a:lnTo>
                  <a:pt x="7894918" y="4478956"/>
                </a:lnTo>
                <a:lnTo>
                  <a:pt x="7917441" y="4529327"/>
                </a:lnTo>
                <a:lnTo>
                  <a:pt x="7939493" y="4579881"/>
                </a:lnTo>
                <a:lnTo>
                  <a:pt x="7961070" y="4630617"/>
                </a:lnTo>
                <a:lnTo>
                  <a:pt x="7982171" y="4681532"/>
                </a:lnTo>
                <a:lnTo>
                  <a:pt x="8002794" y="4732626"/>
                </a:lnTo>
                <a:lnTo>
                  <a:pt x="8022937" y="4783895"/>
                </a:lnTo>
                <a:lnTo>
                  <a:pt x="8042596" y="4835339"/>
                </a:lnTo>
                <a:lnTo>
                  <a:pt x="8061772" y="4886955"/>
                </a:lnTo>
                <a:lnTo>
                  <a:pt x="8080460" y="4938742"/>
                </a:lnTo>
                <a:lnTo>
                  <a:pt x="8098659" y="4990699"/>
                </a:lnTo>
                <a:lnTo>
                  <a:pt x="8116367" y="5042822"/>
                </a:lnTo>
                <a:lnTo>
                  <a:pt x="8133581" y="5095111"/>
                </a:lnTo>
                <a:lnTo>
                  <a:pt x="8150300" y="5147564"/>
                </a:lnTo>
                <a:lnTo>
                  <a:pt x="8166521" y="5200179"/>
                </a:lnTo>
                <a:lnTo>
                  <a:pt x="8182242" y="5252954"/>
                </a:lnTo>
                <a:lnTo>
                  <a:pt x="8197461" y="5305888"/>
                </a:lnTo>
                <a:lnTo>
                  <a:pt x="8212176" y="5358979"/>
                </a:lnTo>
                <a:lnTo>
                  <a:pt x="8226385" y="5412224"/>
                </a:lnTo>
                <a:lnTo>
                  <a:pt x="8240085" y="5465623"/>
                </a:lnTo>
                <a:lnTo>
                  <a:pt x="8253274" y="5519173"/>
                </a:lnTo>
                <a:lnTo>
                  <a:pt x="8265950" y="5572873"/>
                </a:lnTo>
                <a:lnTo>
                  <a:pt x="8278111" y="5626720"/>
                </a:lnTo>
                <a:lnTo>
                  <a:pt x="8289755" y="5680714"/>
                </a:lnTo>
                <a:lnTo>
                  <a:pt x="8300880" y="5734853"/>
                </a:lnTo>
                <a:lnTo>
                  <a:pt x="8311483" y="5789134"/>
                </a:lnTo>
                <a:lnTo>
                  <a:pt x="8321562" y="5843556"/>
                </a:lnTo>
                <a:lnTo>
                  <a:pt x="8331115" y="5898117"/>
                </a:lnTo>
                <a:lnTo>
                  <a:pt x="8340141" y="5952815"/>
                </a:lnTo>
                <a:lnTo>
                  <a:pt x="8348636" y="6007649"/>
                </a:lnTo>
                <a:lnTo>
                  <a:pt x="8356598" y="6062617"/>
                </a:lnTo>
                <a:lnTo>
                  <a:pt x="8364027" y="6117717"/>
                </a:lnTo>
                <a:lnTo>
                  <a:pt x="8370918" y="6172948"/>
                </a:lnTo>
                <a:lnTo>
                  <a:pt x="8377271" y="6228306"/>
                </a:lnTo>
                <a:lnTo>
                  <a:pt x="8383082" y="6283792"/>
                </a:lnTo>
                <a:lnTo>
                  <a:pt x="8388350" y="6339403"/>
                </a:lnTo>
                <a:lnTo>
                  <a:pt x="8393073" y="6395137"/>
                </a:lnTo>
                <a:lnTo>
                  <a:pt x="8397249" y="6450992"/>
                </a:lnTo>
                <a:lnTo>
                  <a:pt x="8400874" y="6506968"/>
                </a:lnTo>
                <a:lnTo>
                  <a:pt x="8403948" y="6563061"/>
                </a:lnTo>
                <a:lnTo>
                  <a:pt x="8406468" y="6619271"/>
                </a:lnTo>
                <a:lnTo>
                  <a:pt x="8408432" y="6675595"/>
                </a:lnTo>
                <a:lnTo>
                  <a:pt x="8409837" y="6732031"/>
                </a:lnTo>
                <a:lnTo>
                  <a:pt x="8410682" y="6788579"/>
                </a:lnTo>
                <a:lnTo>
                  <a:pt x="8410964" y="6845236"/>
                </a:lnTo>
              </a:path>
            </a:pathLst>
          </a:custGeom>
          <a:ln w="12700">
            <a:solidFill>
              <a:srgbClr val="336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60676" y="669036"/>
            <a:ext cx="4462272" cy="8976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693670" y="818133"/>
            <a:ext cx="375602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Noise</a:t>
            </a:r>
            <a:r>
              <a:rPr spc="-75" dirty="0"/>
              <a:t> </a:t>
            </a:r>
            <a:r>
              <a:rPr dirty="0"/>
              <a:t>Pollution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64844" y="1903895"/>
            <a:ext cx="7110730" cy="1196340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70"/>
              </a:spcBef>
              <a:buClr>
                <a:srgbClr val="3366FF"/>
              </a:buClr>
              <a:buSzPct val="79687"/>
              <a:buFont typeface="Wingdings"/>
              <a:buChar char=""/>
              <a:tabLst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Noise is unwanted and undesirable</a:t>
            </a:r>
            <a:r>
              <a:rPr sz="32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sound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lr>
                <a:srgbClr val="3366FF"/>
              </a:buClr>
              <a:buSzPct val="79687"/>
              <a:buFont typeface="Wingdings"/>
              <a:buChar char=""/>
              <a:tabLst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Permitted noise level is 125</a:t>
            </a:r>
            <a:r>
              <a:rPr sz="32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decibels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802934" y="4420579"/>
            <a:ext cx="1435305" cy="17997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389" y="1650"/>
            <a:ext cx="8411210" cy="6845300"/>
          </a:xfrm>
          <a:custGeom>
            <a:avLst/>
            <a:gdLst/>
            <a:ahLst/>
            <a:cxnLst/>
            <a:rect l="l" t="t" r="r" b="b"/>
            <a:pathLst>
              <a:path w="8411210" h="6845300">
                <a:moveTo>
                  <a:pt x="0" y="0"/>
                </a:moveTo>
                <a:lnTo>
                  <a:pt x="69612" y="229"/>
                </a:lnTo>
                <a:lnTo>
                  <a:pt x="139091" y="917"/>
                </a:lnTo>
                <a:lnTo>
                  <a:pt x="208434" y="2060"/>
                </a:lnTo>
                <a:lnTo>
                  <a:pt x="277638" y="3658"/>
                </a:lnTo>
                <a:lnTo>
                  <a:pt x="346702" y="5709"/>
                </a:lnTo>
                <a:lnTo>
                  <a:pt x="415622" y="8210"/>
                </a:lnTo>
                <a:lnTo>
                  <a:pt x="484398" y="11161"/>
                </a:lnTo>
                <a:lnTo>
                  <a:pt x="553027" y="14559"/>
                </a:lnTo>
                <a:lnTo>
                  <a:pt x="621507" y="18402"/>
                </a:lnTo>
                <a:lnTo>
                  <a:pt x="689835" y="22690"/>
                </a:lnTo>
                <a:lnTo>
                  <a:pt x="758009" y="27419"/>
                </a:lnTo>
                <a:lnTo>
                  <a:pt x="826028" y="32589"/>
                </a:lnTo>
                <a:lnTo>
                  <a:pt x="893889" y="38197"/>
                </a:lnTo>
                <a:lnTo>
                  <a:pt x="961590" y="44242"/>
                </a:lnTo>
                <a:lnTo>
                  <a:pt x="1029128" y="50722"/>
                </a:lnTo>
                <a:lnTo>
                  <a:pt x="1096502" y="57636"/>
                </a:lnTo>
                <a:lnTo>
                  <a:pt x="1163710" y="64981"/>
                </a:lnTo>
                <a:lnTo>
                  <a:pt x="1230749" y="72755"/>
                </a:lnTo>
                <a:lnTo>
                  <a:pt x="1297617" y="80958"/>
                </a:lnTo>
                <a:lnTo>
                  <a:pt x="1364311" y="89587"/>
                </a:lnTo>
                <a:lnTo>
                  <a:pt x="1430831" y="98640"/>
                </a:lnTo>
                <a:lnTo>
                  <a:pt x="1497173" y="108116"/>
                </a:lnTo>
                <a:lnTo>
                  <a:pt x="1563336" y="118012"/>
                </a:lnTo>
                <a:lnTo>
                  <a:pt x="1629317" y="128328"/>
                </a:lnTo>
                <a:lnTo>
                  <a:pt x="1695114" y="139062"/>
                </a:lnTo>
                <a:lnTo>
                  <a:pt x="1760725" y="150211"/>
                </a:lnTo>
                <a:lnTo>
                  <a:pt x="1826147" y="161774"/>
                </a:lnTo>
                <a:lnTo>
                  <a:pt x="1891380" y="173749"/>
                </a:lnTo>
                <a:lnTo>
                  <a:pt x="1956420" y="186134"/>
                </a:lnTo>
                <a:lnTo>
                  <a:pt x="2021265" y="198928"/>
                </a:lnTo>
                <a:lnTo>
                  <a:pt x="2085913" y="212129"/>
                </a:lnTo>
                <a:lnTo>
                  <a:pt x="2150362" y="225735"/>
                </a:lnTo>
                <a:lnTo>
                  <a:pt x="2214610" y="239745"/>
                </a:lnTo>
                <a:lnTo>
                  <a:pt x="2278655" y="254155"/>
                </a:lnTo>
                <a:lnTo>
                  <a:pt x="2342494" y="268966"/>
                </a:lnTo>
                <a:lnTo>
                  <a:pt x="2406125" y="284175"/>
                </a:lnTo>
                <a:lnTo>
                  <a:pt x="2469547" y="299780"/>
                </a:lnTo>
                <a:lnTo>
                  <a:pt x="2532756" y="315779"/>
                </a:lnTo>
                <a:lnTo>
                  <a:pt x="2595751" y="332171"/>
                </a:lnTo>
                <a:lnTo>
                  <a:pt x="2658530" y="348954"/>
                </a:lnTo>
                <a:lnTo>
                  <a:pt x="2721091" y="366127"/>
                </a:lnTo>
                <a:lnTo>
                  <a:pt x="2783430" y="383687"/>
                </a:lnTo>
                <a:lnTo>
                  <a:pt x="2845547" y="401632"/>
                </a:lnTo>
                <a:lnTo>
                  <a:pt x="2907439" y="419962"/>
                </a:lnTo>
                <a:lnTo>
                  <a:pt x="2969104" y="438673"/>
                </a:lnTo>
                <a:lnTo>
                  <a:pt x="3030539" y="457766"/>
                </a:lnTo>
                <a:lnTo>
                  <a:pt x="3091743" y="477236"/>
                </a:lnTo>
                <a:lnTo>
                  <a:pt x="3152713" y="497084"/>
                </a:lnTo>
                <a:lnTo>
                  <a:pt x="3213447" y="517307"/>
                </a:lnTo>
                <a:lnTo>
                  <a:pt x="3273943" y="537903"/>
                </a:lnTo>
                <a:lnTo>
                  <a:pt x="3334199" y="558871"/>
                </a:lnTo>
                <a:lnTo>
                  <a:pt x="3394213" y="580209"/>
                </a:lnTo>
                <a:lnTo>
                  <a:pt x="3453982" y="601914"/>
                </a:lnTo>
                <a:lnTo>
                  <a:pt x="3513505" y="623986"/>
                </a:lnTo>
                <a:lnTo>
                  <a:pt x="3572779" y="646423"/>
                </a:lnTo>
                <a:lnTo>
                  <a:pt x="3631802" y="669223"/>
                </a:lnTo>
                <a:lnTo>
                  <a:pt x="3690571" y="692383"/>
                </a:lnTo>
                <a:lnTo>
                  <a:pt x="3749086" y="715903"/>
                </a:lnTo>
                <a:lnTo>
                  <a:pt x="3807342" y="739780"/>
                </a:lnTo>
                <a:lnTo>
                  <a:pt x="3865340" y="764013"/>
                </a:lnTo>
                <a:lnTo>
                  <a:pt x="3923075" y="788600"/>
                </a:lnTo>
                <a:lnTo>
                  <a:pt x="3980546" y="813540"/>
                </a:lnTo>
                <a:lnTo>
                  <a:pt x="4037752" y="838830"/>
                </a:lnTo>
                <a:lnTo>
                  <a:pt x="4094688" y="864468"/>
                </a:lnTo>
                <a:lnTo>
                  <a:pt x="4151355" y="890454"/>
                </a:lnTo>
                <a:lnTo>
                  <a:pt x="4207749" y="916784"/>
                </a:lnTo>
                <a:lnTo>
                  <a:pt x="4263868" y="943458"/>
                </a:lnTo>
                <a:lnTo>
                  <a:pt x="4319710" y="970474"/>
                </a:lnTo>
                <a:lnTo>
                  <a:pt x="4375273" y="997830"/>
                </a:lnTo>
                <a:lnTo>
                  <a:pt x="4430554" y="1025524"/>
                </a:lnTo>
                <a:lnTo>
                  <a:pt x="4485552" y="1053554"/>
                </a:lnTo>
                <a:lnTo>
                  <a:pt x="4540265" y="1081919"/>
                </a:lnTo>
                <a:lnTo>
                  <a:pt x="4594690" y="1110617"/>
                </a:lnTo>
                <a:lnTo>
                  <a:pt x="4648825" y="1139646"/>
                </a:lnTo>
                <a:lnTo>
                  <a:pt x="4702667" y="1169004"/>
                </a:lnTo>
                <a:lnTo>
                  <a:pt x="4756216" y="1198690"/>
                </a:lnTo>
                <a:lnTo>
                  <a:pt x="4809468" y="1228701"/>
                </a:lnTo>
                <a:lnTo>
                  <a:pt x="4862421" y="1259037"/>
                </a:lnTo>
                <a:lnTo>
                  <a:pt x="4915073" y="1289695"/>
                </a:lnTo>
                <a:lnTo>
                  <a:pt x="4967423" y="1320674"/>
                </a:lnTo>
                <a:lnTo>
                  <a:pt x="5019468" y="1351971"/>
                </a:lnTo>
                <a:lnTo>
                  <a:pt x="5071205" y="1383585"/>
                </a:lnTo>
                <a:lnTo>
                  <a:pt x="5122633" y="1415515"/>
                </a:lnTo>
                <a:lnTo>
                  <a:pt x="5173749" y="1447758"/>
                </a:lnTo>
                <a:lnTo>
                  <a:pt x="5224551" y="1480313"/>
                </a:lnTo>
                <a:lnTo>
                  <a:pt x="5275038" y="1513177"/>
                </a:lnTo>
                <a:lnTo>
                  <a:pt x="5325206" y="1546350"/>
                </a:lnTo>
                <a:lnTo>
                  <a:pt x="5375054" y="1579830"/>
                </a:lnTo>
                <a:lnTo>
                  <a:pt x="5424580" y="1613614"/>
                </a:lnTo>
                <a:lnTo>
                  <a:pt x="5473781" y="1647701"/>
                </a:lnTo>
                <a:lnTo>
                  <a:pt x="5522656" y="1682089"/>
                </a:lnTo>
                <a:lnTo>
                  <a:pt x="5571201" y="1716777"/>
                </a:lnTo>
                <a:lnTo>
                  <a:pt x="5619416" y="1751762"/>
                </a:lnTo>
                <a:lnTo>
                  <a:pt x="5667297" y="1787043"/>
                </a:lnTo>
                <a:lnTo>
                  <a:pt x="5714843" y="1822619"/>
                </a:lnTo>
                <a:lnTo>
                  <a:pt x="5762051" y="1858486"/>
                </a:lnTo>
                <a:lnTo>
                  <a:pt x="5808919" y="1894645"/>
                </a:lnTo>
                <a:lnTo>
                  <a:pt x="5855446" y="1931092"/>
                </a:lnTo>
                <a:lnTo>
                  <a:pt x="5901628" y="1967826"/>
                </a:lnTo>
                <a:lnTo>
                  <a:pt x="5947464" y="2004845"/>
                </a:lnTo>
                <a:lnTo>
                  <a:pt x="5992952" y="2042148"/>
                </a:lnTo>
                <a:lnTo>
                  <a:pt x="6038090" y="2079733"/>
                </a:lnTo>
                <a:lnTo>
                  <a:pt x="6082874" y="2117598"/>
                </a:lnTo>
                <a:lnTo>
                  <a:pt x="6127304" y="2155741"/>
                </a:lnTo>
                <a:lnTo>
                  <a:pt x="6171376" y="2194161"/>
                </a:lnTo>
                <a:lnTo>
                  <a:pt x="6215090" y="2232855"/>
                </a:lnTo>
                <a:lnTo>
                  <a:pt x="6258442" y="2271823"/>
                </a:lnTo>
                <a:lnTo>
                  <a:pt x="6301430" y="2311061"/>
                </a:lnTo>
                <a:lnTo>
                  <a:pt x="6344053" y="2350569"/>
                </a:lnTo>
                <a:lnTo>
                  <a:pt x="6386308" y="2390345"/>
                </a:lnTo>
                <a:lnTo>
                  <a:pt x="6428193" y="2430387"/>
                </a:lnTo>
                <a:lnTo>
                  <a:pt x="6469705" y="2470693"/>
                </a:lnTo>
                <a:lnTo>
                  <a:pt x="6510844" y="2511261"/>
                </a:lnTo>
                <a:lnTo>
                  <a:pt x="6551605" y="2552090"/>
                </a:lnTo>
                <a:lnTo>
                  <a:pt x="6591988" y="2593178"/>
                </a:lnTo>
                <a:lnTo>
                  <a:pt x="6631991" y="2634523"/>
                </a:lnTo>
                <a:lnTo>
                  <a:pt x="6671610" y="2676123"/>
                </a:lnTo>
                <a:lnTo>
                  <a:pt x="6710844" y="2717977"/>
                </a:lnTo>
                <a:lnTo>
                  <a:pt x="6749690" y="2760083"/>
                </a:lnTo>
                <a:lnTo>
                  <a:pt x="6788147" y="2802439"/>
                </a:lnTo>
                <a:lnTo>
                  <a:pt x="6826213" y="2845043"/>
                </a:lnTo>
                <a:lnTo>
                  <a:pt x="6863884" y="2887894"/>
                </a:lnTo>
                <a:lnTo>
                  <a:pt x="6901160" y="2930990"/>
                </a:lnTo>
                <a:lnTo>
                  <a:pt x="6938037" y="2974328"/>
                </a:lnTo>
                <a:lnTo>
                  <a:pt x="6974514" y="3017908"/>
                </a:lnTo>
                <a:lnTo>
                  <a:pt x="7010588" y="3061728"/>
                </a:lnTo>
                <a:lnTo>
                  <a:pt x="7046258" y="3105785"/>
                </a:lnTo>
                <a:lnTo>
                  <a:pt x="7081521" y="3150078"/>
                </a:lnTo>
                <a:lnTo>
                  <a:pt x="7116375" y="3194606"/>
                </a:lnTo>
                <a:lnTo>
                  <a:pt x="7150818" y="3239366"/>
                </a:lnTo>
                <a:lnTo>
                  <a:pt x="7184847" y="3284357"/>
                </a:lnTo>
                <a:lnTo>
                  <a:pt x="7218461" y="3329576"/>
                </a:lnTo>
                <a:lnTo>
                  <a:pt x="7251657" y="3375023"/>
                </a:lnTo>
                <a:lnTo>
                  <a:pt x="7284434" y="3420695"/>
                </a:lnTo>
                <a:lnTo>
                  <a:pt x="7316788" y="3466591"/>
                </a:lnTo>
                <a:lnTo>
                  <a:pt x="7348719" y="3512709"/>
                </a:lnTo>
                <a:lnTo>
                  <a:pt x="7380223" y="3559047"/>
                </a:lnTo>
                <a:lnTo>
                  <a:pt x="7411298" y="3605604"/>
                </a:lnTo>
                <a:lnTo>
                  <a:pt x="7441943" y="3652377"/>
                </a:lnTo>
                <a:lnTo>
                  <a:pt x="7472155" y="3699365"/>
                </a:lnTo>
                <a:lnTo>
                  <a:pt x="7501932" y="3746566"/>
                </a:lnTo>
                <a:lnTo>
                  <a:pt x="7531272" y="3793978"/>
                </a:lnTo>
                <a:lnTo>
                  <a:pt x="7560172" y="3841600"/>
                </a:lnTo>
                <a:lnTo>
                  <a:pt x="7588632" y="3889430"/>
                </a:lnTo>
                <a:lnTo>
                  <a:pt x="7616647" y="3937465"/>
                </a:lnTo>
                <a:lnTo>
                  <a:pt x="7644217" y="3985706"/>
                </a:lnTo>
                <a:lnTo>
                  <a:pt x="7671338" y="4034148"/>
                </a:lnTo>
                <a:lnTo>
                  <a:pt x="7698010" y="4082792"/>
                </a:lnTo>
                <a:lnTo>
                  <a:pt x="7724229" y="4131634"/>
                </a:lnTo>
                <a:lnTo>
                  <a:pt x="7749994" y="4180674"/>
                </a:lnTo>
                <a:lnTo>
                  <a:pt x="7775302" y="4229909"/>
                </a:lnTo>
                <a:lnTo>
                  <a:pt x="7800152" y="4279338"/>
                </a:lnTo>
                <a:lnTo>
                  <a:pt x="7824540" y="4328959"/>
                </a:lnTo>
                <a:lnTo>
                  <a:pt x="7848466" y="4378770"/>
                </a:lnTo>
                <a:lnTo>
                  <a:pt x="7871926" y="4428770"/>
                </a:lnTo>
                <a:lnTo>
                  <a:pt x="7894918" y="4478956"/>
                </a:lnTo>
                <a:lnTo>
                  <a:pt x="7917441" y="4529327"/>
                </a:lnTo>
                <a:lnTo>
                  <a:pt x="7939493" y="4579881"/>
                </a:lnTo>
                <a:lnTo>
                  <a:pt x="7961070" y="4630617"/>
                </a:lnTo>
                <a:lnTo>
                  <a:pt x="7982171" y="4681532"/>
                </a:lnTo>
                <a:lnTo>
                  <a:pt x="8002794" y="4732626"/>
                </a:lnTo>
                <a:lnTo>
                  <a:pt x="8022937" y="4783895"/>
                </a:lnTo>
                <a:lnTo>
                  <a:pt x="8042596" y="4835339"/>
                </a:lnTo>
                <a:lnTo>
                  <a:pt x="8061772" y="4886955"/>
                </a:lnTo>
                <a:lnTo>
                  <a:pt x="8080460" y="4938742"/>
                </a:lnTo>
                <a:lnTo>
                  <a:pt x="8098659" y="4990699"/>
                </a:lnTo>
                <a:lnTo>
                  <a:pt x="8116367" y="5042822"/>
                </a:lnTo>
                <a:lnTo>
                  <a:pt x="8133581" y="5095111"/>
                </a:lnTo>
                <a:lnTo>
                  <a:pt x="8150300" y="5147564"/>
                </a:lnTo>
                <a:lnTo>
                  <a:pt x="8166521" y="5200179"/>
                </a:lnTo>
                <a:lnTo>
                  <a:pt x="8182242" y="5252954"/>
                </a:lnTo>
                <a:lnTo>
                  <a:pt x="8197461" y="5305888"/>
                </a:lnTo>
                <a:lnTo>
                  <a:pt x="8212176" y="5358979"/>
                </a:lnTo>
                <a:lnTo>
                  <a:pt x="8226385" y="5412224"/>
                </a:lnTo>
                <a:lnTo>
                  <a:pt x="8240085" y="5465623"/>
                </a:lnTo>
                <a:lnTo>
                  <a:pt x="8253274" y="5519173"/>
                </a:lnTo>
                <a:lnTo>
                  <a:pt x="8265950" y="5572873"/>
                </a:lnTo>
                <a:lnTo>
                  <a:pt x="8278111" y="5626720"/>
                </a:lnTo>
                <a:lnTo>
                  <a:pt x="8289755" y="5680714"/>
                </a:lnTo>
                <a:lnTo>
                  <a:pt x="8300880" y="5734853"/>
                </a:lnTo>
                <a:lnTo>
                  <a:pt x="8311483" y="5789134"/>
                </a:lnTo>
                <a:lnTo>
                  <a:pt x="8321562" y="5843556"/>
                </a:lnTo>
                <a:lnTo>
                  <a:pt x="8331115" y="5898117"/>
                </a:lnTo>
                <a:lnTo>
                  <a:pt x="8340141" y="5952815"/>
                </a:lnTo>
                <a:lnTo>
                  <a:pt x="8348636" y="6007649"/>
                </a:lnTo>
                <a:lnTo>
                  <a:pt x="8356598" y="6062617"/>
                </a:lnTo>
                <a:lnTo>
                  <a:pt x="8364027" y="6117717"/>
                </a:lnTo>
                <a:lnTo>
                  <a:pt x="8370918" y="6172948"/>
                </a:lnTo>
                <a:lnTo>
                  <a:pt x="8377271" y="6228306"/>
                </a:lnTo>
                <a:lnTo>
                  <a:pt x="8383082" y="6283792"/>
                </a:lnTo>
                <a:lnTo>
                  <a:pt x="8388350" y="6339403"/>
                </a:lnTo>
                <a:lnTo>
                  <a:pt x="8393073" y="6395137"/>
                </a:lnTo>
                <a:lnTo>
                  <a:pt x="8397249" y="6450992"/>
                </a:lnTo>
                <a:lnTo>
                  <a:pt x="8400874" y="6506968"/>
                </a:lnTo>
                <a:lnTo>
                  <a:pt x="8403948" y="6563061"/>
                </a:lnTo>
                <a:lnTo>
                  <a:pt x="8406468" y="6619271"/>
                </a:lnTo>
                <a:lnTo>
                  <a:pt x="8408432" y="6675595"/>
                </a:lnTo>
                <a:lnTo>
                  <a:pt x="8409837" y="6732031"/>
                </a:lnTo>
                <a:lnTo>
                  <a:pt x="8410682" y="6788579"/>
                </a:lnTo>
                <a:lnTo>
                  <a:pt x="8410964" y="6845236"/>
                </a:lnTo>
              </a:path>
            </a:pathLst>
          </a:custGeom>
          <a:ln w="12700">
            <a:solidFill>
              <a:srgbClr val="336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4800" y="380872"/>
            <a:ext cx="8534400" cy="47927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389" y="1650"/>
            <a:ext cx="8411210" cy="6845300"/>
          </a:xfrm>
          <a:custGeom>
            <a:avLst/>
            <a:gdLst/>
            <a:ahLst/>
            <a:cxnLst/>
            <a:rect l="l" t="t" r="r" b="b"/>
            <a:pathLst>
              <a:path w="8411210" h="6845300">
                <a:moveTo>
                  <a:pt x="0" y="0"/>
                </a:moveTo>
                <a:lnTo>
                  <a:pt x="69612" y="229"/>
                </a:lnTo>
                <a:lnTo>
                  <a:pt x="139091" y="917"/>
                </a:lnTo>
                <a:lnTo>
                  <a:pt x="208434" y="2060"/>
                </a:lnTo>
                <a:lnTo>
                  <a:pt x="277638" y="3658"/>
                </a:lnTo>
                <a:lnTo>
                  <a:pt x="346702" y="5709"/>
                </a:lnTo>
                <a:lnTo>
                  <a:pt x="415622" y="8210"/>
                </a:lnTo>
                <a:lnTo>
                  <a:pt x="484398" y="11161"/>
                </a:lnTo>
                <a:lnTo>
                  <a:pt x="553027" y="14559"/>
                </a:lnTo>
                <a:lnTo>
                  <a:pt x="621507" y="18402"/>
                </a:lnTo>
                <a:lnTo>
                  <a:pt x="689835" y="22690"/>
                </a:lnTo>
                <a:lnTo>
                  <a:pt x="758009" y="27419"/>
                </a:lnTo>
                <a:lnTo>
                  <a:pt x="826028" y="32589"/>
                </a:lnTo>
                <a:lnTo>
                  <a:pt x="893889" y="38197"/>
                </a:lnTo>
                <a:lnTo>
                  <a:pt x="961590" y="44242"/>
                </a:lnTo>
                <a:lnTo>
                  <a:pt x="1029128" y="50722"/>
                </a:lnTo>
                <a:lnTo>
                  <a:pt x="1096502" y="57636"/>
                </a:lnTo>
                <a:lnTo>
                  <a:pt x="1163710" y="64981"/>
                </a:lnTo>
                <a:lnTo>
                  <a:pt x="1230749" y="72755"/>
                </a:lnTo>
                <a:lnTo>
                  <a:pt x="1297617" y="80958"/>
                </a:lnTo>
                <a:lnTo>
                  <a:pt x="1364311" y="89587"/>
                </a:lnTo>
                <a:lnTo>
                  <a:pt x="1430831" y="98640"/>
                </a:lnTo>
                <a:lnTo>
                  <a:pt x="1497173" y="108116"/>
                </a:lnTo>
                <a:lnTo>
                  <a:pt x="1563336" y="118012"/>
                </a:lnTo>
                <a:lnTo>
                  <a:pt x="1629317" y="128328"/>
                </a:lnTo>
                <a:lnTo>
                  <a:pt x="1695114" y="139062"/>
                </a:lnTo>
                <a:lnTo>
                  <a:pt x="1760725" y="150211"/>
                </a:lnTo>
                <a:lnTo>
                  <a:pt x="1826147" y="161774"/>
                </a:lnTo>
                <a:lnTo>
                  <a:pt x="1891380" y="173749"/>
                </a:lnTo>
                <a:lnTo>
                  <a:pt x="1956420" y="186134"/>
                </a:lnTo>
                <a:lnTo>
                  <a:pt x="2021265" y="198928"/>
                </a:lnTo>
                <a:lnTo>
                  <a:pt x="2085913" y="212129"/>
                </a:lnTo>
                <a:lnTo>
                  <a:pt x="2150362" y="225735"/>
                </a:lnTo>
                <a:lnTo>
                  <a:pt x="2214610" y="239745"/>
                </a:lnTo>
                <a:lnTo>
                  <a:pt x="2278655" y="254155"/>
                </a:lnTo>
                <a:lnTo>
                  <a:pt x="2342494" y="268966"/>
                </a:lnTo>
                <a:lnTo>
                  <a:pt x="2406125" y="284175"/>
                </a:lnTo>
                <a:lnTo>
                  <a:pt x="2469547" y="299780"/>
                </a:lnTo>
                <a:lnTo>
                  <a:pt x="2532756" y="315779"/>
                </a:lnTo>
                <a:lnTo>
                  <a:pt x="2595751" y="332171"/>
                </a:lnTo>
                <a:lnTo>
                  <a:pt x="2658530" y="348954"/>
                </a:lnTo>
                <a:lnTo>
                  <a:pt x="2721091" y="366127"/>
                </a:lnTo>
                <a:lnTo>
                  <a:pt x="2783430" y="383687"/>
                </a:lnTo>
                <a:lnTo>
                  <a:pt x="2845547" y="401632"/>
                </a:lnTo>
                <a:lnTo>
                  <a:pt x="2907439" y="419962"/>
                </a:lnTo>
                <a:lnTo>
                  <a:pt x="2969104" y="438673"/>
                </a:lnTo>
                <a:lnTo>
                  <a:pt x="3030539" y="457766"/>
                </a:lnTo>
                <a:lnTo>
                  <a:pt x="3091743" y="477236"/>
                </a:lnTo>
                <a:lnTo>
                  <a:pt x="3152713" y="497084"/>
                </a:lnTo>
                <a:lnTo>
                  <a:pt x="3213447" y="517307"/>
                </a:lnTo>
                <a:lnTo>
                  <a:pt x="3273943" y="537903"/>
                </a:lnTo>
                <a:lnTo>
                  <a:pt x="3334199" y="558871"/>
                </a:lnTo>
                <a:lnTo>
                  <a:pt x="3394213" y="580209"/>
                </a:lnTo>
                <a:lnTo>
                  <a:pt x="3453982" y="601914"/>
                </a:lnTo>
                <a:lnTo>
                  <a:pt x="3513505" y="623986"/>
                </a:lnTo>
                <a:lnTo>
                  <a:pt x="3572779" y="646423"/>
                </a:lnTo>
                <a:lnTo>
                  <a:pt x="3631802" y="669223"/>
                </a:lnTo>
                <a:lnTo>
                  <a:pt x="3690571" y="692383"/>
                </a:lnTo>
                <a:lnTo>
                  <a:pt x="3749086" y="715903"/>
                </a:lnTo>
                <a:lnTo>
                  <a:pt x="3807342" y="739780"/>
                </a:lnTo>
                <a:lnTo>
                  <a:pt x="3865340" y="764013"/>
                </a:lnTo>
                <a:lnTo>
                  <a:pt x="3923075" y="788600"/>
                </a:lnTo>
                <a:lnTo>
                  <a:pt x="3980546" y="813540"/>
                </a:lnTo>
                <a:lnTo>
                  <a:pt x="4037752" y="838830"/>
                </a:lnTo>
                <a:lnTo>
                  <a:pt x="4094688" y="864468"/>
                </a:lnTo>
                <a:lnTo>
                  <a:pt x="4151355" y="890454"/>
                </a:lnTo>
                <a:lnTo>
                  <a:pt x="4207749" y="916784"/>
                </a:lnTo>
                <a:lnTo>
                  <a:pt x="4263868" y="943458"/>
                </a:lnTo>
                <a:lnTo>
                  <a:pt x="4319710" y="970474"/>
                </a:lnTo>
                <a:lnTo>
                  <a:pt x="4375273" y="997830"/>
                </a:lnTo>
                <a:lnTo>
                  <a:pt x="4430554" y="1025524"/>
                </a:lnTo>
                <a:lnTo>
                  <a:pt x="4485552" y="1053554"/>
                </a:lnTo>
                <a:lnTo>
                  <a:pt x="4540265" y="1081919"/>
                </a:lnTo>
                <a:lnTo>
                  <a:pt x="4594690" y="1110617"/>
                </a:lnTo>
                <a:lnTo>
                  <a:pt x="4648825" y="1139646"/>
                </a:lnTo>
                <a:lnTo>
                  <a:pt x="4702667" y="1169004"/>
                </a:lnTo>
                <a:lnTo>
                  <a:pt x="4756216" y="1198690"/>
                </a:lnTo>
                <a:lnTo>
                  <a:pt x="4809468" y="1228701"/>
                </a:lnTo>
                <a:lnTo>
                  <a:pt x="4862421" y="1259037"/>
                </a:lnTo>
                <a:lnTo>
                  <a:pt x="4915073" y="1289695"/>
                </a:lnTo>
                <a:lnTo>
                  <a:pt x="4967423" y="1320674"/>
                </a:lnTo>
                <a:lnTo>
                  <a:pt x="5019468" y="1351971"/>
                </a:lnTo>
                <a:lnTo>
                  <a:pt x="5071205" y="1383585"/>
                </a:lnTo>
                <a:lnTo>
                  <a:pt x="5122633" y="1415515"/>
                </a:lnTo>
                <a:lnTo>
                  <a:pt x="5173749" y="1447758"/>
                </a:lnTo>
                <a:lnTo>
                  <a:pt x="5224551" y="1480313"/>
                </a:lnTo>
                <a:lnTo>
                  <a:pt x="5275038" y="1513177"/>
                </a:lnTo>
                <a:lnTo>
                  <a:pt x="5325206" y="1546350"/>
                </a:lnTo>
                <a:lnTo>
                  <a:pt x="5375054" y="1579830"/>
                </a:lnTo>
                <a:lnTo>
                  <a:pt x="5424580" y="1613614"/>
                </a:lnTo>
                <a:lnTo>
                  <a:pt x="5473781" y="1647701"/>
                </a:lnTo>
                <a:lnTo>
                  <a:pt x="5522656" y="1682089"/>
                </a:lnTo>
                <a:lnTo>
                  <a:pt x="5571201" y="1716777"/>
                </a:lnTo>
                <a:lnTo>
                  <a:pt x="5619416" y="1751762"/>
                </a:lnTo>
                <a:lnTo>
                  <a:pt x="5667297" y="1787043"/>
                </a:lnTo>
                <a:lnTo>
                  <a:pt x="5714843" y="1822619"/>
                </a:lnTo>
                <a:lnTo>
                  <a:pt x="5762051" y="1858486"/>
                </a:lnTo>
                <a:lnTo>
                  <a:pt x="5808919" y="1894645"/>
                </a:lnTo>
                <a:lnTo>
                  <a:pt x="5855446" y="1931092"/>
                </a:lnTo>
                <a:lnTo>
                  <a:pt x="5901628" y="1967826"/>
                </a:lnTo>
                <a:lnTo>
                  <a:pt x="5947464" y="2004845"/>
                </a:lnTo>
                <a:lnTo>
                  <a:pt x="5992952" y="2042148"/>
                </a:lnTo>
                <a:lnTo>
                  <a:pt x="6038090" y="2079733"/>
                </a:lnTo>
                <a:lnTo>
                  <a:pt x="6082874" y="2117598"/>
                </a:lnTo>
                <a:lnTo>
                  <a:pt x="6127304" y="2155741"/>
                </a:lnTo>
                <a:lnTo>
                  <a:pt x="6171376" y="2194161"/>
                </a:lnTo>
                <a:lnTo>
                  <a:pt x="6215090" y="2232855"/>
                </a:lnTo>
                <a:lnTo>
                  <a:pt x="6258442" y="2271823"/>
                </a:lnTo>
                <a:lnTo>
                  <a:pt x="6301430" y="2311061"/>
                </a:lnTo>
                <a:lnTo>
                  <a:pt x="6344053" y="2350569"/>
                </a:lnTo>
                <a:lnTo>
                  <a:pt x="6386308" y="2390345"/>
                </a:lnTo>
                <a:lnTo>
                  <a:pt x="6428193" y="2430387"/>
                </a:lnTo>
                <a:lnTo>
                  <a:pt x="6469705" y="2470693"/>
                </a:lnTo>
                <a:lnTo>
                  <a:pt x="6510844" y="2511261"/>
                </a:lnTo>
                <a:lnTo>
                  <a:pt x="6551605" y="2552090"/>
                </a:lnTo>
                <a:lnTo>
                  <a:pt x="6591988" y="2593178"/>
                </a:lnTo>
                <a:lnTo>
                  <a:pt x="6631991" y="2634523"/>
                </a:lnTo>
                <a:lnTo>
                  <a:pt x="6671610" y="2676123"/>
                </a:lnTo>
                <a:lnTo>
                  <a:pt x="6710844" y="2717977"/>
                </a:lnTo>
                <a:lnTo>
                  <a:pt x="6749690" y="2760083"/>
                </a:lnTo>
                <a:lnTo>
                  <a:pt x="6788147" y="2802439"/>
                </a:lnTo>
                <a:lnTo>
                  <a:pt x="6826213" y="2845043"/>
                </a:lnTo>
                <a:lnTo>
                  <a:pt x="6863884" y="2887894"/>
                </a:lnTo>
                <a:lnTo>
                  <a:pt x="6901160" y="2930990"/>
                </a:lnTo>
                <a:lnTo>
                  <a:pt x="6938037" y="2974328"/>
                </a:lnTo>
                <a:lnTo>
                  <a:pt x="6974514" y="3017908"/>
                </a:lnTo>
                <a:lnTo>
                  <a:pt x="7010588" y="3061728"/>
                </a:lnTo>
                <a:lnTo>
                  <a:pt x="7046258" y="3105785"/>
                </a:lnTo>
                <a:lnTo>
                  <a:pt x="7081521" y="3150078"/>
                </a:lnTo>
                <a:lnTo>
                  <a:pt x="7116375" y="3194606"/>
                </a:lnTo>
                <a:lnTo>
                  <a:pt x="7150818" y="3239366"/>
                </a:lnTo>
                <a:lnTo>
                  <a:pt x="7184847" y="3284357"/>
                </a:lnTo>
                <a:lnTo>
                  <a:pt x="7218461" y="3329576"/>
                </a:lnTo>
                <a:lnTo>
                  <a:pt x="7251657" y="3375023"/>
                </a:lnTo>
                <a:lnTo>
                  <a:pt x="7284434" y="3420695"/>
                </a:lnTo>
                <a:lnTo>
                  <a:pt x="7316788" y="3466591"/>
                </a:lnTo>
                <a:lnTo>
                  <a:pt x="7348719" y="3512709"/>
                </a:lnTo>
                <a:lnTo>
                  <a:pt x="7380223" y="3559047"/>
                </a:lnTo>
                <a:lnTo>
                  <a:pt x="7411298" y="3605604"/>
                </a:lnTo>
                <a:lnTo>
                  <a:pt x="7441943" y="3652377"/>
                </a:lnTo>
                <a:lnTo>
                  <a:pt x="7472155" y="3699365"/>
                </a:lnTo>
                <a:lnTo>
                  <a:pt x="7501932" y="3746566"/>
                </a:lnTo>
                <a:lnTo>
                  <a:pt x="7531272" y="3793978"/>
                </a:lnTo>
                <a:lnTo>
                  <a:pt x="7560172" y="3841600"/>
                </a:lnTo>
                <a:lnTo>
                  <a:pt x="7588632" y="3889430"/>
                </a:lnTo>
                <a:lnTo>
                  <a:pt x="7616647" y="3937465"/>
                </a:lnTo>
                <a:lnTo>
                  <a:pt x="7644217" y="3985706"/>
                </a:lnTo>
                <a:lnTo>
                  <a:pt x="7671338" y="4034148"/>
                </a:lnTo>
                <a:lnTo>
                  <a:pt x="7698010" y="4082792"/>
                </a:lnTo>
                <a:lnTo>
                  <a:pt x="7724229" y="4131634"/>
                </a:lnTo>
                <a:lnTo>
                  <a:pt x="7749994" y="4180674"/>
                </a:lnTo>
                <a:lnTo>
                  <a:pt x="7775302" y="4229909"/>
                </a:lnTo>
                <a:lnTo>
                  <a:pt x="7800152" y="4279338"/>
                </a:lnTo>
                <a:lnTo>
                  <a:pt x="7824540" y="4328959"/>
                </a:lnTo>
                <a:lnTo>
                  <a:pt x="7848466" y="4378770"/>
                </a:lnTo>
                <a:lnTo>
                  <a:pt x="7871926" y="4428770"/>
                </a:lnTo>
                <a:lnTo>
                  <a:pt x="7894918" y="4478956"/>
                </a:lnTo>
                <a:lnTo>
                  <a:pt x="7917441" y="4529327"/>
                </a:lnTo>
                <a:lnTo>
                  <a:pt x="7939493" y="4579881"/>
                </a:lnTo>
                <a:lnTo>
                  <a:pt x="7961070" y="4630617"/>
                </a:lnTo>
                <a:lnTo>
                  <a:pt x="7982171" y="4681532"/>
                </a:lnTo>
                <a:lnTo>
                  <a:pt x="8002794" y="4732626"/>
                </a:lnTo>
                <a:lnTo>
                  <a:pt x="8022937" y="4783895"/>
                </a:lnTo>
                <a:lnTo>
                  <a:pt x="8042596" y="4835339"/>
                </a:lnTo>
                <a:lnTo>
                  <a:pt x="8061772" y="4886955"/>
                </a:lnTo>
                <a:lnTo>
                  <a:pt x="8080460" y="4938742"/>
                </a:lnTo>
                <a:lnTo>
                  <a:pt x="8098659" y="4990699"/>
                </a:lnTo>
                <a:lnTo>
                  <a:pt x="8116367" y="5042822"/>
                </a:lnTo>
                <a:lnTo>
                  <a:pt x="8133581" y="5095111"/>
                </a:lnTo>
                <a:lnTo>
                  <a:pt x="8150300" y="5147564"/>
                </a:lnTo>
                <a:lnTo>
                  <a:pt x="8166521" y="5200179"/>
                </a:lnTo>
                <a:lnTo>
                  <a:pt x="8182242" y="5252954"/>
                </a:lnTo>
                <a:lnTo>
                  <a:pt x="8197461" y="5305888"/>
                </a:lnTo>
                <a:lnTo>
                  <a:pt x="8212176" y="5358979"/>
                </a:lnTo>
                <a:lnTo>
                  <a:pt x="8226385" y="5412224"/>
                </a:lnTo>
                <a:lnTo>
                  <a:pt x="8240085" y="5465623"/>
                </a:lnTo>
                <a:lnTo>
                  <a:pt x="8253274" y="5519173"/>
                </a:lnTo>
                <a:lnTo>
                  <a:pt x="8265950" y="5572873"/>
                </a:lnTo>
                <a:lnTo>
                  <a:pt x="8278111" y="5626720"/>
                </a:lnTo>
                <a:lnTo>
                  <a:pt x="8289755" y="5680714"/>
                </a:lnTo>
                <a:lnTo>
                  <a:pt x="8300880" y="5734853"/>
                </a:lnTo>
                <a:lnTo>
                  <a:pt x="8311483" y="5789134"/>
                </a:lnTo>
                <a:lnTo>
                  <a:pt x="8321562" y="5843556"/>
                </a:lnTo>
                <a:lnTo>
                  <a:pt x="8331115" y="5898117"/>
                </a:lnTo>
                <a:lnTo>
                  <a:pt x="8340141" y="5952815"/>
                </a:lnTo>
                <a:lnTo>
                  <a:pt x="8348636" y="6007649"/>
                </a:lnTo>
                <a:lnTo>
                  <a:pt x="8356598" y="6062617"/>
                </a:lnTo>
                <a:lnTo>
                  <a:pt x="8364027" y="6117717"/>
                </a:lnTo>
                <a:lnTo>
                  <a:pt x="8370918" y="6172948"/>
                </a:lnTo>
                <a:lnTo>
                  <a:pt x="8377271" y="6228306"/>
                </a:lnTo>
                <a:lnTo>
                  <a:pt x="8383082" y="6283792"/>
                </a:lnTo>
                <a:lnTo>
                  <a:pt x="8388350" y="6339403"/>
                </a:lnTo>
                <a:lnTo>
                  <a:pt x="8393073" y="6395137"/>
                </a:lnTo>
                <a:lnTo>
                  <a:pt x="8397249" y="6450992"/>
                </a:lnTo>
                <a:lnTo>
                  <a:pt x="8400874" y="6506968"/>
                </a:lnTo>
                <a:lnTo>
                  <a:pt x="8403948" y="6563061"/>
                </a:lnTo>
                <a:lnTo>
                  <a:pt x="8406468" y="6619271"/>
                </a:lnTo>
                <a:lnTo>
                  <a:pt x="8408432" y="6675595"/>
                </a:lnTo>
                <a:lnTo>
                  <a:pt x="8409837" y="6732031"/>
                </a:lnTo>
                <a:lnTo>
                  <a:pt x="8410682" y="6788579"/>
                </a:lnTo>
                <a:lnTo>
                  <a:pt x="8410964" y="6845236"/>
                </a:lnTo>
              </a:path>
            </a:pathLst>
          </a:custGeom>
          <a:ln w="12700">
            <a:solidFill>
              <a:srgbClr val="336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1000" y="0"/>
            <a:ext cx="6300724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389" y="1650"/>
            <a:ext cx="8411210" cy="6845300"/>
          </a:xfrm>
          <a:custGeom>
            <a:avLst/>
            <a:gdLst/>
            <a:ahLst/>
            <a:cxnLst/>
            <a:rect l="l" t="t" r="r" b="b"/>
            <a:pathLst>
              <a:path w="8411210" h="6845300">
                <a:moveTo>
                  <a:pt x="0" y="0"/>
                </a:moveTo>
                <a:lnTo>
                  <a:pt x="69612" y="229"/>
                </a:lnTo>
                <a:lnTo>
                  <a:pt x="139091" y="917"/>
                </a:lnTo>
                <a:lnTo>
                  <a:pt x="208434" y="2060"/>
                </a:lnTo>
                <a:lnTo>
                  <a:pt x="277638" y="3658"/>
                </a:lnTo>
                <a:lnTo>
                  <a:pt x="346702" y="5709"/>
                </a:lnTo>
                <a:lnTo>
                  <a:pt x="415622" y="8210"/>
                </a:lnTo>
                <a:lnTo>
                  <a:pt x="484398" y="11161"/>
                </a:lnTo>
                <a:lnTo>
                  <a:pt x="553027" y="14559"/>
                </a:lnTo>
                <a:lnTo>
                  <a:pt x="621507" y="18402"/>
                </a:lnTo>
                <a:lnTo>
                  <a:pt x="689835" y="22690"/>
                </a:lnTo>
                <a:lnTo>
                  <a:pt x="758009" y="27419"/>
                </a:lnTo>
                <a:lnTo>
                  <a:pt x="826028" y="32589"/>
                </a:lnTo>
                <a:lnTo>
                  <a:pt x="893889" y="38197"/>
                </a:lnTo>
                <a:lnTo>
                  <a:pt x="961590" y="44242"/>
                </a:lnTo>
                <a:lnTo>
                  <a:pt x="1029128" y="50722"/>
                </a:lnTo>
                <a:lnTo>
                  <a:pt x="1096502" y="57636"/>
                </a:lnTo>
                <a:lnTo>
                  <a:pt x="1163710" y="64981"/>
                </a:lnTo>
                <a:lnTo>
                  <a:pt x="1230749" y="72755"/>
                </a:lnTo>
                <a:lnTo>
                  <a:pt x="1297617" y="80958"/>
                </a:lnTo>
                <a:lnTo>
                  <a:pt x="1364311" y="89587"/>
                </a:lnTo>
                <a:lnTo>
                  <a:pt x="1430831" y="98640"/>
                </a:lnTo>
                <a:lnTo>
                  <a:pt x="1497173" y="108116"/>
                </a:lnTo>
                <a:lnTo>
                  <a:pt x="1563336" y="118012"/>
                </a:lnTo>
                <a:lnTo>
                  <a:pt x="1629317" y="128328"/>
                </a:lnTo>
                <a:lnTo>
                  <a:pt x="1695114" y="139062"/>
                </a:lnTo>
                <a:lnTo>
                  <a:pt x="1760725" y="150211"/>
                </a:lnTo>
                <a:lnTo>
                  <a:pt x="1826147" y="161774"/>
                </a:lnTo>
                <a:lnTo>
                  <a:pt x="1891380" y="173749"/>
                </a:lnTo>
                <a:lnTo>
                  <a:pt x="1956420" y="186134"/>
                </a:lnTo>
                <a:lnTo>
                  <a:pt x="2021265" y="198928"/>
                </a:lnTo>
                <a:lnTo>
                  <a:pt x="2085913" y="212129"/>
                </a:lnTo>
                <a:lnTo>
                  <a:pt x="2150362" y="225735"/>
                </a:lnTo>
                <a:lnTo>
                  <a:pt x="2214610" y="239745"/>
                </a:lnTo>
                <a:lnTo>
                  <a:pt x="2278655" y="254155"/>
                </a:lnTo>
                <a:lnTo>
                  <a:pt x="2342494" y="268966"/>
                </a:lnTo>
                <a:lnTo>
                  <a:pt x="2406125" y="284175"/>
                </a:lnTo>
                <a:lnTo>
                  <a:pt x="2469547" y="299780"/>
                </a:lnTo>
                <a:lnTo>
                  <a:pt x="2532756" y="315779"/>
                </a:lnTo>
                <a:lnTo>
                  <a:pt x="2595751" y="332171"/>
                </a:lnTo>
                <a:lnTo>
                  <a:pt x="2658530" y="348954"/>
                </a:lnTo>
                <a:lnTo>
                  <a:pt x="2721091" y="366127"/>
                </a:lnTo>
                <a:lnTo>
                  <a:pt x="2783430" y="383687"/>
                </a:lnTo>
                <a:lnTo>
                  <a:pt x="2845547" y="401632"/>
                </a:lnTo>
                <a:lnTo>
                  <a:pt x="2907439" y="419962"/>
                </a:lnTo>
                <a:lnTo>
                  <a:pt x="2969104" y="438673"/>
                </a:lnTo>
                <a:lnTo>
                  <a:pt x="3030539" y="457766"/>
                </a:lnTo>
                <a:lnTo>
                  <a:pt x="3091743" y="477236"/>
                </a:lnTo>
                <a:lnTo>
                  <a:pt x="3152713" y="497084"/>
                </a:lnTo>
                <a:lnTo>
                  <a:pt x="3213447" y="517307"/>
                </a:lnTo>
                <a:lnTo>
                  <a:pt x="3273943" y="537903"/>
                </a:lnTo>
                <a:lnTo>
                  <a:pt x="3334199" y="558871"/>
                </a:lnTo>
                <a:lnTo>
                  <a:pt x="3394213" y="580209"/>
                </a:lnTo>
                <a:lnTo>
                  <a:pt x="3453982" y="601914"/>
                </a:lnTo>
                <a:lnTo>
                  <a:pt x="3513505" y="623986"/>
                </a:lnTo>
                <a:lnTo>
                  <a:pt x="3572779" y="646423"/>
                </a:lnTo>
                <a:lnTo>
                  <a:pt x="3631802" y="669223"/>
                </a:lnTo>
                <a:lnTo>
                  <a:pt x="3690571" y="692383"/>
                </a:lnTo>
                <a:lnTo>
                  <a:pt x="3749086" y="715903"/>
                </a:lnTo>
                <a:lnTo>
                  <a:pt x="3807342" y="739780"/>
                </a:lnTo>
                <a:lnTo>
                  <a:pt x="3865340" y="764013"/>
                </a:lnTo>
                <a:lnTo>
                  <a:pt x="3923075" y="788600"/>
                </a:lnTo>
                <a:lnTo>
                  <a:pt x="3980546" y="813540"/>
                </a:lnTo>
                <a:lnTo>
                  <a:pt x="4037752" y="838830"/>
                </a:lnTo>
                <a:lnTo>
                  <a:pt x="4094688" y="864468"/>
                </a:lnTo>
                <a:lnTo>
                  <a:pt x="4151355" y="890454"/>
                </a:lnTo>
                <a:lnTo>
                  <a:pt x="4207749" y="916784"/>
                </a:lnTo>
                <a:lnTo>
                  <a:pt x="4263868" y="943458"/>
                </a:lnTo>
                <a:lnTo>
                  <a:pt x="4319710" y="970474"/>
                </a:lnTo>
                <a:lnTo>
                  <a:pt x="4375273" y="997830"/>
                </a:lnTo>
                <a:lnTo>
                  <a:pt x="4430554" y="1025524"/>
                </a:lnTo>
                <a:lnTo>
                  <a:pt x="4485552" y="1053554"/>
                </a:lnTo>
                <a:lnTo>
                  <a:pt x="4540265" y="1081919"/>
                </a:lnTo>
                <a:lnTo>
                  <a:pt x="4594690" y="1110617"/>
                </a:lnTo>
                <a:lnTo>
                  <a:pt x="4648825" y="1139646"/>
                </a:lnTo>
                <a:lnTo>
                  <a:pt x="4702667" y="1169004"/>
                </a:lnTo>
                <a:lnTo>
                  <a:pt x="4756216" y="1198690"/>
                </a:lnTo>
                <a:lnTo>
                  <a:pt x="4809468" y="1228701"/>
                </a:lnTo>
                <a:lnTo>
                  <a:pt x="4862421" y="1259037"/>
                </a:lnTo>
                <a:lnTo>
                  <a:pt x="4915073" y="1289695"/>
                </a:lnTo>
                <a:lnTo>
                  <a:pt x="4967423" y="1320674"/>
                </a:lnTo>
                <a:lnTo>
                  <a:pt x="5019468" y="1351971"/>
                </a:lnTo>
                <a:lnTo>
                  <a:pt x="5071205" y="1383585"/>
                </a:lnTo>
                <a:lnTo>
                  <a:pt x="5122633" y="1415515"/>
                </a:lnTo>
                <a:lnTo>
                  <a:pt x="5173749" y="1447758"/>
                </a:lnTo>
                <a:lnTo>
                  <a:pt x="5224551" y="1480313"/>
                </a:lnTo>
                <a:lnTo>
                  <a:pt x="5275038" y="1513177"/>
                </a:lnTo>
                <a:lnTo>
                  <a:pt x="5325206" y="1546350"/>
                </a:lnTo>
                <a:lnTo>
                  <a:pt x="5375054" y="1579830"/>
                </a:lnTo>
                <a:lnTo>
                  <a:pt x="5424580" y="1613614"/>
                </a:lnTo>
                <a:lnTo>
                  <a:pt x="5473781" y="1647701"/>
                </a:lnTo>
                <a:lnTo>
                  <a:pt x="5522656" y="1682089"/>
                </a:lnTo>
                <a:lnTo>
                  <a:pt x="5571201" y="1716777"/>
                </a:lnTo>
                <a:lnTo>
                  <a:pt x="5619416" y="1751762"/>
                </a:lnTo>
                <a:lnTo>
                  <a:pt x="5667297" y="1787043"/>
                </a:lnTo>
                <a:lnTo>
                  <a:pt x="5714843" y="1822619"/>
                </a:lnTo>
                <a:lnTo>
                  <a:pt x="5762051" y="1858486"/>
                </a:lnTo>
                <a:lnTo>
                  <a:pt x="5808919" y="1894645"/>
                </a:lnTo>
                <a:lnTo>
                  <a:pt x="5855446" y="1931092"/>
                </a:lnTo>
                <a:lnTo>
                  <a:pt x="5901628" y="1967826"/>
                </a:lnTo>
                <a:lnTo>
                  <a:pt x="5947464" y="2004845"/>
                </a:lnTo>
                <a:lnTo>
                  <a:pt x="5992952" y="2042148"/>
                </a:lnTo>
                <a:lnTo>
                  <a:pt x="6038090" y="2079733"/>
                </a:lnTo>
                <a:lnTo>
                  <a:pt x="6082874" y="2117598"/>
                </a:lnTo>
                <a:lnTo>
                  <a:pt x="6127304" y="2155741"/>
                </a:lnTo>
                <a:lnTo>
                  <a:pt x="6171376" y="2194161"/>
                </a:lnTo>
                <a:lnTo>
                  <a:pt x="6215090" y="2232855"/>
                </a:lnTo>
                <a:lnTo>
                  <a:pt x="6258442" y="2271823"/>
                </a:lnTo>
                <a:lnTo>
                  <a:pt x="6301430" y="2311061"/>
                </a:lnTo>
                <a:lnTo>
                  <a:pt x="6344053" y="2350569"/>
                </a:lnTo>
                <a:lnTo>
                  <a:pt x="6386308" y="2390345"/>
                </a:lnTo>
                <a:lnTo>
                  <a:pt x="6428193" y="2430387"/>
                </a:lnTo>
                <a:lnTo>
                  <a:pt x="6469705" y="2470693"/>
                </a:lnTo>
                <a:lnTo>
                  <a:pt x="6510844" y="2511261"/>
                </a:lnTo>
                <a:lnTo>
                  <a:pt x="6551605" y="2552090"/>
                </a:lnTo>
                <a:lnTo>
                  <a:pt x="6591988" y="2593178"/>
                </a:lnTo>
                <a:lnTo>
                  <a:pt x="6631991" y="2634523"/>
                </a:lnTo>
                <a:lnTo>
                  <a:pt x="6671610" y="2676123"/>
                </a:lnTo>
                <a:lnTo>
                  <a:pt x="6710844" y="2717977"/>
                </a:lnTo>
                <a:lnTo>
                  <a:pt x="6749690" y="2760083"/>
                </a:lnTo>
                <a:lnTo>
                  <a:pt x="6788147" y="2802439"/>
                </a:lnTo>
                <a:lnTo>
                  <a:pt x="6826213" y="2845043"/>
                </a:lnTo>
                <a:lnTo>
                  <a:pt x="6863884" y="2887894"/>
                </a:lnTo>
                <a:lnTo>
                  <a:pt x="6901160" y="2930990"/>
                </a:lnTo>
                <a:lnTo>
                  <a:pt x="6938037" y="2974328"/>
                </a:lnTo>
                <a:lnTo>
                  <a:pt x="6974514" y="3017908"/>
                </a:lnTo>
                <a:lnTo>
                  <a:pt x="7010588" y="3061728"/>
                </a:lnTo>
                <a:lnTo>
                  <a:pt x="7046258" y="3105785"/>
                </a:lnTo>
                <a:lnTo>
                  <a:pt x="7081521" y="3150078"/>
                </a:lnTo>
                <a:lnTo>
                  <a:pt x="7116375" y="3194606"/>
                </a:lnTo>
                <a:lnTo>
                  <a:pt x="7150818" y="3239366"/>
                </a:lnTo>
                <a:lnTo>
                  <a:pt x="7184847" y="3284357"/>
                </a:lnTo>
                <a:lnTo>
                  <a:pt x="7218461" y="3329576"/>
                </a:lnTo>
                <a:lnTo>
                  <a:pt x="7251657" y="3375023"/>
                </a:lnTo>
                <a:lnTo>
                  <a:pt x="7284434" y="3420695"/>
                </a:lnTo>
                <a:lnTo>
                  <a:pt x="7316788" y="3466591"/>
                </a:lnTo>
                <a:lnTo>
                  <a:pt x="7348719" y="3512709"/>
                </a:lnTo>
                <a:lnTo>
                  <a:pt x="7380223" y="3559047"/>
                </a:lnTo>
                <a:lnTo>
                  <a:pt x="7411298" y="3605604"/>
                </a:lnTo>
                <a:lnTo>
                  <a:pt x="7441943" y="3652377"/>
                </a:lnTo>
                <a:lnTo>
                  <a:pt x="7472155" y="3699365"/>
                </a:lnTo>
                <a:lnTo>
                  <a:pt x="7501932" y="3746566"/>
                </a:lnTo>
                <a:lnTo>
                  <a:pt x="7531272" y="3793978"/>
                </a:lnTo>
                <a:lnTo>
                  <a:pt x="7560172" y="3841600"/>
                </a:lnTo>
                <a:lnTo>
                  <a:pt x="7588632" y="3889430"/>
                </a:lnTo>
                <a:lnTo>
                  <a:pt x="7616647" y="3937465"/>
                </a:lnTo>
                <a:lnTo>
                  <a:pt x="7644217" y="3985706"/>
                </a:lnTo>
                <a:lnTo>
                  <a:pt x="7671338" y="4034148"/>
                </a:lnTo>
                <a:lnTo>
                  <a:pt x="7698010" y="4082792"/>
                </a:lnTo>
                <a:lnTo>
                  <a:pt x="7724229" y="4131634"/>
                </a:lnTo>
                <a:lnTo>
                  <a:pt x="7749994" y="4180674"/>
                </a:lnTo>
                <a:lnTo>
                  <a:pt x="7775302" y="4229909"/>
                </a:lnTo>
                <a:lnTo>
                  <a:pt x="7800152" y="4279338"/>
                </a:lnTo>
                <a:lnTo>
                  <a:pt x="7824540" y="4328959"/>
                </a:lnTo>
                <a:lnTo>
                  <a:pt x="7848466" y="4378770"/>
                </a:lnTo>
                <a:lnTo>
                  <a:pt x="7871926" y="4428770"/>
                </a:lnTo>
                <a:lnTo>
                  <a:pt x="7894918" y="4478956"/>
                </a:lnTo>
                <a:lnTo>
                  <a:pt x="7917441" y="4529327"/>
                </a:lnTo>
                <a:lnTo>
                  <a:pt x="7939493" y="4579881"/>
                </a:lnTo>
                <a:lnTo>
                  <a:pt x="7961070" y="4630617"/>
                </a:lnTo>
                <a:lnTo>
                  <a:pt x="7982171" y="4681532"/>
                </a:lnTo>
                <a:lnTo>
                  <a:pt x="8002794" y="4732626"/>
                </a:lnTo>
                <a:lnTo>
                  <a:pt x="8022937" y="4783895"/>
                </a:lnTo>
                <a:lnTo>
                  <a:pt x="8042596" y="4835339"/>
                </a:lnTo>
                <a:lnTo>
                  <a:pt x="8061772" y="4886955"/>
                </a:lnTo>
                <a:lnTo>
                  <a:pt x="8080460" y="4938742"/>
                </a:lnTo>
                <a:lnTo>
                  <a:pt x="8098659" y="4990699"/>
                </a:lnTo>
                <a:lnTo>
                  <a:pt x="8116367" y="5042822"/>
                </a:lnTo>
                <a:lnTo>
                  <a:pt x="8133581" y="5095111"/>
                </a:lnTo>
                <a:lnTo>
                  <a:pt x="8150300" y="5147564"/>
                </a:lnTo>
                <a:lnTo>
                  <a:pt x="8166521" y="5200179"/>
                </a:lnTo>
                <a:lnTo>
                  <a:pt x="8182242" y="5252954"/>
                </a:lnTo>
                <a:lnTo>
                  <a:pt x="8197461" y="5305888"/>
                </a:lnTo>
                <a:lnTo>
                  <a:pt x="8212176" y="5358979"/>
                </a:lnTo>
                <a:lnTo>
                  <a:pt x="8226385" y="5412224"/>
                </a:lnTo>
                <a:lnTo>
                  <a:pt x="8240085" y="5465623"/>
                </a:lnTo>
                <a:lnTo>
                  <a:pt x="8253274" y="5519173"/>
                </a:lnTo>
                <a:lnTo>
                  <a:pt x="8265950" y="5572873"/>
                </a:lnTo>
                <a:lnTo>
                  <a:pt x="8278111" y="5626720"/>
                </a:lnTo>
                <a:lnTo>
                  <a:pt x="8289755" y="5680714"/>
                </a:lnTo>
                <a:lnTo>
                  <a:pt x="8300880" y="5734853"/>
                </a:lnTo>
                <a:lnTo>
                  <a:pt x="8311483" y="5789134"/>
                </a:lnTo>
                <a:lnTo>
                  <a:pt x="8321562" y="5843556"/>
                </a:lnTo>
                <a:lnTo>
                  <a:pt x="8331115" y="5898117"/>
                </a:lnTo>
                <a:lnTo>
                  <a:pt x="8340141" y="5952815"/>
                </a:lnTo>
                <a:lnTo>
                  <a:pt x="8348636" y="6007649"/>
                </a:lnTo>
                <a:lnTo>
                  <a:pt x="8356598" y="6062617"/>
                </a:lnTo>
                <a:lnTo>
                  <a:pt x="8364027" y="6117717"/>
                </a:lnTo>
                <a:lnTo>
                  <a:pt x="8370918" y="6172948"/>
                </a:lnTo>
                <a:lnTo>
                  <a:pt x="8377271" y="6228306"/>
                </a:lnTo>
                <a:lnTo>
                  <a:pt x="8383082" y="6283792"/>
                </a:lnTo>
                <a:lnTo>
                  <a:pt x="8388350" y="6339403"/>
                </a:lnTo>
                <a:lnTo>
                  <a:pt x="8393073" y="6395137"/>
                </a:lnTo>
                <a:lnTo>
                  <a:pt x="8397249" y="6450992"/>
                </a:lnTo>
                <a:lnTo>
                  <a:pt x="8400874" y="6506968"/>
                </a:lnTo>
                <a:lnTo>
                  <a:pt x="8403948" y="6563061"/>
                </a:lnTo>
                <a:lnTo>
                  <a:pt x="8406468" y="6619271"/>
                </a:lnTo>
                <a:lnTo>
                  <a:pt x="8408432" y="6675595"/>
                </a:lnTo>
                <a:lnTo>
                  <a:pt x="8409837" y="6732031"/>
                </a:lnTo>
                <a:lnTo>
                  <a:pt x="8410682" y="6788579"/>
                </a:lnTo>
                <a:lnTo>
                  <a:pt x="8410964" y="6845236"/>
                </a:lnTo>
              </a:path>
            </a:pathLst>
          </a:custGeom>
          <a:ln w="12700">
            <a:solidFill>
              <a:srgbClr val="336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60604"/>
            <a:ext cx="3380232" cy="341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9349" y="308863"/>
            <a:ext cx="20935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CC66"/>
                </a:solidFill>
                <a:latin typeface="Times New Roman"/>
                <a:cs typeface="Times New Roman"/>
              </a:rPr>
              <a:t>Decibel </a:t>
            </a:r>
            <a:r>
              <a:rPr sz="1600" b="1" spc="-5" dirty="0">
                <a:solidFill>
                  <a:srgbClr val="FFCC66"/>
                </a:solidFill>
                <a:latin typeface="Times New Roman"/>
                <a:cs typeface="Times New Roman"/>
              </a:rPr>
              <a:t>levels of</a:t>
            </a:r>
            <a:r>
              <a:rPr sz="1600" b="1" dirty="0">
                <a:solidFill>
                  <a:srgbClr val="FFCC66"/>
                </a:solidFill>
                <a:latin typeface="Times New Roman"/>
                <a:cs typeface="Times New Roman"/>
              </a:rPr>
              <a:t> </a:t>
            </a:r>
            <a:r>
              <a:rPr sz="1600" b="1" spc="-15" dirty="0">
                <a:solidFill>
                  <a:srgbClr val="FFCC66"/>
                </a:solidFill>
                <a:latin typeface="Times New Roman"/>
                <a:cs typeface="Times New Roman"/>
              </a:rPr>
              <a:t>commo</a:t>
            </a:r>
            <a:endParaRPr sz="1600">
              <a:latin typeface="Times New Roman"/>
              <a:cs typeface="Times New Roman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200846" y="146049"/>
          <a:ext cx="4500879" cy="66979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52550"/>
                <a:gridCol w="3148329"/>
              </a:tblGrid>
              <a:tr h="448309">
                <a:tc>
                  <a:txBody>
                    <a:bodyPr/>
                    <a:lstStyle/>
                    <a:p>
                      <a:pPr marL="180340">
                        <a:lnSpc>
                          <a:spcPts val="1205"/>
                        </a:lnSpc>
                        <a:spcBef>
                          <a:spcPts val="33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dB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685"/>
                        </a:lnSpc>
                      </a:pPr>
                      <a:r>
                        <a:rPr sz="1600" b="1" spc="-5" dirty="0">
                          <a:solidFill>
                            <a:srgbClr val="FFCC66"/>
                          </a:solidFill>
                          <a:latin typeface="Times New Roman"/>
                          <a:cs typeface="Times New Roman"/>
                        </a:rPr>
                        <a:t>n </a:t>
                      </a:r>
                      <a:r>
                        <a:rPr sz="1600" b="1" spc="-10" dirty="0">
                          <a:solidFill>
                            <a:srgbClr val="FFCC66"/>
                          </a:solidFill>
                          <a:latin typeface="Times New Roman"/>
                          <a:cs typeface="Times New Roman"/>
                        </a:rPr>
                        <a:t>sounds</a:t>
                      </a:r>
                      <a:r>
                        <a:rPr sz="1600" b="1" spc="25" dirty="0">
                          <a:solidFill>
                            <a:srgbClr val="FFCC66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CC66"/>
                          </a:solidFill>
                          <a:latin typeface="Times New Roman"/>
                          <a:cs typeface="Times New Roman"/>
                        </a:rPr>
                        <a:t>dB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19050">
                      <a:solidFill>
                        <a:srgbClr val="9F9F9F"/>
                      </a:solidFill>
                      <a:prstDash val="solid"/>
                    </a:lnL>
                    <a:lnR w="12700">
                      <a:solidFill>
                        <a:srgbClr val="9F9F9F"/>
                      </a:solidFill>
                      <a:prstDash val="solid"/>
                    </a:lnR>
                    <a:lnT w="19050">
                      <a:solidFill>
                        <a:srgbClr val="9F9F9F"/>
                      </a:solidFill>
                      <a:prstDash val="solid"/>
                    </a:lnT>
                    <a:lnB w="19050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Environmental condition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9F9F9F"/>
                      </a:solidFill>
                      <a:prstDash val="solid"/>
                    </a:lnL>
                    <a:lnR w="19050">
                      <a:solidFill>
                        <a:srgbClr val="9F9F9F"/>
                      </a:solidFill>
                      <a:prstDash val="solid"/>
                    </a:lnR>
                    <a:lnT w="19050">
                      <a:solidFill>
                        <a:srgbClr val="9F9F9F"/>
                      </a:solidFill>
                      <a:prstDash val="solid"/>
                    </a:lnT>
                    <a:lnB w="19050">
                      <a:solidFill>
                        <a:srgbClr val="9F9F9F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9050">
                      <a:solidFill>
                        <a:srgbClr val="9F9F9F"/>
                      </a:solidFill>
                      <a:prstDash val="solid"/>
                    </a:lnL>
                    <a:lnR w="12700">
                      <a:solidFill>
                        <a:srgbClr val="9F9F9F"/>
                      </a:solidFill>
                      <a:prstDash val="solid"/>
                    </a:lnR>
                    <a:lnT w="19050">
                      <a:solidFill>
                        <a:srgbClr val="9F9F9F"/>
                      </a:solidFill>
                      <a:prstDash val="solid"/>
                    </a:lnT>
                    <a:lnB w="19050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Threshold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200" spc="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hearing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9F9F9F"/>
                      </a:solidFill>
                      <a:prstDash val="solid"/>
                    </a:lnL>
                    <a:lnR w="19050">
                      <a:solidFill>
                        <a:srgbClr val="9F9F9F"/>
                      </a:solidFill>
                      <a:prstDash val="solid"/>
                    </a:lnR>
                    <a:lnT w="19050">
                      <a:solidFill>
                        <a:srgbClr val="9F9F9F"/>
                      </a:solidFill>
                      <a:prstDash val="solid"/>
                    </a:lnT>
                    <a:lnB w="19050">
                      <a:solidFill>
                        <a:srgbClr val="9F9F9F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10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9050">
                      <a:solidFill>
                        <a:srgbClr val="9F9F9F"/>
                      </a:solidFill>
                      <a:prstDash val="solid"/>
                    </a:lnL>
                    <a:lnR w="12700">
                      <a:solidFill>
                        <a:srgbClr val="9F9F9F"/>
                      </a:solidFill>
                      <a:prstDash val="solid"/>
                    </a:lnR>
                    <a:lnT w="19050">
                      <a:solidFill>
                        <a:srgbClr val="9F9F9F"/>
                      </a:solidFill>
                      <a:prstDash val="solid"/>
                    </a:lnT>
                    <a:lnB w="19050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Rustle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200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leaves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9F9F9F"/>
                      </a:solidFill>
                      <a:prstDash val="solid"/>
                    </a:lnL>
                    <a:lnR w="19050">
                      <a:solidFill>
                        <a:srgbClr val="9F9F9F"/>
                      </a:solidFill>
                      <a:prstDash val="solid"/>
                    </a:lnR>
                    <a:lnT w="19050">
                      <a:solidFill>
                        <a:srgbClr val="9F9F9F"/>
                      </a:solidFill>
                      <a:prstDash val="solid"/>
                    </a:lnT>
                    <a:lnB w="19050">
                      <a:solidFill>
                        <a:srgbClr val="9F9F9F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9050">
                      <a:solidFill>
                        <a:srgbClr val="9F9F9F"/>
                      </a:solidFill>
                      <a:prstDash val="solid"/>
                    </a:lnL>
                    <a:lnR w="12700">
                      <a:solidFill>
                        <a:srgbClr val="9F9F9F"/>
                      </a:solidFill>
                      <a:prstDash val="solid"/>
                    </a:lnR>
                    <a:lnT w="19050">
                      <a:solidFill>
                        <a:srgbClr val="9F9F9F"/>
                      </a:solidFill>
                      <a:prstDash val="solid"/>
                    </a:lnT>
                    <a:lnB w="19050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Broadcasting</a:t>
                      </a:r>
                      <a:r>
                        <a:rPr sz="1200" spc="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studio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9F9F9F"/>
                      </a:solidFill>
                      <a:prstDash val="solid"/>
                    </a:lnL>
                    <a:lnR w="19050">
                      <a:solidFill>
                        <a:srgbClr val="9F9F9F"/>
                      </a:solidFill>
                      <a:prstDash val="solid"/>
                    </a:lnR>
                    <a:lnT w="19050">
                      <a:solidFill>
                        <a:srgbClr val="9F9F9F"/>
                      </a:solidFill>
                      <a:prstDash val="solid"/>
                    </a:lnT>
                    <a:lnB w="19050">
                      <a:solidFill>
                        <a:srgbClr val="9F9F9F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30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9050">
                      <a:solidFill>
                        <a:srgbClr val="9F9F9F"/>
                      </a:solidFill>
                      <a:prstDash val="solid"/>
                    </a:lnL>
                    <a:lnR w="12700">
                      <a:solidFill>
                        <a:srgbClr val="9F9F9F"/>
                      </a:solidFill>
                      <a:prstDash val="solid"/>
                    </a:lnR>
                    <a:lnT w="19050">
                      <a:solidFill>
                        <a:srgbClr val="9F9F9F"/>
                      </a:solidFill>
                      <a:prstDash val="solid"/>
                    </a:lnT>
                    <a:lnB w="19050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Bedroom at</a:t>
                      </a:r>
                      <a:r>
                        <a:rPr sz="1200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night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9F9F9F"/>
                      </a:solidFill>
                      <a:prstDash val="solid"/>
                    </a:lnL>
                    <a:lnR w="19050">
                      <a:solidFill>
                        <a:srgbClr val="9F9F9F"/>
                      </a:solidFill>
                      <a:prstDash val="solid"/>
                    </a:lnR>
                    <a:lnT w="19050">
                      <a:solidFill>
                        <a:srgbClr val="9F9F9F"/>
                      </a:solidFill>
                      <a:prstDash val="solid"/>
                    </a:lnT>
                    <a:lnB w="19050">
                      <a:solidFill>
                        <a:srgbClr val="9F9F9F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40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9050">
                      <a:solidFill>
                        <a:srgbClr val="9F9F9F"/>
                      </a:solidFill>
                      <a:prstDash val="solid"/>
                    </a:lnL>
                    <a:lnR w="12700">
                      <a:solidFill>
                        <a:srgbClr val="9F9F9F"/>
                      </a:solidFill>
                      <a:prstDash val="solid"/>
                    </a:lnR>
                    <a:lnT w="19050">
                      <a:solidFill>
                        <a:srgbClr val="9F9F9F"/>
                      </a:solidFill>
                      <a:prstDash val="solid"/>
                    </a:lnT>
                    <a:lnB w="19050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Library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9F9F9F"/>
                      </a:solidFill>
                      <a:prstDash val="solid"/>
                    </a:lnL>
                    <a:lnR w="19050">
                      <a:solidFill>
                        <a:srgbClr val="9F9F9F"/>
                      </a:solidFill>
                      <a:prstDash val="solid"/>
                    </a:lnR>
                    <a:lnT w="19050">
                      <a:solidFill>
                        <a:srgbClr val="9F9F9F"/>
                      </a:solidFill>
                      <a:prstDash val="solid"/>
                    </a:lnT>
                    <a:lnB w="19050">
                      <a:solidFill>
                        <a:srgbClr val="9F9F9F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50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9050">
                      <a:solidFill>
                        <a:srgbClr val="9F9F9F"/>
                      </a:solidFill>
                      <a:prstDash val="solid"/>
                    </a:lnL>
                    <a:lnR w="12700">
                      <a:solidFill>
                        <a:srgbClr val="9F9F9F"/>
                      </a:solidFill>
                      <a:prstDash val="solid"/>
                    </a:lnR>
                    <a:lnT w="19050">
                      <a:solidFill>
                        <a:srgbClr val="9F9F9F"/>
                      </a:solidFill>
                      <a:prstDash val="solid"/>
                    </a:lnT>
                    <a:lnB w="19050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Quiet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office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9F9F9F"/>
                      </a:solidFill>
                      <a:prstDash val="solid"/>
                    </a:lnL>
                    <a:lnR w="19050">
                      <a:solidFill>
                        <a:srgbClr val="9F9F9F"/>
                      </a:solidFill>
                      <a:prstDash val="solid"/>
                    </a:lnR>
                    <a:lnT w="19050">
                      <a:solidFill>
                        <a:srgbClr val="9F9F9F"/>
                      </a:solidFill>
                      <a:prstDash val="solid"/>
                    </a:lnT>
                    <a:lnB w="19050">
                      <a:solidFill>
                        <a:srgbClr val="9F9F9F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60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9F9F9F"/>
                      </a:solidFill>
                      <a:prstDash val="solid"/>
                    </a:lnL>
                    <a:lnR w="12700">
                      <a:solidFill>
                        <a:srgbClr val="9F9F9F"/>
                      </a:solidFill>
                      <a:prstDash val="solid"/>
                    </a:lnR>
                    <a:lnT w="19050">
                      <a:solidFill>
                        <a:srgbClr val="9F9F9F"/>
                      </a:solidFill>
                      <a:prstDash val="solid"/>
                    </a:lnT>
                    <a:lnB w="19050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Conversational</a:t>
                      </a:r>
                      <a:r>
                        <a:rPr sz="1200" spc="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speech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9F9F9F"/>
                      </a:solidFill>
                      <a:prstDash val="solid"/>
                    </a:lnL>
                    <a:lnR w="19050">
                      <a:solidFill>
                        <a:srgbClr val="9F9F9F"/>
                      </a:solidFill>
                      <a:prstDash val="solid"/>
                    </a:lnR>
                    <a:lnT w="19050">
                      <a:solidFill>
                        <a:srgbClr val="9F9F9F"/>
                      </a:solidFill>
                      <a:prstDash val="solid"/>
                    </a:lnT>
                    <a:lnB w="19050">
                      <a:solidFill>
                        <a:srgbClr val="9F9F9F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70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9F9F9F"/>
                      </a:solidFill>
                      <a:prstDash val="solid"/>
                    </a:lnL>
                    <a:lnR w="12700">
                      <a:solidFill>
                        <a:srgbClr val="9F9F9F"/>
                      </a:solidFill>
                      <a:prstDash val="solid"/>
                    </a:lnR>
                    <a:lnT w="19050">
                      <a:solidFill>
                        <a:srgbClr val="9F9F9F"/>
                      </a:solidFill>
                      <a:prstDash val="solid"/>
                    </a:lnT>
                    <a:lnB w="19050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Average</a:t>
                      </a:r>
                      <a:r>
                        <a:rPr sz="1200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radio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9F9F9F"/>
                      </a:solidFill>
                      <a:prstDash val="solid"/>
                    </a:lnL>
                    <a:lnR w="19050">
                      <a:solidFill>
                        <a:srgbClr val="9F9F9F"/>
                      </a:solidFill>
                      <a:prstDash val="solid"/>
                    </a:lnR>
                    <a:lnT w="19050">
                      <a:solidFill>
                        <a:srgbClr val="9F9F9F"/>
                      </a:solidFill>
                      <a:prstDash val="solid"/>
                    </a:lnT>
                    <a:lnB w="19050">
                      <a:solidFill>
                        <a:srgbClr val="9F9F9F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74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9F9F9F"/>
                      </a:solidFill>
                      <a:prstDash val="solid"/>
                    </a:lnL>
                    <a:lnR w="12700">
                      <a:solidFill>
                        <a:srgbClr val="9F9F9F"/>
                      </a:solidFill>
                      <a:prstDash val="solid"/>
                    </a:lnR>
                    <a:lnT w="19050">
                      <a:solidFill>
                        <a:srgbClr val="9F9F9F"/>
                      </a:solidFill>
                      <a:prstDash val="solid"/>
                    </a:lnT>
                    <a:lnB w="19050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Light traffic</a:t>
                      </a:r>
                      <a:r>
                        <a:rPr sz="1200" spc="6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noise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9F9F9F"/>
                      </a:solidFill>
                      <a:prstDash val="solid"/>
                    </a:lnL>
                    <a:lnR w="19050">
                      <a:solidFill>
                        <a:srgbClr val="9F9F9F"/>
                      </a:solidFill>
                      <a:prstDash val="solid"/>
                    </a:lnR>
                    <a:lnT w="19050">
                      <a:solidFill>
                        <a:srgbClr val="9F9F9F"/>
                      </a:solidFill>
                      <a:prstDash val="solid"/>
                    </a:lnT>
                    <a:lnB w="19050">
                      <a:solidFill>
                        <a:srgbClr val="9F9F9F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90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9F9F9F"/>
                      </a:solidFill>
                      <a:prstDash val="solid"/>
                    </a:lnL>
                    <a:lnR w="12700">
                      <a:solidFill>
                        <a:srgbClr val="9F9F9F"/>
                      </a:solidFill>
                      <a:prstDash val="solid"/>
                    </a:lnR>
                    <a:lnT w="19050">
                      <a:solidFill>
                        <a:srgbClr val="9F9F9F"/>
                      </a:solidFill>
                      <a:prstDash val="solid"/>
                    </a:lnT>
                    <a:lnB w="19050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Subway</a:t>
                      </a:r>
                      <a:r>
                        <a:rPr sz="1200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train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9F9F9F"/>
                      </a:solidFill>
                      <a:prstDash val="solid"/>
                    </a:lnL>
                    <a:lnR w="19050">
                      <a:solidFill>
                        <a:srgbClr val="9F9F9F"/>
                      </a:solidFill>
                      <a:prstDash val="solid"/>
                    </a:lnR>
                    <a:lnT w="19050">
                      <a:solidFill>
                        <a:srgbClr val="9F9F9F"/>
                      </a:solidFill>
                      <a:prstDash val="solid"/>
                    </a:lnT>
                    <a:lnB w="19050">
                      <a:solidFill>
                        <a:srgbClr val="9F9F9F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100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9F9F9F"/>
                      </a:solidFill>
                      <a:prstDash val="solid"/>
                    </a:lnL>
                    <a:lnR w="12700">
                      <a:solidFill>
                        <a:srgbClr val="9F9F9F"/>
                      </a:solidFill>
                      <a:prstDash val="solid"/>
                    </a:lnR>
                    <a:lnT w="19050">
                      <a:solidFill>
                        <a:srgbClr val="9F9F9F"/>
                      </a:solidFill>
                      <a:prstDash val="solid"/>
                    </a:lnT>
                    <a:lnB w="19050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Symphony</a:t>
                      </a:r>
                      <a:r>
                        <a:rPr sz="1200" spc="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orchestra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9F9F9F"/>
                      </a:solidFill>
                      <a:prstDash val="solid"/>
                    </a:lnL>
                    <a:lnR w="19050">
                      <a:solidFill>
                        <a:srgbClr val="9F9F9F"/>
                      </a:solidFill>
                      <a:prstDash val="solid"/>
                    </a:lnR>
                    <a:lnT w="19050">
                      <a:solidFill>
                        <a:srgbClr val="9F9F9F"/>
                      </a:solidFill>
                      <a:prstDash val="solid"/>
                    </a:lnT>
                    <a:lnB w="19050">
                      <a:solidFill>
                        <a:srgbClr val="9F9F9F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110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9F9F9F"/>
                      </a:solidFill>
                      <a:prstDash val="solid"/>
                    </a:lnL>
                    <a:lnR w="12700">
                      <a:solidFill>
                        <a:srgbClr val="9F9F9F"/>
                      </a:solidFill>
                      <a:prstDash val="solid"/>
                    </a:lnR>
                    <a:lnT w="19050">
                      <a:solidFill>
                        <a:srgbClr val="9F9F9F"/>
                      </a:solidFill>
                      <a:prstDash val="solid"/>
                    </a:lnT>
                    <a:lnB w="12700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Rock</a:t>
                      </a:r>
                      <a:r>
                        <a:rPr sz="1200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band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9F9F9F"/>
                      </a:solidFill>
                      <a:prstDash val="solid"/>
                    </a:lnL>
                    <a:lnR w="19050">
                      <a:solidFill>
                        <a:srgbClr val="9F9F9F"/>
                      </a:solidFill>
                      <a:prstDash val="solid"/>
                    </a:lnR>
                    <a:lnT w="19050">
                      <a:solidFill>
                        <a:srgbClr val="9F9F9F"/>
                      </a:solidFill>
                      <a:prstDash val="solid"/>
                    </a:lnT>
                    <a:lnB w="12700">
                      <a:solidFill>
                        <a:srgbClr val="9F9F9F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120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2544" marB="0">
                    <a:lnL w="19050">
                      <a:solidFill>
                        <a:srgbClr val="9F9F9F"/>
                      </a:solidFill>
                      <a:prstDash val="solid"/>
                    </a:lnL>
                    <a:lnR w="12700">
                      <a:solidFill>
                        <a:srgbClr val="9F9F9F"/>
                      </a:solidFill>
                      <a:prstDash val="solid"/>
                    </a:lnR>
                    <a:lnT w="12700">
                      <a:solidFill>
                        <a:srgbClr val="9F9F9F"/>
                      </a:solidFill>
                      <a:prstDash val="solid"/>
                    </a:lnT>
                    <a:lnB w="19050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Aircraft</a:t>
                      </a:r>
                      <a:r>
                        <a:rPr sz="1200" spc="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takeoff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9F9F9F"/>
                      </a:solidFill>
                      <a:prstDash val="solid"/>
                    </a:lnL>
                    <a:lnR w="19050">
                      <a:solidFill>
                        <a:srgbClr val="9F9F9F"/>
                      </a:solidFill>
                      <a:prstDash val="solid"/>
                    </a:lnR>
                    <a:lnT w="12700">
                      <a:solidFill>
                        <a:srgbClr val="9F9F9F"/>
                      </a:solidFill>
                      <a:prstDash val="solid"/>
                    </a:lnT>
                    <a:lnB w="19050">
                      <a:solidFill>
                        <a:srgbClr val="9F9F9F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146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9F9F9F"/>
                      </a:solidFill>
                      <a:prstDash val="solid"/>
                    </a:lnL>
                    <a:lnR w="12700">
                      <a:solidFill>
                        <a:srgbClr val="9F9F9F"/>
                      </a:solidFill>
                      <a:prstDash val="solid"/>
                    </a:lnR>
                    <a:lnT w="19050">
                      <a:solidFill>
                        <a:srgbClr val="9F9F9F"/>
                      </a:solidFill>
                      <a:prstDash val="solid"/>
                    </a:lnT>
                    <a:lnB w="12700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Threshold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200" spc="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pain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9F9F9F"/>
                      </a:solidFill>
                      <a:prstDash val="solid"/>
                    </a:lnL>
                    <a:lnR w="19050">
                      <a:solidFill>
                        <a:srgbClr val="9F9F9F"/>
                      </a:solidFill>
                      <a:prstDash val="solid"/>
                    </a:lnR>
                    <a:lnT w="19050">
                      <a:solidFill>
                        <a:srgbClr val="9F9F9F"/>
                      </a:solidFill>
                      <a:prstDash val="solid"/>
                    </a:lnT>
                    <a:lnB w="12700">
                      <a:solidFill>
                        <a:srgbClr val="9F9F9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87975" y="1585975"/>
            <a:ext cx="3743325" cy="5259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389" y="1650"/>
            <a:ext cx="8411210" cy="6845300"/>
          </a:xfrm>
          <a:custGeom>
            <a:avLst/>
            <a:gdLst/>
            <a:ahLst/>
            <a:cxnLst/>
            <a:rect l="l" t="t" r="r" b="b"/>
            <a:pathLst>
              <a:path w="8411210" h="6845300">
                <a:moveTo>
                  <a:pt x="0" y="0"/>
                </a:moveTo>
                <a:lnTo>
                  <a:pt x="69612" y="229"/>
                </a:lnTo>
                <a:lnTo>
                  <a:pt x="139091" y="917"/>
                </a:lnTo>
                <a:lnTo>
                  <a:pt x="208434" y="2060"/>
                </a:lnTo>
                <a:lnTo>
                  <a:pt x="277638" y="3658"/>
                </a:lnTo>
                <a:lnTo>
                  <a:pt x="346702" y="5709"/>
                </a:lnTo>
                <a:lnTo>
                  <a:pt x="415622" y="8210"/>
                </a:lnTo>
                <a:lnTo>
                  <a:pt x="484398" y="11161"/>
                </a:lnTo>
                <a:lnTo>
                  <a:pt x="553027" y="14559"/>
                </a:lnTo>
                <a:lnTo>
                  <a:pt x="621507" y="18402"/>
                </a:lnTo>
                <a:lnTo>
                  <a:pt x="689835" y="22690"/>
                </a:lnTo>
                <a:lnTo>
                  <a:pt x="758009" y="27419"/>
                </a:lnTo>
                <a:lnTo>
                  <a:pt x="826028" y="32589"/>
                </a:lnTo>
                <a:lnTo>
                  <a:pt x="893889" y="38197"/>
                </a:lnTo>
                <a:lnTo>
                  <a:pt x="961590" y="44242"/>
                </a:lnTo>
                <a:lnTo>
                  <a:pt x="1029128" y="50722"/>
                </a:lnTo>
                <a:lnTo>
                  <a:pt x="1096502" y="57636"/>
                </a:lnTo>
                <a:lnTo>
                  <a:pt x="1163710" y="64981"/>
                </a:lnTo>
                <a:lnTo>
                  <a:pt x="1230749" y="72755"/>
                </a:lnTo>
                <a:lnTo>
                  <a:pt x="1297617" y="80958"/>
                </a:lnTo>
                <a:lnTo>
                  <a:pt x="1364311" y="89587"/>
                </a:lnTo>
                <a:lnTo>
                  <a:pt x="1430831" y="98640"/>
                </a:lnTo>
                <a:lnTo>
                  <a:pt x="1497173" y="108116"/>
                </a:lnTo>
                <a:lnTo>
                  <a:pt x="1563336" y="118012"/>
                </a:lnTo>
                <a:lnTo>
                  <a:pt x="1629317" y="128328"/>
                </a:lnTo>
                <a:lnTo>
                  <a:pt x="1695114" y="139062"/>
                </a:lnTo>
                <a:lnTo>
                  <a:pt x="1760725" y="150211"/>
                </a:lnTo>
                <a:lnTo>
                  <a:pt x="1826147" y="161774"/>
                </a:lnTo>
                <a:lnTo>
                  <a:pt x="1891380" y="173749"/>
                </a:lnTo>
                <a:lnTo>
                  <a:pt x="1956420" y="186134"/>
                </a:lnTo>
                <a:lnTo>
                  <a:pt x="2021265" y="198928"/>
                </a:lnTo>
                <a:lnTo>
                  <a:pt x="2085913" y="212129"/>
                </a:lnTo>
                <a:lnTo>
                  <a:pt x="2150362" y="225735"/>
                </a:lnTo>
                <a:lnTo>
                  <a:pt x="2214610" y="239745"/>
                </a:lnTo>
                <a:lnTo>
                  <a:pt x="2278655" y="254155"/>
                </a:lnTo>
                <a:lnTo>
                  <a:pt x="2342494" y="268966"/>
                </a:lnTo>
                <a:lnTo>
                  <a:pt x="2406125" y="284175"/>
                </a:lnTo>
                <a:lnTo>
                  <a:pt x="2469547" y="299780"/>
                </a:lnTo>
                <a:lnTo>
                  <a:pt x="2532756" y="315779"/>
                </a:lnTo>
                <a:lnTo>
                  <a:pt x="2595751" y="332171"/>
                </a:lnTo>
                <a:lnTo>
                  <a:pt x="2658530" y="348954"/>
                </a:lnTo>
                <a:lnTo>
                  <a:pt x="2721091" y="366127"/>
                </a:lnTo>
                <a:lnTo>
                  <a:pt x="2783430" y="383687"/>
                </a:lnTo>
                <a:lnTo>
                  <a:pt x="2845547" y="401632"/>
                </a:lnTo>
                <a:lnTo>
                  <a:pt x="2907439" y="419962"/>
                </a:lnTo>
                <a:lnTo>
                  <a:pt x="2969104" y="438673"/>
                </a:lnTo>
                <a:lnTo>
                  <a:pt x="3030539" y="457766"/>
                </a:lnTo>
                <a:lnTo>
                  <a:pt x="3091743" y="477236"/>
                </a:lnTo>
                <a:lnTo>
                  <a:pt x="3152713" y="497084"/>
                </a:lnTo>
                <a:lnTo>
                  <a:pt x="3213447" y="517307"/>
                </a:lnTo>
                <a:lnTo>
                  <a:pt x="3273943" y="537903"/>
                </a:lnTo>
                <a:lnTo>
                  <a:pt x="3334199" y="558871"/>
                </a:lnTo>
                <a:lnTo>
                  <a:pt x="3394213" y="580209"/>
                </a:lnTo>
                <a:lnTo>
                  <a:pt x="3453982" y="601914"/>
                </a:lnTo>
                <a:lnTo>
                  <a:pt x="3513505" y="623986"/>
                </a:lnTo>
                <a:lnTo>
                  <a:pt x="3572779" y="646423"/>
                </a:lnTo>
                <a:lnTo>
                  <a:pt x="3631802" y="669223"/>
                </a:lnTo>
                <a:lnTo>
                  <a:pt x="3690571" y="692383"/>
                </a:lnTo>
                <a:lnTo>
                  <a:pt x="3749086" y="715903"/>
                </a:lnTo>
                <a:lnTo>
                  <a:pt x="3807342" y="739780"/>
                </a:lnTo>
                <a:lnTo>
                  <a:pt x="3865340" y="764013"/>
                </a:lnTo>
                <a:lnTo>
                  <a:pt x="3923075" y="788600"/>
                </a:lnTo>
                <a:lnTo>
                  <a:pt x="3980546" y="813540"/>
                </a:lnTo>
                <a:lnTo>
                  <a:pt x="4037752" y="838830"/>
                </a:lnTo>
                <a:lnTo>
                  <a:pt x="4094688" y="864468"/>
                </a:lnTo>
                <a:lnTo>
                  <a:pt x="4151355" y="890454"/>
                </a:lnTo>
                <a:lnTo>
                  <a:pt x="4207749" y="916784"/>
                </a:lnTo>
                <a:lnTo>
                  <a:pt x="4263868" y="943458"/>
                </a:lnTo>
                <a:lnTo>
                  <a:pt x="4319710" y="970474"/>
                </a:lnTo>
                <a:lnTo>
                  <a:pt x="4375273" y="997830"/>
                </a:lnTo>
                <a:lnTo>
                  <a:pt x="4430554" y="1025524"/>
                </a:lnTo>
                <a:lnTo>
                  <a:pt x="4485552" y="1053554"/>
                </a:lnTo>
                <a:lnTo>
                  <a:pt x="4540265" y="1081919"/>
                </a:lnTo>
                <a:lnTo>
                  <a:pt x="4594690" y="1110617"/>
                </a:lnTo>
                <a:lnTo>
                  <a:pt x="4648825" y="1139646"/>
                </a:lnTo>
                <a:lnTo>
                  <a:pt x="4702667" y="1169004"/>
                </a:lnTo>
                <a:lnTo>
                  <a:pt x="4756216" y="1198690"/>
                </a:lnTo>
                <a:lnTo>
                  <a:pt x="4809468" y="1228701"/>
                </a:lnTo>
                <a:lnTo>
                  <a:pt x="4862421" y="1259037"/>
                </a:lnTo>
                <a:lnTo>
                  <a:pt x="4915073" y="1289695"/>
                </a:lnTo>
                <a:lnTo>
                  <a:pt x="4967423" y="1320674"/>
                </a:lnTo>
                <a:lnTo>
                  <a:pt x="5019468" y="1351971"/>
                </a:lnTo>
                <a:lnTo>
                  <a:pt x="5071205" y="1383585"/>
                </a:lnTo>
                <a:lnTo>
                  <a:pt x="5122633" y="1415515"/>
                </a:lnTo>
                <a:lnTo>
                  <a:pt x="5173749" y="1447758"/>
                </a:lnTo>
                <a:lnTo>
                  <a:pt x="5224551" y="1480313"/>
                </a:lnTo>
                <a:lnTo>
                  <a:pt x="5275038" y="1513177"/>
                </a:lnTo>
                <a:lnTo>
                  <a:pt x="5325206" y="1546350"/>
                </a:lnTo>
                <a:lnTo>
                  <a:pt x="5375054" y="1579830"/>
                </a:lnTo>
                <a:lnTo>
                  <a:pt x="5424580" y="1613614"/>
                </a:lnTo>
                <a:lnTo>
                  <a:pt x="5473781" y="1647701"/>
                </a:lnTo>
                <a:lnTo>
                  <a:pt x="5522656" y="1682089"/>
                </a:lnTo>
                <a:lnTo>
                  <a:pt x="5571201" y="1716777"/>
                </a:lnTo>
                <a:lnTo>
                  <a:pt x="5619416" y="1751762"/>
                </a:lnTo>
                <a:lnTo>
                  <a:pt x="5667297" y="1787043"/>
                </a:lnTo>
                <a:lnTo>
                  <a:pt x="5714843" y="1822619"/>
                </a:lnTo>
                <a:lnTo>
                  <a:pt x="5762051" y="1858486"/>
                </a:lnTo>
                <a:lnTo>
                  <a:pt x="5808919" y="1894645"/>
                </a:lnTo>
                <a:lnTo>
                  <a:pt x="5855446" y="1931092"/>
                </a:lnTo>
                <a:lnTo>
                  <a:pt x="5901628" y="1967826"/>
                </a:lnTo>
                <a:lnTo>
                  <a:pt x="5947464" y="2004845"/>
                </a:lnTo>
                <a:lnTo>
                  <a:pt x="5992952" y="2042148"/>
                </a:lnTo>
                <a:lnTo>
                  <a:pt x="6038090" y="2079733"/>
                </a:lnTo>
                <a:lnTo>
                  <a:pt x="6082874" y="2117598"/>
                </a:lnTo>
                <a:lnTo>
                  <a:pt x="6127304" y="2155741"/>
                </a:lnTo>
                <a:lnTo>
                  <a:pt x="6171376" y="2194161"/>
                </a:lnTo>
                <a:lnTo>
                  <a:pt x="6215090" y="2232855"/>
                </a:lnTo>
                <a:lnTo>
                  <a:pt x="6258442" y="2271823"/>
                </a:lnTo>
                <a:lnTo>
                  <a:pt x="6301430" y="2311061"/>
                </a:lnTo>
                <a:lnTo>
                  <a:pt x="6344053" y="2350569"/>
                </a:lnTo>
                <a:lnTo>
                  <a:pt x="6386308" y="2390345"/>
                </a:lnTo>
                <a:lnTo>
                  <a:pt x="6428193" y="2430387"/>
                </a:lnTo>
                <a:lnTo>
                  <a:pt x="6469705" y="2470693"/>
                </a:lnTo>
                <a:lnTo>
                  <a:pt x="6510844" y="2511261"/>
                </a:lnTo>
                <a:lnTo>
                  <a:pt x="6551605" y="2552090"/>
                </a:lnTo>
                <a:lnTo>
                  <a:pt x="6591988" y="2593178"/>
                </a:lnTo>
                <a:lnTo>
                  <a:pt x="6631991" y="2634523"/>
                </a:lnTo>
                <a:lnTo>
                  <a:pt x="6671610" y="2676123"/>
                </a:lnTo>
                <a:lnTo>
                  <a:pt x="6710844" y="2717977"/>
                </a:lnTo>
                <a:lnTo>
                  <a:pt x="6749690" y="2760083"/>
                </a:lnTo>
                <a:lnTo>
                  <a:pt x="6788147" y="2802439"/>
                </a:lnTo>
                <a:lnTo>
                  <a:pt x="6826213" y="2845043"/>
                </a:lnTo>
                <a:lnTo>
                  <a:pt x="6863884" y="2887894"/>
                </a:lnTo>
                <a:lnTo>
                  <a:pt x="6901160" y="2930990"/>
                </a:lnTo>
                <a:lnTo>
                  <a:pt x="6938037" y="2974328"/>
                </a:lnTo>
                <a:lnTo>
                  <a:pt x="6974514" y="3017908"/>
                </a:lnTo>
                <a:lnTo>
                  <a:pt x="7010588" y="3061728"/>
                </a:lnTo>
                <a:lnTo>
                  <a:pt x="7046258" y="3105785"/>
                </a:lnTo>
                <a:lnTo>
                  <a:pt x="7081521" y="3150078"/>
                </a:lnTo>
                <a:lnTo>
                  <a:pt x="7116375" y="3194606"/>
                </a:lnTo>
                <a:lnTo>
                  <a:pt x="7150818" y="3239366"/>
                </a:lnTo>
                <a:lnTo>
                  <a:pt x="7184847" y="3284357"/>
                </a:lnTo>
                <a:lnTo>
                  <a:pt x="7218461" y="3329576"/>
                </a:lnTo>
                <a:lnTo>
                  <a:pt x="7251657" y="3375023"/>
                </a:lnTo>
                <a:lnTo>
                  <a:pt x="7284434" y="3420695"/>
                </a:lnTo>
                <a:lnTo>
                  <a:pt x="7316788" y="3466591"/>
                </a:lnTo>
                <a:lnTo>
                  <a:pt x="7348719" y="3512709"/>
                </a:lnTo>
                <a:lnTo>
                  <a:pt x="7380223" y="3559047"/>
                </a:lnTo>
                <a:lnTo>
                  <a:pt x="7411298" y="3605604"/>
                </a:lnTo>
                <a:lnTo>
                  <a:pt x="7441943" y="3652377"/>
                </a:lnTo>
                <a:lnTo>
                  <a:pt x="7472155" y="3699365"/>
                </a:lnTo>
                <a:lnTo>
                  <a:pt x="7501932" y="3746566"/>
                </a:lnTo>
                <a:lnTo>
                  <a:pt x="7531272" y="3793978"/>
                </a:lnTo>
                <a:lnTo>
                  <a:pt x="7560172" y="3841600"/>
                </a:lnTo>
                <a:lnTo>
                  <a:pt x="7588632" y="3889430"/>
                </a:lnTo>
                <a:lnTo>
                  <a:pt x="7616647" y="3937465"/>
                </a:lnTo>
                <a:lnTo>
                  <a:pt x="7644217" y="3985706"/>
                </a:lnTo>
                <a:lnTo>
                  <a:pt x="7671338" y="4034148"/>
                </a:lnTo>
                <a:lnTo>
                  <a:pt x="7698010" y="4082792"/>
                </a:lnTo>
                <a:lnTo>
                  <a:pt x="7724229" y="4131634"/>
                </a:lnTo>
                <a:lnTo>
                  <a:pt x="7749994" y="4180674"/>
                </a:lnTo>
                <a:lnTo>
                  <a:pt x="7775302" y="4229909"/>
                </a:lnTo>
                <a:lnTo>
                  <a:pt x="7800152" y="4279338"/>
                </a:lnTo>
                <a:lnTo>
                  <a:pt x="7824540" y="4328959"/>
                </a:lnTo>
                <a:lnTo>
                  <a:pt x="7848466" y="4378770"/>
                </a:lnTo>
                <a:lnTo>
                  <a:pt x="7871926" y="4428770"/>
                </a:lnTo>
                <a:lnTo>
                  <a:pt x="7894918" y="4478956"/>
                </a:lnTo>
                <a:lnTo>
                  <a:pt x="7917441" y="4529327"/>
                </a:lnTo>
                <a:lnTo>
                  <a:pt x="7939493" y="4579881"/>
                </a:lnTo>
                <a:lnTo>
                  <a:pt x="7961070" y="4630617"/>
                </a:lnTo>
                <a:lnTo>
                  <a:pt x="7982171" y="4681532"/>
                </a:lnTo>
                <a:lnTo>
                  <a:pt x="8002794" y="4732626"/>
                </a:lnTo>
                <a:lnTo>
                  <a:pt x="8022937" y="4783895"/>
                </a:lnTo>
                <a:lnTo>
                  <a:pt x="8042596" y="4835339"/>
                </a:lnTo>
                <a:lnTo>
                  <a:pt x="8061772" y="4886955"/>
                </a:lnTo>
                <a:lnTo>
                  <a:pt x="8080460" y="4938742"/>
                </a:lnTo>
                <a:lnTo>
                  <a:pt x="8098659" y="4990699"/>
                </a:lnTo>
                <a:lnTo>
                  <a:pt x="8116367" y="5042822"/>
                </a:lnTo>
                <a:lnTo>
                  <a:pt x="8133581" y="5095111"/>
                </a:lnTo>
                <a:lnTo>
                  <a:pt x="8150300" y="5147564"/>
                </a:lnTo>
                <a:lnTo>
                  <a:pt x="8166521" y="5200179"/>
                </a:lnTo>
                <a:lnTo>
                  <a:pt x="8182242" y="5252954"/>
                </a:lnTo>
                <a:lnTo>
                  <a:pt x="8197461" y="5305888"/>
                </a:lnTo>
                <a:lnTo>
                  <a:pt x="8212176" y="5358979"/>
                </a:lnTo>
                <a:lnTo>
                  <a:pt x="8226385" y="5412224"/>
                </a:lnTo>
                <a:lnTo>
                  <a:pt x="8240085" y="5465623"/>
                </a:lnTo>
                <a:lnTo>
                  <a:pt x="8253274" y="5519173"/>
                </a:lnTo>
                <a:lnTo>
                  <a:pt x="8265950" y="5572873"/>
                </a:lnTo>
                <a:lnTo>
                  <a:pt x="8278111" y="5626720"/>
                </a:lnTo>
                <a:lnTo>
                  <a:pt x="8289755" y="5680714"/>
                </a:lnTo>
                <a:lnTo>
                  <a:pt x="8300880" y="5734853"/>
                </a:lnTo>
                <a:lnTo>
                  <a:pt x="8311483" y="5789134"/>
                </a:lnTo>
                <a:lnTo>
                  <a:pt x="8321562" y="5843556"/>
                </a:lnTo>
                <a:lnTo>
                  <a:pt x="8331115" y="5898117"/>
                </a:lnTo>
                <a:lnTo>
                  <a:pt x="8340141" y="5952815"/>
                </a:lnTo>
                <a:lnTo>
                  <a:pt x="8348636" y="6007649"/>
                </a:lnTo>
                <a:lnTo>
                  <a:pt x="8356598" y="6062617"/>
                </a:lnTo>
                <a:lnTo>
                  <a:pt x="8364027" y="6117717"/>
                </a:lnTo>
                <a:lnTo>
                  <a:pt x="8370918" y="6172948"/>
                </a:lnTo>
                <a:lnTo>
                  <a:pt x="8377271" y="6228306"/>
                </a:lnTo>
                <a:lnTo>
                  <a:pt x="8383082" y="6283792"/>
                </a:lnTo>
                <a:lnTo>
                  <a:pt x="8388350" y="6339403"/>
                </a:lnTo>
                <a:lnTo>
                  <a:pt x="8393073" y="6395137"/>
                </a:lnTo>
                <a:lnTo>
                  <a:pt x="8397249" y="6450992"/>
                </a:lnTo>
                <a:lnTo>
                  <a:pt x="8400874" y="6506968"/>
                </a:lnTo>
                <a:lnTo>
                  <a:pt x="8403948" y="6563061"/>
                </a:lnTo>
                <a:lnTo>
                  <a:pt x="8406468" y="6619271"/>
                </a:lnTo>
                <a:lnTo>
                  <a:pt x="8408432" y="6675595"/>
                </a:lnTo>
                <a:lnTo>
                  <a:pt x="8409837" y="6732031"/>
                </a:lnTo>
                <a:lnTo>
                  <a:pt x="8410682" y="6788579"/>
                </a:lnTo>
                <a:lnTo>
                  <a:pt x="8410964" y="6845236"/>
                </a:lnTo>
              </a:path>
            </a:pathLst>
          </a:custGeom>
          <a:ln w="12700">
            <a:solidFill>
              <a:srgbClr val="336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77696" y="667512"/>
            <a:ext cx="6428232" cy="899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10308" y="813562"/>
            <a:ext cx="572389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latin typeface="Times New Roman"/>
                <a:cs typeface="Times New Roman"/>
              </a:rPr>
              <a:t>Ambient noise levels</a:t>
            </a:r>
            <a:r>
              <a:rPr b="1" spc="-10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dB</a:t>
            </a: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434526" y="1816893"/>
          <a:ext cx="4257039" cy="32048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16125"/>
                <a:gridCol w="1187450"/>
                <a:gridCol w="1053464"/>
              </a:tblGrid>
              <a:tr h="644525"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Zone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19050">
                      <a:solidFill>
                        <a:srgbClr val="9F9F9F"/>
                      </a:solidFill>
                      <a:prstDash val="solid"/>
                    </a:lnL>
                    <a:lnR w="12700">
                      <a:solidFill>
                        <a:srgbClr val="9F9F9F"/>
                      </a:solidFill>
                      <a:prstDash val="solid"/>
                    </a:lnR>
                    <a:lnT w="19050">
                      <a:solidFill>
                        <a:srgbClr val="9F9F9F"/>
                      </a:solidFill>
                      <a:prstDash val="solid"/>
                    </a:lnT>
                    <a:lnB w="19050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891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Day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time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9F9F9F"/>
                      </a:solidFill>
                      <a:prstDash val="solid"/>
                    </a:lnL>
                    <a:lnR w="12700">
                      <a:solidFill>
                        <a:srgbClr val="9F9F9F"/>
                      </a:solidFill>
                      <a:prstDash val="solid"/>
                    </a:lnR>
                    <a:lnT w="19050">
                      <a:solidFill>
                        <a:srgbClr val="9F9F9F"/>
                      </a:solidFill>
                      <a:prstDash val="solid"/>
                    </a:lnT>
                    <a:lnB w="19050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Night</a:t>
                      </a:r>
                      <a:r>
                        <a:rPr sz="1200" b="1" spc="-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time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9F9F9F"/>
                      </a:solidFill>
                      <a:prstDash val="solid"/>
                    </a:lnL>
                    <a:lnR w="19050">
                      <a:solidFill>
                        <a:srgbClr val="9F9F9F"/>
                      </a:solidFill>
                      <a:prstDash val="solid"/>
                    </a:lnR>
                    <a:lnT w="19050">
                      <a:solidFill>
                        <a:srgbClr val="9F9F9F"/>
                      </a:solidFill>
                      <a:prstDash val="solid"/>
                    </a:lnT>
                    <a:lnB w="19050">
                      <a:solidFill>
                        <a:srgbClr val="9F9F9F"/>
                      </a:solidFill>
                      <a:prstDash val="solid"/>
                    </a:lnB>
                  </a:tcPr>
                </a:tc>
              </a:tr>
              <a:tr h="639445"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Silent</a:t>
                      </a:r>
                      <a:r>
                        <a:rPr sz="1200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zone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9050">
                      <a:solidFill>
                        <a:srgbClr val="9F9F9F"/>
                      </a:solidFill>
                      <a:prstDash val="solid"/>
                    </a:lnL>
                    <a:lnR w="12700">
                      <a:solidFill>
                        <a:srgbClr val="9F9F9F"/>
                      </a:solidFill>
                      <a:prstDash val="solid"/>
                    </a:lnR>
                    <a:lnT w="19050">
                      <a:solidFill>
                        <a:srgbClr val="9F9F9F"/>
                      </a:solidFill>
                      <a:prstDash val="solid"/>
                    </a:lnT>
                    <a:lnB w="19050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89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50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9F9F9F"/>
                      </a:solidFill>
                      <a:prstDash val="solid"/>
                    </a:lnL>
                    <a:lnR w="12700">
                      <a:solidFill>
                        <a:srgbClr val="9F9F9F"/>
                      </a:solidFill>
                      <a:prstDash val="solid"/>
                    </a:lnR>
                    <a:lnT w="19050">
                      <a:solidFill>
                        <a:srgbClr val="9F9F9F"/>
                      </a:solidFill>
                      <a:prstDash val="solid"/>
                    </a:lnT>
                    <a:lnB w="19050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40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9F9F9F"/>
                      </a:solidFill>
                      <a:prstDash val="solid"/>
                    </a:lnL>
                    <a:lnR w="19050">
                      <a:solidFill>
                        <a:srgbClr val="9F9F9F"/>
                      </a:solidFill>
                      <a:prstDash val="solid"/>
                    </a:lnR>
                    <a:lnT w="19050">
                      <a:solidFill>
                        <a:srgbClr val="9F9F9F"/>
                      </a:solidFill>
                      <a:prstDash val="solid"/>
                    </a:lnT>
                    <a:lnB w="19050">
                      <a:solidFill>
                        <a:srgbClr val="9F9F9F"/>
                      </a:solidFill>
                      <a:prstDash val="solid"/>
                    </a:lnB>
                  </a:tcPr>
                </a:tc>
              </a:tr>
              <a:tr h="639445"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Residential</a:t>
                      </a:r>
                      <a:r>
                        <a:rPr sz="1200" spc="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zone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9050">
                      <a:solidFill>
                        <a:srgbClr val="9F9F9F"/>
                      </a:solidFill>
                      <a:prstDash val="solid"/>
                    </a:lnL>
                    <a:lnR w="12700">
                      <a:solidFill>
                        <a:srgbClr val="9F9F9F"/>
                      </a:solidFill>
                      <a:prstDash val="solid"/>
                    </a:lnR>
                    <a:lnT w="19050">
                      <a:solidFill>
                        <a:srgbClr val="9F9F9F"/>
                      </a:solidFill>
                      <a:prstDash val="solid"/>
                    </a:lnT>
                    <a:lnB w="19050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89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55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9F9F9F"/>
                      </a:solidFill>
                      <a:prstDash val="solid"/>
                    </a:lnL>
                    <a:lnR w="12700">
                      <a:solidFill>
                        <a:srgbClr val="9F9F9F"/>
                      </a:solidFill>
                      <a:prstDash val="solid"/>
                    </a:lnR>
                    <a:lnT w="19050">
                      <a:solidFill>
                        <a:srgbClr val="9F9F9F"/>
                      </a:solidFill>
                      <a:prstDash val="solid"/>
                    </a:lnT>
                    <a:lnB w="19050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45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9F9F9F"/>
                      </a:solidFill>
                      <a:prstDash val="solid"/>
                    </a:lnL>
                    <a:lnR w="19050">
                      <a:solidFill>
                        <a:srgbClr val="9F9F9F"/>
                      </a:solidFill>
                      <a:prstDash val="solid"/>
                    </a:lnR>
                    <a:lnT w="19050">
                      <a:solidFill>
                        <a:srgbClr val="9F9F9F"/>
                      </a:solidFill>
                      <a:prstDash val="solid"/>
                    </a:lnT>
                    <a:lnB w="19050">
                      <a:solidFill>
                        <a:srgbClr val="9F9F9F"/>
                      </a:solidFill>
                      <a:prstDash val="solid"/>
                    </a:lnB>
                  </a:tcPr>
                </a:tc>
              </a:tr>
              <a:tr h="639445"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Commercial</a:t>
                      </a:r>
                      <a:r>
                        <a:rPr sz="1200" spc="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zone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9F9F9F"/>
                      </a:solidFill>
                      <a:prstDash val="solid"/>
                    </a:lnL>
                    <a:lnR w="12700">
                      <a:solidFill>
                        <a:srgbClr val="9F9F9F"/>
                      </a:solidFill>
                      <a:prstDash val="solid"/>
                    </a:lnR>
                    <a:lnT w="19050">
                      <a:solidFill>
                        <a:srgbClr val="9F9F9F"/>
                      </a:solidFill>
                      <a:prstDash val="solid"/>
                    </a:lnT>
                    <a:lnB w="19050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89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65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9F9F9F"/>
                      </a:solidFill>
                      <a:prstDash val="solid"/>
                    </a:lnL>
                    <a:lnR w="12700">
                      <a:solidFill>
                        <a:srgbClr val="9F9F9F"/>
                      </a:solidFill>
                      <a:prstDash val="solid"/>
                    </a:lnR>
                    <a:lnT w="19050">
                      <a:solidFill>
                        <a:srgbClr val="9F9F9F"/>
                      </a:solidFill>
                      <a:prstDash val="solid"/>
                    </a:lnT>
                    <a:lnB w="19050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55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9F9F9F"/>
                      </a:solidFill>
                      <a:prstDash val="solid"/>
                    </a:lnL>
                    <a:lnR w="19050">
                      <a:solidFill>
                        <a:srgbClr val="9F9F9F"/>
                      </a:solidFill>
                      <a:prstDash val="solid"/>
                    </a:lnR>
                    <a:lnT w="19050">
                      <a:solidFill>
                        <a:srgbClr val="9F9F9F"/>
                      </a:solidFill>
                      <a:prstDash val="solid"/>
                    </a:lnT>
                    <a:lnB w="19050">
                      <a:solidFill>
                        <a:srgbClr val="9F9F9F"/>
                      </a:solidFill>
                      <a:prstDash val="solid"/>
                    </a:lnB>
                  </a:tcPr>
                </a:tc>
              </a:tr>
              <a:tr h="641985"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Industrial</a:t>
                      </a:r>
                      <a:r>
                        <a:rPr sz="1200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zone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9F9F9F"/>
                      </a:solidFill>
                      <a:prstDash val="solid"/>
                    </a:lnL>
                    <a:lnR w="12700">
                      <a:solidFill>
                        <a:srgbClr val="9F9F9F"/>
                      </a:solidFill>
                      <a:prstDash val="solid"/>
                    </a:lnR>
                    <a:lnT w="19050">
                      <a:solidFill>
                        <a:srgbClr val="9F9F9F"/>
                      </a:solidFill>
                      <a:prstDash val="solid"/>
                    </a:lnT>
                    <a:lnB w="19050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89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70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9F9F9F"/>
                      </a:solidFill>
                      <a:prstDash val="solid"/>
                    </a:lnL>
                    <a:lnR w="12700">
                      <a:solidFill>
                        <a:srgbClr val="9F9F9F"/>
                      </a:solidFill>
                      <a:prstDash val="solid"/>
                    </a:lnR>
                    <a:lnT w="19050">
                      <a:solidFill>
                        <a:srgbClr val="9F9F9F"/>
                      </a:solidFill>
                      <a:prstDash val="solid"/>
                    </a:lnT>
                    <a:lnB w="19050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70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9F9F9F"/>
                      </a:solidFill>
                      <a:prstDash val="solid"/>
                    </a:lnL>
                    <a:lnR w="19050">
                      <a:solidFill>
                        <a:srgbClr val="9F9F9F"/>
                      </a:solidFill>
                      <a:prstDash val="solid"/>
                    </a:lnR>
                    <a:lnT w="19050">
                      <a:solidFill>
                        <a:srgbClr val="9F9F9F"/>
                      </a:solidFill>
                      <a:prstDash val="solid"/>
                    </a:lnT>
                    <a:lnB w="19050">
                      <a:solidFill>
                        <a:srgbClr val="9F9F9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71901" y="2709798"/>
            <a:ext cx="5870575" cy="41466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3072" y="1552575"/>
            <a:ext cx="5488305" cy="5305425"/>
          </a:xfrm>
          <a:custGeom>
            <a:avLst/>
            <a:gdLst/>
            <a:ahLst/>
            <a:cxnLst/>
            <a:rect l="l" t="t" r="r" b="b"/>
            <a:pathLst>
              <a:path w="5488305" h="5305425">
                <a:moveTo>
                  <a:pt x="0" y="0"/>
                </a:moveTo>
                <a:lnTo>
                  <a:pt x="53543" y="8226"/>
                </a:lnTo>
                <a:lnTo>
                  <a:pt x="106920" y="16783"/>
                </a:lnTo>
                <a:lnTo>
                  <a:pt x="160127" y="25668"/>
                </a:lnTo>
                <a:lnTo>
                  <a:pt x="213164" y="34880"/>
                </a:lnTo>
                <a:lnTo>
                  <a:pt x="266029" y="44418"/>
                </a:lnTo>
                <a:lnTo>
                  <a:pt x="318721" y="54281"/>
                </a:lnTo>
                <a:lnTo>
                  <a:pt x="371238" y="64466"/>
                </a:lnTo>
                <a:lnTo>
                  <a:pt x="423579" y="74972"/>
                </a:lnTo>
                <a:lnTo>
                  <a:pt x="475741" y="85798"/>
                </a:lnTo>
                <a:lnTo>
                  <a:pt x="527724" y="96943"/>
                </a:lnTo>
                <a:lnTo>
                  <a:pt x="579526" y="108404"/>
                </a:lnTo>
                <a:lnTo>
                  <a:pt x="631145" y="120181"/>
                </a:lnTo>
                <a:lnTo>
                  <a:pt x="682581" y="132271"/>
                </a:lnTo>
                <a:lnTo>
                  <a:pt x="733830" y="144675"/>
                </a:lnTo>
                <a:lnTo>
                  <a:pt x="784893" y="157389"/>
                </a:lnTo>
                <a:lnTo>
                  <a:pt x="835767" y="170412"/>
                </a:lnTo>
                <a:lnTo>
                  <a:pt x="886451" y="183744"/>
                </a:lnTo>
                <a:lnTo>
                  <a:pt x="936943" y="197382"/>
                </a:lnTo>
                <a:lnTo>
                  <a:pt x="987242" y="211326"/>
                </a:lnTo>
                <a:lnTo>
                  <a:pt x="1037346" y="225573"/>
                </a:lnTo>
                <a:lnTo>
                  <a:pt x="1087254" y="240122"/>
                </a:lnTo>
                <a:lnTo>
                  <a:pt x="1136964" y="254972"/>
                </a:lnTo>
                <a:lnTo>
                  <a:pt x="1186475" y="270121"/>
                </a:lnTo>
                <a:lnTo>
                  <a:pt x="1235786" y="285568"/>
                </a:lnTo>
                <a:lnTo>
                  <a:pt x="1284893" y="301311"/>
                </a:lnTo>
                <a:lnTo>
                  <a:pt x="1333797" y="317349"/>
                </a:lnTo>
                <a:lnTo>
                  <a:pt x="1382496" y="333680"/>
                </a:lnTo>
                <a:lnTo>
                  <a:pt x="1430987" y="350304"/>
                </a:lnTo>
                <a:lnTo>
                  <a:pt x="1479271" y="367217"/>
                </a:lnTo>
                <a:lnTo>
                  <a:pt x="1527344" y="384420"/>
                </a:lnTo>
                <a:lnTo>
                  <a:pt x="1575206" y="401910"/>
                </a:lnTo>
                <a:lnTo>
                  <a:pt x="1622855" y="419686"/>
                </a:lnTo>
                <a:lnTo>
                  <a:pt x="1670289" y="437746"/>
                </a:lnTo>
                <a:lnTo>
                  <a:pt x="1717507" y="456090"/>
                </a:lnTo>
                <a:lnTo>
                  <a:pt x="1764508" y="474715"/>
                </a:lnTo>
                <a:lnTo>
                  <a:pt x="1811290" y="493620"/>
                </a:lnTo>
                <a:lnTo>
                  <a:pt x="1857851" y="512804"/>
                </a:lnTo>
                <a:lnTo>
                  <a:pt x="1904190" y="532265"/>
                </a:lnTo>
                <a:lnTo>
                  <a:pt x="1950305" y="552002"/>
                </a:lnTo>
                <a:lnTo>
                  <a:pt x="1996195" y="572013"/>
                </a:lnTo>
                <a:lnTo>
                  <a:pt x="2041859" y="592296"/>
                </a:lnTo>
                <a:lnTo>
                  <a:pt x="2087294" y="612851"/>
                </a:lnTo>
                <a:lnTo>
                  <a:pt x="2132499" y="633676"/>
                </a:lnTo>
                <a:lnTo>
                  <a:pt x="2177474" y="654769"/>
                </a:lnTo>
                <a:lnTo>
                  <a:pt x="2222215" y="676129"/>
                </a:lnTo>
                <a:lnTo>
                  <a:pt x="2266722" y="697755"/>
                </a:lnTo>
                <a:lnTo>
                  <a:pt x="2310994" y="719644"/>
                </a:lnTo>
                <a:lnTo>
                  <a:pt x="2355028" y="741796"/>
                </a:lnTo>
                <a:lnTo>
                  <a:pt x="2398823" y="764209"/>
                </a:lnTo>
                <a:lnTo>
                  <a:pt x="2442378" y="786881"/>
                </a:lnTo>
                <a:lnTo>
                  <a:pt x="2485691" y="809811"/>
                </a:lnTo>
                <a:lnTo>
                  <a:pt x="2528760" y="832998"/>
                </a:lnTo>
                <a:lnTo>
                  <a:pt x="2571584" y="856440"/>
                </a:lnTo>
                <a:lnTo>
                  <a:pt x="2614162" y="880136"/>
                </a:lnTo>
                <a:lnTo>
                  <a:pt x="2656492" y="904084"/>
                </a:lnTo>
                <a:lnTo>
                  <a:pt x="2698573" y="928282"/>
                </a:lnTo>
                <a:lnTo>
                  <a:pt x="2740402" y="952730"/>
                </a:lnTo>
                <a:lnTo>
                  <a:pt x="2781979" y="977426"/>
                </a:lnTo>
                <a:lnTo>
                  <a:pt x="2823302" y="1002368"/>
                </a:lnTo>
                <a:lnTo>
                  <a:pt x="2864369" y="1027554"/>
                </a:lnTo>
                <a:lnTo>
                  <a:pt x="2905179" y="1052984"/>
                </a:lnTo>
                <a:lnTo>
                  <a:pt x="2945731" y="1078656"/>
                </a:lnTo>
                <a:lnTo>
                  <a:pt x="2986022" y="1104568"/>
                </a:lnTo>
                <a:lnTo>
                  <a:pt x="3026051" y="1130720"/>
                </a:lnTo>
                <a:lnTo>
                  <a:pt x="3065818" y="1157108"/>
                </a:lnTo>
                <a:lnTo>
                  <a:pt x="3105319" y="1183733"/>
                </a:lnTo>
                <a:lnTo>
                  <a:pt x="3144555" y="1210592"/>
                </a:lnTo>
                <a:lnTo>
                  <a:pt x="3183522" y="1237684"/>
                </a:lnTo>
                <a:lnTo>
                  <a:pt x="3222220" y="1265008"/>
                </a:lnTo>
                <a:lnTo>
                  <a:pt x="3260648" y="1292562"/>
                </a:lnTo>
                <a:lnTo>
                  <a:pt x="3298803" y="1320344"/>
                </a:lnTo>
                <a:lnTo>
                  <a:pt x="3336684" y="1348354"/>
                </a:lnTo>
                <a:lnTo>
                  <a:pt x="3374290" y="1376590"/>
                </a:lnTo>
                <a:lnTo>
                  <a:pt x="3411618" y="1405049"/>
                </a:lnTo>
                <a:lnTo>
                  <a:pt x="3448669" y="1433732"/>
                </a:lnTo>
                <a:lnTo>
                  <a:pt x="3485439" y="1462635"/>
                </a:lnTo>
                <a:lnTo>
                  <a:pt x="3521928" y="1491759"/>
                </a:lnTo>
                <a:lnTo>
                  <a:pt x="3558134" y="1521101"/>
                </a:lnTo>
                <a:lnTo>
                  <a:pt x="3594055" y="1550659"/>
                </a:lnTo>
                <a:lnTo>
                  <a:pt x="3629691" y="1580433"/>
                </a:lnTo>
                <a:lnTo>
                  <a:pt x="3665038" y="1610421"/>
                </a:lnTo>
                <a:lnTo>
                  <a:pt x="3700097" y="1640622"/>
                </a:lnTo>
                <a:lnTo>
                  <a:pt x="3734865" y="1671033"/>
                </a:lnTo>
                <a:lnTo>
                  <a:pt x="3769341" y="1701654"/>
                </a:lnTo>
                <a:lnTo>
                  <a:pt x="3803523" y="1732483"/>
                </a:lnTo>
                <a:lnTo>
                  <a:pt x="3837410" y="1763519"/>
                </a:lnTo>
                <a:lnTo>
                  <a:pt x="3871001" y="1794760"/>
                </a:lnTo>
                <a:lnTo>
                  <a:pt x="3904293" y="1826204"/>
                </a:lnTo>
                <a:lnTo>
                  <a:pt x="3937285" y="1857851"/>
                </a:lnTo>
                <a:lnTo>
                  <a:pt x="3969976" y="1889698"/>
                </a:lnTo>
                <a:lnTo>
                  <a:pt x="4002365" y="1921744"/>
                </a:lnTo>
                <a:lnTo>
                  <a:pt x="4034449" y="1953989"/>
                </a:lnTo>
                <a:lnTo>
                  <a:pt x="4066227" y="1986429"/>
                </a:lnTo>
                <a:lnTo>
                  <a:pt x="4097698" y="2019065"/>
                </a:lnTo>
                <a:lnTo>
                  <a:pt x="4128859" y="2051893"/>
                </a:lnTo>
                <a:lnTo>
                  <a:pt x="4159711" y="2084914"/>
                </a:lnTo>
                <a:lnTo>
                  <a:pt x="4190250" y="2118125"/>
                </a:lnTo>
                <a:lnTo>
                  <a:pt x="4220477" y="2151525"/>
                </a:lnTo>
                <a:lnTo>
                  <a:pt x="4250388" y="2185112"/>
                </a:lnTo>
                <a:lnTo>
                  <a:pt x="4279982" y="2218885"/>
                </a:lnTo>
                <a:lnTo>
                  <a:pt x="4309259" y="2252843"/>
                </a:lnTo>
                <a:lnTo>
                  <a:pt x="4338216" y="2286984"/>
                </a:lnTo>
                <a:lnTo>
                  <a:pt x="4366852" y="2321307"/>
                </a:lnTo>
                <a:lnTo>
                  <a:pt x="4395165" y="2355809"/>
                </a:lnTo>
                <a:lnTo>
                  <a:pt x="4423155" y="2390490"/>
                </a:lnTo>
                <a:lnTo>
                  <a:pt x="4450818" y="2425349"/>
                </a:lnTo>
                <a:lnTo>
                  <a:pt x="4478155" y="2460383"/>
                </a:lnTo>
                <a:lnTo>
                  <a:pt x="4505163" y="2495591"/>
                </a:lnTo>
                <a:lnTo>
                  <a:pt x="4531841" y="2530972"/>
                </a:lnTo>
                <a:lnTo>
                  <a:pt x="4558187" y="2566525"/>
                </a:lnTo>
                <a:lnTo>
                  <a:pt x="4584199" y="2602247"/>
                </a:lnTo>
                <a:lnTo>
                  <a:pt x="4609877" y="2638137"/>
                </a:lnTo>
                <a:lnTo>
                  <a:pt x="4635219" y="2674195"/>
                </a:lnTo>
                <a:lnTo>
                  <a:pt x="4660223" y="2710418"/>
                </a:lnTo>
                <a:lnTo>
                  <a:pt x="4684887" y="2746804"/>
                </a:lnTo>
                <a:lnTo>
                  <a:pt x="4709211" y="2783354"/>
                </a:lnTo>
                <a:lnTo>
                  <a:pt x="4733192" y="2820064"/>
                </a:lnTo>
                <a:lnTo>
                  <a:pt x="4756830" y="2856934"/>
                </a:lnTo>
                <a:lnTo>
                  <a:pt x="4780122" y="2893961"/>
                </a:lnTo>
                <a:lnTo>
                  <a:pt x="4803067" y="2931146"/>
                </a:lnTo>
                <a:lnTo>
                  <a:pt x="4825663" y="2968485"/>
                </a:lnTo>
                <a:lnTo>
                  <a:pt x="4847910" y="3005978"/>
                </a:lnTo>
                <a:lnTo>
                  <a:pt x="4869805" y="3043624"/>
                </a:lnTo>
                <a:lnTo>
                  <a:pt x="4891347" y="3081419"/>
                </a:lnTo>
                <a:lnTo>
                  <a:pt x="4912535" y="3119365"/>
                </a:lnTo>
                <a:lnTo>
                  <a:pt x="4933366" y="3157458"/>
                </a:lnTo>
                <a:lnTo>
                  <a:pt x="4953840" y="3195697"/>
                </a:lnTo>
                <a:lnTo>
                  <a:pt x="4973955" y="3234081"/>
                </a:lnTo>
                <a:lnTo>
                  <a:pt x="4993709" y="3272608"/>
                </a:lnTo>
                <a:lnTo>
                  <a:pt x="5013101" y="3311278"/>
                </a:lnTo>
                <a:lnTo>
                  <a:pt x="5032129" y="3350087"/>
                </a:lnTo>
                <a:lnTo>
                  <a:pt x="5050792" y="3389036"/>
                </a:lnTo>
                <a:lnTo>
                  <a:pt x="5069088" y="3428122"/>
                </a:lnTo>
                <a:lnTo>
                  <a:pt x="5087016" y="3467344"/>
                </a:lnTo>
                <a:lnTo>
                  <a:pt x="5104575" y="3506701"/>
                </a:lnTo>
                <a:lnTo>
                  <a:pt x="5121762" y="3546190"/>
                </a:lnTo>
                <a:lnTo>
                  <a:pt x="5138576" y="3585811"/>
                </a:lnTo>
                <a:lnTo>
                  <a:pt x="5155016" y="3625563"/>
                </a:lnTo>
                <a:lnTo>
                  <a:pt x="5171080" y="3665443"/>
                </a:lnTo>
                <a:lnTo>
                  <a:pt x="5186766" y="3705450"/>
                </a:lnTo>
                <a:lnTo>
                  <a:pt x="5202074" y="3745583"/>
                </a:lnTo>
                <a:lnTo>
                  <a:pt x="5217001" y="3785840"/>
                </a:lnTo>
                <a:lnTo>
                  <a:pt x="5231547" y="3826220"/>
                </a:lnTo>
                <a:lnTo>
                  <a:pt x="5245708" y="3866721"/>
                </a:lnTo>
                <a:lnTo>
                  <a:pt x="5259485" y="3907342"/>
                </a:lnTo>
                <a:lnTo>
                  <a:pt x="5272876" y="3948081"/>
                </a:lnTo>
                <a:lnTo>
                  <a:pt x="5285878" y="3988937"/>
                </a:lnTo>
                <a:lnTo>
                  <a:pt x="5298491" y="4029909"/>
                </a:lnTo>
                <a:lnTo>
                  <a:pt x="5310712" y="4070994"/>
                </a:lnTo>
                <a:lnTo>
                  <a:pt x="5322541" y="4112192"/>
                </a:lnTo>
                <a:lnTo>
                  <a:pt x="5333976" y="4153501"/>
                </a:lnTo>
                <a:lnTo>
                  <a:pt x="5345016" y="4194920"/>
                </a:lnTo>
                <a:lnTo>
                  <a:pt x="5355658" y="4236446"/>
                </a:lnTo>
                <a:lnTo>
                  <a:pt x="5365901" y="4278079"/>
                </a:lnTo>
                <a:lnTo>
                  <a:pt x="5375744" y="4319817"/>
                </a:lnTo>
                <a:lnTo>
                  <a:pt x="5385186" y="4361659"/>
                </a:lnTo>
                <a:lnTo>
                  <a:pt x="5394224" y="4403603"/>
                </a:lnTo>
                <a:lnTo>
                  <a:pt x="5402857" y="4445648"/>
                </a:lnTo>
                <a:lnTo>
                  <a:pt x="5411085" y="4487792"/>
                </a:lnTo>
                <a:lnTo>
                  <a:pt x="5418904" y="4530034"/>
                </a:lnTo>
                <a:lnTo>
                  <a:pt x="5426314" y="4572372"/>
                </a:lnTo>
                <a:lnTo>
                  <a:pt x="5433313" y="4614804"/>
                </a:lnTo>
                <a:lnTo>
                  <a:pt x="5439900" y="4657331"/>
                </a:lnTo>
                <a:lnTo>
                  <a:pt x="5446072" y="4699949"/>
                </a:lnTo>
                <a:lnTo>
                  <a:pt x="5451830" y="4742657"/>
                </a:lnTo>
                <a:lnTo>
                  <a:pt x="5457170" y="4785454"/>
                </a:lnTo>
                <a:lnTo>
                  <a:pt x="5462092" y="4828339"/>
                </a:lnTo>
                <a:lnTo>
                  <a:pt x="5466594" y="4871310"/>
                </a:lnTo>
                <a:lnTo>
                  <a:pt x="5470674" y="4914365"/>
                </a:lnTo>
                <a:lnTo>
                  <a:pt x="5474331" y="4957504"/>
                </a:lnTo>
                <a:lnTo>
                  <a:pt x="5477564" y="5000724"/>
                </a:lnTo>
                <a:lnTo>
                  <a:pt x="5480371" y="5044024"/>
                </a:lnTo>
                <a:lnTo>
                  <a:pt x="5482750" y="5087403"/>
                </a:lnTo>
                <a:lnTo>
                  <a:pt x="5484700" y="5130859"/>
                </a:lnTo>
                <a:lnTo>
                  <a:pt x="5486219" y="5174390"/>
                </a:lnTo>
                <a:lnTo>
                  <a:pt x="5487306" y="5217996"/>
                </a:lnTo>
                <a:lnTo>
                  <a:pt x="5487959" y="5261675"/>
                </a:lnTo>
                <a:lnTo>
                  <a:pt x="5488178" y="5305424"/>
                </a:lnTo>
              </a:path>
            </a:pathLst>
          </a:custGeom>
          <a:ln w="12700">
            <a:solidFill>
              <a:srgbClr val="336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42132" y="1011936"/>
            <a:ext cx="3715512" cy="8976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675126" y="1160780"/>
            <a:ext cx="300863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Air</a:t>
            </a:r>
            <a:r>
              <a:rPr spc="-95" dirty="0"/>
              <a:t> </a:t>
            </a:r>
            <a:r>
              <a:rPr dirty="0"/>
              <a:t>Pollution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77646" y="3427552"/>
            <a:ext cx="6214745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2540" algn="ctr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Air pollution occurs due to the presence of  undesirable solid or gaseous particles in the  air in quantities that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are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harmful to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human 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health and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environment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726734" y="610642"/>
            <a:ext cx="1435306" cy="17997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87975" y="1585975"/>
            <a:ext cx="3743325" cy="5259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389" y="1650"/>
            <a:ext cx="8411210" cy="6845300"/>
          </a:xfrm>
          <a:custGeom>
            <a:avLst/>
            <a:gdLst/>
            <a:ahLst/>
            <a:cxnLst/>
            <a:rect l="l" t="t" r="r" b="b"/>
            <a:pathLst>
              <a:path w="8411210" h="6845300">
                <a:moveTo>
                  <a:pt x="0" y="0"/>
                </a:moveTo>
                <a:lnTo>
                  <a:pt x="69612" y="229"/>
                </a:lnTo>
                <a:lnTo>
                  <a:pt x="139091" y="917"/>
                </a:lnTo>
                <a:lnTo>
                  <a:pt x="208434" y="2060"/>
                </a:lnTo>
                <a:lnTo>
                  <a:pt x="277638" y="3658"/>
                </a:lnTo>
                <a:lnTo>
                  <a:pt x="346702" y="5709"/>
                </a:lnTo>
                <a:lnTo>
                  <a:pt x="415622" y="8210"/>
                </a:lnTo>
                <a:lnTo>
                  <a:pt x="484398" y="11161"/>
                </a:lnTo>
                <a:lnTo>
                  <a:pt x="553027" y="14559"/>
                </a:lnTo>
                <a:lnTo>
                  <a:pt x="621507" y="18402"/>
                </a:lnTo>
                <a:lnTo>
                  <a:pt x="689835" y="22690"/>
                </a:lnTo>
                <a:lnTo>
                  <a:pt x="758009" y="27419"/>
                </a:lnTo>
                <a:lnTo>
                  <a:pt x="826028" y="32589"/>
                </a:lnTo>
                <a:lnTo>
                  <a:pt x="893889" y="38197"/>
                </a:lnTo>
                <a:lnTo>
                  <a:pt x="961590" y="44242"/>
                </a:lnTo>
                <a:lnTo>
                  <a:pt x="1029128" y="50722"/>
                </a:lnTo>
                <a:lnTo>
                  <a:pt x="1096502" y="57636"/>
                </a:lnTo>
                <a:lnTo>
                  <a:pt x="1163710" y="64981"/>
                </a:lnTo>
                <a:lnTo>
                  <a:pt x="1230749" y="72755"/>
                </a:lnTo>
                <a:lnTo>
                  <a:pt x="1297617" y="80958"/>
                </a:lnTo>
                <a:lnTo>
                  <a:pt x="1364311" y="89587"/>
                </a:lnTo>
                <a:lnTo>
                  <a:pt x="1430831" y="98640"/>
                </a:lnTo>
                <a:lnTo>
                  <a:pt x="1497173" y="108116"/>
                </a:lnTo>
                <a:lnTo>
                  <a:pt x="1563336" y="118012"/>
                </a:lnTo>
                <a:lnTo>
                  <a:pt x="1629317" y="128328"/>
                </a:lnTo>
                <a:lnTo>
                  <a:pt x="1695114" y="139062"/>
                </a:lnTo>
                <a:lnTo>
                  <a:pt x="1760725" y="150211"/>
                </a:lnTo>
                <a:lnTo>
                  <a:pt x="1826147" y="161774"/>
                </a:lnTo>
                <a:lnTo>
                  <a:pt x="1891380" y="173749"/>
                </a:lnTo>
                <a:lnTo>
                  <a:pt x="1956420" y="186134"/>
                </a:lnTo>
                <a:lnTo>
                  <a:pt x="2021265" y="198928"/>
                </a:lnTo>
                <a:lnTo>
                  <a:pt x="2085913" y="212129"/>
                </a:lnTo>
                <a:lnTo>
                  <a:pt x="2150362" y="225735"/>
                </a:lnTo>
                <a:lnTo>
                  <a:pt x="2214610" y="239745"/>
                </a:lnTo>
                <a:lnTo>
                  <a:pt x="2278655" y="254155"/>
                </a:lnTo>
                <a:lnTo>
                  <a:pt x="2342494" y="268966"/>
                </a:lnTo>
                <a:lnTo>
                  <a:pt x="2406125" y="284175"/>
                </a:lnTo>
                <a:lnTo>
                  <a:pt x="2469547" y="299780"/>
                </a:lnTo>
                <a:lnTo>
                  <a:pt x="2532756" y="315779"/>
                </a:lnTo>
                <a:lnTo>
                  <a:pt x="2595751" y="332171"/>
                </a:lnTo>
                <a:lnTo>
                  <a:pt x="2658530" y="348954"/>
                </a:lnTo>
                <a:lnTo>
                  <a:pt x="2721091" y="366127"/>
                </a:lnTo>
                <a:lnTo>
                  <a:pt x="2783430" y="383687"/>
                </a:lnTo>
                <a:lnTo>
                  <a:pt x="2845547" y="401632"/>
                </a:lnTo>
                <a:lnTo>
                  <a:pt x="2907439" y="419962"/>
                </a:lnTo>
                <a:lnTo>
                  <a:pt x="2969104" y="438673"/>
                </a:lnTo>
                <a:lnTo>
                  <a:pt x="3030539" y="457766"/>
                </a:lnTo>
                <a:lnTo>
                  <a:pt x="3091743" y="477236"/>
                </a:lnTo>
                <a:lnTo>
                  <a:pt x="3152713" y="497084"/>
                </a:lnTo>
                <a:lnTo>
                  <a:pt x="3213447" y="517307"/>
                </a:lnTo>
                <a:lnTo>
                  <a:pt x="3273943" y="537903"/>
                </a:lnTo>
                <a:lnTo>
                  <a:pt x="3334199" y="558871"/>
                </a:lnTo>
                <a:lnTo>
                  <a:pt x="3394213" y="580209"/>
                </a:lnTo>
                <a:lnTo>
                  <a:pt x="3453982" y="601914"/>
                </a:lnTo>
                <a:lnTo>
                  <a:pt x="3513505" y="623986"/>
                </a:lnTo>
                <a:lnTo>
                  <a:pt x="3572779" y="646423"/>
                </a:lnTo>
                <a:lnTo>
                  <a:pt x="3631802" y="669223"/>
                </a:lnTo>
                <a:lnTo>
                  <a:pt x="3690571" y="692383"/>
                </a:lnTo>
                <a:lnTo>
                  <a:pt x="3749086" y="715903"/>
                </a:lnTo>
                <a:lnTo>
                  <a:pt x="3807342" y="739780"/>
                </a:lnTo>
                <a:lnTo>
                  <a:pt x="3865340" y="764013"/>
                </a:lnTo>
                <a:lnTo>
                  <a:pt x="3923075" y="788600"/>
                </a:lnTo>
                <a:lnTo>
                  <a:pt x="3980546" y="813540"/>
                </a:lnTo>
                <a:lnTo>
                  <a:pt x="4037752" y="838830"/>
                </a:lnTo>
                <a:lnTo>
                  <a:pt x="4094688" y="864468"/>
                </a:lnTo>
                <a:lnTo>
                  <a:pt x="4151355" y="890454"/>
                </a:lnTo>
                <a:lnTo>
                  <a:pt x="4207749" y="916784"/>
                </a:lnTo>
                <a:lnTo>
                  <a:pt x="4263868" y="943458"/>
                </a:lnTo>
                <a:lnTo>
                  <a:pt x="4319710" y="970474"/>
                </a:lnTo>
                <a:lnTo>
                  <a:pt x="4375273" y="997830"/>
                </a:lnTo>
                <a:lnTo>
                  <a:pt x="4430554" y="1025524"/>
                </a:lnTo>
                <a:lnTo>
                  <a:pt x="4485552" y="1053554"/>
                </a:lnTo>
                <a:lnTo>
                  <a:pt x="4540265" y="1081919"/>
                </a:lnTo>
                <a:lnTo>
                  <a:pt x="4594690" y="1110617"/>
                </a:lnTo>
                <a:lnTo>
                  <a:pt x="4648825" y="1139646"/>
                </a:lnTo>
                <a:lnTo>
                  <a:pt x="4702667" y="1169004"/>
                </a:lnTo>
                <a:lnTo>
                  <a:pt x="4756216" y="1198690"/>
                </a:lnTo>
                <a:lnTo>
                  <a:pt x="4809468" y="1228701"/>
                </a:lnTo>
                <a:lnTo>
                  <a:pt x="4862421" y="1259037"/>
                </a:lnTo>
                <a:lnTo>
                  <a:pt x="4915073" y="1289695"/>
                </a:lnTo>
                <a:lnTo>
                  <a:pt x="4967423" y="1320674"/>
                </a:lnTo>
                <a:lnTo>
                  <a:pt x="5019468" y="1351971"/>
                </a:lnTo>
                <a:lnTo>
                  <a:pt x="5071205" y="1383585"/>
                </a:lnTo>
                <a:lnTo>
                  <a:pt x="5122633" y="1415515"/>
                </a:lnTo>
                <a:lnTo>
                  <a:pt x="5173749" y="1447758"/>
                </a:lnTo>
                <a:lnTo>
                  <a:pt x="5224551" y="1480313"/>
                </a:lnTo>
                <a:lnTo>
                  <a:pt x="5275038" y="1513177"/>
                </a:lnTo>
                <a:lnTo>
                  <a:pt x="5325206" y="1546350"/>
                </a:lnTo>
                <a:lnTo>
                  <a:pt x="5375054" y="1579830"/>
                </a:lnTo>
                <a:lnTo>
                  <a:pt x="5424580" y="1613614"/>
                </a:lnTo>
                <a:lnTo>
                  <a:pt x="5473781" y="1647701"/>
                </a:lnTo>
                <a:lnTo>
                  <a:pt x="5522656" y="1682089"/>
                </a:lnTo>
                <a:lnTo>
                  <a:pt x="5571201" y="1716777"/>
                </a:lnTo>
                <a:lnTo>
                  <a:pt x="5619416" y="1751762"/>
                </a:lnTo>
                <a:lnTo>
                  <a:pt x="5667297" y="1787043"/>
                </a:lnTo>
                <a:lnTo>
                  <a:pt x="5714843" y="1822619"/>
                </a:lnTo>
                <a:lnTo>
                  <a:pt x="5762051" y="1858486"/>
                </a:lnTo>
                <a:lnTo>
                  <a:pt x="5808919" y="1894645"/>
                </a:lnTo>
                <a:lnTo>
                  <a:pt x="5855446" y="1931092"/>
                </a:lnTo>
                <a:lnTo>
                  <a:pt x="5901628" y="1967826"/>
                </a:lnTo>
                <a:lnTo>
                  <a:pt x="5947464" y="2004845"/>
                </a:lnTo>
                <a:lnTo>
                  <a:pt x="5992952" y="2042148"/>
                </a:lnTo>
                <a:lnTo>
                  <a:pt x="6038090" y="2079733"/>
                </a:lnTo>
                <a:lnTo>
                  <a:pt x="6082874" y="2117598"/>
                </a:lnTo>
                <a:lnTo>
                  <a:pt x="6127304" y="2155741"/>
                </a:lnTo>
                <a:lnTo>
                  <a:pt x="6171376" y="2194161"/>
                </a:lnTo>
                <a:lnTo>
                  <a:pt x="6215090" y="2232855"/>
                </a:lnTo>
                <a:lnTo>
                  <a:pt x="6258442" y="2271823"/>
                </a:lnTo>
                <a:lnTo>
                  <a:pt x="6301430" y="2311061"/>
                </a:lnTo>
                <a:lnTo>
                  <a:pt x="6344053" y="2350569"/>
                </a:lnTo>
                <a:lnTo>
                  <a:pt x="6386308" y="2390345"/>
                </a:lnTo>
                <a:lnTo>
                  <a:pt x="6428193" y="2430387"/>
                </a:lnTo>
                <a:lnTo>
                  <a:pt x="6469705" y="2470693"/>
                </a:lnTo>
                <a:lnTo>
                  <a:pt x="6510844" y="2511261"/>
                </a:lnTo>
                <a:lnTo>
                  <a:pt x="6551605" y="2552090"/>
                </a:lnTo>
                <a:lnTo>
                  <a:pt x="6591988" y="2593178"/>
                </a:lnTo>
                <a:lnTo>
                  <a:pt x="6631991" y="2634523"/>
                </a:lnTo>
                <a:lnTo>
                  <a:pt x="6671610" y="2676123"/>
                </a:lnTo>
                <a:lnTo>
                  <a:pt x="6710844" y="2717977"/>
                </a:lnTo>
                <a:lnTo>
                  <a:pt x="6749690" y="2760083"/>
                </a:lnTo>
                <a:lnTo>
                  <a:pt x="6788147" y="2802439"/>
                </a:lnTo>
                <a:lnTo>
                  <a:pt x="6826213" y="2845043"/>
                </a:lnTo>
                <a:lnTo>
                  <a:pt x="6863884" y="2887894"/>
                </a:lnTo>
                <a:lnTo>
                  <a:pt x="6901160" y="2930990"/>
                </a:lnTo>
                <a:lnTo>
                  <a:pt x="6938037" y="2974328"/>
                </a:lnTo>
                <a:lnTo>
                  <a:pt x="6974514" y="3017908"/>
                </a:lnTo>
                <a:lnTo>
                  <a:pt x="7010588" y="3061728"/>
                </a:lnTo>
                <a:lnTo>
                  <a:pt x="7046258" y="3105785"/>
                </a:lnTo>
                <a:lnTo>
                  <a:pt x="7081521" y="3150078"/>
                </a:lnTo>
                <a:lnTo>
                  <a:pt x="7116375" y="3194606"/>
                </a:lnTo>
                <a:lnTo>
                  <a:pt x="7150818" y="3239366"/>
                </a:lnTo>
                <a:lnTo>
                  <a:pt x="7184847" y="3284357"/>
                </a:lnTo>
                <a:lnTo>
                  <a:pt x="7218461" y="3329576"/>
                </a:lnTo>
                <a:lnTo>
                  <a:pt x="7251657" y="3375023"/>
                </a:lnTo>
                <a:lnTo>
                  <a:pt x="7284434" y="3420695"/>
                </a:lnTo>
                <a:lnTo>
                  <a:pt x="7316788" y="3466591"/>
                </a:lnTo>
                <a:lnTo>
                  <a:pt x="7348719" y="3512709"/>
                </a:lnTo>
                <a:lnTo>
                  <a:pt x="7380223" y="3559047"/>
                </a:lnTo>
                <a:lnTo>
                  <a:pt x="7411298" y="3605604"/>
                </a:lnTo>
                <a:lnTo>
                  <a:pt x="7441943" y="3652377"/>
                </a:lnTo>
                <a:lnTo>
                  <a:pt x="7472155" y="3699365"/>
                </a:lnTo>
                <a:lnTo>
                  <a:pt x="7501932" y="3746566"/>
                </a:lnTo>
                <a:lnTo>
                  <a:pt x="7531272" y="3793978"/>
                </a:lnTo>
                <a:lnTo>
                  <a:pt x="7560172" y="3841600"/>
                </a:lnTo>
                <a:lnTo>
                  <a:pt x="7588632" y="3889430"/>
                </a:lnTo>
                <a:lnTo>
                  <a:pt x="7616647" y="3937465"/>
                </a:lnTo>
                <a:lnTo>
                  <a:pt x="7644217" y="3985706"/>
                </a:lnTo>
                <a:lnTo>
                  <a:pt x="7671338" y="4034148"/>
                </a:lnTo>
                <a:lnTo>
                  <a:pt x="7698010" y="4082792"/>
                </a:lnTo>
                <a:lnTo>
                  <a:pt x="7724229" y="4131634"/>
                </a:lnTo>
                <a:lnTo>
                  <a:pt x="7749994" y="4180674"/>
                </a:lnTo>
                <a:lnTo>
                  <a:pt x="7775302" y="4229909"/>
                </a:lnTo>
                <a:lnTo>
                  <a:pt x="7800152" y="4279338"/>
                </a:lnTo>
                <a:lnTo>
                  <a:pt x="7824540" y="4328959"/>
                </a:lnTo>
                <a:lnTo>
                  <a:pt x="7848466" y="4378770"/>
                </a:lnTo>
                <a:lnTo>
                  <a:pt x="7871926" y="4428770"/>
                </a:lnTo>
                <a:lnTo>
                  <a:pt x="7894918" y="4478956"/>
                </a:lnTo>
                <a:lnTo>
                  <a:pt x="7917441" y="4529327"/>
                </a:lnTo>
                <a:lnTo>
                  <a:pt x="7939493" y="4579881"/>
                </a:lnTo>
                <a:lnTo>
                  <a:pt x="7961070" y="4630617"/>
                </a:lnTo>
                <a:lnTo>
                  <a:pt x="7982171" y="4681532"/>
                </a:lnTo>
                <a:lnTo>
                  <a:pt x="8002794" y="4732626"/>
                </a:lnTo>
                <a:lnTo>
                  <a:pt x="8022937" y="4783895"/>
                </a:lnTo>
                <a:lnTo>
                  <a:pt x="8042596" y="4835339"/>
                </a:lnTo>
                <a:lnTo>
                  <a:pt x="8061772" y="4886955"/>
                </a:lnTo>
                <a:lnTo>
                  <a:pt x="8080460" y="4938742"/>
                </a:lnTo>
                <a:lnTo>
                  <a:pt x="8098659" y="4990699"/>
                </a:lnTo>
                <a:lnTo>
                  <a:pt x="8116367" y="5042822"/>
                </a:lnTo>
                <a:lnTo>
                  <a:pt x="8133581" y="5095111"/>
                </a:lnTo>
                <a:lnTo>
                  <a:pt x="8150300" y="5147564"/>
                </a:lnTo>
                <a:lnTo>
                  <a:pt x="8166521" y="5200179"/>
                </a:lnTo>
                <a:lnTo>
                  <a:pt x="8182242" y="5252954"/>
                </a:lnTo>
                <a:lnTo>
                  <a:pt x="8197461" y="5305888"/>
                </a:lnTo>
                <a:lnTo>
                  <a:pt x="8212176" y="5358979"/>
                </a:lnTo>
                <a:lnTo>
                  <a:pt x="8226385" y="5412224"/>
                </a:lnTo>
                <a:lnTo>
                  <a:pt x="8240085" y="5465623"/>
                </a:lnTo>
                <a:lnTo>
                  <a:pt x="8253274" y="5519173"/>
                </a:lnTo>
                <a:lnTo>
                  <a:pt x="8265950" y="5572873"/>
                </a:lnTo>
                <a:lnTo>
                  <a:pt x="8278111" y="5626720"/>
                </a:lnTo>
                <a:lnTo>
                  <a:pt x="8289755" y="5680714"/>
                </a:lnTo>
                <a:lnTo>
                  <a:pt x="8300880" y="5734853"/>
                </a:lnTo>
                <a:lnTo>
                  <a:pt x="8311483" y="5789134"/>
                </a:lnTo>
                <a:lnTo>
                  <a:pt x="8321562" y="5843556"/>
                </a:lnTo>
                <a:lnTo>
                  <a:pt x="8331115" y="5898117"/>
                </a:lnTo>
                <a:lnTo>
                  <a:pt x="8340141" y="5952815"/>
                </a:lnTo>
                <a:lnTo>
                  <a:pt x="8348636" y="6007649"/>
                </a:lnTo>
                <a:lnTo>
                  <a:pt x="8356598" y="6062617"/>
                </a:lnTo>
                <a:lnTo>
                  <a:pt x="8364027" y="6117717"/>
                </a:lnTo>
                <a:lnTo>
                  <a:pt x="8370918" y="6172948"/>
                </a:lnTo>
                <a:lnTo>
                  <a:pt x="8377271" y="6228306"/>
                </a:lnTo>
                <a:lnTo>
                  <a:pt x="8383082" y="6283792"/>
                </a:lnTo>
                <a:lnTo>
                  <a:pt x="8388350" y="6339403"/>
                </a:lnTo>
                <a:lnTo>
                  <a:pt x="8393073" y="6395137"/>
                </a:lnTo>
                <a:lnTo>
                  <a:pt x="8397249" y="6450992"/>
                </a:lnTo>
                <a:lnTo>
                  <a:pt x="8400874" y="6506968"/>
                </a:lnTo>
                <a:lnTo>
                  <a:pt x="8403948" y="6563061"/>
                </a:lnTo>
                <a:lnTo>
                  <a:pt x="8406468" y="6619271"/>
                </a:lnTo>
                <a:lnTo>
                  <a:pt x="8408432" y="6675595"/>
                </a:lnTo>
                <a:lnTo>
                  <a:pt x="8409837" y="6732031"/>
                </a:lnTo>
                <a:lnTo>
                  <a:pt x="8410682" y="6788579"/>
                </a:lnTo>
                <a:lnTo>
                  <a:pt x="8410964" y="6845236"/>
                </a:lnTo>
              </a:path>
            </a:pathLst>
          </a:custGeom>
          <a:ln w="12700">
            <a:solidFill>
              <a:srgbClr val="336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94816" y="669036"/>
            <a:ext cx="6793992" cy="8976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27428" y="818133"/>
            <a:ext cx="608774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Effects of </a:t>
            </a:r>
            <a:r>
              <a:rPr spc="-5" dirty="0"/>
              <a:t>noise</a:t>
            </a:r>
            <a:r>
              <a:rPr spc="-45" dirty="0"/>
              <a:t> </a:t>
            </a:r>
            <a:r>
              <a:rPr dirty="0"/>
              <a:t>pollution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64844" y="2000834"/>
            <a:ext cx="7130415" cy="21884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3366FF"/>
              </a:buClr>
              <a:buSzPct val="79687"/>
              <a:buFont typeface="Wingdings"/>
              <a:buChar char=""/>
              <a:tabLst>
                <a:tab pos="355600" algn="l"/>
              </a:tabLst>
            </a:pPr>
            <a:r>
              <a:rPr sz="3200" dirty="0">
                <a:solidFill>
                  <a:schemeClr val="bg1"/>
                </a:solidFill>
                <a:latin typeface="Times New Roman"/>
                <a:cs typeface="Times New Roman"/>
              </a:rPr>
              <a:t>Physical damage to ear- temporary</a:t>
            </a:r>
            <a:r>
              <a:rPr sz="3200" spc="-10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chemeClr val="bg1"/>
                </a:solidFill>
                <a:latin typeface="Times New Roman"/>
                <a:cs typeface="Times New Roman"/>
              </a:rPr>
              <a:t>thresh  hold shift-TTS – hearing</a:t>
            </a:r>
            <a:r>
              <a:rPr sz="3200" spc="-13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chemeClr val="bg1"/>
                </a:solidFill>
                <a:latin typeface="Times New Roman"/>
                <a:cs typeface="Times New Roman"/>
              </a:rPr>
              <a:t>loss</a:t>
            </a: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3366FF"/>
              </a:buClr>
              <a:buSzPct val="79687"/>
              <a:buFont typeface="Wingdings"/>
              <a:buChar char=""/>
              <a:tabLst>
                <a:tab pos="355600" algn="l"/>
              </a:tabLst>
            </a:pPr>
            <a:r>
              <a:rPr sz="3200" dirty="0">
                <a:solidFill>
                  <a:schemeClr val="bg1"/>
                </a:solidFill>
                <a:latin typeface="Times New Roman"/>
                <a:cs typeface="Times New Roman"/>
              </a:rPr>
              <a:t>Mental</a:t>
            </a:r>
            <a:r>
              <a:rPr sz="3200" spc="-3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3200" dirty="0" smtClean="0">
                <a:solidFill>
                  <a:schemeClr val="bg1"/>
                </a:solidFill>
                <a:latin typeface="Times New Roman"/>
                <a:cs typeface="Times New Roman"/>
              </a:rPr>
              <a:t>fatigue</a:t>
            </a:r>
            <a:endParaRPr lang="en-US" sz="3200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3366FF"/>
              </a:buClr>
              <a:buSzPct val="79687"/>
              <a:buFont typeface="Wingdings"/>
              <a:buChar char=""/>
              <a:tabLst>
                <a:tab pos="355600" algn="l"/>
              </a:tabLst>
            </a:pPr>
            <a:r>
              <a:rPr lang="en-US" sz="3200" dirty="0" smtClean="0">
                <a:solidFill>
                  <a:schemeClr val="bg1"/>
                </a:solidFill>
                <a:latin typeface="Times New Roman"/>
                <a:cs typeface="Times New Roman"/>
              </a:rPr>
              <a:t>Changes in Psychological </a:t>
            </a:r>
            <a:r>
              <a:rPr lang="en-US" sz="32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behaviour</a:t>
            </a:r>
            <a:endParaRPr sz="32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879134" y="4420579"/>
            <a:ext cx="1435306" cy="17997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87975" y="1585975"/>
            <a:ext cx="3743325" cy="5259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389" y="1650"/>
            <a:ext cx="8411210" cy="6845300"/>
          </a:xfrm>
          <a:custGeom>
            <a:avLst/>
            <a:gdLst/>
            <a:ahLst/>
            <a:cxnLst/>
            <a:rect l="l" t="t" r="r" b="b"/>
            <a:pathLst>
              <a:path w="8411210" h="6845300">
                <a:moveTo>
                  <a:pt x="0" y="0"/>
                </a:moveTo>
                <a:lnTo>
                  <a:pt x="69612" y="229"/>
                </a:lnTo>
                <a:lnTo>
                  <a:pt x="139091" y="917"/>
                </a:lnTo>
                <a:lnTo>
                  <a:pt x="208434" y="2060"/>
                </a:lnTo>
                <a:lnTo>
                  <a:pt x="277638" y="3658"/>
                </a:lnTo>
                <a:lnTo>
                  <a:pt x="346702" y="5709"/>
                </a:lnTo>
                <a:lnTo>
                  <a:pt x="415622" y="8210"/>
                </a:lnTo>
                <a:lnTo>
                  <a:pt x="484398" y="11161"/>
                </a:lnTo>
                <a:lnTo>
                  <a:pt x="553027" y="14559"/>
                </a:lnTo>
                <a:lnTo>
                  <a:pt x="621507" y="18402"/>
                </a:lnTo>
                <a:lnTo>
                  <a:pt x="689835" y="22690"/>
                </a:lnTo>
                <a:lnTo>
                  <a:pt x="758009" y="27419"/>
                </a:lnTo>
                <a:lnTo>
                  <a:pt x="826028" y="32589"/>
                </a:lnTo>
                <a:lnTo>
                  <a:pt x="893889" y="38197"/>
                </a:lnTo>
                <a:lnTo>
                  <a:pt x="961590" y="44242"/>
                </a:lnTo>
                <a:lnTo>
                  <a:pt x="1029128" y="50722"/>
                </a:lnTo>
                <a:lnTo>
                  <a:pt x="1096502" y="57636"/>
                </a:lnTo>
                <a:lnTo>
                  <a:pt x="1163710" y="64981"/>
                </a:lnTo>
                <a:lnTo>
                  <a:pt x="1230749" y="72755"/>
                </a:lnTo>
                <a:lnTo>
                  <a:pt x="1297617" y="80958"/>
                </a:lnTo>
                <a:lnTo>
                  <a:pt x="1364311" y="89587"/>
                </a:lnTo>
                <a:lnTo>
                  <a:pt x="1430831" y="98640"/>
                </a:lnTo>
                <a:lnTo>
                  <a:pt x="1497173" y="108116"/>
                </a:lnTo>
                <a:lnTo>
                  <a:pt x="1563336" y="118012"/>
                </a:lnTo>
                <a:lnTo>
                  <a:pt x="1629317" y="128328"/>
                </a:lnTo>
                <a:lnTo>
                  <a:pt x="1695114" y="139062"/>
                </a:lnTo>
                <a:lnTo>
                  <a:pt x="1760725" y="150211"/>
                </a:lnTo>
                <a:lnTo>
                  <a:pt x="1826147" y="161774"/>
                </a:lnTo>
                <a:lnTo>
                  <a:pt x="1891380" y="173749"/>
                </a:lnTo>
                <a:lnTo>
                  <a:pt x="1956420" y="186134"/>
                </a:lnTo>
                <a:lnTo>
                  <a:pt x="2021265" y="198928"/>
                </a:lnTo>
                <a:lnTo>
                  <a:pt x="2085913" y="212129"/>
                </a:lnTo>
                <a:lnTo>
                  <a:pt x="2150362" y="225735"/>
                </a:lnTo>
                <a:lnTo>
                  <a:pt x="2214610" y="239745"/>
                </a:lnTo>
                <a:lnTo>
                  <a:pt x="2278655" y="254155"/>
                </a:lnTo>
                <a:lnTo>
                  <a:pt x="2342494" y="268966"/>
                </a:lnTo>
                <a:lnTo>
                  <a:pt x="2406125" y="284175"/>
                </a:lnTo>
                <a:lnTo>
                  <a:pt x="2469547" y="299780"/>
                </a:lnTo>
                <a:lnTo>
                  <a:pt x="2532756" y="315779"/>
                </a:lnTo>
                <a:lnTo>
                  <a:pt x="2595751" y="332171"/>
                </a:lnTo>
                <a:lnTo>
                  <a:pt x="2658530" y="348954"/>
                </a:lnTo>
                <a:lnTo>
                  <a:pt x="2721091" y="366127"/>
                </a:lnTo>
                <a:lnTo>
                  <a:pt x="2783430" y="383687"/>
                </a:lnTo>
                <a:lnTo>
                  <a:pt x="2845547" y="401632"/>
                </a:lnTo>
                <a:lnTo>
                  <a:pt x="2907439" y="419962"/>
                </a:lnTo>
                <a:lnTo>
                  <a:pt x="2969104" y="438673"/>
                </a:lnTo>
                <a:lnTo>
                  <a:pt x="3030539" y="457766"/>
                </a:lnTo>
                <a:lnTo>
                  <a:pt x="3091743" y="477236"/>
                </a:lnTo>
                <a:lnTo>
                  <a:pt x="3152713" y="497084"/>
                </a:lnTo>
                <a:lnTo>
                  <a:pt x="3213447" y="517307"/>
                </a:lnTo>
                <a:lnTo>
                  <a:pt x="3273943" y="537903"/>
                </a:lnTo>
                <a:lnTo>
                  <a:pt x="3334199" y="558871"/>
                </a:lnTo>
                <a:lnTo>
                  <a:pt x="3394213" y="580209"/>
                </a:lnTo>
                <a:lnTo>
                  <a:pt x="3453982" y="601914"/>
                </a:lnTo>
                <a:lnTo>
                  <a:pt x="3513505" y="623986"/>
                </a:lnTo>
                <a:lnTo>
                  <a:pt x="3572779" y="646423"/>
                </a:lnTo>
                <a:lnTo>
                  <a:pt x="3631802" y="669223"/>
                </a:lnTo>
                <a:lnTo>
                  <a:pt x="3690571" y="692383"/>
                </a:lnTo>
                <a:lnTo>
                  <a:pt x="3749086" y="715903"/>
                </a:lnTo>
                <a:lnTo>
                  <a:pt x="3807342" y="739780"/>
                </a:lnTo>
                <a:lnTo>
                  <a:pt x="3865340" y="764013"/>
                </a:lnTo>
                <a:lnTo>
                  <a:pt x="3923075" y="788600"/>
                </a:lnTo>
                <a:lnTo>
                  <a:pt x="3980546" y="813540"/>
                </a:lnTo>
                <a:lnTo>
                  <a:pt x="4037752" y="838830"/>
                </a:lnTo>
                <a:lnTo>
                  <a:pt x="4094688" y="864468"/>
                </a:lnTo>
                <a:lnTo>
                  <a:pt x="4151355" y="890454"/>
                </a:lnTo>
                <a:lnTo>
                  <a:pt x="4207749" y="916784"/>
                </a:lnTo>
                <a:lnTo>
                  <a:pt x="4263868" y="943458"/>
                </a:lnTo>
                <a:lnTo>
                  <a:pt x="4319710" y="970474"/>
                </a:lnTo>
                <a:lnTo>
                  <a:pt x="4375273" y="997830"/>
                </a:lnTo>
                <a:lnTo>
                  <a:pt x="4430554" y="1025524"/>
                </a:lnTo>
                <a:lnTo>
                  <a:pt x="4485552" y="1053554"/>
                </a:lnTo>
                <a:lnTo>
                  <a:pt x="4540265" y="1081919"/>
                </a:lnTo>
                <a:lnTo>
                  <a:pt x="4594690" y="1110617"/>
                </a:lnTo>
                <a:lnTo>
                  <a:pt x="4648825" y="1139646"/>
                </a:lnTo>
                <a:lnTo>
                  <a:pt x="4702667" y="1169004"/>
                </a:lnTo>
                <a:lnTo>
                  <a:pt x="4756216" y="1198690"/>
                </a:lnTo>
                <a:lnTo>
                  <a:pt x="4809468" y="1228701"/>
                </a:lnTo>
                <a:lnTo>
                  <a:pt x="4862421" y="1259037"/>
                </a:lnTo>
                <a:lnTo>
                  <a:pt x="4915073" y="1289695"/>
                </a:lnTo>
                <a:lnTo>
                  <a:pt x="4967423" y="1320674"/>
                </a:lnTo>
                <a:lnTo>
                  <a:pt x="5019468" y="1351971"/>
                </a:lnTo>
                <a:lnTo>
                  <a:pt x="5071205" y="1383585"/>
                </a:lnTo>
                <a:lnTo>
                  <a:pt x="5122633" y="1415515"/>
                </a:lnTo>
                <a:lnTo>
                  <a:pt x="5173749" y="1447758"/>
                </a:lnTo>
                <a:lnTo>
                  <a:pt x="5224551" y="1480313"/>
                </a:lnTo>
                <a:lnTo>
                  <a:pt x="5275038" y="1513177"/>
                </a:lnTo>
                <a:lnTo>
                  <a:pt x="5325206" y="1546350"/>
                </a:lnTo>
                <a:lnTo>
                  <a:pt x="5375054" y="1579830"/>
                </a:lnTo>
                <a:lnTo>
                  <a:pt x="5424580" y="1613614"/>
                </a:lnTo>
                <a:lnTo>
                  <a:pt x="5473781" y="1647701"/>
                </a:lnTo>
                <a:lnTo>
                  <a:pt x="5522656" y="1682089"/>
                </a:lnTo>
                <a:lnTo>
                  <a:pt x="5571201" y="1716777"/>
                </a:lnTo>
                <a:lnTo>
                  <a:pt x="5619416" y="1751762"/>
                </a:lnTo>
                <a:lnTo>
                  <a:pt x="5667297" y="1787043"/>
                </a:lnTo>
                <a:lnTo>
                  <a:pt x="5714843" y="1822619"/>
                </a:lnTo>
                <a:lnTo>
                  <a:pt x="5762051" y="1858486"/>
                </a:lnTo>
                <a:lnTo>
                  <a:pt x="5808919" y="1894645"/>
                </a:lnTo>
                <a:lnTo>
                  <a:pt x="5855446" y="1931092"/>
                </a:lnTo>
                <a:lnTo>
                  <a:pt x="5901628" y="1967826"/>
                </a:lnTo>
                <a:lnTo>
                  <a:pt x="5947464" y="2004845"/>
                </a:lnTo>
                <a:lnTo>
                  <a:pt x="5992952" y="2042148"/>
                </a:lnTo>
                <a:lnTo>
                  <a:pt x="6038090" y="2079733"/>
                </a:lnTo>
                <a:lnTo>
                  <a:pt x="6082874" y="2117598"/>
                </a:lnTo>
                <a:lnTo>
                  <a:pt x="6127304" y="2155741"/>
                </a:lnTo>
                <a:lnTo>
                  <a:pt x="6171376" y="2194161"/>
                </a:lnTo>
                <a:lnTo>
                  <a:pt x="6215090" y="2232855"/>
                </a:lnTo>
                <a:lnTo>
                  <a:pt x="6258442" y="2271823"/>
                </a:lnTo>
                <a:lnTo>
                  <a:pt x="6301430" y="2311061"/>
                </a:lnTo>
                <a:lnTo>
                  <a:pt x="6344053" y="2350569"/>
                </a:lnTo>
                <a:lnTo>
                  <a:pt x="6386308" y="2390345"/>
                </a:lnTo>
                <a:lnTo>
                  <a:pt x="6428193" y="2430387"/>
                </a:lnTo>
                <a:lnTo>
                  <a:pt x="6469705" y="2470693"/>
                </a:lnTo>
                <a:lnTo>
                  <a:pt x="6510844" y="2511261"/>
                </a:lnTo>
                <a:lnTo>
                  <a:pt x="6551605" y="2552090"/>
                </a:lnTo>
                <a:lnTo>
                  <a:pt x="6591988" y="2593178"/>
                </a:lnTo>
                <a:lnTo>
                  <a:pt x="6631991" y="2634523"/>
                </a:lnTo>
                <a:lnTo>
                  <a:pt x="6671610" y="2676123"/>
                </a:lnTo>
                <a:lnTo>
                  <a:pt x="6710844" y="2717977"/>
                </a:lnTo>
                <a:lnTo>
                  <a:pt x="6749690" y="2760083"/>
                </a:lnTo>
                <a:lnTo>
                  <a:pt x="6788147" y="2802439"/>
                </a:lnTo>
                <a:lnTo>
                  <a:pt x="6826213" y="2845043"/>
                </a:lnTo>
                <a:lnTo>
                  <a:pt x="6863884" y="2887894"/>
                </a:lnTo>
                <a:lnTo>
                  <a:pt x="6901160" y="2930990"/>
                </a:lnTo>
                <a:lnTo>
                  <a:pt x="6938037" y="2974328"/>
                </a:lnTo>
                <a:lnTo>
                  <a:pt x="6974514" y="3017908"/>
                </a:lnTo>
                <a:lnTo>
                  <a:pt x="7010588" y="3061728"/>
                </a:lnTo>
                <a:lnTo>
                  <a:pt x="7046258" y="3105785"/>
                </a:lnTo>
                <a:lnTo>
                  <a:pt x="7081521" y="3150078"/>
                </a:lnTo>
                <a:lnTo>
                  <a:pt x="7116375" y="3194606"/>
                </a:lnTo>
                <a:lnTo>
                  <a:pt x="7150818" y="3239366"/>
                </a:lnTo>
                <a:lnTo>
                  <a:pt x="7184847" y="3284357"/>
                </a:lnTo>
                <a:lnTo>
                  <a:pt x="7218461" y="3329576"/>
                </a:lnTo>
                <a:lnTo>
                  <a:pt x="7251657" y="3375023"/>
                </a:lnTo>
                <a:lnTo>
                  <a:pt x="7284434" y="3420695"/>
                </a:lnTo>
                <a:lnTo>
                  <a:pt x="7316788" y="3466591"/>
                </a:lnTo>
                <a:lnTo>
                  <a:pt x="7348719" y="3512709"/>
                </a:lnTo>
                <a:lnTo>
                  <a:pt x="7380223" y="3559047"/>
                </a:lnTo>
                <a:lnTo>
                  <a:pt x="7411298" y="3605604"/>
                </a:lnTo>
                <a:lnTo>
                  <a:pt x="7441943" y="3652377"/>
                </a:lnTo>
                <a:lnTo>
                  <a:pt x="7472155" y="3699365"/>
                </a:lnTo>
                <a:lnTo>
                  <a:pt x="7501932" y="3746566"/>
                </a:lnTo>
                <a:lnTo>
                  <a:pt x="7531272" y="3793978"/>
                </a:lnTo>
                <a:lnTo>
                  <a:pt x="7560172" y="3841600"/>
                </a:lnTo>
                <a:lnTo>
                  <a:pt x="7588632" y="3889430"/>
                </a:lnTo>
                <a:lnTo>
                  <a:pt x="7616647" y="3937465"/>
                </a:lnTo>
                <a:lnTo>
                  <a:pt x="7644217" y="3985706"/>
                </a:lnTo>
                <a:lnTo>
                  <a:pt x="7671338" y="4034148"/>
                </a:lnTo>
                <a:lnTo>
                  <a:pt x="7698010" y="4082792"/>
                </a:lnTo>
                <a:lnTo>
                  <a:pt x="7724229" y="4131634"/>
                </a:lnTo>
                <a:lnTo>
                  <a:pt x="7749994" y="4180674"/>
                </a:lnTo>
                <a:lnTo>
                  <a:pt x="7775302" y="4229909"/>
                </a:lnTo>
                <a:lnTo>
                  <a:pt x="7800152" y="4279338"/>
                </a:lnTo>
                <a:lnTo>
                  <a:pt x="7824540" y="4328959"/>
                </a:lnTo>
                <a:lnTo>
                  <a:pt x="7848466" y="4378770"/>
                </a:lnTo>
                <a:lnTo>
                  <a:pt x="7871926" y="4428770"/>
                </a:lnTo>
                <a:lnTo>
                  <a:pt x="7894918" y="4478956"/>
                </a:lnTo>
                <a:lnTo>
                  <a:pt x="7917441" y="4529327"/>
                </a:lnTo>
                <a:lnTo>
                  <a:pt x="7939493" y="4579881"/>
                </a:lnTo>
                <a:lnTo>
                  <a:pt x="7961070" y="4630617"/>
                </a:lnTo>
                <a:lnTo>
                  <a:pt x="7982171" y="4681532"/>
                </a:lnTo>
                <a:lnTo>
                  <a:pt x="8002794" y="4732626"/>
                </a:lnTo>
                <a:lnTo>
                  <a:pt x="8022937" y="4783895"/>
                </a:lnTo>
                <a:lnTo>
                  <a:pt x="8042596" y="4835339"/>
                </a:lnTo>
                <a:lnTo>
                  <a:pt x="8061772" y="4886955"/>
                </a:lnTo>
                <a:lnTo>
                  <a:pt x="8080460" y="4938742"/>
                </a:lnTo>
                <a:lnTo>
                  <a:pt x="8098659" y="4990699"/>
                </a:lnTo>
                <a:lnTo>
                  <a:pt x="8116367" y="5042822"/>
                </a:lnTo>
                <a:lnTo>
                  <a:pt x="8133581" y="5095111"/>
                </a:lnTo>
                <a:lnTo>
                  <a:pt x="8150300" y="5147564"/>
                </a:lnTo>
                <a:lnTo>
                  <a:pt x="8166521" y="5200179"/>
                </a:lnTo>
                <a:lnTo>
                  <a:pt x="8182242" y="5252954"/>
                </a:lnTo>
                <a:lnTo>
                  <a:pt x="8197461" y="5305888"/>
                </a:lnTo>
                <a:lnTo>
                  <a:pt x="8212176" y="5358979"/>
                </a:lnTo>
                <a:lnTo>
                  <a:pt x="8226385" y="5412224"/>
                </a:lnTo>
                <a:lnTo>
                  <a:pt x="8240085" y="5465623"/>
                </a:lnTo>
                <a:lnTo>
                  <a:pt x="8253274" y="5519173"/>
                </a:lnTo>
                <a:lnTo>
                  <a:pt x="8265950" y="5572873"/>
                </a:lnTo>
                <a:lnTo>
                  <a:pt x="8278111" y="5626720"/>
                </a:lnTo>
                <a:lnTo>
                  <a:pt x="8289755" y="5680714"/>
                </a:lnTo>
                <a:lnTo>
                  <a:pt x="8300880" y="5734853"/>
                </a:lnTo>
                <a:lnTo>
                  <a:pt x="8311483" y="5789134"/>
                </a:lnTo>
                <a:lnTo>
                  <a:pt x="8321562" y="5843556"/>
                </a:lnTo>
                <a:lnTo>
                  <a:pt x="8331115" y="5898117"/>
                </a:lnTo>
                <a:lnTo>
                  <a:pt x="8340141" y="5952815"/>
                </a:lnTo>
                <a:lnTo>
                  <a:pt x="8348636" y="6007649"/>
                </a:lnTo>
                <a:lnTo>
                  <a:pt x="8356598" y="6062617"/>
                </a:lnTo>
                <a:lnTo>
                  <a:pt x="8364027" y="6117717"/>
                </a:lnTo>
                <a:lnTo>
                  <a:pt x="8370918" y="6172948"/>
                </a:lnTo>
                <a:lnTo>
                  <a:pt x="8377271" y="6228306"/>
                </a:lnTo>
                <a:lnTo>
                  <a:pt x="8383082" y="6283792"/>
                </a:lnTo>
                <a:lnTo>
                  <a:pt x="8388350" y="6339403"/>
                </a:lnTo>
                <a:lnTo>
                  <a:pt x="8393073" y="6395137"/>
                </a:lnTo>
                <a:lnTo>
                  <a:pt x="8397249" y="6450992"/>
                </a:lnTo>
                <a:lnTo>
                  <a:pt x="8400874" y="6506968"/>
                </a:lnTo>
                <a:lnTo>
                  <a:pt x="8403948" y="6563061"/>
                </a:lnTo>
                <a:lnTo>
                  <a:pt x="8406468" y="6619271"/>
                </a:lnTo>
                <a:lnTo>
                  <a:pt x="8408432" y="6675595"/>
                </a:lnTo>
                <a:lnTo>
                  <a:pt x="8409837" y="6732031"/>
                </a:lnTo>
                <a:lnTo>
                  <a:pt x="8410682" y="6788579"/>
                </a:lnTo>
                <a:lnTo>
                  <a:pt x="8410964" y="6845236"/>
                </a:lnTo>
              </a:path>
            </a:pathLst>
          </a:custGeom>
          <a:ln w="12700">
            <a:solidFill>
              <a:srgbClr val="336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95855" y="669036"/>
            <a:ext cx="5393436" cy="8976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28850" y="818133"/>
            <a:ext cx="468566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Control</a:t>
            </a:r>
            <a:r>
              <a:rPr spc="-95" dirty="0"/>
              <a:t> </a:t>
            </a:r>
            <a:r>
              <a:rPr dirty="0"/>
              <a:t>techniques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64844" y="1903895"/>
            <a:ext cx="7388556" cy="2984150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70"/>
              </a:spcBef>
              <a:buClr>
                <a:srgbClr val="3366FF"/>
              </a:buClr>
              <a:buSzPct val="79687"/>
              <a:buFont typeface="Wingdings"/>
              <a:buChar char=""/>
              <a:tabLst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Reduce noise at</a:t>
            </a:r>
            <a:r>
              <a:rPr sz="32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source</a:t>
            </a:r>
            <a:endParaRPr sz="32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lr>
                <a:srgbClr val="3366FF"/>
              </a:buClr>
              <a:buSzPct val="79687"/>
              <a:buFont typeface="Wingdings"/>
              <a:buChar char=""/>
              <a:tabLst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Block the path of</a:t>
            </a:r>
            <a:r>
              <a:rPr sz="32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noise</a:t>
            </a:r>
            <a:endParaRPr sz="32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3366FF"/>
              </a:buClr>
              <a:buSzPct val="79687"/>
              <a:buFont typeface="Wingdings"/>
              <a:buChar char=""/>
              <a:tabLst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Increase the path length</a:t>
            </a:r>
            <a:r>
              <a:rPr sz="3200" spc="-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sz="3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protect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2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recipient</a:t>
            </a:r>
            <a:endParaRPr lang="en-US" sz="3200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3366FF"/>
              </a:buClr>
              <a:buSzPct val="79687"/>
              <a:buFont typeface="Wingdings"/>
              <a:buChar char=""/>
              <a:tabLst>
                <a:tab pos="3556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Trees help in damping the sound waves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726734" y="610642"/>
            <a:ext cx="1435306" cy="17997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87975" y="1585975"/>
            <a:ext cx="3743325" cy="5259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389" y="1650"/>
            <a:ext cx="8411210" cy="6845300"/>
          </a:xfrm>
          <a:custGeom>
            <a:avLst/>
            <a:gdLst/>
            <a:ahLst/>
            <a:cxnLst/>
            <a:rect l="l" t="t" r="r" b="b"/>
            <a:pathLst>
              <a:path w="8411210" h="6845300">
                <a:moveTo>
                  <a:pt x="0" y="0"/>
                </a:moveTo>
                <a:lnTo>
                  <a:pt x="69612" y="229"/>
                </a:lnTo>
                <a:lnTo>
                  <a:pt x="139091" y="917"/>
                </a:lnTo>
                <a:lnTo>
                  <a:pt x="208434" y="2060"/>
                </a:lnTo>
                <a:lnTo>
                  <a:pt x="277638" y="3658"/>
                </a:lnTo>
                <a:lnTo>
                  <a:pt x="346702" y="5709"/>
                </a:lnTo>
                <a:lnTo>
                  <a:pt x="415622" y="8210"/>
                </a:lnTo>
                <a:lnTo>
                  <a:pt x="484398" y="11161"/>
                </a:lnTo>
                <a:lnTo>
                  <a:pt x="553027" y="14559"/>
                </a:lnTo>
                <a:lnTo>
                  <a:pt x="621507" y="18402"/>
                </a:lnTo>
                <a:lnTo>
                  <a:pt x="689835" y="22690"/>
                </a:lnTo>
                <a:lnTo>
                  <a:pt x="758009" y="27419"/>
                </a:lnTo>
                <a:lnTo>
                  <a:pt x="826028" y="32589"/>
                </a:lnTo>
                <a:lnTo>
                  <a:pt x="893889" y="38197"/>
                </a:lnTo>
                <a:lnTo>
                  <a:pt x="961590" y="44242"/>
                </a:lnTo>
                <a:lnTo>
                  <a:pt x="1029128" y="50722"/>
                </a:lnTo>
                <a:lnTo>
                  <a:pt x="1096502" y="57636"/>
                </a:lnTo>
                <a:lnTo>
                  <a:pt x="1163710" y="64981"/>
                </a:lnTo>
                <a:lnTo>
                  <a:pt x="1230749" y="72755"/>
                </a:lnTo>
                <a:lnTo>
                  <a:pt x="1297617" y="80958"/>
                </a:lnTo>
                <a:lnTo>
                  <a:pt x="1364311" y="89587"/>
                </a:lnTo>
                <a:lnTo>
                  <a:pt x="1430831" y="98640"/>
                </a:lnTo>
                <a:lnTo>
                  <a:pt x="1497173" y="108116"/>
                </a:lnTo>
                <a:lnTo>
                  <a:pt x="1563336" y="118012"/>
                </a:lnTo>
                <a:lnTo>
                  <a:pt x="1629317" y="128328"/>
                </a:lnTo>
                <a:lnTo>
                  <a:pt x="1695114" y="139062"/>
                </a:lnTo>
                <a:lnTo>
                  <a:pt x="1760725" y="150211"/>
                </a:lnTo>
                <a:lnTo>
                  <a:pt x="1826147" y="161774"/>
                </a:lnTo>
                <a:lnTo>
                  <a:pt x="1891380" y="173749"/>
                </a:lnTo>
                <a:lnTo>
                  <a:pt x="1956420" y="186134"/>
                </a:lnTo>
                <a:lnTo>
                  <a:pt x="2021265" y="198928"/>
                </a:lnTo>
                <a:lnTo>
                  <a:pt x="2085913" y="212129"/>
                </a:lnTo>
                <a:lnTo>
                  <a:pt x="2150362" y="225735"/>
                </a:lnTo>
                <a:lnTo>
                  <a:pt x="2214610" y="239745"/>
                </a:lnTo>
                <a:lnTo>
                  <a:pt x="2278655" y="254155"/>
                </a:lnTo>
                <a:lnTo>
                  <a:pt x="2342494" y="268966"/>
                </a:lnTo>
                <a:lnTo>
                  <a:pt x="2406125" y="284175"/>
                </a:lnTo>
                <a:lnTo>
                  <a:pt x="2469547" y="299780"/>
                </a:lnTo>
                <a:lnTo>
                  <a:pt x="2532756" y="315779"/>
                </a:lnTo>
                <a:lnTo>
                  <a:pt x="2595751" y="332171"/>
                </a:lnTo>
                <a:lnTo>
                  <a:pt x="2658530" y="348954"/>
                </a:lnTo>
                <a:lnTo>
                  <a:pt x="2721091" y="366127"/>
                </a:lnTo>
                <a:lnTo>
                  <a:pt x="2783430" y="383687"/>
                </a:lnTo>
                <a:lnTo>
                  <a:pt x="2845547" y="401632"/>
                </a:lnTo>
                <a:lnTo>
                  <a:pt x="2907439" y="419962"/>
                </a:lnTo>
                <a:lnTo>
                  <a:pt x="2969104" y="438673"/>
                </a:lnTo>
                <a:lnTo>
                  <a:pt x="3030539" y="457766"/>
                </a:lnTo>
                <a:lnTo>
                  <a:pt x="3091743" y="477236"/>
                </a:lnTo>
                <a:lnTo>
                  <a:pt x="3152713" y="497084"/>
                </a:lnTo>
                <a:lnTo>
                  <a:pt x="3213447" y="517307"/>
                </a:lnTo>
                <a:lnTo>
                  <a:pt x="3273943" y="537903"/>
                </a:lnTo>
                <a:lnTo>
                  <a:pt x="3334199" y="558871"/>
                </a:lnTo>
                <a:lnTo>
                  <a:pt x="3394213" y="580209"/>
                </a:lnTo>
                <a:lnTo>
                  <a:pt x="3453982" y="601914"/>
                </a:lnTo>
                <a:lnTo>
                  <a:pt x="3513505" y="623986"/>
                </a:lnTo>
                <a:lnTo>
                  <a:pt x="3572779" y="646423"/>
                </a:lnTo>
                <a:lnTo>
                  <a:pt x="3631802" y="669223"/>
                </a:lnTo>
                <a:lnTo>
                  <a:pt x="3690571" y="692383"/>
                </a:lnTo>
                <a:lnTo>
                  <a:pt x="3749086" y="715903"/>
                </a:lnTo>
                <a:lnTo>
                  <a:pt x="3807342" y="739780"/>
                </a:lnTo>
                <a:lnTo>
                  <a:pt x="3865340" y="764013"/>
                </a:lnTo>
                <a:lnTo>
                  <a:pt x="3923075" y="788600"/>
                </a:lnTo>
                <a:lnTo>
                  <a:pt x="3980546" y="813540"/>
                </a:lnTo>
                <a:lnTo>
                  <a:pt x="4037752" y="838830"/>
                </a:lnTo>
                <a:lnTo>
                  <a:pt x="4094688" y="864468"/>
                </a:lnTo>
                <a:lnTo>
                  <a:pt x="4151355" y="890454"/>
                </a:lnTo>
                <a:lnTo>
                  <a:pt x="4207749" y="916784"/>
                </a:lnTo>
                <a:lnTo>
                  <a:pt x="4263868" y="943458"/>
                </a:lnTo>
                <a:lnTo>
                  <a:pt x="4319710" y="970474"/>
                </a:lnTo>
                <a:lnTo>
                  <a:pt x="4375273" y="997830"/>
                </a:lnTo>
                <a:lnTo>
                  <a:pt x="4430554" y="1025524"/>
                </a:lnTo>
                <a:lnTo>
                  <a:pt x="4485552" y="1053554"/>
                </a:lnTo>
                <a:lnTo>
                  <a:pt x="4540265" y="1081919"/>
                </a:lnTo>
                <a:lnTo>
                  <a:pt x="4594690" y="1110617"/>
                </a:lnTo>
                <a:lnTo>
                  <a:pt x="4648825" y="1139646"/>
                </a:lnTo>
                <a:lnTo>
                  <a:pt x="4702667" y="1169004"/>
                </a:lnTo>
                <a:lnTo>
                  <a:pt x="4756216" y="1198690"/>
                </a:lnTo>
                <a:lnTo>
                  <a:pt x="4809468" y="1228701"/>
                </a:lnTo>
                <a:lnTo>
                  <a:pt x="4862421" y="1259037"/>
                </a:lnTo>
                <a:lnTo>
                  <a:pt x="4915073" y="1289695"/>
                </a:lnTo>
                <a:lnTo>
                  <a:pt x="4967423" y="1320674"/>
                </a:lnTo>
                <a:lnTo>
                  <a:pt x="5019468" y="1351971"/>
                </a:lnTo>
                <a:lnTo>
                  <a:pt x="5071205" y="1383585"/>
                </a:lnTo>
                <a:lnTo>
                  <a:pt x="5122633" y="1415515"/>
                </a:lnTo>
                <a:lnTo>
                  <a:pt x="5173749" y="1447758"/>
                </a:lnTo>
                <a:lnTo>
                  <a:pt x="5224551" y="1480313"/>
                </a:lnTo>
                <a:lnTo>
                  <a:pt x="5275038" y="1513177"/>
                </a:lnTo>
                <a:lnTo>
                  <a:pt x="5325206" y="1546350"/>
                </a:lnTo>
                <a:lnTo>
                  <a:pt x="5375054" y="1579830"/>
                </a:lnTo>
                <a:lnTo>
                  <a:pt x="5424580" y="1613614"/>
                </a:lnTo>
                <a:lnTo>
                  <a:pt x="5473781" y="1647701"/>
                </a:lnTo>
                <a:lnTo>
                  <a:pt x="5522656" y="1682089"/>
                </a:lnTo>
                <a:lnTo>
                  <a:pt x="5571201" y="1716777"/>
                </a:lnTo>
                <a:lnTo>
                  <a:pt x="5619416" y="1751762"/>
                </a:lnTo>
                <a:lnTo>
                  <a:pt x="5667297" y="1787043"/>
                </a:lnTo>
                <a:lnTo>
                  <a:pt x="5714843" y="1822619"/>
                </a:lnTo>
                <a:lnTo>
                  <a:pt x="5762051" y="1858486"/>
                </a:lnTo>
                <a:lnTo>
                  <a:pt x="5808919" y="1894645"/>
                </a:lnTo>
                <a:lnTo>
                  <a:pt x="5855446" y="1931092"/>
                </a:lnTo>
                <a:lnTo>
                  <a:pt x="5901628" y="1967826"/>
                </a:lnTo>
                <a:lnTo>
                  <a:pt x="5947464" y="2004845"/>
                </a:lnTo>
                <a:lnTo>
                  <a:pt x="5992952" y="2042148"/>
                </a:lnTo>
                <a:lnTo>
                  <a:pt x="6038090" y="2079733"/>
                </a:lnTo>
                <a:lnTo>
                  <a:pt x="6082874" y="2117598"/>
                </a:lnTo>
                <a:lnTo>
                  <a:pt x="6127304" y="2155741"/>
                </a:lnTo>
                <a:lnTo>
                  <a:pt x="6171376" y="2194161"/>
                </a:lnTo>
                <a:lnTo>
                  <a:pt x="6215090" y="2232855"/>
                </a:lnTo>
                <a:lnTo>
                  <a:pt x="6258442" y="2271823"/>
                </a:lnTo>
                <a:lnTo>
                  <a:pt x="6301430" y="2311061"/>
                </a:lnTo>
                <a:lnTo>
                  <a:pt x="6344053" y="2350569"/>
                </a:lnTo>
                <a:lnTo>
                  <a:pt x="6386308" y="2390345"/>
                </a:lnTo>
                <a:lnTo>
                  <a:pt x="6428193" y="2430387"/>
                </a:lnTo>
                <a:lnTo>
                  <a:pt x="6469705" y="2470693"/>
                </a:lnTo>
                <a:lnTo>
                  <a:pt x="6510844" y="2511261"/>
                </a:lnTo>
                <a:lnTo>
                  <a:pt x="6551605" y="2552090"/>
                </a:lnTo>
                <a:lnTo>
                  <a:pt x="6591988" y="2593178"/>
                </a:lnTo>
                <a:lnTo>
                  <a:pt x="6631991" y="2634523"/>
                </a:lnTo>
                <a:lnTo>
                  <a:pt x="6671610" y="2676123"/>
                </a:lnTo>
                <a:lnTo>
                  <a:pt x="6710844" y="2717977"/>
                </a:lnTo>
                <a:lnTo>
                  <a:pt x="6749690" y="2760083"/>
                </a:lnTo>
                <a:lnTo>
                  <a:pt x="6788147" y="2802439"/>
                </a:lnTo>
                <a:lnTo>
                  <a:pt x="6826213" y="2845043"/>
                </a:lnTo>
                <a:lnTo>
                  <a:pt x="6863884" y="2887894"/>
                </a:lnTo>
                <a:lnTo>
                  <a:pt x="6901160" y="2930990"/>
                </a:lnTo>
                <a:lnTo>
                  <a:pt x="6938037" y="2974328"/>
                </a:lnTo>
                <a:lnTo>
                  <a:pt x="6974514" y="3017908"/>
                </a:lnTo>
                <a:lnTo>
                  <a:pt x="7010588" y="3061728"/>
                </a:lnTo>
                <a:lnTo>
                  <a:pt x="7046258" y="3105785"/>
                </a:lnTo>
                <a:lnTo>
                  <a:pt x="7081521" y="3150078"/>
                </a:lnTo>
                <a:lnTo>
                  <a:pt x="7116375" y="3194606"/>
                </a:lnTo>
                <a:lnTo>
                  <a:pt x="7150818" y="3239366"/>
                </a:lnTo>
                <a:lnTo>
                  <a:pt x="7184847" y="3284357"/>
                </a:lnTo>
                <a:lnTo>
                  <a:pt x="7218461" y="3329576"/>
                </a:lnTo>
                <a:lnTo>
                  <a:pt x="7251657" y="3375023"/>
                </a:lnTo>
                <a:lnTo>
                  <a:pt x="7284434" y="3420695"/>
                </a:lnTo>
                <a:lnTo>
                  <a:pt x="7316788" y="3466591"/>
                </a:lnTo>
                <a:lnTo>
                  <a:pt x="7348719" y="3512709"/>
                </a:lnTo>
                <a:lnTo>
                  <a:pt x="7380223" y="3559047"/>
                </a:lnTo>
                <a:lnTo>
                  <a:pt x="7411298" y="3605604"/>
                </a:lnTo>
                <a:lnTo>
                  <a:pt x="7441943" y="3652377"/>
                </a:lnTo>
                <a:lnTo>
                  <a:pt x="7472155" y="3699365"/>
                </a:lnTo>
                <a:lnTo>
                  <a:pt x="7501932" y="3746566"/>
                </a:lnTo>
                <a:lnTo>
                  <a:pt x="7531272" y="3793978"/>
                </a:lnTo>
                <a:lnTo>
                  <a:pt x="7560172" y="3841600"/>
                </a:lnTo>
                <a:lnTo>
                  <a:pt x="7588632" y="3889430"/>
                </a:lnTo>
                <a:lnTo>
                  <a:pt x="7616647" y="3937465"/>
                </a:lnTo>
                <a:lnTo>
                  <a:pt x="7644217" y="3985706"/>
                </a:lnTo>
                <a:lnTo>
                  <a:pt x="7671338" y="4034148"/>
                </a:lnTo>
                <a:lnTo>
                  <a:pt x="7698010" y="4082792"/>
                </a:lnTo>
                <a:lnTo>
                  <a:pt x="7724229" y="4131634"/>
                </a:lnTo>
                <a:lnTo>
                  <a:pt x="7749994" y="4180674"/>
                </a:lnTo>
                <a:lnTo>
                  <a:pt x="7775302" y="4229909"/>
                </a:lnTo>
                <a:lnTo>
                  <a:pt x="7800152" y="4279338"/>
                </a:lnTo>
                <a:lnTo>
                  <a:pt x="7824540" y="4328959"/>
                </a:lnTo>
                <a:lnTo>
                  <a:pt x="7848466" y="4378770"/>
                </a:lnTo>
                <a:lnTo>
                  <a:pt x="7871926" y="4428770"/>
                </a:lnTo>
                <a:lnTo>
                  <a:pt x="7894918" y="4478956"/>
                </a:lnTo>
                <a:lnTo>
                  <a:pt x="7917441" y="4529327"/>
                </a:lnTo>
                <a:lnTo>
                  <a:pt x="7939493" y="4579881"/>
                </a:lnTo>
                <a:lnTo>
                  <a:pt x="7961070" y="4630617"/>
                </a:lnTo>
                <a:lnTo>
                  <a:pt x="7982171" y="4681532"/>
                </a:lnTo>
                <a:lnTo>
                  <a:pt x="8002794" y="4732626"/>
                </a:lnTo>
                <a:lnTo>
                  <a:pt x="8022937" y="4783895"/>
                </a:lnTo>
                <a:lnTo>
                  <a:pt x="8042596" y="4835339"/>
                </a:lnTo>
                <a:lnTo>
                  <a:pt x="8061772" y="4886955"/>
                </a:lnTo>
                <a:lnTo>
                  <a:pt x="8080460" y="4938742"/>
                </a:lnTo>
                <a:lnTo>
                  <a:pt x="8098659" y="4990699"/>
                </a:lnTo>
                <a:lnTo>
                  <a:pt x="8116367" y="5042822"/>
                </a:lnTo>
                <a:lnTo>
                  <a:pt x="8133581" y="5095111"/>
                </a:lnTo>
                <a:lnTo>
                  <a:pt x="8150300" y="5147564"/>
                </a:lnTo>
                <a:lnTo>
                  <a:pt x="8166521" y="5200179"/>
                </a:lnTo>
                <a:lnTo>
                  <a:pt x="8182242" y="5252954"/>
                </a:lnTo>
                <a:lnTo>
                  <a:pt x="8197461" y="5305888"/>
                </a:lnTo>
                <a:lnTo>
                  <a:pt x="8212176" y="5358979"/>
                </a:lnTo>
                <a:lnTo>
                  <a:pt x="8226385" y="5412224"/>
                </a:lnTo>
                <a:lnTo>
                  <a:pt x="8240085" y="5465623"/>
                </a:lnTo>
                <a:lnTo>
                  <a:pt x="8253274" y="5519173"/>
                </a:lnTo>
                <a:lnTo>
                  <a:pt x="8265950" y="5572873"/>
                </a:lnTo>
                <a:lnTo>
                  <a:pt x="8278111" y="5626720"/>
                </a:lnTo>
                <a:lnTo>
                  <a:pt x="8289755" y="5680714"/>
                </a:lnTo>
                <a:lnTo>
                  <a:pt x="8300880" y="5734853"/>
                </a:lnTo>
                <a:lnTo>
                  <a:pt x="8311483" y="5789134"/>
                </a:lnTo>
                <a:lnTo>
                  <a:pt x="8321562" y="5843556"/>
                </a:lnTo>
                <a:lnTo>
                  <a:pt x="8331115" y="5898117"/>
                </a:lnTo>
                <a:lnTo>
                  <a:pt x="8340141" y="5952815"/>
                </a:lnTo>
                <a:lnTo>
                  <a:pt x="8348636" y="6007649"/>
                </a:lnTo>
                <a:lnTo>
                  <a:pt x="8356598" y="6062617"/>
                </a:lnTo>
                <a:lnTo>
                  <a:pt x="8364027" y="6117717"/>
                </a:lnTo>
                <a:lnTo>
                  <a:pt x="8370918" y="6172948"/>
                </a:lnTo>
                <a:lnTo>
                  <a:pt x="8377271" y="6228306"/>
                </a:lnTo>
                <a:lnTo>
                  <a:pt x="8383082" y="6283792"/>
                </a:lnTo>
                <a:lnTo>
                  <a:pt x="8388350" y="6339403"/>
                </a:lnTo>
                <a:lnTo>
                  <a:pt x="8393073" y="6395137"/>
                </a:lnTo>
                <a:lnTo>
                  <a:pt x="8397249" y="6450992"/>
                </a:lnTo>
                <a:lnTo>
                  <a:pt x="8400874" y="6506968"/>
                </a:lnTo>
                <a:lnTo>
                  <a:pt x="8403948" y="6563061"/>
                </a:lnTo>
                <a:lnTo>
                  <a:pt x="8406468" y="6619271"/>
                </a:lnTo>
                <a:lnTo>
                  <a:pt x="8408432" y="6675595"/>
                </a:lnTo>
                <a:lnTo>
                  <a:pt x="8409837" y="6732031"/>
                </a:lnTo>
                <a:lnTo>
                  <a:pt x="8410682" y="6788579"/>
                </a:lnTo>
                <a:lnTo>
                  <a:pt x="8410964" y="6845236"/>
                </a:lnTo>
              </a:path>
            </a:pathLst>
          </a:custGeom>
          <a:ln w="12700">
            <a:solidFill>
              <a:srgbClr val="336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51304" y="669036"/>
            <a:ext cx="5082540" cy="8976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84298" y="818133"/>
            <a:ext cx="437515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Thermal</a:t>
            </a:r>
            <a:r>
              <a:rPr spc="-95" dirty="0"/>
              <a:t> </a:t>
            </a:r>
            <a:r>
              <a:rPr dirty="0"/>
              <a:t>Pollution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64844" y="1918335"/>
            <a:ext cx="7581265" cy="402526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84"/>
              </a:spcBef>
              <a:buClr>
                <a:srgbClr val="3366FF"/>
              </a:buClr>
              <a:buSzPct val="79687"/>
              <a:buFont typeface="Wingdings"/>
              <a:buChar char=""/>
              <a:tabLst>
                <a:tab pos="355600" algn="l"/>
              </a:tabLst>
            </a:pPr>
            <a:r>
              <a:rPr sz="3200" dirty="0">
                <a:solidFill>
                  <a:srgbClr val="C00000"/>
                </a:solidFill>
                <a:latin typeface="Times New Roman"/>
                <a:cs typeface="Times New Roman"/>
              </a:rPr>
              <a:t>Sources</a:t>
            </a:r>
            <a:r>
              <a:rPr sz="3200" dirty="0">
                <a:solidFill>
                  <a:schemeClr val="bg1"/>
                </a:solidFill>
                <a:latin typeface="Times New Roman"/>
                <a:cs typeface="Times New Roman"/>
              </a:rPr>
              <a:t>- discharge of warm water into</a:t>
            </a:r>
            <a:r>
              <a:rPr sz="3200" spc="-12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chemeClr val="bg1"/>
                </a:solidFill>
                <a:latin typeface="Times New Roman"/>
                <a:cs typeface="Times New Roman"/>
              </a:rPr>
              <a:t>river</a:t>
            </a:r>
          </a:p>
          <a:p>
            <a:pPr marL="355600" marR="467359" indent="-342900">
              <a:lnSpc>
                <a:spcPts val="3460"/>
              </a:lnSpc>
              <a:spcBef>
                <a:spcPts val="815"/>
              </a:spcBef>
              <a:buClr>
                <a:srgbClr val="3366FF"/>
              </a:buClr>
              <a:buSzPct val="79687"/>
              <a:buFont typeface="Wingdings"/>
              <a:buChar char=""/>
              <a:tabLst>
                <a:tab pos="355600" algn="l"/>
              </a:tabLst>
            </a:pPr>
            <a:r>
              <a:rPr sz="3200" dirty="0">
                <a:solidFill>
                  <a:srgbClr val="C00000"/>
                </a:solidFill>
                <a:latin typeface="Times New Roman"/>
                <a:cs typeface="Times New Roman"/>
              </a:rPr>
              <a:t>Effects</a:t>
            </a:r>
            <a:r>
              <a:rPr sz="3200" dirty="0">
                <a:solidFill>
                  <a:schemeClr val="bg1"/>
                </a:solidFill>
                <a:latin typeface="Times New Roman"/>
                <a:cs typeface="Times New Roman"/>
              </a:rPr>
              <a:t>-changes the ecological balance</a:t>
            </a:r>
            <a:r>
              <a:rPr sz="3200" spc="-12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chemeClr val="bg1"/>
                </a:solidFill>
                <a:latin typeface="Times New Roman"/>
                <a:cs typeface="Times New Roman"/>
              </a:rPr>
              <a:t>of  river</a:t>
            </a:r>
          </a:p>
          <a:p>
            <a:pPr marL="355600" indent="-342900">
              <a:lnSpc>
                <a:spcPct val="100000"/>
              </a:lnSpc>
              <a:spcBef>
                <a:spcPts val="330"/>
              </a:spcBef>
              <a:buClr>
                <a:srgbClr val="3366FF"/>
              </a:buClr>
              <a:buSzPct val="79687"/>
              <a:buFont typeface="Wingdings"/>
              <a:buChar char=""/>
              <a:tabLst>
                <a:tab pos="355600" algn="l"/>
              </a:tabLst>
            </a:pPr>
            <a:r>
              <a:rPr sz="3200" dirty="0">
                <a:solidFill>
                  <a:schemeClr val="bg1"/>
                </a:solidFill>
                <a:latin typeface="Times New Roman"/>
                <a:cs typeface="Times New Roman"/>
              </a:rPr>
              <a:t>Death of</a:t>
            </a:r>
            <a:r>
              <a:rPr sz="3200" spc="-3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chemeClr val="bg1"/>
                </a:solidFill>
                <a:latin typeface="Times New Roman"/>
                <a:cs typeface="Times New Roman"/>
              </a:rPr>
              <a:t>fish</a:t>
            </a: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Clr>
                <a:srgbClr val="3366FF"/>
              </a:buClr>
              <a:buSzPct val="79687"/>
              <a:buFont typeface="Wingdings"/>
              <a:buChar char=""/>
              <a:tabLst>
                <a:tab pos="355600" algn="l"/>
              </a:tabLst>
            </a:pPr>
            <a:r>
              <a:rPr sz="3200" dirty="0">
                <a:solidFill>
                  <a:schemeClr val="bg1"/>
                </a:solidFill>
                <a:latin typeface="Times New Roman"/>
                <a:cs typeface="Times New Roman"/>
              </a:rPr>
              <a:t>Effect on</a:t>
            </a:r>
            <a:r>
              <a:rPr sz="3200" spc="-5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chemeClr val="bg1"/>
                </a:solidFill>
                <a:latin typeface="Times New Roman"/>
                <a:cs typeface="Times New Roman"/>
              </a:rPr>
              <a:t>plants</a:t>
            </a:r>
          </a:p>
          <a:p>
            <a:pPr marL="355600" marR="5080" indent="-342900">
              <a:lnSpc>
                <a:spcPct val="90000"/>
              </a:lnSpc>
              <a:spcBef>
                <a:spcPts val="765"/>
              </a:spcBef>
            </a:pPr>
            <a:r>
              <a:rPr sz="3200" dirty="0">
                <a:solidFill>
                  <a:srgbClr val="C00000"/>
                </a:solidFill>
                <a:latin typeface="Times New Roman"/>
                <a:cs typeface="Times New Roman"/>
              </a:rPr>
              <a:t>Control</a:t>
            </a:r>
            <a:r>
              <a:rPr sz="3200" dirty="0">
                <a:solidFill>
                  <a:schemeClr val="bg1"/>
                </a:solidFill>
                <a:latin typeface="Times New Roman"/>
                <a:cs typeface="Times New Roman"/>
              </a:rPr>
              <a:t>- passing the heated water through a  cooling pond or cooling tower after it</a:t>
            </a:r>
            <a:r>
              <a:rPr sz="3200" spc="-12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chemeClr val="bg1"/>
                </a:solidFill>
                <a:latin typeface="Times New Roman"/>
                <a:cs typeface="Times New Roman"/>
              </a:rPr>
              <a:t>leaves  the</a:t>
            </a:r>
            <a:r>
              <a:rPr sz="3200" spc="-2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chemeClr val="bg1"/>
                </a:solidFill>
                <a:latin typeface="Times New Roman"/>
                <a:cs typeface="Times New Roman"/>
              </a:rPr>
              <a:t>condenser</a:t>
            </a:r>
          </a:p>
        </p:txBody>
      </p:sp>
      <p:sp>
        <p:nvSpPr>
          <p:cNvPr id="7" name="object 7"/>
          <p:cNvSpPr/>
          <p:nvPr/>
        </p:nvSpPr>
        <p:spPr>
          <a:xfrm>
            <a:off x="7107734" y="382042"/>
            <a:ext cx="1435305" cy="17997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87975" y="1585975"/>
            <a:ext cx="3743325" cy="5259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389" y="1650"/>
            <a:ext cx="8411210" cy="6845300"/>
          </a:xfrm>
          <a:custGeom>
            <a:avLst/>
            <a:gdLst/>
            <a:ahLst/>
            <a:cxnLst/>
            <a:rect l="l" t="t" r="r" b="b"/>
            <a:pathLst>
              <a:path w="8411210" h="6845300">
                <a:moveTo>
                  <a:pt x="0" y="0"/>
                </a:moveTo>
                <a:lnTo>
                  <a:pt x="69612" y="229"/>
                </a:lnTo>
                <a:lnTo>
                  <a:pt x="139091" y="917"/>
                </a:lnTo>
                <a:lnTo>
                  <a:pt x="208434" y="2060"/>
                </a:lnTo>
                <a:lnTo>
                  <a:pt x="277638" y="3658"/>
                </a:lnTo>
                <a:lnTo>
                  <a:pt x="346702" y="5709"/>
                </a:lnTo>
                <a:lnTo>
                  <a:pt x="415622" y="8210"/>
                </a:lnTo>
                <a:lnTo>
                  <a:pt x="484398" y="11161"/>
                </a:lnTo>
                <a:lnTo>
                  <a:pt x="553027" y="14559"/>
                </a:lnTo>
                <a:lnTo>
                  <a:pt x="621507" y="18402"/>
                </a:lnTo>
                <a:lnTo>
                  <a:pt x="689835" y="22690"/>
                </a:lnTo>
                <a:lnTo>
                  <a:pt x="758009" y="27419"/>
                </a:lnTo>
                <a:lnTo>
                  <a:pt x="826028" y="32589"/>
                </a:lnTo>
                <a:lnTo>
                  <a:pt x="893889" y="38197"/>
                </a:lnTo>
                <a:lnTo>
                  <a:pt x="961590" y="44242"/>
                </a:lnTo>
                <a:lnTo>
                  <a:pt x="1029128" y="50722"/>
                </a:lnTo>
                <a:lnTo>
                  <a:pt x="1096502" y="57636"/>
                </a:lnTo>
                <a:lnTo>
                  <a:pt x="1163710" y="64981"/>
                </a:lnTo>
                <a:lnTo>
                  <a:pt x="1230749" y="72755"/>
                </a:lnTo>
                <a:lnTo>
                  <a:pt x="1297617" y="80958"/>
                </a:lnTo>
                <a:lnTo>
                  <a:pt x="1364311" y="89587"/>
                </a:lnTo>
                <a:lnTo>
                  <a:pt x="1430831" y="98640"/>
                </a:lnTo>
                <a:lnTo>
                  <a:pt x="1497173" y="108116"/>
                </a:lnTo>
                <a:lnTo>
                  <a:pt x="1563336" y="118012"/>
                </a:lnTo>
                <a:lnTo>
                  <a:pt x="1629317" y="128328"/>
                </a:lnTo>
                <a:lnTo>
                  <a:pt x="1695114" y="139062"/>
                </a:lnTo>
                <a:lnTo>
                  <a:pt x="1760725" y="150211"/>
                </a:lnTo>
                <a:lnTo>
                  <a:pt x="1826147" y="161774"/>
                </a:lnTo>
                <a:lnTo>
                  <a:pt x="1891380" y="173749"/>
                </a:lnTo>
                <a:lnTo>
                  <a:pt x="1956420" y="186134"/>
                </a:lnTo>
                <a:lnTo>
                  <a:pt x="2021265" y="198928"/>
                </a:lnTo>
                <a:lnTo>
                  <a:pt x="2085913" y="212129"/>
                </a:lnTo>
                <a:lnTo>
                  <a:pt x="2150362" y="225735"/>
                </a:lnTo>
                <a:lnTo>
                  <a:pt x="2214610" y="239745"/>
                </a:lnTo>
                <a:lnTo>
                  <a:pt x="2278655" y="254155"/>
                </a:lnTo>
                <a:lnTo>
                  <a:pt x="2342494" y="268966"/>
                </a:lnTo>
                <a:lnTo>
                  <a:pt x="2406125" y="284175"/>
                </a:lnTo>
                <a:lnTo>
                  <a:pt x="2469547" y="299780"/>
                </a:lnTo>
                <a:lnTo>
                  <a:pt x="2532756" y="315779"/>
                </a:lnTo>
                <a:lnTo>
                  <a:pt x="2595751" y="332171"/>
                </a:lnTo>
                <a:lnTo>
                  <a:pt x="2658530" y="348954"/>
                </a:lnTo>
                <a:lnTo>
                  <a:pt x="2721091" y="366127"/>
                </a:lnTo>
                <a:lnTo>
                  <a:pt x="2783430" y="383687"/>
                </a:lnTo>
                <a:lnTo>
                  <a:pt x="2845547" y="401632"/>
                </a:lnTo>
                <a:lnTo>
                  <a:pt x="2907439" y="419962"/>
                </a:lnTo>
                <a:lnTo>
                  <a:pt x="2969104" y="438673"/>
                </a:lnTo>
                <a:lnTo>
                  <a:pt x="3030539" y="457766"/>
                </a:lnTo>
                <a:lnTo>
                  <a:pt x="3091743" y="477236"/>
                </a:lnTo>
                <a:lnTo>
                  <a:pt x="3152713" y="497084"/>
                </a:lnTo>
                <a:lnTo>
                  <a:pt x="3213447" y="517307"/>
                </a:lnTo>
                <a:lnTo>
                  <a:pt x="3273943" y="537903"/>
                </a:lnTo>
                <a:lnTo>
                  <a:pt x="3334199" y="558871"/>
                </a:lnTo>
                <a:lnTo>
                  <a:pt x="3394213" y="580209"/>
                </a:lnTo>
                <a:lnTo>
                  <a:pt x="3453982" y="601914"/>
                </a:lnTo>
                <a:lnTo>
                  <a:pt x="3513505" y="623986"/>
                </a:lnTo>
                <a:lnTo>
                  <a:pt x="3572779" y="646423"/>
                </a:lnTo>
                <a:lnTo>
                  <a:pt x="3631802" y="669223"/>
                </a:lnTo>
                <a:lnTo>
                  <a:pt x="3690571" y="692383"/>
                </a:lnTo>
                <a:lnTo>
                  <a:pt x="3749086" y="715903"/>
                </a:lnTo>
                <a:lnTo>
                  <a:pt x="3807342" y="739780"/>
                </a:lnTo>
                <a:lnTo>
                  <a:pt x="3865340" y="764013"/>
                </a:lnTo>
                <a:lnTo>
                  <a:pt x="3923075" y="788600"/>
                </a:lnTo>
                <a:lnTo>
                  <a:pt x="3980546" y="813540"/>
                </a:lnTo>
                <a:lnTo>
                  <a:pt x="4037752" y="838830"/>
                </a:lnTo>
                <a:lnTo>
                  <a:pt x="4094688" y="864468"/>
                </a:lnTo>
                <a:lnTo>
                  <a:pt x="4151355" y="890454"/>
                </a:lnTo>
                <a:lnTo>
                  <a:pt x="4207749" y="916784"/>
                </a:lnTo>
                <a:lnTo>
                  <a:pt x="4263868" y="943458"/>
                </a:lnTo>
                <a:lnTo>
                  <a:pt x="4319710" y="970474"/>
                </a:lnTo>
                <a:lnTo>
                  <a:pt x="4375273" y="997830"/>
                </a:lnTo>
                <a:lnTo>
                  <a:pt x="4430554" y="1025524"/>
                </a:lnTo>
                <a:lnTo>
                  <a:pt x="4485552" y="1053554"/>
                </a:lnTo>
                <a:lnTo>
                  <a:pt x="4540265" y="1081919"/>
                </a:lnTo>
                <a:lnTo>
                  <a:pt x="4594690" y="1110617"/>
                </a:lnTo>
                <a:lnTo>
                  <a:pt x="4648825" y="1139646"/>
                </a:lnTo>
                <a:lnTo>
                  <a:pt x="4702667" y="1169004"/>
                </a:lnTo>
                <a:lnTo>
                  <a:pt x="4756216" y="1198690"/>
                </a:lnTo>
                <a:lnTo>
                  <a:pt x="4809468" y="1228701"/>
                </a:lnTo>
                <a:lnTo>
                  <a:pt x="4862421" y="1259037"/>
                </a:lnTo>
                <a:lnTo>
                  <a:pt x="4915073" y="1289695"/>
                </a:lnTo>
                <a:lnTo>
                  <a:pt x="4967423" y="1320674"/>
                </a:lnTo>
                <a:lnTo>
                  <a:pt x="5019468" y="1351971"/>
                </a:lnTo>
                <a:lnTo>
                  <a:pt x="5071205" y="1383585"/>
                </a:lnTo>
                <a:lnTo>
                  <a:pt x="5122633" y="1415515"/>
                </a:lnTo>
                <a:lnTo>
                  <a:pt x="5173749" y="1447758"/>
                </a:lnTo>
                <a:lnTo>
                  <a:pt x="5224551" y="1480313"/>
                </a:lnTo>
                <a:lnTo>
                  <a:pt x="5275038" y="1513177"/>
                </a:lnTo>
                <a:lnTo>
                  <a:pt x="5325206" y="1546350"/>
                </a:lnTo>
                <a:lnTo>
                  <a:pt x="5375054" y="1579830"/>
                </a:lnTo>
                <a:lnTo>
                  <a:pt x="5424580" y="1613614"/>
                </a:lnTo>
                <a:lnTo>
                  <a:pt x="5473781" y="1647701"/>
                </a:lnTo>
                <a:lnTo>
                  <a:pt x="5522656" y="1682089"/>
                </a:lnTo>
                <a:lnTo>
                  <a:pt x="5571201" y="1716777"/>
                </a:lnTo>
                <a:lnTo>
                  <a:pt x="5619416" y="1751762"/>
                </a:lnTo>
                <a:lnTo>
                  <a:pt x="5667297" y="1787043"/>
                </a:lnTo>
                <a:lnTo>
                  <a:pt x="5714843" y="1822619"/>
                </a:lnTo>
                <a:lnTo>
                  <a:pt x="5762051" y="1858486"/>
                </a:lnTo>
                <a:lnTo>
                  <a:pt x="5808919" y="1894645"/>
                </a:lnTo>
                <a:lnTo>
                  <a:pt x="5855446" y="1931092"/>
                </a:lnTo>
                <a:lnTo>
                  <a:pt x="5901628" y="1967826"/>
                </a:lnTo>
                <a:lnTo>
                  <a:pt x="5947464" y="2004845"/>
                </a:lnTo>
                <a:lnTo>
                  <a:pt x="5992952" y="2042148"/>
                </a:lnTo>
                <a:lnTo>
                  <a:pt x="6038090" y="2079733"/>
                </a:lnTo>
                <a:lnTo>
                  <a:pt x="6082874" y="2117598"/>
                </a:lnTo>
                <a:lnTo>
                  <a:pt x="6127304" y="2155741"/>
                </a:lnTo>
                <a:lnTo>
                  <a:pt x="6171376" y="2194161"/>
                </a:lnTo>
                <a:lnTo>
                  <a:pt x="6215090" y="2232855"/>
                </a:lnTo>
                <a:lnTo>
                  <a:pt x="6258442" y="2271823"/>
                </a:lnTo>
                <a:lnTo>
                  <a:pt x="6301430" y="2311061"/>
                </a:lnTo>
                <a:lnTo>
                  <a:pt x="6344053" y="2350569"/>
                </a:lnTo>
                <a:lnTo>
                  <a:pt x="6386308" y="2390345"/>
                </a:lnTo>
                <a:lnTo>
                  <a:pt x="6428193" y="2430387"/>
                </a:lnTo>
                <a:lnTo>
                  <a:pt x="6469705" y="2470693"/>
                </a:lnTo>
                <a:lnTo>
                  <a:pt x="6510844" y="2511261"/>
                </a:lnTo>
                <a:lnTo>
                  <a:pt x="6551605" y="2552090"/>
                </a:lnTo>
                <a:lnTo>
                  <a:pt x="6591988" y="2593178"/>
                </a:lnTo>
                <a:lnTo>
                  <a:pt x="6631991" y="2634523"/>
                </a:lnTo>
                <a:lnTo>
                  <a:pt x="6671610" y="2676123"/>
                </a:lnTo>
                <a:lnTo>
                  <a:pt x="6710844" y="2717977"/>
                </a:lnTo>
                <a:lnTo>
                  <a:pt x="6749690" y="2760083"/>
                </a:lnTo>
                <a:lnTo>
                  <a:pt x="6788147" y="2802439"/>
                </a:lnTo>
                <a:lnTo>
                  <a:pt x="6826213" y="2845043"/>
                </a:lnTo>
                <a:lnTo>
                  <a:pt x="6863884" y="2887894"/>
                </a:lnTo>
                <a:lnTo>
                  <a:pt x="6901160" y="2930990"/>
                </a:lnTo>
                <a:lnTo>
                  <a:pt x="6938037" y="2974328"/>
                </a:lnTo>
                <a:lnTo>
                  <a:pt x="6974514" y="3017908"/>
                </a:lnTo>
                <a:lnTo>
                  <a:pt x="7010588" y="3061728"/>
                </a:lnTo>
                <a:lnTo>
                  <a:pt x="7046258" y="3105785"/>
                </a:lnTo>
                <a:lnTo>
                  <a:pt x="7081521" y="3150078"/>
                </a:lnTo>
                <a:lnTo>
                  <a:pt x="7116375" y="3194606"/>
                </a:lnTo>
                <a:lnTo>
                  <a:pt x="7150818" y="3239366"/>
                </a:lnTo>
                <a:lnTo>
                  <a:pt x="7184847" y="3284357"/>
                </a:lnTo>
                <a:lnTo>
                  <a:pt x="7218461" y="3329576"/>
                </a:lnTo>
                <a:lnTo>
                  <a:pt x="7251657" y="3375023"/>
                </a:lnTo>
                <a:lnTo>
                  <a:pt x="7284434" y="3420695"/>
                </a:lnTo>
                <a:lnTo>
                  <a:pt x="7316788" y="3466591"/>
                </a:lnTo>
                <a:lnTo>
                  <a:pt x="7348719" y="3512709"/>
                </a:lnTo>
                <a:lnTo>
                  <a:pt x="7380223" y="3559047"/>
                </a:lnTo>
                <a:lnTo>
                  <a:pt x="7411298" y="3605604"/>
                </a:lnTo>
                <a:lnTo>
                  <a:pt x="7441943" y="3652377"/>
                </a:lnTo>
                <a:lnTo>
                  <a:pt x="7472155" y="3699365"/>
                </a:lnTo>
                <a:lnTo>
                  <a:pt x="7501932" y="3746566"/>
                </a:lnTo>
                <a:lnTo>
                  <a:pt x="7531272" y="3793978"/>
                </a:lnTo>
                <a:lnTo>
                  <a:pt x="7560172" y="3841600"/>
                </a:lnTo>
                <a:lnTo>
                  <a:pt x="7588632" y="3889430"/>
                </a:lnTo>
                <a:lnTo>
                  <a:pt x="7616647" y="3937465"/>
                </a:lnTo>
                <a:lnTo>
                  <a:pt x="7644217" y="3985706"/>
                </a:lnTo>
                <a:lnTo>
                  <a:pt x="7671338" y="4034148"/>
                </a:lnTo>
                <a:lnTo>
                  <a:pt x="7698010" y="4082792"/>
                </a:lnTo>
                <a:lnTo>
                  <a:pt x="7724229" y="4131634"/>
                </a:lnTo>
                <a:lnTo>
                  <a:pt x="7749994" y="4180674"/>
                </a:lnTo>
                <a:lnTo>
                  <a:pt x="7775302" y="4229909"/>
                </a:lnTo>
                <a:lnTo>
                  <a:pt x="7800152" y="4279338"/>
                </a:lnTo>
                <a:lnTo>
                  <a:pt x="7824540" y="4328959"/>
                </a:lnTo>
                <a:lnTo>
                  <a:pt x="7848466" y="4378770"/>
                </a:lnTo>
                <a:lnTo>
                  <a:pt x="7871926" y="4428770"/>
                </a:lnTo>
                <a:lnTo>
                  <a:pt x="7894918" y="4478956"/>
                </a:lnTo>
                <a:lnTo>
                  <a:pt x="7917441" y="4529327"/>
                </a:lnTo>
                <a:lnTo>
                  <a:pt x="7939493" y="4579881"/>
                </a:lnTo>
                <a:lnTo>
                  <a:pt x="7961070" y="4630617"/>
                </a:lnTo>
                <a:lnTo>
                  <a:pt x="7982171" y="4681532"/>
                </a:lnTo>
                <a:lnTo>
                  <a:pt x="8002794" y="4732626"/>
                </a:lnTo>
                <a:lnTo>
                  <a:pt x="8022937" y="4783895"/>
                </a:lnTo>
                <a:lnTo>
                  <a:pt x="8042596" y="4835339"/>
                </a:lnTo>
                <a:lnTo>
                  <a:pt x="8061772" y="4886955"/>
                </a:lnTo>
                <a:lnTo>
                  <a:pt x="8080460" y="4938742"/>
                </a:lnTo>
                <a:lnTo>
                  <a:pt x="8098659" y="4990699"/>
                </a:lnTo>
                <a:lnTo>
                  <a:pt x="8116367" y="5042822"/>
                </a:lnTo>
                <a:lnTo>
                  <a:pt x="8133581" y="5095111"/>
                </a:lnTo>
                <a:lnTo>
                  <a:pt x="8150300" y="5147564"/>
                </a:lnTo>
                <a:lnTo>
                  <a:pt x="8166521" y="5200179"/>
                </a:lnTo>
                <a:lnTo>
                  <a:pt x="8182242" y="5252954"/>
                </a:lnTo>
                <a:lnTo>
                  <a:pt x="8197461" y="5305888"/>
                </a:lnTo>
                <a:lnTo>
                  <a:pt x="8212176" y="5358979"/>
                </a:lnTo>
                <a:lnTo>
                  <a:pt x="8226385" y="5412224"/>
                </a:lnTo>
                <a:lnTo>
                  <a:pt x="8240085" y="5465623"/>
                </a:lnTo>
                <a:lnTo>
                  <a:pt x="8253274" y="5519173"/>
                </a:lnTo>
                <a:lnTo>
                  <a:pt x="8265950" y="5572873"/>
                </a:lnTo>
                <a:lnTo>
                  <a:pt x="8278111" y="5626720"/>
                </a:lnTo>
                <a:lnTo>
                  <a:pt x="8289755" y="5680714"/>
                </a:lnTo>
                <a:lnTo>
                  <a:pt x="8300880" y="5734853"/>
                </a:lnTo>
                <a:lnTo>
                  <a:pt x="8311483" y="5789134"/>
                </a:lnTo>
                <a:lnTo>
                  <a:pt x="8321562" y="5843556"/>
                </a:lnTo>
                <a:lnTo>
                  <a:pt x="8331115" y="5898117"/>
                </a:lnTo>
                <a:lnTo>
                  <a:pt x="8340141" y="5952815"/>
                </a:lnTo>
                <a:lnTo>
                  <a:pt x="8348636" y="6007649"/>
                </a:lnTo>
                <a:lnTo>
                  <a:pt x="8356598" y="6062617"/>
                </a:lnTo>
                <a:lnTo>
                  <a:pt x="8364027" y="6117717"/>
                </a:lnTo>
                <a:lnTo>
                  <a:pt x="8370918" y="6172948"/>
                </a:lnTo>
                <a:lnTo>
                  <a:pt x="8377271" y="6228306"/>
                </a:lnTo>
                <a:lnTo>
                  <a:pt x="8383082" y="6283792"/>
                </a:lnTo>
                <a:lnTo>
                  <a:pt x="8388350" y="6339403"/>
                </a:lnTo>
                <a:lnTo>
                  <a:pt x="8393073" y="6395137"/>
                </a:lnTo>
                <a:lnTo>
                  <a:pt x="8397249" y="6450992"/>
                </a:lnTo>
                <a:lnTo>
                  <a:pt x="8400874" y="6506968"/>
                </a:lnTo>
                <a:lnTo>
                  <a:pt x="8403948" y="6563061"/>
                </a:lnTo>
                <a:lnTo>
                  <a:pt x="8406468" y="6619271"/>
                </a:lnTo>
                <a:lnTo>
                  <a:pt x="8408432" y="6675595"/>
                </a:lnTo>
                <a:lnTo>
                  <a:pt x="8409837" y="6732031"/>
                </a:lnTo>
                <a:lnTo>
                  <a:pt x="8410682" y="6788579"/>
                </a:lnTo>
                <a:lnTo>
                  <a:pt x="8410964" y="6845236"/>
                </a:lnTo>
              </a:path>
            </a:pathLst>
          </a:custGeom>
          <a:ln w="12700">
            <a:solidFill>
              <a:srgbClr val="336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14272" y="333756"/>
            <a:ext cx="6512052" cy="8976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0472" y="1004316"/>
            <a:ext cx="6204204" cy="8976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3840" marR="5080" indent="-76200">
              <a:lnSpc>
                <a:spcPct val="100000"/>
              </a:lnSpc>
              <a:spcBef>
                <a:spcPts val="105"/>
              </a:spcBef>
            </a:pPr>
            <a:r>
              <a:rPr dirty="0"/>
              <a:t>Role </a:t>
            </a:r>
            <a:r>
              <a:rPr dirty="0" smtClean="0"/>
              <a:t>of </a:t>
            </a:r>
            <a:r>
              <a:rPr dirty="0"/>
              <a:t>an individual</a:t>
            </a:r>
            <a:r>
              <a:rPr spc="-100" dirty="0"/>
              <a:t> </a:t>
            </a:r>
            <a:r>
              <a:rPr dirty="0"/>
              <a:t>in  prevention of</a:t>
            </a:r>
            <a:r>
              <a:rPr spc="-60" dirty="0"/>
              <a:t> </a:t>
            </a:r>
            <a:r>
              <a:rPr dirty="0"/>
              <a:t>pollution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764844" y="1903932"/>
            <a:ext cx="7614310" cy="2954655"/>
          </a:xfrm>
        </p:spPr>
        <p:txBody>
          <a:bodyPr/>
          <a:lstStyle/>
          <a:p>
            <a:r>
              <a:rPr lang="en-US" sz="9600" dirty="0" smtClean="0">
                <a:solidFill>
                  <a:schemeClr val="bg1"/>
                </a:solidFill>
              </a:rPr>
              <a:t>			</a:t>
            </a:r>
          </a:p>
          <a:p>
            <a:r>
              <a:rPr lang="en-US" sz="9600" dirty="0" smtClean="0">
                <a:solidFill>
                  <a:schemeClr val="bg1"/>
                </a:solidFill>
              </a:rPr>
              <a:t>	</a:t>
            </a:r>
            <a:r>
              <a:rPr lang="en-US" sz="9600" dirty="0" smtClean="0">
                <a:solidFill>
                  <a:schemeClr val="bg1"/>
                </a:solidFill>
              </a:rPr>
              <a:t>		???</a:t>
            </a:r>
            <a:endParaRPr lang="en-US" sz="9600" dirty="0">
              <a:solidFill>
                <a:schemeClr val="bg1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7336334" y="305842"/>
            <a:ext cx="1435306" cy="17997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Legislations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1903932"/>
            <a:ext cx="9144000" cy="4431983"/>
          </a:xfrm>
        </p:spPr>
        <p:txBody>
          <a:bodyPr/>
          <a:lstStyle/>
          <a:p>
            <a:endParaRPr lang="en-US" sz="36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6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Environmental Protection Act, 1986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Air ( Prevention and Control of Pollution) Act, 1981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Water </a:t>
            </a:r>
            <a:r>
              <a:rPr lang="en-US" sz="36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( Prevention and Control of Pollution) Act</a:t>
            </a:r>
            <a:r>
              <a:rPr lang="en-US" sz="36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, 1974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Forest Conservation Act, 1980</a:t>
            </a:r>
            <a:endParaRPr lang="en-US" sz="36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6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Wildlife Protection Act, 1972</a:t>
            </a:r>
            <a:endParaRPr lang="en-US" sz="36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8839200" cy="492443"/>
          </a:xfrm>
        </p:spPr>
        <p:txBody>
          <a:bodyPr/>
          <a:lstStyle/>
          <a:p>
            <a:r>
              <a:rPr lang="en-US" sz="3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Environmental Protection Act, 1986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914400"/>
            <a:ext cx="9144000" cy="6647974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Introduced after the Bhopal Gas </a:t>
            </a:r>
            <a:r>
              <a:rPr lang="en-US" sz="2400" dirty="0" smtClean="0">
                <a:solidFill>
                  <a:schemeClr val="bg1"/>
                </a:solidFill>
              </a:rPr>
              <a:t>tragedy was occurred on the mid night of 2nd Dec 1984 at </a:t>
            </a:r>
            <a:r>
              <a:rPr lang="en-US" sz="2400" dirty="0" smtClean="0">
                <a:solidFill>
                  <a:schemeClr val="bg1"/>
                </a:solidFill>
              </a:rPr>
              <a:t>the UNION </a:t>
            </a:r>
            <a:r>
              <a:rPr lang="en-US" sz="2400" dirty="0" smtClean="0">
                <a:solidFill>
                  <a:schemeClr val="bg1"/>
                </a:solidFill>
              </a:rPr>
              <a:t>CARBIDE INDIA LTD, a pesticide plant in </a:t>
            </a:r>
            <a:r>
              <a:rPr lang="en-US" sz="2400" dirty="0" smtClean="0">
                <a:solidFill>
                  <a:schemeClr val="bg1"/>
                </a:solidFill>
              </a:rPr>
              <a:t>Bhopal</a:t>
            </a:r>
            <a:r>
              <a:rPr lang="en-US" sz="2400" dirty="0" smtClean="0">
                <a:solidFill>
                  <a:schemeClr val="bg1"/>
                </a:solidFill>
              </a:rPr>
              <a:t>. A leak of </a:t>
            </a:r>
            <a:r>
              <a:rPr lang="en-US" sz="2400" dirty="0" smtClean="0">
                <a:solidFill>
                  <a:schemeClr val="bg1"/>
                </a:solidFill>
              </a:rPr>
              <a:t>methyl isocyanate </a:t>
            </a:r>
            <a:r>
              <a:rPr lang="en-US" sz="2400" dirty="0" smtClean="0">
                <a:solidFill>
                  <a:schemeClr val="bg1"/>
                </a:solidFill>
              </a:rPr>
              <a:t>gas causing a death of 3,787 people and also </a:t>
            </a:r>
            <a:r>
              <a:rPr lang="en-US" sz="2400" dirty="0" smtClean="0">
                <a:solidFill>
                  <a:schemeClr val="bg1"/>
                </a:solidFill>
              </a:rPr>
              <a:t>injured 5,58,125 </a:t>
            </a:r>
            <a:r>
              <a:rPr lang="en-US" sz="2400" dirty="0" smtClean="0">
                <a:solidFill>
                  <a:schemeClr val="bg1"/>
                </a:solidFill>
              </a:rPr>
              <a:t>people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The </a:t>
            </a:r>
            <a:r>
              <a:rPr lang="en-US" sz="2400" dirty="0" smtClean="0">
                <a:solidFill>
                  <a:schemeClr val="bg1"/>
                </a:solidFill>
              </a:rPr>
              <a:t>Govt of India enacted the Environment ( Protection) Act in the </a:t>
            </a:r>
            <a:r>
              <a:rPr lang="en-US" sz="2400" dirty="0" smtClean="0">
                <a:solidFill>
                  <a:schemeClr val="bg1"/>
                </a:solidFill>
              </a:rPr>
              <a:t>year 1986 </a:t>
            </a:r>
            <a:r>
              <a:rPr lang="en-US" sz="2400" dirty="0" smtClean="0">
                <a:solidFill>
                  <a:schemeClr val="bg1"/>
                </a:solidFill>
              </a:rPr>
              <a:t>under article 253 of the constitution. The purpose of the Act to provide </a:t>
            </a:r>
            <a:r>
              <a:rPr lang="en-US" sz="2400" dirty="0" smtClean="0">
                <a:solidFill>
                  <a:schemeClr val="bg1"/>
                </a:solidFill>
              </a:rPr>
              <a:t>a frame </a:t>
            </a:r>
            <a:r>
              <a:rPr lang="en-US" sz="2400" dirty="0" smtClean="0">
                <a:solidFill>
                  <a:schemeClr val="bg1"/>
                </a:solidFill>
              </a:rPr>
              <a:t>work on water, air, land and the inter-relationships with the </a:t>
            </a:r>
            <a:r>
              <a:rPr lang="en-US" sz="2400" dirty="0" smtClean="0">
                <a:solidFill>
                  <a:schemeClr val="bg1"/>
                </a:solidFill>
              </a:rPr>
              <a:t>human beings </a:t>
            </a:r>
            <a:r>
              <a:rPr lang="en-US" sz="2400" dirty="0" smtClean="0">
                <a:solidFill>
                  <a:schemeClr val="bg1"/>
                </a:solidFill>
              </a:rPr>
              <a:t>and other living </a:t>
            </a:r>
            <a:r>
              <a:rPr lang="en-US" sz="2400" dirty="0" smtClean="0">
                <a:solidFill>
                  <a:schemeClr val="bg1"/>
                </a:solidFill>
              </a:rPr>
              <a:t>micro-organisms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Also Known as the “Father of All Acts”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The Act came into force on Nov, 19th 1986, the birth anniversary of </a:t>
            </a:r>
            <a:r>
              <a:rPr lang="en-US" sz="2400" dirty="0" smtClean="0">
                <a:solidFill>
                  <a:schemeClr val="bg1"/>
                </a:solidFill>
              </a:rPr>
              <a:t>late Prime </a:t>
            </a:r>
            <a:r>
              <a:rPr lang="en-US" sz="2400" dirty="0" smtClean="0">
                <a:solidFill>
                  <a:schemeClr val="bg1"/>
                </a:solidFill>
              </a:rPr>
              <a:t>Minister Indira Gandhi, who was a pioneer of environmental </a:t>
            </a:r>
            <a:r>
              <a:rPr lang="en-US" sz="2400" dirty="0" smtClean="0">
                <a:solidFill>
                  <a:schemeClr val="bg1"/>
                </a:solidFill>
              </a:rPr>
              <a:t>protection issues </a:t>
            </a:r>
            <a:r>
              <a:rPr lang="en-US" sz="2400" dirty="0" smtClean="0">
                <a:solidFill>
                  <a:schemeClr val="bg1"/>
                </a:solidFill>
              </a:rPr>
              <a:t>in India. 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1436" y="482549"/>
            <a:ext cx="5961126" cy="677108"/>
          </a:xfrm>
        </p:spPr>
        <p:txBody>
          <a:bodyPr/>
          <a:lstStyle/>
          <a:p>
            <a:r>
              <a:rPr lang="en-US" dirty="0" smtClean="0"/>
              <a:t>..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066800"/>
            <a:ext cx="9144000" cy="4801314"/>
          </a:xfrm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</a:rPr>
              <a:t>Some </a:t>
            </a:r>
            <a:r>
              <a:rPr lang="en-US" sz="2400" dirty="0" smtClean="0">
                <a:solidFill>
                  <a:schemeClr val="bg1"/>
                </a:solidFill>
              </a:rPr>
              <a:t>important features of this Act are</a:t>
            </a:r>
            <a:r>
              <a:rPr lang="en-US" sz="2400" dirty="0" smtClean="0">
                <a:solidFill>
                  <a:schemeClr val="bg1"/>
                </a:solidFill>
              </a:rPr>
              <a:t>: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bg1"/>
                </a:solidFill>
              </a:rPr>
              <a:t> The </a:t>
            </a:r>
            <a:r>
              <a:rPr lang="en-US" sz="2400" dirty="0" smtClean="0">
                <a:solidFill>
                  <a:schemeClr val="bg1"/>
                </a:solidFill>
              </a:rPr>
              <a:t>central Government put restrictions on an area in which any </a:t>
            </a:r>
            <a:r>
              <a:rPr lang="en-US" sz="2400" dirty="0" smtClean="0">
                <a:solidFill>
                  <a:schemeClr val="bg1"/>
                </a:solidFill>
              </a:rPr>
              <a:t>industry or </a:t>
            </a:r>
            <a:r>
              <a:rPr lang="en-US" sz="2400" dirty="0" smtClean="0">
                <a:solidFill>
                  <a:schemeClr val="bg1"/>
                </a:solidFill>
              </a:rPr>
              <a:t>operations shall not be carried out without any </a:t>
            </a:r>
            <a:r>
              <a:rPr lang="en-US" sz="2400" dirty="0" smtClean="0">
                <a:solidFill>
                  <a:schemeClr val="bg1"/>
                </a:solidFill>
              </a:rPr>
              <a:t>safe-guards.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bg1"/>
                </a:solidFill>
              </a:rPr>
              <a:t> Emissions </a:t>
            </a:r>
            <a:r>
              <a:rPr lang="en-US" sz="2400" dirty="0" smtClean="0">
                <a:solidFill>
                  <a:schemeClr val="bg1"/>
                </a:solidFill>
              </a:rPr>
              <a:t>and effluents standards in respect of 61 categories of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industries have been evolved and notified.</a:t>
            </a:r>
            <a:br>
              <a:rPr lang="en-US" sz="2400" dirty="0" smtClean="0">
                <a:solidFill>
                  <a:schemeClr val="bg1"/>
                </a:solidFill>
              </a:rPr>
            </a:br>
            <a:endParaRPr lang="en-US" sz="24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bg1"/>
                </a:solidFill>
              </a:rPr>
              <a:t> Who </a:t>
            </a:r>
            <a:r>
              <a:rPr lang="en-US" sz="2400" dirty="0" smtClean="0">
                <a:solidFill>
                  <a:schemeClr val="bg1"/>
                </a:solidFill>
              </a:rPr>
              <a:t>ever fails (or) violate the environmental pollution Act, be </a:t>
            </a:r>
            <a:r>
              <a:rPr lang="en-US" sz="2400" dirty="0" smtClean="0">
                <a:solidFill>
                  <a:schemeClr val="bg1"/>
                </a:solidFill>
              </a:rPr>
              <a:t>punishable with </a:t>
            </a:r>
            <a:r>
              <a:rPr lang="en-US" sz="2400" dirty="0" smtClean="0">
                <a:solidFill>
                  <a:schemeClr val="bg1"/>
                </a:solidFill>
              </a:rPr>
              <a:t>imprisonment upto 5 years or with fine which may extend to one </a:t>
            </a:r>
            <a:r>
              <a:rPr lang="en-US" sz="2400" dirty="0" err="1" smtClean="0">
                <a:solidFill>
                  <a:schemeClr val="bg1"/>
                </a:solidFill>
              </a:rPr>
              <a:t>lakh</a:t>
            </a:r>
            <a:r>
              <a:rPr lang="en-US" sz="2400" dirty="0" smtClean="0">
                <a:solidFill>
                  <a:schemeClr val="bg1"/>
                </a:solidFill>
              </a:rPr>
              <a:t> rupees </a:t>
            </a:r>
            <a:r>
              <a:rPr lang="en-US" sz="2400" dirty="0" smtClean="0">
                <a:solidFill>
                  <a:schemeClr val="bg1"/>
                </a:solidFill>
              </a:rPr>
              <a:t>or both. </a:t>
            </a:r>
            <a:br>
              <a:rPr lang="en-US" sz="2400" dirty="0" smtClean="0">
                <a:solidFill>
                  <a:schemeClr val="bg1"/>
                </a:solidFill>
              </a:rPr>
            </a:b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430887"/>
          </a:xfrm>
        </p:spPr>
        <p:txBody>
          <a:bodyPr/>
          <a:lstStyle/>
          <a:p>
            <a:r>
              <a:rPr lang="en-US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Air ( Prevention and Control of Pollution) Act, 1981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609601"/>
            <a:ext cx="9144000" cy="62484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A team of Indians attended UN conference on “Human Environment” </a:t>
            </a:r>
            <a:r>
              <a:rPr lang="en-US" sz="2400" dirty="0" smtClean="0">
                <a:solidFill>
                  <a:schemeClr val="bg1"/>
                </a:solidFill>
              </a:rPr>
              <a:t>which was </a:t>
            </a:r>
            <a:r>
              <a:rPr lang="en-US" sz="2400" dirty="0" smtClean="0">
                <a:solidFill>
                  <a:schemeClr val="bg1"/>
                </a:solidFill>
              </a:rPr>
              <a:t>held at Stockholm ( Europe ) in the month of June 1972. </a:t>
            </a:r>
            <a:endParaRPr lang="en-US" sz="24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Later </a:t>
            </a:r>
            <a:r>
              <a:rPr lang="en-US" sz="2400" dirty="0" smtClean="0">
                <a:solidFill>
                  <a:schemeClr val="bg1"/>
                </a:solidFill>
              </a:rPr>
              <a:t>the </a:t>
            </a:r>
            <a:r>
              <a:rPr lang="en-US" sz="2400" dirty="0" smtClean="0">
                <a:solidFill>
                  <a:schemeClr val="bg1"/>
                </a:solidFill>
              </a:rPr>
              <a:t>Air ( </a:t>
            </a:r>
            <a:r>
              <a:rPr lang="en-US" sz="2400" dirty="0" smtClean="0">
                <a:solidFill>
                  <a:schemeClr val="bg1"/>
                </a:solidFill>
              </a:rPr>
              <a:t>Prevention &amp; Control of Pollution ) Act was enacted in the </a:t>
            </a:r>
            <a:r>
              <a:rPr lang="en-US" sz="2400" dirty="0" smtClean="0">
                <a:solidFill>
                  <a:schemeClr val="bg1"/>
                </a:solidFill>
              </a:rPr>
              <a:t>Indian Parliament </a:t>
            </a:r>
            <a:r>
              <a:rPr lang="en-US" sz="2400" dirty="0" smtClean="0">
                <a:solidFill>
                  <a:schemeClr val="bg1"/>
                </a:solidFill>
              </a:rPr>
              <a:t>in 1981..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The objective of the Air Act is to establishment of Central and State Boards </a:t>
            </a:r>
            <a:r>
              <a:rPr lang="en-US" sz="2400" dirty="0" smtClean="0">
                <a:solidFill>
                  <a:schemeClr val="bg1"/>
                </a:solidFill>
              </a:rPr>
              <a:t>to prevent </a:t>
            </a:r>
            <a:r>
              <a:rPr lang="en-US" sz="2400" dirty="0" smtClean="0">
                <a:solidFill>
                  <a:schemeClr val="bg1"/>
                </a:solidFill>
              </a:rPr>
              <a:t>and control and reduce air pollution. </a:t>
            </a:r>
            <a:endParaRPr lang="en-US" sz="24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The air act has many </a:t>
            </a:r>
            <a:r>
              <a:rPr lang="en-US" sz="2400" dirty="0" smtClean="0">
                <a:solidFill>
                  <a:schemeClr val="bg1"/>
                </a:solidFill>
              </a:rPr>
              <a:t>sections in </a:t>
            </a:r>
            <a:r>
              <a:rPr lang="en-US" sz="2400" dirty="0" smtClean="0">
                <a:solidFill>
                  <a:schemeClr val="bg1"/>
                </a:solidFill>
              </a:rPr>
              <a:t>which 19, 20, 31A, 37 plays a vital role. 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b="1" dirty="0" smtClean="0"/>
              <a:t>Section </a:t>
            </a:r>
            <a:r>
              <a:rPr lang="en-US" sz="2400" b="1" dirty="0" smtClean="0"/>
              <a:t>-19</a:t>
            </a:r>
            <a:r>
              <a:rPr lang="en-US" sz="2400" dirty="0" smtClean="0">
                <a:solidFill>
                  <a:schemeClr val="bg1"/>
                </a:solidFill>
              </a:rPr>
              <a:t> deals with the </a:t>
            </a:r>
            <a:r>
              <a:rPr lang="en-US" sz="2400" dirty="0" smtClean="0">
                <a:solidFill>
                  <a:schemeClr val="bg1"/>
                </a:solidFill>
              </a:rPr>
              <a:t>declaration </a:t>
            </a:r>
            <a:r>
              <a:rPr lang="en-US" sz="2400" dirty="0" smtClean="0">
                <a:solidFill>
                  <a:schemeClr val="bg1"/>
                </a:solidFill>
              </a:rPr>
              <a:t>of measures in case of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industries to be established / already established. For </a:t>
            </a:r>
            <a:r>
              <a:rPr lang="en-US" sz="2400" dirty="0" err="1" smtClean="0">
                <a:solidFill>
                  <a:schemeClr val="bg1"/>
                </a:solidFill>
              </a:rPr>
              <a:t>eg</a:t>
            </a:r>
            <a:r>
              <a:rPr lang="en-US" sz="2400" dirty="0" smtClean="0">
                <a:solidFill>
                  <a:schemeClr val="bg1"/>
                </a:solidFill>
              </a:rPr>
              <a:t>: Dust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collector, noise recorder in addition to other relevant ones are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important measures to establish a crushing unit.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b="1" dirty="0" smtClean="0"/>
              <a:t>Section </a:t>
            </a:r>
            <a:r>
              <a:rPr lang="en-US" sz="2400" b="1" dirty="0" smtClean="0"/>
              <a:t>-20 </a:t>
            </a:r>
            <a:r>
              <a:rPr lang="en-US" sz="2400" dirty="0" smtClean="0">
                <a:solidFill>
                  <a:schemeClr val="bg1"/>
                </a:solidFill>
              </a:rPr>
              <a:t>deals the standards for emission of air pollutants.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b="1" dirty="0" smtClean="0"/>
              <a:t>Section </a:t>
            </a:r>
            <a:r>
              <a:rPr lang="en-US" sz="2400" b="1" dirty="0" smtClean="0"/>
              <a:t>-31A </a:t>
            </a:r>
            <a:r>
              <a:rPr lang="en-US" sz="2400" dirty="0" smtClean="0">
                <a:solidFill>
                  <a:schemeClr val="bg1"/>
                </a:solidFill>
              </a:rPr>
              <a:t>deals with the closure of industry and disconnecting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the electricity.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b="1" dirty="0" smtClean="0"/>
              <a:t>Section </a:t>
            </a:r>
            <a:r>
              <a:rPr lang="en-US" sz="2400" b="1" dirty="0" smtClean="0"/>
              <a:t>– 37 </a:t>
            </a:r>
            <a:r>
              <a:rPr lang="en-US" sz="2400" dirty="0" smtClean="0">
                <a:solidFill>
                  <a:schemeClr val="bg1"/>
                </a:solidFill>
              </a:rPr>
              <a:t>deals with the penalties for violation of rules 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9144000" cy="430887"/>
          </a:xfrm>
        </p:spPr>
        <p:txBody>
          <a:bodyPr/>
          <a:lstStyle/>
          <a:p>
            <a:r>
              <a:rPr lang="en-US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Water ( Prevention and Control of Pollution) Act, 1974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143000"/>
            <a:ext cx="9144000" cy="517064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 The </a:t>
            </a:r>
            <a:r>
              <a:rPr lang="en-US" sz="2400" dirty="0" smtClean="0">
                <a:solidFill>
                  <a:schemeClr val="bg1"/>
                </a:solidFill>
              </a:rPr>
              <a:t>Water Act 1974 was enacted in Parliament to prevent and control </a:t>
            </a:r>
            <a:r>
              <a:rPr lang="en-US" sz="2400" dirty="0" smtClean="0">
                <a:solidFill>
                  <a:schemeClr val="bg1"/>
                </a:solidFill>
              </a:rPr>
              <a:t>of water </a:t>
            </a:r>
            <a:r>
              <a:rPr lang="en-US" sz="2400" dirty="0" smtClean="0">
                <a:solidFill>
                  <a:schemeClr val="bg1"/>
                </a:solidFill>
              </a:rPr>
              <a:t>pollution and maintaining or restoring of wholesomeness of </a:t>
            </a:r>
            <a:r>
              <a:rPr lang="en-US" sz="2400" dirty="0" smtClean="0">
                <a:solidFill>
                  <a:schemeClr val="bg1"/>
                </a:solidFill>
              </a:rPr>
              <a:t>water.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 This </a:t>
            </a:r>
            <a:r>
              <a:rPr lang="en-US" sz="2400" dirty="0" smtClean="0">
                <a:solidFill>
                  <a:schemeClr val="bg1"/>
                </a:solidFill>
              </a:rPr>
              <a:t>Act also to prevent the pollution of water by industrial, agricultural and </a:t>
            </a:r>
            <a:r>
              <a:rPr lang="en-US" sz="2400" dirty="0" smtClean="0">
                <a:solidFill>
                  <a:schemeClr val="bg1"/>
                </a:solidFill>
              </a:rPr>
              <a:t>, municipalities </a:t>
            </a:r>
            <a:r>
              <a:rPr lang="en-US" sz="2400" dirty="0" smtClean="0">
                <a:solidFill>
                  <a:schemeClr val="bg1"/>
                </a:solidFill>
              </a:rPr>
              <a:t>including domestic waste water that can contaminate </a:t>
            </a:r>
            <a:r>
              <a:rPr lang="en-US" sz="2400" dirty="0" smtClean="0">
                <a:solidFill>
                  <a:schemeClr val="bg1"/>
                </a:solidFill>
              </a:rPr>
              <a:t>natural water resources.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 Waste </a:t>
            </a:r>
            <a:r>
              <a:rPr lang="en-US" sz="2400" dirty="0" smtClean="0">
                <a:solidFill>
                  <a:schemeClr val="bg1"/>
                </a:solidFill>
              </a:rPr>
              <a:t>waters with high levels of pollutants that enter wetlands, </a:t>
            </a:r>
            <a:r>
              <a:rPr lang="en-US" sz="2400" dirty="0" smtClean="0">
                <a:solidFill>
                  <a:schemeClr val="bg1"/>
                </a:solidFill>
              </a:rPr>
              <a:t>rivers, wells </a:t>
            </a:r>
            <a:r>
              <a:rPr lang="en-US" sz="2400" dirty="0" smtClean="0">
                <a:solidFill>
                  <a:schemeClr val="bg1"/>
                </a:solidFill>
              </a:rPr>
              <a:t>etc cause serious health hazards. Individuals can do several </a:t>
            </a:r>
            <a:r>
              <a:rPr lang="en-US" sz="2400" dirty="0" smtClean="0">
                <a:solidFill>
                  <a:schemeClr val="bg1"/>
                </a:solidFill>
              </a:rPr>
              <a:t>things to </a:t>
            </a:r>
            <a:r>
              <a:rPr lang="en-US" sz="2400" dirty="0" smtClean="0">
                <a:solidFill>
                  <a:schemeClr val="bg1"/>
                </a:solidFill>
              </a:rPr>
              <a:t>reduce water pollution by avoiding chemicals for household </a:t>
            </a:r>
            <a:r>
              <a:rPr lang="en-US" sz="2400" dirty="0" smtClean="0">
                <a:solidFill>
                  <a:schemeClr val="bg1"/>
                </a:solidFill>
              </a:rPr>
              <a:t>use; reducing </a:t>
            </a:r>
            <a:r>
              <a:rPr lang="en-US" sz="2400" dirty="0" smtClean="0">
                <a:solidFill>
                  <a:schemeClr val="bg1"/>
                </a:solidFill>
              </a:rPr>
              <a:t>the use of pesticides in gardens and identifying the </a:t>
            </a:r>
            <a:r>
              <a:rPr lang="en-US" sz="2400" dirty="0" smtClean="0">
                <a:solidFill>
                  <a:schemeClr val="bg1"/>
                </a:solidFill>
              </a:rPr>
              <a:t>polluting sources </a:t>
            </a:r>
            <a:r>
              <a:rPr lang="en-US" sz="2400" dirty="0" smtClean="0">
                <a:solidFill>
                  <a:schemeClr val="bg1"/>
                </a:solidFill>
              </a:rPr>
              <a:t>. </a:t>
            </a:r>
            <a:br>
              <a:rPr lang="en-US" sz="2400" dirty="0" smtClean="0">
                <a:solidFill>
                  <a:schemeClr val="bg1"/>
                </a:solidFill>
              </a:rPr>
            </a:b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1436" y="228601"/>
            <a:ext cx="5961126" cy="677108"/>
          </a:xfrm>
        </p:spPr>
        <p:txBody>
          <a:bodyPr/>
          <a:lstStyle/>
          <a:p>
            <a:r>
              <a:rPr lang="en-US" dirty="0" smtClean="0"/>
              <a:t>..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914400"/>
            <a:ext cx="9144000" cy="5539978"/>
          </a:xfrm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</a:rPr>
              <a:t>The salient features and provisions of the Act are</a:t>
            </a:r>
            <a:r>
              <a:rPr lang="en-US" sz="2400" dirty="0" smtClean="0">
                <a:solidFill>
                  <a:schemeClr val="bg1"/>
                </a:solidFill>
              </a:rPr>
              <a:t>: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Maintenance </a:t>
            </a:r>
            <a:r>
              <a:rPr lang="en-US" sz="2400" dirty="0" smtClean="0">
                <a:solidFill>
                  <a:schemeClr val="bg1"/>
                </a:solidFill>
              </a:rPr>
              <a:t>and restoration of quality of all types of surface and ground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water.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Establishment </a:t>
            </a:r>
            <a:r>
              <a:rPr lang="en-US" sz="2400" dirty="0" smtClean="0">
                <a:solidFill>
                  <a:schemeClr val="bg1"/>
                </a:solidFill>
              </a:rPr>
              <a:t>of State boards for pollution </a:t>
            </a:r>
            <a:r>
              <a:rPr lang="en-US" sz="2400" dirty="0" smtClean="0">
                <a:solidFill>
                  <a:schemeClr val="bg1"/>
                </a:solidFill>
              </a:rPr>
              <a:t>control.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Prevention </a:t>
            </a:r>
            <a:r>
              <a:rPr lang="en-US" sz="2400" dirty="0" smtClean="0">
                <a:solidFill>
                  <a:schemeClr val="bg1"/>
                </a:solidFill>
              </a:rPr>
              <a:t>and control of water </a:t>
            </a:r>
            <a:r>
              <a:rPr lang="en-US" sz="2400" dirty="0" smtClean="0">
                <a:solidFill>
                  <a:schemeClr val="bg1"/>
                </a:solidFill>
              </a:rPr>
              <a:t>pollution.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Central </a:t>
            </a:r>
            <a:r>
              <a:rPr lang="en-US" sz="2400" dirty="0" smtClean="0">
                <a:solidFill>
                  <a:schemeClr val="bg1"/>
                </a:solidFill>
              </a:rPr>
              <a:t>Government resolve disputes among the States if any </a:t>
            </a:r>
            <a:r>
              <a:rPr lang="en-US" sz="2400" dirty="0" smtClean="0">
                <a:solidFill>
                  <a:schemeClr val="bg1"/>
                </a:solidFill>
              </a:rPr>
              <a:t>arise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To </a:t>
            </a:r>
            <a:r>
              <a:rPr lang="en-US" sz="2400" dirty="0" smtClean="0">
                <a:solidFill>
                  <a:schemeClr val="bg1"/>
                </a:solidFill>
              </a:rPr>
              <a:t>evolve methods of utilization of sewage and trade effluents in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agriculture with proper treatment. </a:t>
            </a:r>
            <a:br>
              <a:rPr lang="en-US" sz="2400" dirty="0" smtClean="0">
                <a:solidFill>
                  <a:schemeClr val="bg1"/>
                </a:solidFill>
              </a:rPr>
            </a:b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389" y="1650"/>
            <a:ext cx="8411210" cy="6845300"/>
          </a:xfrm>
          <a:custGeom>
            <a:avLst/>
            <a:gdLst/>
            <a:ahLst/>
            <a:cxnLst/>
            <a:rect l="l" t="t" r="r" b="b"/>
            <a:pathLst>
              <a:path w="8411210" h="6845300">
                <a:moveTo>
                  <a:pt x="0" y="0"/>
                </a:moveTo>
                <a:lnTo>
                  <a:pt x="69612" y="229"/>
                </a:lnTo>
                <a:lnTo>
                  <a:pt x="139091" y="917"/>
                </a:lnTo>
                <a:lnTo>
                  <a:pt x="208434" y="2060"/>
                </a:lnTo>
                <a:lnTo>
                  <a:pt x="277638" y="3658"/>
                </a:lnTo>
                <a:lnTo>
                  <a:pt x="346702" y="5709"/>
                </a:lnTo>
                <a:lnTo>
                  <a:pt x="415622" y="8210"/>
                </a:lnTo>
                <a:lnTo>
                  <a:pt x="484398" y="11161"/>
                </a:lnTo>
                <a:lnTo>
                  <a:pt x="553027" y="14559"/>
                </a:lnTo>
                <a:lnTo>
                  <a:pt x="621507" y="18402"/>
                </a:lnTo>
                <a:lnTo>
                  <a:pt x="689835" y="22690"/>
                </a:lnTo>
                <a:lnTo>
                  <a:pt x="758009" y="27419"/>
                </a:lnTo>
                <a:lnTo>
                  <a:pt x="826028" y="32589"/>
                </a:lnTo>
                <a:lnTo>
                  <a:pt x="893889" y="38197"/>
                </a:lnTo>
                <a:lnTo>
                  <a:pt x="961590" y="44242"/>
                </a:lnTo>
                <a:lnTo>
                  <a:pt x="1029128" y="50722"/>
                </a:lnTo>
                <a:lnTo>
                  <a:pt x="1096502" y="57636"/>
                </a:lnTo>
                <a:lnTo>
                  <a:pt x="1163710" y="64981"/>
                </a:lnTo>
                <a:lnTo>
                  <a:pt x="1230749" y="72755"/>
                </a:lnTo>
                <a:lnTo>
                  <a:pt x="1297617" y="80958"/>
                </a:lnTo>
                <a:lnTo>
                  <a:pt x="1364311" y="89587"/>
                </a:lnTo>
                <a:lnTo>
                  <a:pt x="1430831" y="98640"/>
                </a:lnTo>
                <a:lnTo>
                  <a:pt x="1497173" y="108116"/>
                </a:lnTo>
                <a:lnTo>
                  <a:pt x="1563336" y="118012"/>
                </a:lnTo>
                <a:lnTo>
                  <a:pt x="1629317" y="128328"/>
                </a:lnTo>
                <a:lnTo>
                  <a:pt x="1695114" y="139062"/>
                </a:lnTo>
                <a:lnTo>
                  <a:pt x="1760725" y="150211"/>
                </a:lnTo>
                <a:lnTo>
                  <a:pt x="1826147" y="161774"/>
                </a:lnTo>
                <a:lnTo>
                  <a:pt x="1891380" y="173749"/>
                </a:lnTo>
                <a:lnTo>
                  <a:pt x="1956420" y="186134"/>
                </a:lnTo>
                <a:lnTo>
                  <a:pt x="2021265" y="198928"/>
                </a:lnTo>
                <a:lnTo>
                  <a:pt x="2085913" y="212129"/>
                </a:lnTo>
                <a:lnTo>
                  <a:pt x="2150362" y="225735"/>
                </a:lnTo>
                <a:lnTo>
                  <a:pt x="2214610" y="239745"/>
                </a:lnTo>
                <a:lnTo>
                  <a:pt x="2278655" y="254155"/>
                </a:lnTo>
                <a:lnTo>
                  <a:pt x="2342494" y="268966"/>
                </a:lnTo>
                <a:lnTo>
                  <a:pt x="2406125" y="284175"/>
                </a:lnTo>
                <a:lnTo>
                  <a:pt x="2469547" y="299780"/>
                </a:lnTo>
                <a:lnTo>
                  <a:pt x="2532756" y="315779"/>
                </a:lnTo>
                <a:lnTo>
                  <a:pt x="2595751" y="332171"/>
                </a:lnTo>
                <a:lnTo>
                  <a:pt x="2658530" y="348954"/>
                </a:lnTo>
                <a:lnTo>
                  <a:pt x="2721091" y="366127"/>
                </a:lnTo>
                <a:lnTo>
                  <a:pt x="2783430" y="383687"/>
                </a:lnTo>
                <a:lnTo>
                  <a:pt x="2845547" y="401632"/>
                </a:lnTo>
                <a:lnTo>
                  <a:pt x="2907439" y="419962"/>
                </a:lnTo>
                <a:lnTo>
                  <a:pt x="2969104" y="438673"/>
                </a:lnTo>
                <a:lnTo>
                  <a:pt x="3030539" y="457766"/>
                </a:lnTo>
                <a:lnTo>
                  <a:pt x="3091743" y="477236"/>
                </a:lnTo>
                <a:lnTo>
                  <a:pt x="3152713" y="497084"/>
                </a:lnTo>
                <a:lnTo>
                  <a:pt x="3213447" y="517307"/>
                </a:lnTo>
                <a:lnTo>
                  <a:pt x="3273943" y="537903"/>
                </a:lnTo>
                <a:lnTo>
                  <a:pt x="3334199" y="558871"/>
                </a:lnTo>
                <a:lnTo>
                  <a:pt x="3394213" y="580209"/>
                </a:lnTo>
                <a:lnTo>
                  <a:pt x="3453982" y="601914"/>
                </a:lnTo>
                <a:lnTo>
                  <a:pt x="3513505" y="623986"/>
                </a:lnTo>
                <a:lnTo>
                  <a:pt x="3572779" y="646423"/>
                </a:lnTo>
                <a:lnTo>
                  <a:pt x="3631802" y="669223"/>
                </a:lnTo>
                <a:lnTo>
                  <a:pt x="3690571" y="692383"/>
                </a:lnTo>
                <a:lnTo>
                  <a:pt x="3749086" y="715903"/>
                </a:lnTo>
                <a:lnTo>
                  <a:pt x="3807342" y="739780"/>
                </a:lnTo>
                <a:lnTo>
                  <a:pt x="3865340" y="764013"/>
                </a:lnTo>
                <a:lnTo>
                  <a:pt x="3923075" y="788600"/>
                </a:lnTo>
                <a:lnTo>
                  <a:pt x="3980546" y="813540"/>
                </a:lnTo>
                <a:lnTo>
                  <a:pt x="4037752" y="838830"/>
                </a:lnTo>
                <a:lnTo>
                  <a:pt x="4094688" y="864468"/>
                </a:lnTo>
                <a:lnTo>
                  <a:pt x="4151355" y="890454"/>
                </a:lnTo>
                <a:lnTo>
                  <a:pt x="4207749" y="916784"/>
                </a:lnTo>
                <a:lnTo>
                  <a:pt x="4263868" y="943458"/>
                </a:lnTo>
                <a:lnTo>
                  <a:pt x="4319710" y="970474"/>
                </a:lnTo>
                <a:lnTo>
                  <a:pt x="4375273" y="997830"/>
                </a:lnTo>
                <a:lnTo>
                  <a:pt x="4430554" y="1025524"/>
                </a:lnTo>
                <a:lnTo>
                  <a:pt x="4485552" y="1053554"/>
                </a:lnTo>
                <a:lnTo>
                  <a:pt x="4540265" y="1081919"/>
                </a:lnTo>
                <a:lnTo>
                  <a:pt x="4594690" y="1110617"/>
                </a:lnTo>
                <a:lnTo>
                  <a:pt x="4648825" y="1139646"/>
                </a:lnTo>
                <a:lnTo>
                  <a:pt x="4702667" y="1169004"/>
                </a:lnTo>
                <a:lnTo>
                  <a:pt x="4756216" y="1198690"/>
                </a:lnTo>
                <a:lnTo>
                  <a:pt x="4809468" y="1228701"/>
                </a:lnTo>
                <a:lnTo>
                  <a:pt x="4862421" y="1259037"/>
                </a:lnTo>
                <a:lnTo>
                  <a:pt x="4915073" y="1289695"/>
                </a:lnTo>
                <a:lnTo>
                  <a:pt x="4967423" y="1320674"/>
                </a:lnTo>
                <a:lnTo>
                  <a:pt x="5019468" y="1351971"/>
                </a:lnTo>
                <a:lnTo>
                  <a:pt x="5071205" y="1383585"/>
                </a:lnTo>
                <a:lnTo>
                  <a:pt x="5122633" y="1415515"/>
                </a:lnTo>
                <a:lnTo>
                  <a:pt x="5173749" y="1447758"/>
                </a:lnTo>
                <a:lnTo>
                  <a:pt x="5224551" y="1480313"/>
                </a:lnTo>
                <a:lnTo>
                  <a:pt x="5275038" y="1513177"/>
                </a:lnTo>
                <a:lnTo>
                  <a:pt x="5325206" y="1546350"/>
                </a:lnTo>
                <a:lnTo>
                  <a:pt x="5375054" y="1579830"/>
                </a:lnTo>
                <a:lnTo>
                  <a:pt x="5424580" y="1613614"/>
                </a:lnTo>
                <a:lnTo>
                  <a:pt x="5473781" y="1647701"/>
                </a:lnTo>
                <a:lnTo>
                  <a:pt x="5522656" y="1682089"/>
                </a:lnTo>
                <a:lnTo>
                  <a:pt x="5571201" y="1716777"/>
                </a:lnTo>
                <a:lnTo>
                  <a:pt x="5619416" y="1751762"/>
                </a:lnTo>
                <a:lnTo>
                  <a:pt x="5667297" y="1787043"/>
                </a:lnTo>
                <a:lnTo>
                  <a:pt x="5714843" y="1822619"/>
                </a:lnTo>
                <a:lnTo>
                  <a:pt x="5762051" y="1858486"/>
                </a:lnTo>
                <a:lnTo>
                  <a:pt x="5808919" y="1894645"/>
                </a:lnTo>
                <a:lnTo>
                  <a:pt x="5855446" y="1931092"/>
                </a:lnTo>
                <a:lnTo>
                  <a:pt x="5901628" y="1967826"/>
                </a:lnTo>
                <a:lnTo>
                  <a:pt x="5947464" y="2004845"/>
                </a:lnTo>
                <a:lnTo>
                  <a:pt x="5992952" y="2042148"/>
                </a:lnTo>
                <a:lnTo>
                  <a:pt x="6038090" y="2079733"/>
                </a:lnTo>
                <a:lnTo>
                  <a:pt x="6082874" y="2117598"/>
                </a:lnTo>
                <a:lnTo>
                  <a:pt x="6127304" y="2155741"/>
                </a:lnTo>
                <a:lnTo>
                  <a:pt x="6171376" y="2194161"/>
                </a:lnTo>
                <a:lnTo>
                  <a:pt x="6215090" y="2232855"/>
                </a:lnTo>
                <a:lnTo>
                  <a:pt x="6258442" y="2271823"/>
                </a:lnTo>
                <a:lnTo>
                  <a:pt x="6301430" y="2311061"/>
                </a:lnTo>
                <a:lnTo>
                  <a:pt x="6344053" y="2350569"/>
                </a:lnTo>
                <a:lnTo>
                  <a:pt x="6386308" y="2390345"/>
                </a:lnTo>
                <a:lnTo>
                  <a:pt x="6428193" y="2430387"/>
                </a:lnTo>
                <a:lnTo>
                  <a:pt x="6469705" y="2470693"/>
                </a:lnTo>
                <a:lnTo>
                  <a:pt x="6510844" y="2511261"/>
                </a:lnTo>
                <a:lnTo>
                  <a:pt x="6551605" y="2552090"/>
                </a:lnTo>
                <a:lnTo>
                  <a:pt x="6591988" y="2593178"/>
                </a:lnTo>
                <a:lnTo>
                  <a:pt x="6631991" y="2634523"/>
                </a:lnTo>
                <a:lnTo>
                  <a:pt x="6671610" y="2676123"/>
                </a:lnTo>
                <a:lnTo>
                  <a:pt x="6710844" y="2717977"/>
                </a:lnTo>
                <a:lnTo>
                  <a:pt x="6749690" y="2760083"/>
                </a:lnTo>
                <a:lnTo>
                  <a:pt x="6788147" y="2802439"/>
                </a:lnTo>
                <a:lnTo>
                  <a:pt x="6826213" y="2845043"/>
                </a:lnTo>
                <a:lnTo>
                  <a:pt x="6863884" y="2887894"/>
                </a:lnTo>
                <a:lnTo>
                  <a:pt x="6901160" y="2930990"/>
                </a:lnTo>
                <a:lnTo>
                  <a:pt x="6938037" y="2974328"/>
                </a:lnTo>
                <a:lnTo>
                  <a:pt x="6974514" y="3017908"/>
                </a:lnTo>
                <a:lnTo>
                  <a:pt x="7010588" y="3061728"/>
                </a:lnTo>
                <a:lnTo>
                  <a:pt x="7046258" y="3105785"/>
                </a:lnTo>
                <a:lnTo>
                  <a:pt x="7081521" y="3150078"/>
                </a:lnTo>
                <a:lnTo>
                  <a:pt x="7116375" y="3194606"/>
                </a:lnTo>
                <a:lnTo>
                  <a:pt x="7150818" y="3239366"/>
                </a:lnTo>
                <a:lnTo>
                  <a:pt x="7184847" y="3284357"/>
                </a:lnTo>
                <a:lnTo>
                  <a:pt x="7218461" y="3329576"/>
                </a:lnTo>
                <a:lnTo>
                  <a:pt x="7251657" y="3375023"/>
                </a:lnTo>
                <a:lnTo>
                  <a:pt x="7284434" y="3420695"/>
                </a:lnTo>
                <a:lnTo>
                  <a:pt x="7316788" y="3466591"/>
                </a:lnTo>
                <a:lnTo>
                  <a:pt x="7348719" y="3512709"/>
                </a:lnTo>
                <a:lnTo>
                  <a:pt x="7380223" y="3559047"/>
                </a:lnTo>
                <a:lnTo>
                  <a:pt x="7411298" y="3605604"/>
                </a:lnTo>
                <a:lnTo>
                  <a:pt x="7441943" y="3652377"/>
                </a:lnTo>
                <a:lnTo>
                  <a:pt x="7472155" y="3699365"/>
                </a:lnTo>
                <a:lnTo>
                  <a:pt x="7501932" y="3746566"/>
                </a:lnTo>
                <a:lnTo>
                  <a:pt x="7531272" y="3793978"/>
                </a:lnTo>
                <a:lnTo>
                  <a:pt x="7560172" y="3841600"/>
                </a:lnTo>
                <a:lnTo>
                  <a:pt x="7588632" y="3889430"/>
                </a:lnTo>
                <a:lnTo>
                  <a:pt x="7616647" y="3937465"/>
                </a:lnTo>
                <a:lnTo>
                  <a:pt x="7644217" y="3985706"/>
                </a:lnTo>
                <a:lnTo>
                  <a:pt x="7671338" y="4034148"/>
                </a:lnTo>
                <a:lnTo>
                  <a:pt x="7698010" y="4082792"/>
                </a:lnTo>
                <a:lnTo>
                  <a:pt x="7724229" y="4131634"/>
                </a:lnTo>
                <a:lnTo>
                  <a:pt x="7749994" y="4180674"/>
                </a:lnTo>
                <a:lnTo>
                  <a:pt x="7775302" y="4229909"/>
                </a:lnTo>
                <a:lnTo>
                  <a:pt x="7800152" y="4279338"/>
                </a:lnTo>
                <a:lnTo>
                  <a:pt x="7824540" y="4328959"/>
                </a:lnTo>
                <a:lnTo>
                  <a:pt x="7848466" y="4378770"/>
                </a:lnTo>
                <a:lnTo>
                  <a:pt x="7871926" y="4428770"/>
                </a:lnTo>
                <a:lnTo>
                  <a:pt x="7894918" y="4478956"/>
                </a:lnTo>
                <a:lnTo>
                  <a:pt x="7917441" y="4529327"/>
                </a:lnTo>
                <a:lnTo>
                  <a:pt x="7939493" y="4579881"/>
                </a:lnTo>
                <a:lnTo>
                  <a:pt x="7961070" y="4630617"/>
                </a:lnTo>
                <a:lnTo>
                  <a:pt x="7982171" y="4681532"/>
                </a:lnTo>
                <a:lnTo>
                  <a:pt x="8002794" y="4732626"/>
                </a:lnTo>
                <a:lnTo>
                  <a:pt x="8022937" y="4783895"/>
                </a:lnTo>
                <a:lnTo>
                  <a:pt x="8042596" y="4835339"/>
                </a:lnTo>
                <a:lnTo>
                  <a:pt x="8061772" y="4886955"/>
                </a:lnTo>
                <a:lnTo>
                  <a:pt x="8080460" y="4938742"/>
                </a:lnTo>
                <a:lnTo>
                  <a:pt x="8098659" y="4990699"/>
                </a:lnTo>
                <a:lnTo>
                  <a:pt x="8116367" y="5042822"/>
                </a:lnTo>
                <a:lnTo>
                  <a:pt x="8133581" y="5095111"/>
                </a:lnTo>
                <a:lnTo>
                  <a:pt x="8150300" y="5147564"/>
                </a:lnTo>
                <a:lnTo>
                  <a:pt x="8166521" y="5200179"/>
                </a:lnTo>
                <a:lnTo>
                  <a:pt x="8182242" y="5252954"/>
                </a:lnTo>
                <a:lnTo>
                  <a:pt x="8197461" y="5305888"/>
                </a:lnTo>
                <a:lnTo>
                  <a:pt x="8212176" y="5358979"/>
                </a:lnTo>
                <a:lnTo>
                  <a:pt x="8226385" y="5412224"/>
                </a:lnTo>
                <a:lnTo>
                  <a:pt x="8240085" y="5465623"/>
                </a:lnTo>
                <a:lnTo>
                  <a:pt x="8253274" y="5519173"/>
                </a:lnTo>
                <a:lnTo>
                  <a:pt x="8265950" y="5572873"/>
                </a:lnTo>
                <a:lnTo>
                  <a:pt x="8278111" y="5626720"/>
                </a:lnTo>
                <a:lnTo>
                  <a:pt x="8289755" y="5680714"/>
                </a:lnTo>
                <a:lnTo>
                  <a:pt x="8300880" y="5734853"/>
                </a:lnTo>
                <a:lnTo>
                  <a:pt x="8311483" y="5789134"/>
                </a:lnTo>
                <a:lnTo>
                  <a:pt x="8321562" y="5843556"/>
                </a:lnTo>
                <a:lnTo>
                  <a:pt x="8331115" y="5898117"/>
                </a:lnTo>
                <a:lnTo>
                  <a:pt x="8340141" y="5952815"/>
                </a:lnTo>
                <a:lnTo>
                  <a:pt x="8348636" y="6007649"/>
                </a:lnTo>
                <a:lnTo>
                  <a:pt x="8356598" y="6062617"/>
                </a:lnTo>
                <a:lnTo>
                  <a:pt x="8364027" y="6117717"/>
                </a:lnTo>
                <a:lnTo>
                  <a:pt x="8370918" y="6172948"/>
                </a:lnTo>
                <a:lnTo>
                  <a:pt x="8377271" y="6228306"/>
                </a:lnTo>
                <a:lnTo>
                  <a:pt x="8383082" y="6283792"/>
                </a:lnTo>
                <a:lnTo>
                  <a:pt x="8388350" y="6339403"/>
                </a:lnTo>
                <a:lnTo>
                  <a:pt x="8393073" y="6395137"/>
                </a:lnTo>
                <a:lnTo>
                  <a:pt x="8397249" y="6450992"/>
                </a:lnTo>
                <a:lnTo>
                  <a:pt x="8400874" y="6506968"/>
                </a:lnTo>
                <a:lnTo>
                  <a:pt x="8403948" y="6563061"/>
                </a:lnTo>
                <a:lnTo>
                  <a:pt x="8406468" y="6619271"/>
                </a:lnTo>
                <a:lnTo>
                  <a:pt x="8408432" y="6675595"/>
                </a:lnTo>
                <a:lnTo>
                  <a:pt x="8409837" y="6732031"/>
                </a:lnTo>
                <a:lnTo>
                  <a:pt x="8410682" y="6788579"/>
                </a:lnTo>
                <a:lnTo>
                  <a:pt x="8410964" y="6845236"/>
                </a:lnTo>
              </a:path>
            </a:pathLst>
          </a:custGeom>
          <a:ln w="12700">
            <a:solidFill>
              <a:srgbClr val="336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43100" y="669036"/>
            <a:ext cx="5298948" cy="897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76094" y="818133"/>
            <a:ext cx="459168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Composition of</a:t>
            </a:r>
            <a:r>
              <a:rPr spc="-100" dirty="0"/>
              <a:t> </a:t>
            </a:r>
            <a:r>
              <a:rPr dirty="0"/>
              <a:t>Air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892422" y="2233929"/>
            <a:ext cx="13900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Composition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2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Air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81000" y="2438336"/>
            <a:ext cx="8077200" cy="38370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1"/>
            <a:ext cx="8077200" cy="677108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Forest Conservation Act, 1980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990600"/>
            <a:ext cx="9144000" cy="443198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	Forest </a:t>
            </a:r>
            <a:r>
              <a:rPr lang="en-US" sz="2400" dirty="0" smtClean="0">
                <a:solidFill>
                  <a:schemeClr val="bg1"/>
                </a:solidFill>
              </a:rPr>
              <a:t>is a biotic community composed predominantly of trees, </a:t>
            </a:r>
            <a:r>
              <a:rPr lang="en-US" sz="2400" dirty="0" smtClean="0">
                <a:solidFill>
                  <a:schemeClr val="bg1"/>
                </a:solidFill>
              </a:rPr>
              <a:t>shrubs, bushes </a:t>
            </a:r>
            <a:r>
              <a:rPr lang="en-US" sz="2400" dirty="0" smtClean="0">
                <a:solidFill>
                  <a:schemeClr val="bg1"/>
                </a:solidFill>
              </a:rPr>
              <a:t>etc. whereas forest produce includes timber, charcoal, oils, </a:t>
            </a:r>
            <a:r>
              <a:rPr lang="en-US" sz="2400" dirty="0" smtClean="0">
                <a:solidFill>
                  <a:schemeClr val="bg1"/>
                </a:solidFill>
              </a:rPr>
              <a:t>resins, tree </a:t>
            </a:r>
            <a:r>
              <a:rPr lang="en-US" sz="2400" dirty="0" smtClean="0">
                <a:solidFill>
                  <a:schemeClr val="bg1"/>
                </a:solidFill>
              </a:rPr>
              <a:t>bark, seeds, fruits , flowers, grass, honey, wax etc. </a:t>
            </a:r>
            <a:r>
              <a:rPr lang="en-US" sz="2400" dirty="0" smtClean="0">
                <a:solidFill>
                  <a:schemeClr val="bg1"/>
                </a:solidFill>
              </a:rPr>
              <a:t>Increasing population </a:t>
            </a:r>
            <a:r>
              <a:rPr lang="en-US" sz="2400" dirty="0" smtClean="0">
                <a:solidFill>
                  <a:schemeClr val="bg1"/>
                </a:solidFill>
              </a:rPr>
              <a:t>is causing for decrease in biotic community </a:t>
            </a:r>
            <a:r>
              <a:rPr lang="en-US" sz="2400" dirty="0" err="1" smtClean="0">
                <a:solidFill>
                  <a:schemeClr val="bg1"/>
                </a:solidFill>
              </a:rPr>
              <a:t>ie</a:t>
            </a:r>
            <a:r>
              <a:rPr lang="en-US" sz="2400" dirty="0" smtClean="0">
                <a:solidFill>
                  <a:schemeClr val="bg1"/>
                </a:solidFill>
              </a:rPr>
              <a:t> forests </a:t>
            </a:r>
            <a:r>
              <a:rPr lang="en-US" sz="2400" dirty="0" smtClean="0">
                <a:solidFill>
                  <a:schemeClr val="bg1"/>
                </a:solidFill>
              </a:rPr>
              <a:t>and implementation </a:t>
            </a:r>
            <a:r>
              <a:rPr lang="en-US" sz="2400" dirty="0" smtClean="0">
                <a:solidFill>
                  <a:schemeClr val="bg1"/>
                </a:solidFill>
              </a:rPr>
              <a:t>of forest conservation is essential and mandatory. </a:t>
            </a:r>
            <a:r>
              <a:rPr lang="en-US" sz="2400" dirty="0" smtClean="0">
                <a:solidFill>
                  <a:schemeClr val="bg1"/>
                </a:solidFill>
              </a:rPr>
              <a:t>Forest (Conservation </a:t>
            </a:r>
            <a:r>
              <a:rPr lang="en-US" sz="2400" dirty="0" smtClean="0">
                <a:solidFill>
                  <a:schemeClr val="bg1"/>
                </a:solidFill>
              </a:rPr>
              <a:t>) Act was enacted in the parliament in 1980.</a:t>
            </a:r>
            <a:br>
              <a:rPr lang="en-US" sz="2400" dirty="0" smtClean="0">
                <a:solidFill>
                  <a:schemeClr val="bg1"/>
                </a:solidFill>
              </a:rPr>
            </a:br>
            <a:endParaRPr lang="en-US" sz="24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	The </a:t>
            </a:r>
            <a:r>
              <a:rPr lang="en-US" sz="2400" dirty="0" smtClean="0">
                <a:solidFill>
                  <a:schemeClr val="bg1"/>
                </a:solidFill>
              </a:rPr>
              <a:t>State Governments or other agencies (</a:t>
            </a:r>
            <a:r>
              <a:rPr lang="en-US" sz="2400" dirty="0" err="1" smtClean="0">
                <a:solidFill>
                  <a:schemeClr val="bg1"/>
                </a:solidFill>
              </a:rPr>
              <a:t>eg</a:t>
            </a:r>
            <a:r>
              <a:rPr lang="en-US" sz="2400" dirty="0" smtClean="0">
                <a:solidFill>
                  <a:schemeClr val="bg1"/>
                </a:solidFill>
              </a:rPr>
              <a:t> ITDA ) cannot violate </a:t>
            </a:r>
            <a:r>
              <a:rPr lang="en-US" sz="2400" dirty="0" smtClean="0">
                <a:solidFill>
                  <a:schemeClr val="bg1"/>
                </a:solidFill>
              </a:rPr>
              <a:t>the Forest </a:t>
            </a:r>
            <a:r>
              <a:rPr lang="en-US" sz="2400" dirty="0" smtClean="0">
                <a:solidFill>
                  <a:schemeClr val="bg1"/>
                </a:solidFill>
              </a:rPr>
              <a:t>( Conservation ) Act unless prior approval by the </a:t>
            </a:r>
            <a:r>
              <a:rPr lang="en-US" sz="2400" dirty="0" smtClean="0">
                <a:solidFill>
                  <a:schemeClr val="bg1"/>
                </a:solidFill>
              </a:rPr>
              <a:t>Central Government</a:t>
            </a:r>
            <a:r>
              <a:rPr lang="en-US" sz="2400" dirty="0" smtClean="0">
                <a:solidFill>
                  <a:schemeClr val="bg1"/>
                </a:solidFill>
              </a:rPr>
              <a:t>. </a:t>
            </a:r>
            <a:br>
              <a:rPr lang="en-US" sz="2400" dirty="0" smtClean="0">
                <a:solidFill>
                  <a:schemeClr val="bg1"/>
                </a:solidFill>
              </a:rPr>
            </a:b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1436" y="228601"/>
            <a:ext cx="5961126" cy="677108"/>
          </a:xfrm>
        </p:spPr>
        <p:txBody>
          <a:bodyPr/>
          <a:lstStyle/>
          <a:p>
            <a:r>
              <a:rPr lang="en-US" dirty="0" smtClean="0"/>
              <a:t>..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838200"/>
            <a:ext cx="9144000" cy="5909310"/>
          </a:xfrm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</a:rPr>
              <a:t>The objectives of the Forest ( Conservation ) Act </a:t>
            </a:r>
            <a:r>
              <a:rPr lang="en-US" sz="2400" dirty="0" smtClean="0">
                <a:solidFill>
                  <a:schemeClr val="bg1"/>
                </a:solidFill>
              </a:rPr>
              <a:t>are: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Restrictions </a:t>
            </a:r>
            <a:r>
              <a:rPr lang="en-US" sz="2400" dirty="0" smtClean="0">
                <a:solidFill>
                  <a:schemeClr val="bg1"/>
                </a:solidFill>
              </a:rPr>
              <a:t>on preservation of forests and use of forest land for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other </a:t>
            </a:r>
            <a:r>
              <a:rPr lang="en-US" sz="2400" dirty="0" smtClean="0">
                <a:solidFill>
                  <a:schemeClr val="bg1"/>
                </a:solidFill>
              </a:rPr>
              <a:t>purposes.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Forest </a:t>
            </a:r>
            <a:r>
              <a:rPr lang="en-US" sz="2400" dirty="0" smtClean="0">
                <a:solidFill>
                  <a:schemeClr val="bg1"/>
                </a:solidFill>
              </a:rPr>
              <a:t>land or any portion thereof may not be used for non-forest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purposes.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Forest </a:t>
            </a:r>
            <a:r>
              <a:rPr lang="en-US" sz="2400" dirty="0" smtClean="0">
                <a:solidFill>
                  <a:schemeClr val="bg1"/>
                </a:solidFill>
              </a:rPr>
              <a:t>land may not be assigned by way of lease to a private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person or to any corporation / </a:t>
            </a:r>
            <a:r>
              <a:rPr lang="en-US" sz="2400" dirty="0" smtClean="0">
                <a:solidFill>
                  <a:schemeClr val="bg1"/>
                </a:solidFill>
              </a:rPr>
              <a:t>agency.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Forest </a:t>
            </a:r>
            <a:r>
              <a:rPr lang="en-US" sz="2400" dirty="0" smtClean="0">
                <a:solidFill>
                  <a:schemeClr val="bg1"/>
                </a:solidFill>
              </a:rPr>
              <a:t>land may not be cleared off trees which have grown </a:t>
            </a:r>
            <a:r>
              <a:rPr lang="en-US" sz="2400" dirty="0" smtClean="0">
                <a:solidFill>
                  <a:schemeClr val="bg1"/>
                </a:solidFill>
              </a:rPr>
              <a:t>naturally in </a:t>
            </a:r>
            <a:r>
              <a:rPr lang="en-US" sz="2400" dirty="0" smtClean="0">
                <a:solidFill>
                  <a:schemeClr val="bg1"/>
                </a:solidFill>
              </a:rPr>
              <a:t>that land.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Prohibition </a:t>
            </a:r>
            <a:r>
              <a:rPr lang="en-US" sz="2400" dirty="0" smtClean="0">
                <a:solidFill>
                  <a:schemeClr val="bg1"/>
                </a:solidFill>
              </a:rPr>
              <a:t>of hunting, shooting, fishing, poisoning of water in </a:t>
            </a:r>
            <a:r>
              <a:rPr lang="en-US" sz="2400" dirty="0" smtClean="0">
                <a:solidFill>
                  <a:schemeClr val="bg1"/>
                </a:solidFill>
              </a:rPr>
              <a:t>forest areas.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No </a:t>
            </a:r>
            <a:r>
              <a:rPr lang="en-US" sz="2400" dirty="0" smtClean="0">
                <a:solidFill>
                  <a:schemeClr val="bg1"/>
                </a:solidFill>
              </a:rPr>
              <a:t>clearance of forest land for cultivation or other </a:t>
            </a:r>
            <a:r>
              <a:rPr lang="en-US" sz="2400" dirty="0" smtClean="0">
                <a:solidFill>
                  <a:schemeClr val="bg1"/>
                </a:solidFill>
              </a:rPr>
              <a:t>purposes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Protection </a:t>
            </a:r>
            <a:r>
              <a:rPr lang="en-US" sz="2400" dirty="0" smtClean="0">
                <a:solidFill>
                  <a:schemeClr val="bg1"/>
                </a:solidFill>
              </a:rPr>
              <a:t>of timber from fire. 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 </a:t>
            </a:r>
            <a:br>
              <a:rPr lang="en-US" sz="2400" dirty="0" smtClean="0">
                <a:solidFill>
                  <a:schemeClr val="bg1"/>
                </a:solidFill>
              </a:rPr>
            </a:b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8305800" cy="553998"/>
          </a:xfrm>
        </p:spPr>
        <p:txBody>
          <a:bodyPr/>
          <a:lstStyle/>
          <a:p>
            <a:r>
              <a:rPr lang="en-US" sz="36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Wildlife Protection Act, 1972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762000"/>
            <a:ext cx="9144000" cy="6647974"/>
          </a:xfrm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</a:rPr>
              <a:t>	The </a:t>
            </a:r>
            <a:r>
              <a:rPr lang="en-US" sz="2400" dirty="0" smtClean="0">
                <a:solidFill>
                  <a:schemeClr val="bg1"/>
                </a:solidFill>
              </a:rPr>
              <a:t>Wildlife Act was passed in 1972 to protect the wildlife and their habitats. The habitat destruction due to agriculture, industries, </a:t>
            </a:r>
            <a:r>
              <a:rPr lang="en-US" sz="2400" dirty="0" smtClean="0">
                <a:solidFill>
                  <a:schemeClr val="bg1"/>
                </a:solidFill>
              </a:rPr>
              <a:t>urbanization </a:t>
            </a:r>
            <a:r>
              <a:rPr lang="en-US" sz="2400" dirty="0" smtClean="0">
                <a:solidFill>
                  <a:schemeClr val="bg1"/>
                </a:solidFill>
              </a:rPr>
              <a:t>and other human activities had led to the erosion of the country’s wildlife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pPr fontAlgn="base"/>
            <a:r>
              <a:rPr lang="en-US" sz="2400" b="1" dirty="0" smtClean="0">
                <a:solidFill>
                  <a:schemeClr val="bg1"/>
                </a:solidFill>
              </a:rPr>
              <a:t>Important  </a:t>
            </a:r>
            <a:r>
              <a:rPr lang="en-US" sz="2400" b="1" dirty="0" smtClean="0">
                <a:solidFill>
                  <a:schemeClr val="bg1"/>
                </a:solidFill>
              </a:rPr>
              <a:t>activities and provisions </a:t>
            </a:r>
            <a:r>
              <a:rPr lang="en-US" sz="2400" b="1" dirty="0" smtClean="0">
                <a:solidFill>
                  <a:schemeClr val="bg1"/>
                </a:solidFill>
              </a:rPr>
              <a:t>of </a:t>
            </a:r>
            <a:r>
              <a:rPr lang="en-US" sz="2400" b="1" dirty="0" smtClean="0">
                <a:solidFill>
                  <a:schemeClr val="bg1"/>
                </a:solidFill>
              </a:rPr>
              <a:t>the </a:t>
            </a:r>
            <a:r>
              <a:rPr lang="en-US" sz="2400" b="1" dirty="0" smtClean="0">
                <a:solidFill>
                  <a:schemeClr val="bg1"/>
                </a:solidFill>
              </a:rPr>
              <a:t>act:</a:t>
            </a:r>
          </a:p>
          <a:p>
            <a:pPr fontAlgn="base"/>
            <a:endParaRPr lang="en-US" sz="2400" dirty="0" smtClean="0">
              <a:solidFill>
                <a:schemeClr val="bg1"/>
              </a:solidFill>
            </a:endParaRPr>
          </a:p>
          <a:p>
            <a:pPr fontAlgn="base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 It </a:t>
            </a:r>
            <a:r>
              <a:rPr lang="en-US" sz="2400" dirty="0" smtClean="0">
                <a:solidFill>
                  <a:schemeClr val="bg1"/>
                </a:solidFill>
              </a:rPr>
              <a:t>defines the wildlife related terminology.</a:t>
            </a:r>
          </a:p>
          <a:p>
            <a:pPr fontAlgn="base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Enactment </a:t>
            </a:r>
            <a:r>
              <a:rPr lang="en-US" sz="2400" dirty="0" smtClean="0">
                <a:solidFill>
                  <a:schemeClr val="bg1"/>
                </a:solidFill>
              </a:rPr>
              <a:t>of an All India Wildlife Protection Act (1972).</a:t>
            </a:r>
          </a:p>
          <a:p>
            <a:pPr fontAlgn="base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It </a:t>
            </a:r>
            <a:r>
              <a:rPr lang="en-US" sz="2400" dirty="0" smtClean="0">
                <a:solidFill>
                  <a:schemeClr val="bg1"/>
                </a:solidFill>
              </a:rPr>
              <a:t>provides for the appointment of wildlife advisory Board, Wildlife warden, their powers, duties etc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 fontAlgn="base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Becoming </a:t>
            </a:r>
            <a:r>
              <a:rPr lang="en-US" sz="2400" dirty="0" smtClean="0">
                <a:solidFill>
                  <a:schemeClr val="bg1"/>
                </a:solidFill>
              </a:rPr>
              <a:t>a party to the Convention of International Trade in Endangered Species of Fauna and Flora (CITES, 1976).</a:t>
            </a:r>
          </a:p>
          <a:p>
            <a:pPr fontAlgn="base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Launching </a:t>
            </a:r>
            <a:r>
              <a:rPr lang="en-US" sz="2400" dirty="0" smtClean="0">
                <a:solidFill>
                  <a:schemeClr val="bg1"/>
                </a:solidFill>
              </a:rPr>
              <a:t>a “national component of UNESCO’s ‘Man and Biosphere </a:t>
            </a:r>
            <a:r>
              <a:rPr lang="en-US" sz="2400" dirty="0" err="1" smtClean="0">
                <a:solidFill>
                  <a:schemeClr val="bg1"/>
                </a:solidFill>
              </a:rPr>
              <a:t>Programme</a:t>
            </a:r>
            <a:r>
              <a:rPr lang="en-US" sz="2400" dirty="0" smtClean="0">
                <a:solidFill>
                  <a:schemeClr val="bg1"/>
                </a:solidFill>
              </a:rPr>
              <a:t>’ (1971).</a:t>
            </a:r>
          </a:p>
          <a:p>
            <a:pPr fontAlgn="base"/>
            <a:endParaRPr lang="en-US" sz="2400" dirty="0" smtClean="0">
              <a:solidFill>
                <a:schemeClr val="bg1"/>
              </a:solidFill>
            </a:endParaRPr>
          </a:p>
          <a:p>
            <a:pPr fontAlgn="base"/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1436" y="482549"/>
            <a:ext cx="5961126" cy="677108"/>
          </a:xfrm>
        </p:spPr>
        <p:txBody>
          <a:bodyPr/>
          <a:lstStyle/>
          <a:p>
            <a:r>
              <a:rPr lang="en-US" dirty="0" smtClean="0"/>
              <a:t>..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066800"/>
            <a:ext cx="9144000" cy="4801314"/>
          </a:xfrm>
        </p:spPr>
        <p:txBody>
          <a:bodyPr/>
          <a:lstStyle/>
          <a:p>
            <a:pPr fontAlgn="base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Under </a:t>
            </a:r>
            <a:r>
              <a:rPr lang="en-US" sz="2400" dirty="0" smtClean="0">
                <a:solidFill>
                  <a:schemeClr val="bg1"/>
                </a:solidFill>
              </a:rPr>
              <a:t>the Act, comprehensive listing of endangered wildlife species was done for the first time and prohibition of hunting of the endangered species was mentioned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en-US" sz="2400" dirty="0" smtClean="0">
              <a:solidFill>
                <a:schemeClr val="bg1"/>
              </a:solidFill>
            </a:endParaRPr>
          </a:p>
          <a:p>
            <a:pPr fontAlgn="base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Protection </a:t>
            </a:r>
            <a:r>
              <a:rPr lang="en-US" sz="2400" dirty="0" smtClean="0">
                <a:solidFill>
                  <a:schemeClr val="bg1"/>
                </a:solidFill>
              </a:rPr>
              <a:t>to some endangered plants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en-US" sz="2400" dirty="0" smtClean="0">
              <a:solidFill>
                <a:schemeClr val="bg1"/>
              </a:solidFill>
            </a:endParaRPr>
          </a:p>
          <a:p>
            <a:pPr fontAlgn="base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The </a:t>
            </a:r>
            <a:r>
              <a:rPr lang="en-US" sz="2400" dirty="0" smtClean="0">
                <a:solidFill>
                  <a:schemeClr val="bg1"/>
                </a:solidFill>
              </a:rPr>
              <a:t>Act provides for setting up of National Parks, Wildlife Sanctuaries etc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en-US" sz="2400" dirty="0" smtClean="0">
              <a:solidFill>
                <a:schemeClr val="bg1"/>
              </a:solidFill>
            </a:endParaRPr>
          </a:p>
          <a:p>
            <a:pPr fontAlgn="base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The </a:t>
            </a:r>
            <a:r>
              <a:rPr lang="en-US" sz="2400" dirty="0" smtClean="0">
                <a:solidFill>
                  <a:schemeClr val="bg1"/>
                </a:solidFill>
              </a:rPr>
              <a:t>Act provides for the constitution of Central Zoo Authority.</a:t>
            </a:r>
          </a:p>
          <a:p>
            <a:pPr fontAlgn="base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There </a:t>
            </a:r>
            <a:r>
              <a:rPr lang="en-US" sz="2400" dirty="0" smtClean="0">
                <a:solidFill>
                  <a:schemeClr val="bg1"/>
                </a:solidFill>
              </a:rPr>
              <a:t>is provision for trade and commerce in some wildlife species with license for sale, possession, transfer etc.</a:t>
            </a:r>
          </a:p>
          <a:p>
            <a:pPr fontAlgn="base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The </a:t>
            </a:r>
            <a:r>
              <a:rPr lang="en-US" sz="2400" dirty="0" smtClean="0">
                <a:solidFill>
                  <a:schemeClr val="bg1"/>
                </a:solidFill>
              </a:rPr>
              <a:t>act imposes a ban on the trade or commerce in scheduled animals.</a:t>
            </a:r>
          </a:p>
          <a:p>
            <a:pPr fontAlgn="base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en-US" sz="2400" dirty="0" smtClean="0">
                <a:solidFill>
                  <a:schemeClr val="bg1"/>
                </a:solidFill>
              </a:rPr>
              <a:t>It provides for legal powers to officers and punishment to offenders.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844" y="1861224"/>
            <a:ext cx="5754370" cy="1635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4400" dirty="0">
                <a:solidFill>
                  <a:srgbClr val="FFFF00"/>
                </a:solidFill>
                <a:latin typeface="Times New Roman"/>
                <a:cs typeface="Times New Roman"/>
              </a:rPr>
              <a:t>Environmental</a:t>
            </a:r>
            <a:r>
              <a:rPr sz="4400" spc="-9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FFFF00"/>
                </a:solidFill>
                <a:latin typeface="Times New Roman"/>
                <a:cs typeface="Times New Roman"/>
              </a:rPr>
              <a:t>protection  begins</a:t>
            </a:r>
            <a:r>
              <a:rPr sz="4400" spc="-5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FFFF00"/>
                </a:solidFill>
                <a:latin typeface="Times New Roman"/>
                <a:cs typeface="Times New Roman"/>
              </a:rPr>
              <a:t>with</a:t>
            </a:r>
            <a:endParaRPr sz="4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844" y="3604336"/>
            <a:ext cx="17970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66FF33"/>
                </a:solidFill>
                <a:latin typeface="Times New Roman"/>
                <a:cs typeface="Times New Roman"/>
              </a:rPr>
              <a:t>YOU!!!</a:t>
            </a:r>
            <a:endParaRPr sz="4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2085" y="818133"/>
            <a:ext cx="471805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Types of</a:t>
            </a:r>
            <a:r>
              <a:rPr spc="-90" dirty="0"/>
              <a:t> </a:t>
            </a:r>
            <a:r>
              <a:rPr dirty="0"/>
              <a:t>pollutants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5800" y="1981200"/>
            <a:ext cx="3810000" cy="4114800"/>
          </a:xfrm>
          <a:prstGeom prst="rect">
            <a:avLst/>
          </a:prstGeom>
          <a:solidFill>
            <a:srgbClr val="00CC66"/>
          </a:solidFill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3290"/>
              </a:lnSpc>
            </a:pPr>
            <a:r>
              <a:rPr sz="2800" spc="-5" dirty="0">
                <a:solidFill>
                  <a:srgbClr val="FF0033"/>
                </a:solidFill>
                <a:latin typeface="Times New Roman"/>
                <a:cs typeface="Times New Roman"/>
              </a:rPr>
              <a:t>Primary pollutants</a:t>
            </a:r>
            <a:endParaRPr sz="2800">
              <a:latin typeface="Times New Roman"/>
              <a:cs typeface="Times New Roman"/>
            </a:endParaRPr>
          </a:p>
          <a:p>
            <a:pPr marL="434340" marR="332105" indent="-342900">
              <a:lnSpc>
                <a:spcPct val="90000"/>
              </a:lnSpc>
              <a:spcBef>
                <a:spcPts val="670"/>
              </a:spcBef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Pollutants that are  emitted directly from  identifiable sources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–  produced by both  natural events or 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human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activities</a:t>
            </a:r>
            <a:endParaRPr sz="2800">
              <a:latin typeface="Times New Roman"/>
              <a:cs typeface="Times New Roman"/>
            </a:endParaRPr>
          </a:p>
          <a:p>
            <a:pPr marL="434340" marR="1328420" indent="-342900" algn="just">
              <a:lnSpc>
                <a:spcPts val="3020"/>
              </a:lnSpc>
              <a:spcBef>
                <a:spcPts val="725"/>
              </a:spcBef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Eg. Dust storms,  emission</a:t>
            </a:r>
            <a:r>
              <a:rPr sz="28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from  vehicles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48200" y="1981200"/>
            <a:ext cx="3810000" cy="4114800"/>
          </a:xfrm>
          <a:custGeom>
            <a:avLst/>
            <a:gdLst/>
            <a:ahLst/>
            <a:cxnLst/>
            <a:rect l="l" t="t" r="r" b="b"/>
            <a:pathLst>
              <a:path w="3810000" h="4114800">
                <a:moveTo>
                  <a:pt x="0" y="4114800"/>
                </a:moveTo>
                <a:lnTo>
                  <a:pt x="3810000" y="4114800"/>
                </a:lnTo>
                <a:lnTo>
                  <a:pt x="3810000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648200" y="1916391"/>
            <a:ext cx="3810000" cy="2842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075" marR="441325">
              <a:lnSpc>
                <a:spcPct val="120000"/>
              </a:lnSpc>
              <a:spcBef>
                <a:spcPts val="100"/>
              </a:spcBef>
            </a:pPr>
            <a:r>
              <a:rPr sz="2800" spc="-5" dirty="0">
                <a:solidFill>
                  <a:srgbClr val="00CC66"/>
                </a:solidFill>
                <a:latin typeface="Times New Roman"/>
                <a:cs typeface="Times New Roman"/>
              </a:rPr>
              <a:t>Secondary pollutants 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When certain</a:t>
            </a:r>
            <a:r>
              <a:rPr sz="28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chemical</a:t>
            </a:r>
            <a:endParaRPr sz="2800">
              <a:latin typeface="Times New Roman"/>
              <a:cs typeface="Times New Roman"/>
            </a:endParaRPr>
          </a:p>
          <a:p>
            <a:pPr marL="434975" marR="569595" algn="just">
              <a:lnSpc>
                <a:spcPct val="100000"/>
              </a:lnSpc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reactions take</a:t>
            </a:r>
            <a:r>
              <a:rPr sz="28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place 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among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the primary  pollutants</a:t>
            </a:r>
            <a:endParaRPr sz="2800">
              <a:latin typeface="Times New Roman"/>
              <a:cs typeface="Times New Roman"/>
            </a:endParaRPr>
          </a:p>
          <a:p>
            <a:pPr marL="92075">
              <a:lnSpc>
                <a:spcPct val="100000"/>
              </a:lnSpc>
              <a:spcBef>
                <a:spcPts val="675"/>
              </a:spcBef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Eg. Sulphuric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acid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260134" y="305842"/>
            <a:ext cx="1435305" cy="17997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87975" y="1585975"/>
            <a:ext cx="3743325" cy="5259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389" y="1650"/>
            <a:ext cx="8411210" cy="6845300"/>
          </a:xfrm>
          <a:custGeom>
            <a:avLst/>
            <a:gdLst/>
            <a:ahLst/>
            <a:cxnLst/>
            <a:rect l="l" t="t" r="r" b="b"/>
            <a:pathLst>
              <a:path w="8411210" h="6845300">
                <a:moveTo>
                  <a:pt x="0" y="0"/>
                </a:moveTo>
                <a:lnTo>
                  <a:pt x="69612" y="229"/>
                </a:lnTo>
                <a:lnTo>
                  <a:pt x="139091" y="917"/>
                </a:lnTo>
                <a:lnTo>
                  <a:pt x="208434" y="2060"/>
                </a:lnTo>
                <a:lnTo>
                  <a:pt x="277638" y="3658"/>
                </a:lnTo>
                <a:lnTo>
                  <a:pt x="346702" y="5709"/>
                </a:lnTo>
                <a:lnTo>
                  <a:pt x="415622" y="8210"/>
                </a:lnTo>
                <a:lnTo>
                  <a:pt x="484398" y="11161"/>
                </a:lnTo>
                <a:lnTo>
                  <a:pt x="553027" y="14559"/>
                </a:lnTo>
                <a:lnTo>
                  <a:pt x="621507" y="18402"/>
                </a:lnTo>
                <a:lnTo>
                  <a:pt x="689835" y="22690"/>
                </a:lnTo>
                <a:lnTo>
                  <a:pt x="758009" y="27419"/>
                </a:lnTo>
                <a:lnTo>
                  <a:pt x="826028" y="32589"/>
                </a:lnTo>
                <a:lnTo>
                  <a:pt x="893889" y="38197"/>
                </a:lnTo>
                <a:lnTo>
                  <a:pt x="961590" y="44242"/>
                </a:lnTo>
                <a:lnTo>
                  <a:pt x="1029128" y="50722"/>
                </a:lnTo>
                <a:lnTo>
                  <a:pt x="1096502" y="57636"/>
                </a:lnTo>
                <a:lnTo>
                  <a:pt x="1163710" y="64981"/>
                </a:lnTo>
                <a:lnTo>
                  <a:pt x="1230749" y="72755"/>
                </a:lnTo>
                <a:lnTo>
                  <a:pt x="1297617" y="80958"/>
                </a:lnTo>
                <a:lnTo>
                  <a:pt x="1364311" y="89587"/>
                </a:lnTo>
                <a:lnTo>
                  <a:pt x="1430831" y="98640"/>
                </a:lnTo>
                <a:lnTo>
                  <a:pt x="1497173" y="108116"/>
                </a:lnTo>
                <a:lnTo>
                  <a:pt x="1563336" y="118012"/>
                </a:lnTo>
                <a:lnTo>
                  <a:pt x="1629317" y="128328"/>
                </a:lnTo>
                <a:lnTo>
                  <a:pt x="1695114" y="139062"/>
                </a:lnTo>
                <a:lnTo>
                  <a:pt x="1760725" y="150211"/>
                </a:lnTo>
                <a:lnTo>
                  <a:pt x="1826147" y="161774"/>
                </a:lnTo>
                <a:lnTo>
                  <a:pt x="1891380" y="173749"/>
                </a:lnTo>
                <a:lnTo>
                  <a:pt x="1956420" y="186134"/>
                </a:lnTo>
                <a:lnTo>
                  <a:pt x="2021265" y="198928"/>
                </a:lnTo>
                <a:lnTo>
                  <a:pt x="2085913" y="212129"/>
                </a:lnTo>
                <a:lnTo>
                  <a:pt x="2150362" y="225735"/>
                </a:lnTo>
                <a:lnTo>
                  <a:pt x="2214610" y="239745"/>
                </a:lnTo>
                <a:lnTo>
                  <a:pt x="2278655" y="254155"/>
                </a:lnTo>
                <a:lnTo>
                  <a:pt x="2342494" y="268966"/>
                </a:lnTo>
                <a:lnTo>
                  <a:pt x="2406125" y="284175"/>
                </a:lnTo>
                <a:lnTo>
                  <a:pt x="2469547" y="299780"/>
                </a:lnTo>
                <a:lnTo>
                  <a:pt x="2532756" y="315779"/>
                </a:lnTo>
                <a:lnTo>
                  <a:pt x="2595751" y="332171"/>
                </a:lnTo>
                <a:lnTo>
                  <a:pt x="2658530" y="348954"/>
                </a:lnTo>
                <a:lnTo>
                  <a:pt x="2721091" y="366127"/>
                </a:lnTo>
                <a:lnTo>
                  <a:pt x="2783430" y="383687"/>
                </a:lnTo>
                <a:lnTo>
                  <a:pt x="2845547" y="401632"/>
                </a:lnTo>
                <a:lnTo>
                  <a:pt x="2907439" y="419962"/>
                </a:lnTo>
                <a:lnTo>
                  <a:pt x="2969104" y="438673"/>
                </a:lnTo>
                <a:lnTo>
                  <a:pt x="3030539" y="457766"/>
                </a:lnTo>
                <a:lnTo>
                  <a:pt x="3091743" y="477236"/>
                </a:lnTo>
                <a:lnTo>
                  <a:pt x="3152713" y="497084"/>
                </a:lnTo>
                <a:lnTo>
                  <a:pt x="3213447" y="517307"/>
                </a:lnTo>
                <a:lnTo>
                  <a:pt x="3273943" y="537903"/>
                </a:lnTo>
                <a:lnTo>
                  <a:pt x="3334199" y="558871"/>
                </a:lnTo>
                <a:lnTo>
                  <a:pt x="3394213" y="580209"/>
                </a:lnTo>
                <a:lnTo>
                  <a:pt x="3453982" y="601914"/>
                </a:lnTo>
                <a:lnTo>
                  <a:pt x="3513505" y="623986"/>
                </a:lnTo>
                <a:lnTo>
                  <a:pt x="3572779" y="646423"/>
                </a:lnTo>
                <a:lnTo>
                  <a:pt x="3631802" y="669223"/>
                </a:lnTo>
                <a:lnTo>
                  <a:pt x="3690571" y="692383"/>
                </a:lnTo>
                <a:lnTo>
                  <a:pt x="3749086" y="715903"/>
                </a:lnTo>
                <a:lnTo>
                  <a:pt x="3807342" y="739780"/>
                </a:lnTo>
                <a:lnTo>
                  <a:pt x="3865340" y="764013"/>
                </a:lnTo>
                <a:lnTo>
                  <a:pt x="3923075" y="788600"/>
                </a:lnTo>
                <a:lnTo>
                  <a:pt x="3980546" y="813540"/>
                </a:lnTo>
                <a:lnTo>
                  <a:pt x="4037752" y="838830"/>
                </a:lnTo>
                <a:lnTo>
                  <a:pt x="4094688" y="864468"/>
                </a:lnTo>
                <a:lnTo>
                  <a:pt x="4151355" y="890454"/>
                </a:lnTo>
                <a:lnTo>
                  <a:pt x="4207749" y="916784"/>
                </a:lnTo>
                <a:lnTo>
                  <a:pt x="4263868" y="943458"/>
                </a:lnTo>
                <a:lnTo>
                  <a:pt x="4319710" y="970474"/>
                </a:lnTo>
                <a:lnTo>
                  <a:pt x="4375273" y="997830"/>
                </a:lnTo>
                <a:lnTo>
                  <a:pt x="4430554" y="1025524"/>
                </a:lnTo>
                <a:lnTo>
                  <a:pt x="4485552" y="1053554"/>
                </a:lnTo>
                <a:lnTo>
                  <a:pt x="4540265" y="1081919"/>
                </a:lnTo>
                <a:lnTo>
                  <a:pt x="4594690" y="1110617"/>
                </a:lnTo>
                <a:lnTo>
                  <a:pt x="4648825" y="1139646"/>
                </a:lnTo>
                <a:lnTo>
                  <a:pt x="4702667" y="1169004"/>
                </a:lnTo>
                <a:lnTo>
                  <a:pt x="4756216" y="1198690"/>
                </a:lnTo>
                <a:lnTo>
                  <a:pt x="4809468" y="1228701"/>
                </a:lnTo>
                <a:lnTo>
                  <a:pt x="4862421" y="1259037"/>
                </a:lnTo>
                <a:lnTo>
                  <a:pt x="4915073" y="1289695"/>
                </a:lnTo>
                <a:lnTo>
                  <a:pt x="4967423" y="1320674"/>
                </a:lnTo>
                <a:lnTo>
                  <a:pt x="5019468" y="1351971"/>
                </a:lnTo>
                <a:lnTo>
                  <a:pt x="5071205" y="1383585"/>
                </a:lnTo>
                <a:lnTo>
                  <a:pt x="5122633" y="1415515"/>
                </a:lnTo>
                <a:lnTo>
                  <a:pt x="5173749" y="1447758"/>
                </a:lnTo>
                <a:lnTo>
                  <a:pt x="5224551" y="1480313"/>
                </a:lnTo>
                <a:lnTo>
                  <a:pt x="5275038" y="1513177"/>
                </a:lnTo>
                <a:lnTo>
                  <a:pt x="5325206" y="1546350"/>
                </a:lnTo>
                <a:lnTo>
                  <a:pt x="5375054" y="1579830"/>
                </a:lnTo>
                <a:lnTo>
                  <a:pt x="5424580" y="1613614"/>
                </a:lnTo>
                <a:lnTo>
                  <a:pt x="5473781" y="1647701"/>
                </a:lnTo>
                <a:lnTo>
                  <a:pt x="5522656" y="1682089"/>
                </a:lnTo>
                <a:lnTo>
                  <a:pt x="5571201" y="1716777"/>
                </a:lnTo>
                <a:lnTo>
                  <a:pt x="5619416" y="1751762"/>
                </a:lnTo>
                <a:lnTo>
                  <a:pt x="5667297" y="1787043"/>
                </a:lnTo>
                <a:lnTo>
                  <a:pt x="5714843" y="1822619"/>
                </a:lnTo>
                <a:lnTo>
                  <a:pt x="5762051" y="1858486"/>
                </a:lnTo>
                <a:lnTo>
                  <a:pt x="5808919" y="1894645"/>
                </a:lnTo>
                <a:lnTo>
                  <a:pt x="5855446" y="1931092"/>
                </a:lnTo>
                <a:lnTo>
                  <a:pt x="5901628" y="1967826"/>
                </a:lnTo>
                <a:lnTo>
                  <a:pt x="5947464" y="2004845"/>
                </a:lnTo>
                <a:lnTo>
                  <a:pt x="5992952" y="2042148"/>
                </a:lnTo>
                <a:lnTo>
                  <a:pt x="6038090" y="2079733"/>
                </a:lnTo>
                <a:lnTo>
                  <a:pt x="6082874" y="2117598"/>
                </a:lnTo>
                <a:lnTo>
                  <a:pt x="6127304" y="2155741"/>
                </a:lnTo>
                <a:lnTo>
                  <a:pt x="6171376" y="2194161"/>
                </a:lnTo>
                <a:lnTo>
                  <a:pt x="6215090" y="2232855"/>
                </a:lnTo>
                <a:lnTo>
                  <a:pt x="6258442" y="2271823"/>
                </a:lnTo>
                <a:lnTo>
                  <a:pt x="6301430" y="2311061"/>
                </a:lnTo>
                <a:lnTo>
                  <a:pt x="6344053" y="2350569"/>
                </a:lnTo>
                <a:lnTo>
                  <a:pt x="6386308" y="2390345"/>
                </a:lnTo>
                <a:lnTo>
                  <a:pt x="6428193" y="2430387"/>
                </a:lnTo>
                <a:lnTo>
                  <a:pt x="6469705" y="2470693"/>
                </a:lnTo>
                <a:lnTo>
                  <a:pt x="6510844" y="2511261"/>
                </a:lnTo>
                <a:lnTo>
                  <a:pt x="6551605" y="2552090"/>
                </a:lnTo>
                <a:lnTo>
                  <a:pt x="6591988" y="2593178"/>
                </a:lnTo>
                <a:lnTo>
                  <a:pt x="6631991" y="2634523"/>
                </a:lnTo>
                <a:lnTo>
                  <a:pt x="6671610" y="2676123"/>
                </a:lnTo>
                <a:lnTo>
                  <a:pt x="6710844" y="2717977"/>
                </a:lnTo>
                <a:lnTo>
                  <a:pt x="6749690" y="2760083"/>
                </a:lnTo>
                <a:lnTo>
                  <a:pt x="6788147" y="2802439"/>
                </a:lnTo>
                <a:lnTo>
                  <a:pt x="6826213" y="2845043"/>
                </a:lnTo>
                <a:lnTo>
                  <a:pt x="6863884" y="2887894"/>
                </a:lnTo>
                <a:lnTo>
                  <a:pt x="6901160" y="2930990"/>
                </a:lnTo>
                <a:lnTo>
                  <a:pt x="6938037" y="2974328"/>
                </a:lnTo>
                <a:lnTo>
                  <a:pt x="6974514" y="3017908"/>
                </a:lnTo>
                <a:lnTo>
                  <a:pt x="7010588" y="3061728"/>
                </a:lnTo>
                <a:lnTo>
                  <a:pt x="7046258" y="3105785"/>
                </a:lnTo>
                <a:lnTo>
                  <a:pt x="7081521" y="3150078"/>
                </a:lnTo>
                <a:lnTo>
                  <a:pt x="7116375" y="3194606"/>
                </a:lnTo>
                <a:lnTo>
                  <a:pt x="7150818" y="3239366"/>
                </a:lnTo>
                <a:lnTo>
                  <a:pt x="7184847" y="3284357"/>
                </a:lnTo>
                <a:lnTo>
                  <a:pt x="7218461" y="3329576"/>
                </a:lnTo>
                <a:lnTo>
                  <a:pt x="7251657" y="3375023"/>
                </a:lnTo>
                <a:lnTo>
                  <a:pt x="7284434" y="3420695"/>
                </a:lnTo>
                <a:lnTo>
                  <a:pt x="7316788" y="3466591"/>
                </a:lnTo>
                <a:lnTo>
                  <a:pt x="7348719" y="3512709"/>
                </a:lnTo>
                <a:lnTo>
                  <a:pt x="7380223" y="3559047"/>
                </a:lnTo>
                <a:lnTo>
                  <a:pt x="7411298" y="3605604"/>
                </a:lnTo>
                <a:lnTo>
                  <a:pt x="7441943" y="3652377"/>
                </a:lnTo>
                <a:lnTo>
                  <a:pt x="7472155" y="3699365"/>
                </a:lnTo>
                <a:lnTo>
                  <a:pt x="7501932" y="3746566"/>
                </a:lnTo>
                <a:lnTo>
                  <a:pt x="7531272" y="3793978"/>
                </a:lnTo>
                <a:lnTo>
                  <a:pt x="7560172" y="3841600"/>
                </a:lnTo>
                <a:lnTo>
                  <a:pt x="7588632" y="3889430"/>
                </a:lnTo>
                <a:lnTo>
                  <a:pt x="7616647" y="3937465"/>
                </a:lnTo>
                <a:lnTo>
                  <a:pt x="7644217" y="3985706"/>
                </a:lnTo>
                <a:lnTo>
                  <a:pt x="7671338" y="4034148"/>
                </a:lnTo>
                <a:lnTo>
                  <a:pt x="7698010" y="4082792"/>
                </a:lnTo>
                <a:lnTo>
                  <a:pt x="7724229" y="4131634"/>
                </a:lnTo>
                <a:lnTo>
                  <a:pt x="7749994" y="4180674"/>
                </a:lnTo>
                <a:lnTo>
                  <a:pt x="7775302" y="4229909"/>
                </a:lnTo>
                <a:lnTo>
                  <a:pt x="7800152" y="4279338"/>
                </a:lnTo>
                <a:lnTo>
                  <a:pt x="7824540" y="4328959"/>
                </a:lnTo>
                <a:lnTo>
                  <a:pt x="7848466" y="4378770"/>
                </a:lnTo>
                <a:lnTo>
                  <a:pt x="7871926" y="4428770"/>
                </a:lnTo>
                <a:lnTo>
                  <a:pt x="7894918" y="4478956"/>
                </a:lnTo>
                <a:lnTo>
                  <a:pt x="7917441" y="4529327"/>
                </a:lnTo>
                <a:lnTo>
                  <a:pt x="7939493" y="4579881"/>
                </a:lnTo>
                <a:lnTo>
                  <a:pt x="7961070" y="4630617"/>
                </a:lnTo>
                <a:lnTo>
                  <a:pt x="7982171" y="4681532"/>
                </a:lnTo>
                <a:lnTo>
                  <a:pt x="8002794" y="4732626"/>
                </a:lnTo>
                <a:lnTo>
                  <a:pt x="8022937" y="4783895"/>
                </a:lnTo>
                <a:lnTo>
                  <a:pt x="8042596" y="4835339"/>
                </a:lnTo>
                <a:lnTo>
                  <a:pt x="8061772" y="4886955"/>
                </a:lnTo>
                <a:lnTo>
                  <a:pt x="8080460" y="4938742"/>
                </a:lnTo>
                <a:lnTo>
                  <a:pt x="8098659" y="4990699"/>
                </a:lnTo>
                <a:lnTo>
                  <a:pt x="8116367" y="5042822"/>
                </a:lnTo>
                <a:lnTo>
                  <a:pt x="8133581" y="5095111"/>
                </a:lnTo>
                <a:lnTo>
                  <a:pt x="8150300" y="5147564"/>
                </a:lnTo>
                <a:lnTo>
                  <a:pt x="8166521" y="5200179"/>
                </a:lnTo>
                <a:lnTo>
                  <a:pt x="8182242" y="5252954"/>
                </a:lnTo>
                <a:lnTo>
                  <a:pt x="8197461" y="5305888"/>
                </a:lnTo>
                <a:lnTo>
                  <a:pt x="8212176" y="5358979"/>
                </a:lnTo>
                <a:lnTo>
                  <a:pt x="8226385" y="5412224"/>
                </a:lnTo>
                <a:lnTo>
                  <a:pt x="8240085" y="5465623"/>
                </a:lnTo>
                <a:lnTo>
                  <a:pt x="8253274" y="5519173"/>
                </a:lnTo>
                <a:lnTo>
                  <a:pt x="8265950" y="5572873"/>
                </a:lnTo>
                <a:lnTo>
                  <a:pt x="8278111" y="5626720"/>
                </a:lnTo>
                <a:lnTo>
                  <a:pt x="8289755" y="5680714"/>
                </a:lnTo>
                <a:lnTo>
                  <a:pt x="8300880" y="5734853"/>
                </a:lnTo>
                <a:lnTo>
                  <a:pt x="8311483" y="5789134"/>
                </a:lnTo>
                <a:lnTo>
                  <a:pt x="8321562" y="5843556"/>
                </a:lnTo>
                <a:lnTo>
                  <a:pt x="8331115" y="5898117"/>
                </a:lnTo>
                <a:lnTo>
                  <a:pt x="8340141" y="5952815"/>
                </a:lnTo>
                <a:lnTo>
                  <a:pt x="8348636" y="6007649"/>
                </a:lnTo>
                <a:lnTo>
                  <a:pt x="8356598" y="6062617"/>
                </a:lnTo>
                <a:lnTo>
                  <a:pt x="8364027" y="6117717"/>
                </a:lnTo>
                <a:lnTo>
                  <a:pt x="8370918" y="6172948"/>
                </a:lnTo>
                <a:lnTo>
                  <a:pt x="8377271" y="6228306"/>
                </a:lnTo>
                <a:lnTo>
                  <a:pt x="8383082" y="6283792"/>
                </a:lnTo>
                <a:lnTo>
                  <a:pt x="8388350" y="6339403"/>
                </a:lnTo>
                <a:lnTo>
                  <a:pt x="8393073" y="6395137"/>
                </a:lnTo>
                <a:lnTo>
                  <a:pt x="8397249" y="6450992"/>
                </a:lnTo>
                <a:lnTo>
                  <a:pt x="8400874" y="6506968"/>
                </a:lnTo>
                <a:lnTo>
                  <a:pt x="8403948" y="6563061"/>
                </a:lnTo>
                <a:lnTo>
                  <a:pt x="8406468" y="6619271"/>
                </a:lnTo>
                <a:lnTo>
                  <a:pt x="8408432" y="6675595"/>
                </a:lnTo>
                <a:lnTo>
                  <a:pt x="8409837" y="6732031"/>
                </a:lnTo>
                <a:lnTo>
                  <a:pt x="8410682" y="6788579"/>
                </a:lnTo>
                <a:lnTo>
                  <a:pt x="8410964" y="6845236"/>
                </a:lnTo>
              </a:path>
            </a:pathLst>
          </a:custGeom>
          <a:ln w="12700">
            <a:solidFill>
              <a:srgbClr val="336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88820" y="669036"/>
            <a:ext cx="5205983" cy="8976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21814" y="818133"/>
            <a:ext cx="449834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Primary</a:t>
            </a:r>
            <a:r>
              <a:rPr spc="-95" dirty="0"/>
              <a:t> </a:t>
            </a:r>
            <a:r>
              <a:rPr dirty="0"/>
              <a:t>pollutants</a:t>
            </a:r>
          </a:p>
        </p:txBody>
      </p:sp>
      <p:sp>
        <p:nvSpPr>
          <p:cNvPr id="6" name="object 6"/>
          <p:cNvSpPr/>
          <p:nvPr/>
        </p:nvSpPr>
        <p:spPr>
          <a:xfrm>
            <a:off x="685800" y="1981200"/>
            <a:ext cx="7772400" cy="4114800"/>
          </a:xfrm>
          <a:custGeom>
            <a:avLst/>
            <a:gdLst/>
            <a:ahLst/>
            <a:cxnLst/>
            <a:rect l="l" t="t" r="r" b="b"/>
            <a:pathLst>
              <a:path w="7772400" h="4114800">
                <a:moveTo>
                  <a:pt x="0" y="4114800"/>
                </a:moveTo>
                <a:lnTo>
                  <a:pt x="7772400" y="4114800"/>
                </a:lnTo>
                <a:lnTo>
                  <a:pt x="7772400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ln w="12700">
            <a:solidFill>
              <a:srgbClr val="FF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64844" y="1903895"/>
            <a:ext cx="6332855" cy="3476593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70"/>
              </a:spcBef>
              <a:buClr>
                <a:srgbClr val="3366FF"/>
              </a:buClr>
              <a:buSzPct val="79687"/>
              <a:buFont typeface="Wingdings"/>
              <a:buChar char=""/>
              <a:tabLst>
                <a:tab pos="355600" algn="l"/>
              </a:tabLst>
            </a:pPr>
            <a:r>
              <a:rPr sz="3200" dirty="0">
                <a:solidFill>
                  <a:schemeClr val="bg1"/>
                </a:solidFill>
                <a:latin typeface="Times New Roman"/>
                <a:cs typeface="Times New Roman"/>
              </a:rPr>
              <a:t>Carbon oxides (CO2 and</a:t>
            </a:r>
            <a:r>
              <a:rPr sz="3200" spc="-10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chemeClr val="bg1"/>
                </a:solidFill>
                <a:latin typeface="Times New Roman"/>
                <a:cs typeface="Times New Roman"/>
              </a:rPr>
              <a:t>CO)</a:t>
            </a: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lr>
                <a:srgbClr val="3366FF"/>
              </a:buClr>
              <a:buSzPct val="79687"/>
              <a:buFont typeface="Wingdings"/>
              <a:buChar char=""/>
              <a:tabLst>
                <a:tab pos="355600" algn="l"/>
              </a:tabLst>
            </a:pPr>
            <a:r>
              <a:rPr sz="3200" dirty="0">
                <a:solidFill>
                  <a:schemeClr val="bg1"/>
                </a:solidFill>
                <a:latin typeface="Times New Roman"/>
                <a:cs typeface="Times New Roman"/>
              </a:rPr>
              <a:t>Nitrogen</a:t>
            </a:r>
            <a:r>
              <a:rPr sz="3200" spc="-4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chemeClr val="bg1"/>
                </a:solidFill>
                <a:latin typeface="Times New Roman"/>
                <a:cs typeface="Times New Roman"/>
              </a:rPr>
              <a:t>oxides</a:t>
            </a: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3366FF"/>
              </a:buClr>
              <a:buSzPct val="79687"/>
              <a:buFont typeface="Wingdings"/>
              <a:buChar char=""/>
              <a:tabLst>
                <a:tab pos="355600" algn="l"/>
              </a:tabLst>
            </a:pPr>
            <a:r>
              <a:rPr sz="3200" dirty="0">
                <a:solidFill>
                  <a:schemeClr val="bg1"/>
                </a:solidFill>
                <a:latin typeface="Times New Roman"/>
                <a:cs typeface="Times New Roman"/>
              </a:rPr>
              <a:t>Sulphur</a:t>
            </a:r>
            <a:r>
              <a:rPr sz="3200" spc="-6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chemeClr val="bg1"/>
                </a:solidFill>
                <a:latin typeface="Times New Roman"/>
                <a:cs typeface="Times New Roman"/>
              </a:rPr>
              <a:t>oxides</a:t>
            </a: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Clr>
                <a:srgbClr val="3366FF"/>
              </a:buClr>
              <a:buSzPct val="79687"/>
              <a:buFont typeface="Wingdings"/>
              <a:buChar char=""/>
              <a:tabLst>
                <a:tab pos="355600" algn="l"/>
              </a:tabLst>
            </a:pPr>
            <a:r>
              <a:rPr sz="3200" dirty="0">
                <a:solidFill>
                  <a:schemeClr val="bg1"/>
                </a:solidFill>
                <a:latin typeface="Times New Roman"/>
                <a:cs typeface="Times New Roman"/>
              </a:rPr>
              <a:t>Volatile organic compounds –</a:t>
            </a:r>
            <a:r>
              <a:rPr sz="3200" spc="-10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chemeClr val="bg1"/>
                </a:solidFill>
                <a:latin typeface="Times New Roman"/>
                <a:cs typeface="Times New Roman"/>
              </a:rPr>
              <a:t>hydro  carbons</a:t>
            </a: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3366FF"/>
              </a:buClr>
              <a:buSzPct val="79687"/>
              <a:buFont typeface="Wingdings"/>
              <a:buChar char=""/>
              <a:tabLst>
                <a:tab pos="355600" algn="l"/>
              </a:tabLst>
            </a:pPr>
            <a:r>
              <a:rPr sz="3200" dirty="0">
                <a:solidFill>
                  <a:schemeClr val="bg1"/>
                </a:solidFill>
                <a:latin typeface="Times New Roman"/>
                <a:cs typeface="Times New Roman"/>
              </a:rPr>
              <a:t>Suspended particulate</a:t>
            </a:r>
            <a:r>
              <a:rPr sz="3200" spc="-8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chemeClr val="bg1"/>
                </a:solidFill>
                <a:latin typeface="Times New Roman"/>
                <a:cs typeface="Times New Roman"/>
              </a:rPr>
              <a:t>matter</a:t>
            </a:r>
          </a:p>
        </p:txBody>
      </p:sp>
      <p:sp>
        <p:nvSpPr>
          <p:cNvPr id="8" name="object 8"/>
          <p:cNvSpPr/>
          <p:nvPr/>
        </p:nvSpPr>
        <p:spPr>
          <a:xfrm>
            <a:off x="6726734" y="610642"/>
            <a:ext cx="1435306" cy="17997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87975" y="1585975"/>
            <a:ext cx="3743325" cy="5259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389" y="1650"/>
            <a:ext cx="8411210" cy="6845300"/>
          </a:xfrm>
          <a:custGeom>
            <a:avLst/>
            <a:gdLst/>
            <a:ahLst/>
            <a:cxnLst/>
            <a:rect l="l" t="t" r="r" b="b"/>
            <a:pathLst>
              <a:path w="8411210" h="6845300">
                <a:moveTo>
                  <a:pt x="0" y="0"/>
                </a:moveTo>
                <a:lnTo>
                  <a:pt x="69612" y="229"/>
                </a:lnTo>
                <a:lnTo>
                  <a:pt x="139091" y="917"/>
                </a:lnTo>
                <a:lnTo>
                  <a:pt x="208434" y="2060"/>
                </a:lnTo>
                <a:lnTo>
                  <a:pt x="277638" y="3658"/>
                </a:lnTo>
                <a:lnTo>
                  <a:pt x="346702" y="5709"/>
                </a:lnTo>
                <a:lnTo>
                  <a:pt x="415622" y="8210"/>
                </a:lnTo>
                <a:lnTo>
                  <a:pt x="484398" y="11161"/>
                </a:lnTo>
                <a:lnTo>
                  <a:pt x="553027" y="14559"/>
                </a:lnTo>
                <a:lnTo>
                  <a:pt x="621507" y="18402"/>
                </a:lnTo>
                <a:lnTo>
                  <a:pt x="689835" y="22690"/>
                </a:lnTo>
                <a:lnTo>
                  <a:pt x="758009" y="27419"/>
                </a:lnTo>
                <a:lnTo>
                  <a:pt x="826028" y="32589"/>
                </a:lnTo>
                <a:lnTo>
                  <a:pt x="893889" y="38197"/>
                </a:lnTo>
                <a:lnTo>
                  <a:pt x="961590" y="44242"/>
                </a:lnTo>
                <a:lnTo>
                  <a:pt x="1029128" y="50722"/>
                </a:lnTo>
                <a:lnTo>
                  <a:pt x="1096502" y="57636"/>
                </a:lnTo>
                <a:lnTo>
                  <a:pt x="1163710" y="64981"/>
                </a:lnTo>
                <a:lnTo>
                  <a:pt x="1230749" y="72755"/>
                </a:lnTo>
                <a:lnTo>
                  <a:pt x="1297617" y="80958"/>
                </a:lnTo>
                <a:lnTo>
                  <a:pt x="1364311" y="89587"/>
                </a:lnTo>
                <a:lnTo>
                  <a:pt x="1430831" y="98640"/>
                </a:lnTo>
                <a:lnTo>
                  <a:pt x="1497173" y="108116"/>
                </a:lnTo>
                <a:lnTo>
                  <a:pt x="1563336" y="118012"/>
                </a:lnTo>
                <a:lnTo>
                  <a:pt x="1629317" y="128328"/>
                </a:lnTo>
                <a:lnTo>
                  <a:pt x="1695114" y="139062"/>
                </a:lnTo>
                <a:lnTo>
                  <a:pt x="1760725" y="150211"/>
                </a:lnTo>
                <a:lnTo>
                  <a:pt x="1826147" y="161774"/>
                </a:lnTo>
                <a:lnTo>
                  <a:pt x="1891380" y="173749"/>
                </a:lnTo>
                <a:lnTo>
                  <a:pt x="1956420" y="186134"/>
                </a:lnTo>
                <a:lnTo>
                  <a:pt x="2021265" y="198928"/>
                </a:lnTo>
                <a:lnTo>
                  <a:pt x="2085913" y="212129"/>
                </a:lnTo>
                <a:lnTo>
                  <a:pt x="2150362" y="225735"/>
                </a:lnTo>
                <a:lnTo>
                  <a:pt x="2214610" y="239745"/>
                </a:lnTo>
                <a:lnTo>
                  <a:pt x="2278655" y="254155"/>
                </a:lnTo>
                <a:lnTo>
                  <a:pt x="2342494" y="268966"/>
                </a:lnTo>
                <a:lnTo>
                  <a:pt x="2406125" y="284175"/>
                </a:lnTo>
                <a:lnTo>
                  <a:pt x="2469547" y="299780"/>
                </a:lnTo>
                <a:lnTo>
                  <a:pt x="2532756" y="315779"/>
                </a:lnTo>
                <a:lnTo>
                  <a:pt x="2595751" y="332171"/>
                </a:lnTo>
                <a:lnTo>
                  <a:pt x="2658530" y="348954"/>
                </a:lnTo>
                <a:lnTo>
                  <a:pt x="2721091" y="366127"/>
                </a:lnTo>
                <a:lnTo>
                  <a:pt x="2783430" y="383687"/>
                </a:lnTo>
                <a:lnTo>
                  <a:pt x="2845547" y="401632"/>
                </a:lnTo>
                <a:lnTo>
                  <a:pt x="2907439" y="419962"/>
                </a:lnTo>
                <a:lnTo>
                  <a:pt x="2969104" y="438673"/>
                </a:lnTo>
                <a:lnTo>
                  <a:pt x="3030539" y="457766"/>
                </a:lnTo>
                <a:lnTo>
                  <a:pt x="3091743" y="477236"/>
                </a:lnTo>
                <a:lnTo>
                  <a:pt x="3152713" y="497084"/>
                </a:lnTo>
                <a:lnTo>
                  <a:pt x="3213447" y="517307"/>
                </a:lnTo>
                <a:lnTo>
                  <a:pt x="3273943" y="537903"/>
                </a:lnTo>
                <a:lnTo>
                  <a:pt x="3334199" y="558871"/>
                </a:lnTo>
                <a:lnTo>
                  <a:pt x="3394213" y="580209"/>
                </a:lnTo>
                <a:lnTo>
                  <a:pt x="3453982" y="601914"/>
                </a:lnTo>
                <a:lnTo>
                  <a:pt x="3513505" y="623986"/>
                </a:lnTo>
                <a:lnTo>
                  <a:pt x="3572779" y="646423"/>
                </a:lnTo>
                <a:lnTo>
                  <a:pt x="3631802" y="669223"/>
                </a:lnTo>
                <a:lnTo>
                  <a:pt x="3690571" y="692383"/>
                </a:lnTo>
                <a:lnTo>
                  <a:pt x="3749086" y="715903"/>
                </a:lnTo>
                <a:lnTo>
                  <a:pt x="3807342" y="739780"/>
                </a:lnTo>
                <a:lnTo>
                  <a:pt x="3865340" y="764013"/>
                </a:lnTo>
                <a:lnTo>
                  <a:pt x="3923075" y="788600"/>
                </a:lnTo>
                <a:lnTo>
                  <a:pt x="3980546" y="813540"/>
                </a:lnTo>
                <a:lnTo>
                  <a:pt x="4037752" y="838830"/>
                </a:lnTo>
                <a:lnTo>
                  <a:pt x="4094688" y="864468"/>
                </a:lnTo>
                <a:lnTo>
                  <a:pt x="4151355" y="890454"/>
                </a:lnTo>
                <a:lnTo>
                  <a:pt x="4207749" y="916784"/>
                </a:lnTo>
                <a:lnTo>
                  <a:pt x="4263868" y="943458"/>
                </a:lnTo>
                <a:lnTo>
                  <a:pt x="4319710" y="970474"/>
                </a:lnTo>
                <a:lnTo>
                  <a:pt x="4375273" y="997830"/>
                </a:lnTo>
                <a:lnTo>
                  <a:pt x="4430554" y="1025524"/>
                </a:lnTo>
                <a:lnTo>
                  <a:pt x="4485552" y="1053554"/>
                </a:lnTo>
                <a:lnTo>
                  <a:pt x="4540265" y="1081919"/>
                </a:lnTo>
                <a:lnTo>
                  <a:pt x="4594690" y="1110617"/>
                </a:lnTo>
                <a:lnTo>
                  <a:pt x="4648825" y="1139646"/>
                </a:lnTo>
                <a:lnTo>
                  <a:pt x="4702667" y="1169004"/>
                </a:lnTo>
                <a:lnTo>
                  <a:pt x="4756216" y="1198690"/>
                </a:lnTo>
                <a:lnTo>
                  <a:pt x="4809468" y="1228701"/>
                </a:lnTo>
                <a:lnTo>
                  <a:pt x="4862421" y="1259037"/>
                </a:lnTo>
                <a:lnTo>
                  <a:pt x="4915073" y="1289695"/>
                </a:lnTo>
                <a:lnTo>
                  <a:pt x="4967423" y="1320674"/>
                </a:lnTo>
                <a:lnTo>
                  <a:pt x="5019468" y="1351971"/>
                </a:lnTo>
                <a:lnTo>
                  <a:pt x="5071205" y="1383585"/>
                </a:lnTo>
                <a:lnTo>
                  <a:pt x="5122633" y="1415515"/>
                </a:lnTo>
                <a:lnTo>
                  <a:pt x="5173749" y="1447758"/>
                </a:lnTo>
                <a:lnTo>
                  <a:pt x="5224551" y="1480313"/>
                </a:lnTo>
                <a:lnTo>
                  <a:pt x="5275038" y="1513177"/>
                </a:lnTo>
                <a:lnTo>
                  <a:pt x="5325206" y="1546350"/>
                </a:lnTo>
                <a:lnTo>
                  <a:pt x="5375054" y="1579830"/>
                </a:lnTo>
                <a:lnTo>
                  <a:pt x="5424580" y="1613614"/>
                </a:lnTo>
                <a:lnTo>
                  <a:pt x="5473781" y="1647701"/>
                </a:lnTo>
                <a:lnTo>
                  <a:pt x="5522656" y="1682089"/>
                </a:lnTo>
                <a:lnTo>
                  <a:pt x="5571201" y="1716777"/>
                </a:lnTo>
                <a:lnTo>
                  <a:pt x="5619416" y="1751762"/>
                </a:lnTo>
                <a:lnTo>
                  <a:pt x="5667297" y="1787043"/>
                </a:lnTo>
                <a:lnTo>
                  <a:pt x="5714843" y="1822619"/>
                </a:lnTo>
                <a:lnTo>
                  <a:pt x="5762051" y="1858486"/>
                </a:lnTo>
                <a:lnTo>
                  <a:pt x="5808919" y="1894645"/>
                </a:lnTo>
                <a:lnTo>
                  <a:pt x="5855446" y="1931092"/>
                </a:lnTo>
                <a:lnTo>
                  <a:pt x="5901628" y="1967826"/>
                </a:lnTo>
                <a:lnTo>
                  <a:pt x="5947464" y="2004845"/>
                </a:lnTo>
                <a:lnTo>
                  <a:pt x="5992952" y="2042148"/>
                </a:lnTo>
                <a:lnTo>
                  <a:pt x="6038090" y="2079733"/>
                </a:lnTo>
                <a:lnTo>
                  <a:pt x="6082874" y="2117598"/>
                </a:lnTo>
                <a:lnTo>
                  <a:pt x="6127304" y="2155741"/>
                </a:lnTo>
                <a:lnTo>
                  <a:pt x="6171376" y="2194161"/>
                </a:lnTo>
                <a:lnTo>
                  <a:pt x="6215090" y="2232855"/>
                </a:lnTo>
                <a:lnTo>
                  <a:pt x="6258442" y="2271823"/>
                </a:lnTo>
                <a:lnTo>
                  <a:pt x="6301430" y="2311061"/>
                </a:lnTo>
                <a:lnTo>
                  <a:pt x="6344053" y="2350569"/>
                </a:lnTo>
                <a:lnTo>
                  <a:pt x="6386308" y="2390345"/>
                </a:lnTo>
                <a:lnTo>
                  <a:pt x="6428193" y="2430387"/>
                </a:lnTo>
                <a:lnTo>
                  <a:pt x="6469705" y="2470693"/>
                </a:lnTo>
                <a:lnTo>
                  <a:pt x="6510844" y="2511261"/>
                </a:lnTo>
                <a:lnTo>
                  <a:pt x="6551605" y="2552090"/>
                </a:lnTo>
                <a:lnTo>
                  <a:pt x="6591988" y="2593178"/>
                </a:lnTo>
                <a:lnTo>
                  <a:pt x="6631991" y="2634523"/>
                </a:lnTo>
                <a:lnTo>
                  <a:pt x="6671610" y="2676123"/>
                </a:lnTo>
                <a:lnTo>
                  <a:pt x="6710844" y="2717977"/>
                </a:lnTo>
                <a:lnTo>
                  <a:pt x="6749690" y="2760083"/>
                </a:lnTo>
                <a:lnTo>
                  <a:pt x="6788147" y="2802439"/>
                </a:lnTo>
                <a:lnTo>
                  <a:pt x="6826213" y="2845043"/>
                </a:lnTo>
                <a:lnTo>
                  <a:pt x="6863884" y="2887894"/>
                </a:lnTo>
                <a:lnTo>
                  <a:pt x="6901160" y="2930990"/>
                </a:lnTo>
                <a:lnTo>
                  <a:pt x="6938037" y="2974328"/>
                </a:lnTo>
                <a:lnTo>
                  <a:pt x="6974514" y="3017908"/>
                </a:lnTo>
                <a:lnTo>
                  <a:pt x="7010588" y="3061728"/>
                </a:lnTo>
                <a:lnTo>
                  <a:pt x="7046258" y="3105785"/>
                </a:lnTo>
                <a:lnTo>
                  <a:pt x="7081521" y="3150078"/>
                </a:lnTo>
                <a:lnTo>
                  <a:pt x="7116375" y="3194606"/>
                </a:lnTo>
                <a:lnTo>
                  <a:pt x="7150818" y="3239366"/>
                </a:lnTo>
                <a:lnTo>
                  <a:pt x="7184847" y="3284357"/>
                </a:lnTo>
                <a:lnTo>
                  <a:pt x="7218461" y="3329576"/>
                </a:lnTo>
                <a:lnTo>
                  <a:pt x="7251657" y="3375023"/>
                </a:lnTo>
                <a:lnTo>
                  <a:pt x="7284434" y="3420695"/>
                </a:lnTo>
                <a:lnTo>
                  <a:pt x="7316788" y="3466591"/>
                </a:lnTo>
                <a:lnTo>
                  <a:pt x="7348719" y="3512709"/>
                </a:lnTo>
                <a:lnTo>
                  <a:pt x="7380223" y="3559047"/>
                </a:lnTo>
                <a:lnTo>
                  <a:pt x="7411298" y="3605604"/>
                </a:lnTo>
                <a:lnTo>
                  <a:pt x="7441943" y="3652377"/>
                </a:lnTo>
                <a:lnTo>
                  <a:pt x="7472155" y="3699365"/>
                </a:lnTo>
                <a:lnTo>
                  <a:pt x="7501932" y="3746566"/>
                </a:lnTo>
                <a:lnTo>
                  <a:pt x="7531272" y="3793978"/>
                </a:lnTo>
                <a:lnTo>
                  <a:pt x="7560172" y="3841600"/>
                </a:lnTo>
                <a:lnTo>
                  <a:pt x="7588632" y="3889430"/>
                </a:lnTo>
                <a:lnTo>
                  <a:pt x="7616647" y="3937465"/>
                </a:lnTo>
                <a:lnTo>
                  <a:pt x="7644217" y="3985706"/>
                </a:lnTo>
                <a:lnTo>
                  <a:pt x="7671338" y="4034148"/>
                </a:lnTo>
                <a:lnTo>
                  <a:pt x="7698010" y="4082792"/>
                </a:lnTo>
                <a:lnTo>
                  <a:pt x="7724229" y="4131634"/>
                </a:lnTo>
                <a:lnTo>
                  <a:pt x="7749994" y="4180674"/>
                </a:lnTo>
                <a:lnTo>
                  <a:pt x="7775302" y="4229909"/>
                </a:lnTo>
                <a:lnTo>
                  <a:pt x="7800152" y="4279338"/>
                </a:lnTo>
                <a:lnTo>
                  <a:pt x="7824540" y="4328959"/>
                </a:lnTo>
                <a:lnTo>
                  <a:pt x="7848466" y="4378770"/>
                </a:lnTo>
                <a:lnTo>
                  <a:pt x="7871926" y="4428770"/>
                </a:lnTo>
                <a:lnTo>
                  <a:pt x="7894918" y="4478956"/>
                </a:lnTo>
                <a:lnTo>
                  <a:pt x="7917441" y="4529327"/>
                </a:lnTo>
                <a:lnTo>
                  <a:pt x="7939493" y="4579881"/>
                </a:lnTo>
                <a:lnTo>
                  <a:pt x="7961070" y="4630617"/>
                </a:lnTo>
                <a:lnTo>
                  <a:pt x="7982171" y="4681532"/>
                </a:lnTo>
                <a:lnTo>
                  <a:pt x="8002794" y="4732626"/>
                </a:lnTo>
                <a:lnTo>
                  <a:pt x="8022937" y="4783895"/>
                </a:lnTo>
                <a:lnTo>
                  <a:pt x="8042596" y="4835339"/>
                </a:lnTo>
                <a:lnTo>
                  <a:pt x="8061772" y="4886955"/>
                </a:lnTo>
                <a:lnTo>
                  <a:pt x="8080460" y="4938742"/>
                </a:lnTo>
                <a:lnTo>
                  <a:pt x="8098659" y="4990699"/>
                </a:lnTo>
                <a:lnTo>
                  <a:pt x="8116367" y="5042822"/>
                </a:lnTo>
                <a:lnTo>
                  <a:pt x="8133581" y="5095111"/>
                </a:lnTo>
                <a:lnTo>
                  <a:pt x="8150300" y="5147564"/>
                </a:lnTo>
                <a:lnTo>
                  <a:pt x="8166521" y="5200179"/>
                </a:lnTo>
                <a:lnTo>
                  <a:pt x="8182242" y="5252954"/>
                </a:lnTo>
                <a:lnTo>
                  <a:pt x="8197461" y="5305888"/>
                </a:lnTo>
                <a:lnTo>
                  <a:pt x="8212176" y="5358979"/>
                </a:lnTo>
                <a:lnTo>
                  <a:pt x="8226385" y="5412224"/>
                </a:lnTo>
                <a:lnTo>
                  <a:pt x="8240085" y="5465623"/>
                </a:lnTo>
                <a:lnTo>
                  <a:pt x="8253274" y="5519173"/>
                </a:lnTo>
                <a:lnTo>
                  <a:pt x="8265950" y="5572873"/>
                </a:lnTo>
                <a:lnTo>
                  <a:pt x="8278111" y="5626720"/>
                </a:lnTo>
                <a:lnTo>
                  <a:pt x="8289755" y="5680714"/>
                </a:lnTo>
                <a:lnTo>
                  <a:pt x="8300880" y="5734853"/>
                </a:lnTo>
                <a:lnTo>
                  <a:pt x="8311483" y="5789134"/>
                </a:lnTo>
                <a:lnTo>
                  <a:pt x="8321562" y="5843556"/>
                </a:lnTo>
                <a:lnTo>
                  <a:pt x="8331115" y="5898117"/>
                </a:lnTo>
                <a:lnTo>
                  <a:pt x="8340141" y="5952815"/>
                </a:lnTo>
                <a:lnTo>
                  <a:pt x="8348636" y="6007649"/>
                </a:lnTo>
                <a:lnTo>
                  <a:pt x="8356598" y="6062617"/>
                </a:lnTo>
                <a:lnTo>
                  <a:pt x="8364027" y="6117717"/>
                </a:lnTo>
                <a:lnTo>
                  <a:pt x="8370918" y="6172948"/>
                </a:lnTo>
                <a:lnTo>
                  <a:pt x="8377271" y="6228306"/>
                </a:lnTo>
                <a:lnTo>
                  <a:pt x="8383082" y="6283792"/>
                </a:lnTo>
                <a:lnTo>
                  <a:pt x="8388350" y="6339403"/>
                </a:lnTo>
                <a:lnTo>
                  <a:pt x="8393073" y="6395137"/>
                </a:lnTo>
                <a:lnTo>
                  <a:pt x="8397249" y="6450992"/>
                </a:lnTo>
                <a:lnTo>
                  <a:pt x="8400874" y="6506968"/>
                </a:lnTo>
                <a:lnTo>
                  <a:pt x="8403948" y="6563061"/>
                </a:lnTo>
                <a:lnTo>
                  <a:pt x="8406468" y="6619271"/>
                </a:lnTo>
                <a:lnTo>
                  <a:pt x="8408432" y="6675595"/>
                </a:lnTo>
                <a:lnTo>
                  <a:pt x="8409837" y="6732031"/>
                </a:lnTo>
                <a:lnTo>
                  <a:pt x="8410682" y="6788579"/>
                </a:lnTo>
                <a:lnTo>
                  <a:pt x="8410964" y="6845236"/>
                </a:lnTo>
              </a:path>
            </a:pathLst>
          </a:custGeom>
          <a:ln w="12700">
            <a:solidFill>
              <a:srgbClr val="336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19783" y="669036"/>
            <a:ext cx="6544056" cy="8976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52397" y="818133"/>
            <a:ext cx="583692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Sources of Air</a:t>
            </a:r>
            <a:r>
              <a:rPr spc="-85" dirty="0"/>
              <a:t> </a:t>
            </a:r>
            <a:r>
              <a:rPr dirty="0"/>
              <a:t>Pollution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64844" y="1903895"/>
            <a:ext cx="2852420" cy="2367280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70"/>
              </a:spcBef>
              <a:buClr>
                <a:srgbClr val="3366FF"/>
              </a:buClr>
              <a:buSzPct val="79687"/>
              <a:buFont typeface="Wingdings"/>
              <a:buChar char=""/>
              <a:tabLst>
                <a:tab pos="355600" algn="l"/>
              </a:tabLst>
            </a:pPr>
            <a:r>
              <a:rPr sz="3200" dirty="0">
                <a:solidFill>
                  <a:schemeClr val="bg1"/>
                </a:solidFill>
                <a:latin typeface="Times New Roman"/>
                <a:cs typeface="Times New Roman"/>
              </a:rPr>
              <a:t>Vehicles</a:t>
            </a: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lr>
                <a:srgbClr val="3366FF"/>
              </a:buClr>
              <a:buSzPct val="79687"/>
              <a:buFont typeface="Wingdings"/>
              <a:buChar char=""/>
              <a:tabLst>
                <a:tab pos="355600" algn="l"/>
              </a:tabLst>
            </a:pPr>
            <a:r>
              <a:rPr sz="3200" dirty="0">
                <a:solidFill>
                  <a:schemeClr val="bg1"/>
                </a:solidFill>
                <a:latin typeface="Times New Roman"/>
                <a:cs typeface="Times New Roman"/>
              </a:rPr>
              <a:t>Industries</a:t>
            </a: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3366FF"/>
              </a:buClr>
              <a:buSzPct val="79687"/>
              <a:buFont typeface="Wingdings"/>
              <a:buChar char=""/>
              <a:tabLst>
                <a:tab pos="355600" algn="l"/>
              </a:tabLst>
            </a:pPr>
            <a:r>
              <a:rPr sz="3200" dirty="0">
                <a:solidFill>
                  <a:schemeClr val="bg1"/>
                </a:solidFill>
                <a:latin typeface="Times New Roman"/>
                <a:cs typeface="Times New Roman"/>
              </a:rPr>
              <a:t>Dust and</a:t>
            </a:r>
            <a:r>
              <a:rPr sz="3200" spc="-1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chemeClr val="bg1"/>
                </a:solidFill>
                <a:latin typeface="Times New Roman"/>
                <a:cs typeface="Times New Roman"/>
              </a:rPr>
              <a:t>storm</a:t>
            </a: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3366FF"/>
              </a:buClr>
              <a:buSzPct val="79687"/>
              <a:buFont typeface="Wingdings"/>
              <a:buChar char=""/>
              <a:tabLst>
                <a:tab pos="355600" algn="l"/>
              </a:tabLst>
            </a:pPr>
            <a:r>
              <a:rPr sz="3200" dirty="0">
                <a:solidFill>
                  <a:schemeClr val="bg1"/>
                </a:solidFill>
                <a:latin typeface="Times New Roman"/>
                <a:cs typeface="Times New Roman"/>
              </a:rPr>
              <a:t>Air crafts,</a:t>
            </a:r>
            <a:r>
              <a:rPr sz="3200" spc="-7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chemeClr val="bg1"/>
                </a:solidFill>
                <a:latin typeface="Times New Roman"/>
                <a:cs typeface="Times New Roman"/>
              </a:rPr>
              <a:t>jet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87975" y="1585975"/>
            <a:ext cx="3743325" cy="5259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389" y="1650"/>
            <a:ext cx="8411210" cy="6845300"/>
          </a:xfrm>
          <a:custGeom>
            <a:avLst/>
            <a:gdLst/>
            <a:ahLst/>
            <a:cxnLst/>
            <a:rect l="l" t="t" r="r" b="b"/>
            <a:pathLst>
              <a:path w="8411210" h="6845300">
                <a:moveTo>
                  <a:pt x="0" y="0"/>
                </a:moveTo>
                <a:lnTo>
                  <a:pt x="69612" y="229"/>
                </a:lnTo>
                <a:lnTo>
                  <a:pt x="139091" y="917"/>
                </a:lnTo>
                <a:lnTo>
                  <a:pt x="208434" y="2060"/>
                </a:lnTo>
                <a:lnTo>
                  <a:pt x="277638" y="3658"/>
                </a:lnTo>
                <a:lnTo>
                  <a:pt x="346702" y="5709"/>
                </a:lnTo>
                <a:lnTo>
                  <a:pt x="415622" y="8210"/>
                </a:lnTo>
                <a:lnTo>
                  <a:pt x="484398" y="11161"/>
                </a:lnTo>
                <a:lnTo>
                  <a:pt x="553027" y="14559"/>
                </a:lnTo>
                <a:lnTo>
                  <a:pt x="621507" y="18402"/>
                </a:lnTo>
                <a:lnTo>
                  <a:pt x="689835" y="22690"/>
                </a:lnTo>
                <a:lnTo>
                  <a:pt x="758009" y="27419"/>
                </a:lnTo>
                <a:lnTo>
                  <a:pt x="826028" y="32589"/>
                </a:lnTo>
                <a:lnTo>
                  <a:pt x="893889" y="38197"/>
                </a:lnTo>
                <a:lnTo>
                  <a:pt x="961590" y="44242"/>
                </a:lnTo>
                <a:lnTo>
                  <a:pt x="1029128" y="50722"/>
                </a:lnTo>
                <a:lnTo>
                  <a:pt x="1096502" y="57636"/>
                </a:lnTo>
                <a:lnTo>
                  <a:pt x="1163710" y="64981"/>
                </a:lnTo>
                <a:lnTo>
                  <a:pt x="1230749" y="72755"/>
                </a:lnTo>
                <a:lnTo>
                  <a:pt x="1297617" y="80958"/>
                </a:lnTo>
                <a:lnTo>
                  <a:pt x="1364311" y="89587"/>
                </a:lnTo>
                <a:lnTo>
                  <a:pt x="1430831" y="98640"/>
                </a:lnTo>
                <a:lnTo>
                  <a:pt x="1497173" y="108116"/>
                </a:lnTo>
                <a:lnTo>
                  <a:pt x="1563336" y="118012"/>
                </a:lnTo>
                <a:lnTo>
                  <a:pt x="1629317" y="128328"/>
                </a:lnTo>
                <a:lnTo>
                  <a:pt x="1695114" y="139062"/>
                </a:lnTo>
                <a:lnTo>
                  <a:pt x="1760725" y="150211"/>
                </a:lnTo>
                <a:lnTo>
                  <a:pt x="1826147" y="161774"/>
                </a:lnTo>
                <a:lnTo>
                  <a:pt x="1891380" y="173749"/>
                </a:lnTo>
                <a:lnTo>
                  <a:pt x="1956420" y="186134"/>
                </a:lnTo>
                <a:lnTo>
                  <a:pt x="2021265" y="198928"/>
                </a:lnTo>
                <a:lnTo>
                  <a:pt x="2085913" y="212129"/>
                </a:lnTo>
                <a:lnTo>
                  <a:pt x="2150362" y="225735"/>
                </a:lnTo>
                <a:lnTo>
                  <a:pt x="2214610" y="239745"/>
                </a:lnTo>
                <a:lnTo>
                  <a:pt x="2278655" y="254155"/>
                </a:lnTo>
                <a:lnTo>
                  <a:pt x="2342494" y="268966"/>
                </a:lnTo>
                <a:lnTo>
                  <a:pt x="2406125" y="284175"/>
                </a:lnTo>
                <a:lnTo>
                  <a:pt x="2469547" y="299780"/>
                </a:lnTo>
                <a:lnTo>
                  <a:pt x="2532756" y="315779"/>
                </a:lnTo>
                <a:lnTo>
                  <a:pt x="2595751" y="332171"/>
                </a:lnTo>
                <a:lnTo>
                  <a:pt x="2658530" y="348954"/>
                </a:lnTo>
                <a:lnTo>
                  <a:pt x="2721091" y="366127"/>
                </a:lnTo>
                <a:lnTo>
                  <a:pt x="2783430" y="383687"/>
                </a:lnTo>
                <a:lnTo>
                  <a:pt x="2845547" y="401632"/>
                </a:lnTo>
                <a:lnTo>
                  <a:pt x="2907439" y="419962"/>
                </a:lnTo>
                <a:lnTo>
                  <a:pt x="2969104" y="438673"/>
                </a:lnTo>
                <a:lnTo>
                  <a:pt x="3030539" y="457766"/>
                </a:lnTo>
                <a:lnTo>
                  <a:pt x="3091743" y="477236"/>
                </a:lnTo>
                <a:lnTo>
                  <a:pt x="3152713" y="497084"/>
                </a:lnTo>
                <a:lnTo>
                  <a:pt x="3213447" y="517307"/>
                </a:lnTo>
                <a:lnTo>
                  <a:pt x="3273943" y="537903"/>
                </a:lnTo>
                <a:lnTo>
                  <a:pt x="3334199" y="558871"/>
                </a:lnTo>
                <a:lnTo>
                  <a:pt x="3394213" y="580209"/>
                </a:lnTo>
                <a:lnTo>
                  <a:pt x="3453982" y="601914"/>
                </a:lnTo>
                <a:lnTo>
                  <a:pt x="3513505" y="623986"/>
                </a:lnTo>
                <a:lnTo>
                  <a:pt x="3572779" y="646423"/>
                </a:lnTo>
                <a:lnTo>
                  <a:pt x="3631802" y="669223"/>
                </a:lnTo>
                <a:lnTo>
                  <a:pt x="3690571" y="692383"/>
                </a:lnTo>
                <a:lnTo>
                  <a:pt x="3749086" y="715903"/>
                </a:lnTo>
                <a:lnTo>
                  <a:pt x="3807342" y="739780"/>
                </a:lnTo>
                <a:lnTo>
                  <a:pt x="3865340" y="764013"/>
                </a:lnTo>
                <a:lnTo>
                  <a:pt x="3923075" y="788600"/>
                </a:lnTo>
                <a:lnTo>
                  <a:pt x="3980546" y="813540"/>
                </a:lnTo>
                <a:lnTo>
                  <a:pt x="4037752" y="838830"/>
                </a:lnTo>
                <a:lnTo>
                  <a:pt x="4094688" y="864468"/>
                </a:lnTo>
                <a:lnTo>
                  <a:pt x="4151355" y="890454"/>
                </a:lnTo>
                <a:lnTo>
                  <a:pt x="4207749" y="916784"/>
                </a:lnTo>
                <a:lnTo>
                  <a:pt x="4263868" y="943458"/>
                </a:lnTo>
                <a:lnTo>
                  <a:pt x="4319710" y="970474"/>
                </a:lnTo>
                <a:lnTo>
                  <a:pt x="4375273" y="997830"/>
                </a:lnTo>
                <a:lnTo>
                  <a:pt x="4430554" y="1025524"/>
                </a:lnTo>
                <a:lnTo>
                  <a:pt x="4485552" y="1053554"/>
                </a:lnTo>
                <a:lnTo>
                  <a:pt x="4540265" y="1081919"/>
                </a:lnTo>
                <a:lnTo>
                  <a:pt x="4594690" y="1110617"/>
                </a:lnTo>
                <a:lnTo>
                  <a:pt x="4648825" y="1139646"/>
                </a:lnTo>
                <a:lnTo>
                  <a:pt x="4702667" y="1169004"/>
                </a:lnTo>
                <a:lnTo>
                  <a:pt x="4756216" y="1198690"/>
                </a:lnTo>
                <a:lnTo>
                  <a:pt x="4809468" y="1228701"/>
                </a:lnTo>
                <a:lnTo>
                  <a:pt x="4862421" y="1259037"/>
                </a:lnTo>
                <a:lnTo>
                  <a:pt x="4915073" y="1289695"/>
                </a:lnTo>
                <a:lnTo>
                  <a:pt x="4967423" y="1320674"/>
                </a:lnTo>
                <a:lnTo>
                  <a:pt x="5019468" y="1351971"/>
                </a:lnTo>
                <a:lnTo>
                  <a:pt x="5071205" y="1383585"/>
                </a:lnTo>
                <a:lnTo>
                  <a:pt x="5122633" y="1415515"/>
                </a:lnTo>
                <a:lnTo>
                  <a:pt x="5173749" y="1447758"/>
                </a:lnTo>
                <a:lnTo>
                  <a:pt x="5224551" y="1480313"/>
                </a:lnTo>
                <a:lnTo>
                  <a:pt x="5275038" y="1513177"/>
                </a:lnTo>
                <a:lnTo>
                  <a:pt x="5325206" y="1546350"/>
                </a:lnTo>
                <a:lnTo>
                  <a:pt x="5375054" y="1579830"/>
                </a:lnTo>
                <a:lnTo>
                  <a:pt x="5424580" y="1613614"/>
                </a:lnTo>
                <a:lnTo>
                  <a:pt x="5473781" y="1647701"/>
                </a:lnTo>
                <a:lnTo>
                  <a:pt x="5522656" y="1682089"/>
                </a:lnTo>
                <a:lnTo>
                  <a:pt x="5571201" y="1716777"/>
                </a:lnTo>
                <a:lnTo>
                  <a:pt x="5619416" y="1751762"/>
                </a:lnTo>
                <a:lnTo>
                  <a:pt x="5667297" y="1787043"/>
                </a:lnTo>
                <a:lnTo>
                  <a:pt x="5714843" y="1822619"/>
                </a:lnTo>
                <a:lnTo>
                  <a:pt x="5762051" y="1858486"/>
                </a:lnTo>
                <a:lnTo>
                  <a:pt x="5808919" y="1894645"/>
                </a:lnTo>
                <a:lnTo>
                  <a:pt x="5855446" y="1931092"/>
                </a:lnTo>
                <a:lnTo>
                  <a:pt x="5901628" y="1967826"/>
                </a:lnTo>
                <a:lnTo>
                  <a:pt x="5947464" y="2004845"/>
                </a:lnTo>
                <a:lnTo>
                  <a:pt x="5992952" y="2042148"/>
                </a:lnTo>
                <a:lnTo>
                  <a:pt x="6038090" y="2079733"/>
                </a:lnTo>
                <a:lnTo>
                  <a:pt x="6082874" y="2117598"/>
                </a:lnTo>
                <a:lnTo>
                  <a:pt x="6127304" y="2155741"/>
                </a:lnTo>
                <a:lnTo>
                  <a:pt x="6171376" y="2194161"/>
                </a:lnTo>
                <a:lnTo>
                  <a:pt x="6215090" y="2232855"/>
                </a:lnTo>
                <a:lnTo>
                  <a:pt x="6258442" y="2271823"/>
                </a:lnTo>
                <a:lnTo>
                  <a:pt x="6301430" y="2311061"/>
                </a:lnTo>
                <a:lnTo>
                  <a:pt x="6344053" y="2350569"/>
                </a:lnTo>
                <a:lnTo>
                  <a:pt x="6386308" y="2390345"/>
                </a:lnTo>
                <a:lnTo>
                  <a:pt x="6428193" y="2430387"/>
                </a:lnTo>
                <a:lnTo>
                  <a:pt x="6469705" y="2470693"/>
                </a:lnTo>
                <a:lnTo>
                  <a:pt x="6510844" y="2511261"/>
                </a:lnTo>
                <a:lnTo>
                  <a:pt x="6551605" y="2552090"/>
                </a:lnTo>
                <a:lnTo>
                  <a:pt x="6591988" y="2593178"/>
                </a:lnTo>
                <a:lnTo>
                  <a:pt x="6631991" y="2634523"/>
                </a:lnTo>
                <a:lnTo>
                  <a:pt x="6671610" y="2676123"/>
                </a:lnTo>
                <a:lnTo>
                  <a:pt x="6710844" y="2717977"/>
                </a:lnTo>
                <a:lnTo>
                  <a:pt x="6749690" y="2760083"/>
                </a:lnTo>
                <a:lnTo>
                  <a:pt x="6788147" y="2802439"/>
                </a:lnTo>
                <a:lnTo>
                  <a:pt x="6826213" y="2845043"/>
                </a:lnTo>
                <a:lnTo>
                  <a:pt x="6863884" y="2887894"/>
                </a:lnTo>
                <a:lnTo>
                  <a:pt x="6901160" y="2930990"/>
                </a:lnTo>
                <a:lnTo>
                  <a:pt x="6938037" y="2974328"/>
                </a:lnTo>
                <a:lnTo>
                  <a:pt x="6974514" y="3017908"/>
                </a:lnTo>
                <a:lnTo>
                  <a:pt x="7010588" y="3061728"/>
                </a:lnTo>
                <a:lnTo>
                  <a:pt x="7046258" y="3105785"/>
                </a:lnTo>
                <a:lnTo>
                  <a:pt x="7081521" y="3150078"/>
                </a:lnTo>
                <a:lnTo>
                  <a:pt x="7116375" y="3194606"/>
                </a:lnTo>
                <a:lnTo>
                  <a:pt x="7150818" y="3239366"/>
                </a:lnTo>
                <a:lnTo>
                  <a:pt x="7184847" y="3284357"/>
                </a:lnTo>
                <a:lnTo>
                  <a:pt x="7218461" y="3329576"/>
                </a:lnTo>
                <a:lnTo>
                  <a:pt x="7251657" y="3375023"/>
                </a:lnTo>
                <a:lnTo>
                  <a:pt x="7284434" y="3420695"/>
                </a:lnTo>
                <a:lnTo>
                  <a:pt x="7316788" y="3466591"/>
                </a:lnTo>
                <a:lnTo>
                  <a:pt x="7348719" y="3512709"/>
                </a:lnTo>
                <a:lnTo>
                  <a:pt x="7380223" y="3559047"/>
                </a:lnTo>
                <a:lnTo>
                  <a:pt x="7411298" y="3605604"/>
                </a:lnTo>
                <a:lnTo>
                  <a:pt x="7441943" y="3652377"/>
                </a:lnTo>
                <a:lnTo>
                  <a:pt x="7472155" y="3699365"/>
                </a:lnTo>
                <a:lnTo>
                  <a:pt x="7501932" y="3746566"/>
                </a:lnTo>
                <a:lnTo>
                  <a:pt x="7531272" y="3793978"/>
                </a:lnTo>
                <a:lnTo>
                  <a:pt x="7560172" y="3841600"/>
                </a:lnTo>
                <a:lnTo>
                  <a:pt x="7588632" y="3889430"/>
                </a:lnTo>
                <a:lnTo>
                  <a:pt x="7616647" y="3937465"/>
                </a:lnTo>
                <a:lnTo>
                  <a:pt x="7644217" y="3985706"/>
                </a:lnTo>
                <a:lnTo>
                  <a:pt x="7671338" y="4034148"/>
                </a:lnTo>
                <a:lnTo>
                  <a:pt x="7698010" y="4082792"/>
                </a:lnTo>
                <a:lnTo>
                  <a:pt x="7724229" y="4131634"/>
                </a:lnTo>
                <a:lnTo>
                  <a:pt x="7749994" y="4180674"/>
                </a:lnTo>
                <a:lnTo>
                  <a:pt x="7775302" y="4229909"/>
                </a:lnTo>
                <a:lnTo>
                  <a:pt x="7800152" y="4279338"/>
                </a:lnTo>
                <a:lnTo>
                  <a:pt x="7824540" y="4328959"/>
                </a:lnTo>
                <a:lnTo>
                  <a:pt x="7848466" y="4378770"/>
                </a:lnTo>
                <a:lnTo>
                  <a:pt x="7871926" y="4428770"/>
                </a:lnTo>
                <a:lnTo>
                  <a:pt x="7894918" y="4478956"/>
                </a:lnTo>
                <a:lnTo>
                  <a:pt x="7917441" y="4529327"/>
                </a:lnTo>
                <a:lnTo>
                  <a:pt x="7939493" y="4579881"/>
                </a:lnTo>
                <a:lnTo>
                  <a:pt x="7961070" y="4630617"/>
                </a:lnTo>
                <a:lnTo>
                  <a:pt x="7982171" y="4681532"/>
                </a:lnTo>
                <a:lnTo>
                  <a:pt x="8002794" y="4732626"/>
                </a:lnTo>
                <a:lnTo>
                  <a:pt x="8022937" y="4783895"/>
                </a:lnTo>
                <a:lnTo>
                  <a:pt x="8042596" y="4835339"/>
                </a:lnTo>
                <a:lnTo>
                  <a:pt x="8061772" y="4886955"/>
                </a:lnTo>
                <a:lnTo>
                  <a:pt x="8080460" y="4938742"/>
                </a:lnTo>
                <a:lnTo>
                  <a:pt x="8098659" y="4990699"/>
                </a:lnTo>
                <a:lnTo>
                  <a:pt x="8116367" y="5042822"/>
                </a:lnTo>
                <a:lnTo>
                  <a:pt x="8133581" y="5095111"/>
                </a:lnTo>
                <a:lnTo>
                  <a:pt x="8150300" y="5147564"/>
                </a:lnTo>
                <a:lnTo>
                  <a:pt x="8166521" y="5200179"/>
                </a:lnTo>
                <a:lnTo>
                  <a:pt x="8182242" y="5252954"/>
                </a:lnTo>
                <a:lnTo>
                  <a:pt x="8197461" y="5305888"/>
                </a:lnTo>
                <a:lnTo>
                  <a:pt x="8212176" y="5358979"/>
                </a:lnTo>
                <a:lnTo>
                  <a:pt x="8226385" y="5412224"/>
                </a:lnTo>
                <a:lnTo>
                  <a:pt x="8240085" y="5465623"/>
                </a:lnTo>
                <a:lnTo>
                  <a:pt x="8253274" y="5519173"/>
                </a:lnTo>
                <a:lnTo>
                  <a:pt x="8265950" y="5572873"/>
                </a:lnTo>
                <a:lnTo>
                  <a:pt x="8278111" y="5626720"/>
                </a:lnTo>
                <a:lnTo>
                  <a:pt x="8289755" y="5680714"/>
                </a:lnTo>
                <a:lnTo>
                  <a:pt x="8300880" y="5734853"/>
                </a:lnTo>
                <a:lnTo>
                  <a:pt x="8311483" y="5789134"/>
                </a:lnTo>
                <a:lnTo>
                  <a:pt x="8321562" y="5843556"/>
                </a:lnTo>
                <a:lnTo>
                  <a:pt x="8331115" y="5898117"/>
                </a:lnTo>
                <a:lnTo>
                  <a:pt x="8340141" y="5952815"/>
                </a:lnTo>
                <a:lnTo>
                  <a:pt x="8348636" y="6007649"/>
                </a:lnTo>
                <a:lnTo>
                  <a:pt x="8356598" y="6062617"/>
                </a:lnTo>
                <a:lnTo>
                  <a:pt x="8364027" y="6117717"/>
                </a:lnTo>
                <a:lnTo>
                  <a:pt x="8370918" y="6172948"/>
                </a:lnTo>
                <a:lnTo>
                  <a:pt x="8377271" y="6228306"/>
                </a:lnTo>
                <a:lnTo>
                  <a:pt x="8383082" y="6283792"/>
                </a:lnTo>
                <a:lnTo>
                  <a:pt x="8388350" y="6339403"/>
                </a:lnTo>
                <a:lnTo>
                  <a:pt x="8393073" y="6395137"/>
                </a:lnTo>
                <a:lnTo>
                  <a:pt x="8397249" y="6450992"/>
                </a:lnTo>
                <a:lnTo>
                  <a:pt x="8400874" y="6506968"/>
                </a:lnTo>
                <a:lnTo>
                  <a:pt x="8403948" y="6563061"/>
                </a:lnTo>
                <a:lnTo>
                  <a:pt x="8406468" y="6619271"/>
                </a:lnTo>
                <a:lnTo>
                  <a:pt x="8408432" y="6675595"/>
                </a:lnTo>
                <a:lnTo>
                  <a:pt x="8409837" y="6732031"/>
                </a:lnTo>
                <a:lnTo>
                  <a:pt x="8410682" y="6788579"/>
                </a:lnTo>
                <a:lnTo>
                  <a:pt x="8410964" y="6845236"/>
                </a:lnTo>
              </a:path>
            </a:pathLst>
          </a:custGeom>
          <a:ln w="12700">
            <a:solidFill>
              <a:srgbClr val="336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52955" y="669036"/>
            <a:ext cx="6079236" cy="8976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85569" y="818133"/>
            <a:ext cx="53721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CC66"/>
                </a:solidFill>
              </a:rPr>
              <a:t>Effects of </a:t>
            </a:r>
            <a:r>
              <a:rPr spc="-5" dirty="0">
                <a:solidFill>
                  <a:srgbClr val="00CC66"/>
                </a:solidFill>
              </a:rPr>
              <a:t>air</a:t>
            </a:r>
            <a:r>
              <a:rPr spc="-65" dirty="0">
                <a:solidFill>
                  <a:srgbClr val="00CC66"/>
                </a:solidFill>
              </a:rPr>
              <a:t> </a:t>
            </a:r>
            <a:r>
              <a:rPr dirty="0">
                <a:solidFill>
                  <a:srgbClr val="00CC66"/>
                </a:solidFill>
              </a:rPr>
              <a:t>pollution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64844" y="2000834"/>
            <a:ext cx="7369175" cy="2952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3366FF"/>
              </a:buClr>
              <a:buSzPct val="79687"/>
              <a:buFont typeface="Wingdings"/>
              <a:buChar char=""/>
              <a:tabLst>
                <a:tab pos="355600" algn="l"/>
                <a:tab pos="3142615" algn="l"/>
              </a:tabLst>
            </a:pPr>
            <a:r>
              <a:rPr sz="3200" dirty="0">
                <a:solidFill>
                  <a:schemeClr val="bg1"/>
                </a:solidFill>
                <a:latin typeface="Times New Roman"/>
                <a:cs typeface="Times New Roman"/>
              </a:rPr>
              <a:t>Prolonged smoking or exposure to air  pollutants can overload or break down the  natural defenses such as hair in our nose,  sticky mucas in </a:t>
            </a:r>
            <a:r>
              <a:rPr sz="3200" spc="-5" dirty="0">
                <a:solidFill>
                  <a:schemeClr val="bg1"/>
                </a:solidFill>
                <a:latin typeface="Times New Roman"/>
                <a:cs typeface="Times New Roman"/>
              </a:rPr>
              <a:t>the </a:t>
            </a:r>
            <a:r>
              <a:rPr sz="3200" dirty="0">
                <a:solidFill>
                  <a:schemeClr val="bg1"/>
                </a:solidFill>
                <a:latin typeface="Times New Roman"/>
                <a:cs typeface="Times New Roman"/>
              </a:rPr>
              <a:t>lining of the upper  respiratory</a:t>
            </a:r>
            <a:r>
              <a:rPr sz="3200" spc="-4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chemeClr val="bg1"/>
                </a:solidFill>
                <a:latin typeface="Times New Roman"/>
                <a:cs typeface="Times New Roman"/>
              </a:rPr>
              <a:t>tract	causing diseases </a:t>
            </a:r>
            <a:r>
              <a:rPr sz="3200" spc="-5" dirty="0">
                <a:solidFill>
                  <a:schemeClr val="bg1"/>
                </a:solidFill>
                <a:latin typeface="Times New Roman"/>
                <a:cs typeface="Times New Roman"/>
              </a:rPr>
              <a:t>like</a:t>
            </a:r>
            <a:r>
              <a:rPr sz="3200" spc="-7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chemeClr val="bg1"/>
                </a:solidFill>
                <a:latin typeface="Times New Roman"/>
                <a:cs typeface="Times New Roman"/>
              </a:rPr>
              <a:t>lung  cancer, asthma, chronic bronchitis</a:t>
            </a:r>
            <a:r>
              <a:rPr sz="3200" spc="-13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chemeClr val="bg1"/>
                </a:solidFill>
                <a:latin typeface="Times New Roman"/>
                <a:cs typeface="Times New Roman"/>
              </a:rPr>
              <a:t>etc.,</a:t>
            </a:r>
          </a:p>
        </p:txBody>
      </p:sp>
      <p:sp>
        <p:nvSpPr>
          <p:cNvPr id="7" name="object 7"/>
          <p:cNvSpPr/>
          <p:nvPr/>
        </p:nvSpPr>
        <p:spPr>
          <a:xfrm>
            <a:off x="7336334" y="382042"/>
            <a:ext cx="1435306" cy="17997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</TotalTime>
  <Words>1662</Words>
  <Application>Microsoft Office PowerPoint</Application>
  <PresentationFormat>On-screen Show (4:3)</PresentationFormat>
  <Paragraphs>241</Paragraphs>
  <Slides>54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Office Theme</vt:lpstr>
      <vt:lpstr>Unit : IV</vt:lpstr>
      <vt:lpstr>Pollution</vt:lpstr>
      <vt:lpstr>Types of Pollution</vt:lpstr>
      <vt:lpstr>Air Pollution</vt:lpstr>
      <vt:lpstr>Composition of Air</vt:lpstr>
      <vt:lpstr>Types of pollutants</vt:lpstr>
      <vt:lpstr>Primary pollutants</vt:lpstr>
      <vt:lpstr>Sources of Air Pollution</vt:lpstr>
      <vt:lpstr>Effects of air pollution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Control measures</vt:lpstr>
      <vt:lpstr>Water pollution</vt:lpstr>
      <vt:lpstr>Definition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Control measures</vt:lpstr>
      <vt:lpstr>Slide 28</vt:lpstr>
      <vt:lpstr>Soil pollution</vt:lpstr>
      <vt:lpstr>Soil profile</vt:lpstr>
      <vt:lpstr>Slide 31</vt:lpstr>
      <vt:lpstr>Causes of soil degradation</vt:lpstr>
      <vt:lpstr>Excess use of fertilizers</vt:lpstr>
      <vt:lpstr>Integrated Treatment  Methods</vt:lpstr>
      <vt:lpstr>Noise Pollution</vt:lpstr>
      <vt:lpstr>Slide 36</vt:lpstr>
      <vt:lpstr>Slide 37</vt:lpstr>
      <vt:lpstr>Slide 38</vt:lpstr>
      <vt:lpstr>Ambient noise levels dB</vt:lpstr>
      <vt:lpstr>Effects of noise pollution</vt:lpstr>
      <vt:lpstr>Control techniques</vt:lpstr>
      <vt:lpstr>Thermal Pollution</vt:lpstr>
      <vt:lpstr>Role of an individual in  prevention of pollution</vt:lpstr>
      <vt:lpstr>Environmental Legislations</vt:lpstr>
      <vt:lpstr>Environmental Protection Act, 1986</vt:lpstr>
      <vt:lpstr>..</vt:lpstr>
      <vt:lpstr> Air ( Prevention and Control of Pollution) Act, 1981</vt:lpstr>
      <vt:lpstr>Water ( Prevention and Control of Pollution) Act, 1974</vt:lpstr>
      <vt:lpstr>..</vt:lpstr>
      <vt:lpstr>Forest Conservation Act, 1980</vt:lpstr>
      <vt:lpstr>..</vt:lpstr>
      <vt:lpstr>Wildlife Protection Act, 1972</vt:lpstr>
      <vt:lpstr>..</vt:lpstr>
      <vt:lpstr>Slide 54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Pollution- causes, effects and control measures</dc:title>
  <dc:creator>John D Britto</dc:creator>
  <cp:lastModifiedBy>User</cp:lastModifiedBy>
  <cp:revision>27</cp:revision>
  <dcterms:created xsi:type="dcterms:W3CDTF">2017-10-29T20:06:52Z</dcterms:created>
  <dcterms:modified xsi:type="dcterms:W3CDTF">2017-10-29T22:12:41Z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2014-11-28T00:00:00Z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2017-10-29T00:00:00Z</vt:filetime>
  </property>
</Properties>
</file>