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3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8" r:id="rId42"/>
  </p:sldIdLst>
  <p:sldSz cx="9144000" cy="6858000" type="screen4x3"/>
  <p:notesSz cx="9144000" cy="6858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0182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28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956" y="0"/>
            <a:ext cx="4742043" cy="599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227" cy="1020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33" y="52334"/>
            <a:ext cx="9145595" cy="901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9144000" cy="10289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4401956" y="0"/>
            <a:ext cx="4742043" cy="59992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0"/>
            <a:ext cx="9088227" cy="10205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-833" y="52334"/>
            <a:ext cx="9145595" cy="9018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429000" y="1219200"/>
            <a:ext cx="3459479" cy="259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0" y="205740"/>
            <a:ext cx="4343400" cy="35280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54608" y="16459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7696199" y="0"/>
                </a:moveTo>
                <a:lnTo>
                  <a:pt x="0" y="0"/>
                </a:lnTo>
                <a:lnTo>
                  <a:pt x="38131" y="17104"/>
                </a:lnTo>
                <a:lnTo>
                  <a:pt x="72077" y="39017"/>
                </a:lnTo>
                <a:lnTo>
                  <a:pt x="101866" y="65238"/>
                </a:lnTo>
                <a:lnTo>
                  <a:pt x="127527" y="95267"/>
                </a:lnTo>
                <a:lnTo>
                  <a:pt x="149089" y="128604"/>
                </a:lnTo>
                <a:lnTo>
                  <a:pt x="166580" y="164750"/>
                </a:lnTo>
                <a:lnTo>
                  <a:pt x="180028" y="203205"/>
                </a:lnTo>
                <a:lnTo>
                  <a:pt x="189462" y="243468"/>
                </a:lnTo>
                <a:lnTo>
                  <a:pt x="194911" y="285041"/>
                </a:lnTo>
                <a:lnTo>
                  <a:pt x="196403" y="327423"/>
                </a:lnTo>
                <a:lnTo>
                  <a:pt x="193968" y="370115"/>
                </a:lnTo>
                <a:lnTo>
                  <a:pt x="187633" y="412616"/>
                </a:lnTo>
                <a:lnTo>
                  <a:pt x="177427" y="454428"/>
                </a:lnTo>
                <a:lnTo>
                  <a:pt x="163378" y="495049"/>
                </a:lnTo>
                <a:lnTo>
                  <a:pt x="145516" y="533981"/>
                </a:lnTo>
                <a:lnTo>
                  <a:pt x="123869" y="570723"/>
                </a:lnTo>
                <a:lnTo>
                  <a:pt x="98465" y="604775"/>
                </a:lnTo>
                <a:lnTo>
                  <a:pt x="69333" y="635639"/>
                </a:lnTo>
                <a:lnTo>
                  <a:pt x="36502" y="662814"/>
                </a:lnTo>
                <a:lnTo>
                  <a:pt x="0" y="685799"/>
                </a:lnTo>
                <a:lnTo>
                  <a:pt x="7696199" y="685799"/>
                </a:lnTo>
                <a:lnTo>
                  <a:pt x="7696199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054608" y="16459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7696199" y="76199"/>
                </a:moveTo>
                <a:lnTo>
                  <a:pt x="7696199" y="685799"/>
                </a:lnTo>
                <a:lnTo>
                  <a:pt x="7146883" y="685799"/>
                </a:lnTo>
                <a:lnTo>
                  <a:pt x="6649516" y="685799"/>
                </a:lnTo>
                <a:lnTo>
                  <a:pt x="6198326" y="685799"/>
                </a:lnTo>
                <a:lnTo>
                  <a:pt x="5787542" y="685799"/>
                </a:lnTo>
                <a:lnTo>
                  <a:pt x="5411390" y="685799"/>
                </a:lnTo>
                <a:lnTo>
                  <a:pt x="5064099" y="685799"/>
                </a:lnTo>
                <a:lnTo>
                  <a:pt x="4739897" y="685799"/>
                </a:lnTo>
                <a:lnTo>
                  <a:pt x="4433011" y="685799"/>
                </a:lnTo>
                <a:lnTo>
                  <a:pt x="4137669" y="685799"/>
                </a:lnTo>
                <a:lnTo>
                  <a:pt x="3848099" y="685799"/>
                </a:lnTo>
                <a:lnTo>
                  <a:pt x="3558530" y="685799"/>
                </a:lnTo>
                <a:lnTo>
                  <a:pt x="3263188" y="685799"/>
                </a:lnTo>
                <a:lnTo>
                  <a:pt x="2956302" y="685799"/>
                </a:lnTo>
                <a:lnTo>
                  <a:pt x="2632100" y="685799"/>
                </a:lnTo>
                <a:lnTo>
                  <a:pt x="2284809" y="685799"/>
                </a:lnTo>
                <a:lnTo>
                  <a:pt x="1908657" y="685799"/>
                </a:lnTo>
                <a:lnTo>
                  <a:pt x="1497872" y="685799"/>
                </a:lnTo>
                <a:lnTo>
                  <a:pt x="1046683" y="685799"/>
                </a:lnTo>
                <a:lnTo>
                  <a:pt x="549316" y="685799"/>
                </a:lnTo>
                <a:lnTo>
                  <a:pt x="0" y="685799"/>
                </a:lnTo>
                <a:lnTo>
                  <a:pt x="36502" y="662814"/>
                </a:lnTo>
                <a:lnTo>
                  <a:pt x="69333" y="635639"/>
                </a:lnTo>
                <a:lnTo>
                  <a:pt x="98465" y="604775"/>
                </a:lnTo>
                <a:lnTo>
                  <a:pt x="123869" y="570723"/>
                </a:lnTo>
                <a:lnTo>
                  <a:pt x="145516" y="533981"/>
                </a:lnTo>
                <a:lnTo>
                  <a:pt x="163378" y="495049"/>
                </a:lnTo>
                <a:lnTo>
                  <a:pt x="177427" y="454428"/>
                </a:lnTo>
                <a:lnTo>
                  <a:pt x="187633" y="412616"/>
                </a:lnTo>
                <a:lnTo>
                  <a:pt x="193968" y="370115"/>
                </a:lnTo>
                <a:lnTo>
                  <a:pt x="196403" y="327423"/>
                </a:lnTo>
                <a:lnTo>
                  <a:pt x="194911" y="285041"/>
                </a:lnTo>
                <a:lnTo>
                  <a:pt x="189462" y="243468"/>
                </a:lnTo>
                <a:lnTo>
                  <a:pt x="180028" y="203205"/>
                </a:lnTo>
                <a:lnTo>
                  <a:pt x="166580" y="164750"/>
                </a:lnTo>
                <a:lnTo>
                  <a:pt x="149089" y="128604"/>
                </a:lnTo>
                <a:lnTo>
                  <a:pt x="127527" y="95267"/>
                </a:lnTo>
                <a:lnTo>
                  <a:pt x="101866" y="65238"/>
                </a:lnTo>
                <a:lnTo>
                  <a:pt x="72077" y="39017"/>
                </a:lnTo>
                <a:lnTo>
                  <a:pt x="38131" y="17104"/>
                </a:lnTo>
                <a:lnTo>
                  <a:pt x="0" y="0"/>
                </a:lnTo>
                <a:lnTo>
                  <a:pt x="576733" y="0"/>
                </a:lnTo>
                <a:lnTo>
                  <a:pt x="1150581" y="0"/>
                </a:lnTo>
                <a:lnTo>
                  <a:pt x="1718657" y="0"/>
                </a:lnTo>
                <a:lnTo>
                  <a:pt x="2278075" y="0"/>
                </a:lnTo>
                <a:lnTo>
                  <a:pt x="2825948" y="0"/>
                </a:lnTo>
                <a:lnTo>
                  <a:pt x="3359391" y="0"/>
                </a:lnTo>
                <a:lnTo>
                  <a:pt x="3875517" y="0"/>
                </a:lnTo>
                <a:lnTo>
                  <a:pt x="4371441" y="0"/>
                </a:lnTo>
                <a:lnTo>
                  <a:pt x="4844276" y="0"/>
                </a:lnTo>
                <a:lnTo>
                  <a:pt x="5291137" y="0"/>
                </a:lnTo>
                <a:lnTo>
                  <a:pt x="7696199" y="0"/>
                </a:lnTo>
                <a:lnTo>
                  <a:pt x="7696199" y="76199"/>
                </a:lnTo>
                <a:close/>
              </a:path>
            </a:pathLst>
          </a:custGeom>
          <a:ln w="914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58767" y="78943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730" y="0"/>
                </a:moveTo>
                <a:lnTo>
                  <a:pt x="1645" y="518"/>
                </a:lnTo>
                <a:lnTo>
                  <a:pt x="4053" y="5852"/>
                </a:lnTo>
                <a:lnTo>
                  <a:pt x="0" y="8503"/>
                </a:lnTo>
                <a:lnTo>
                  <a:pt x="7376" y="12191"/>
                </a:lnTo>
                <a:lnTo>
                  <a:pt x="10546" y="9022"/>
                </a:lnTo>
                <a:lnTo>
                  <a:pt x="12191" y="6857"/>
                </a:lnTo>
                <a:lnTo>
                  <a:pt x="11429" y="4815"/>
                </a:lnTo>
                <a:lnTo>
                  <a:pt x="12191" y="2651"/>
                </a:lnTo>
                <a:lnTo>
                  <a:pt x="5730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977639" y="832104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523" y="0"/>
                </a:moveTo>
                <a:lnTo>
                  <a:pt x="0" y="2651"/>
                </a:lnTo>
                <a:lnTo>
                  <a:pt x="2285" y="6857"/>
                </a:lnTo>
                <a:lnTo>
                  <a:pt x="4571" y="9022"/>
                </a:lnTo>
                <a:lnTo>
                  <a:pt x="5333" y="10027"/>
                </a:lnTo>
                <a:lnTo>
                  <a:pt x="15239" y="12191"/>
                </a:lnTo>
                <a:lnTo>
                  <a:pt x="12191" y="5333"/>
                </a:lnTo>
                <a:lnTo>
                  <a:pt x="8381" y="1645"/>
                </a:lnTo>
                <a:lnTo>
                  <a:pt x="1523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897379" y="166116"/>
            <a:ext cx="1879091" cy="6781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544823" y="56845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0872" y="2042"/>
                </a:moveTo>
                <a:lnTo>
                  <a:pt x="2407" y="2042"/>
                </a:lnTo>
                <a:lnTo>
                  <a:pt x="5455" y="6095"/>
                </a:lnTo>
                <a:lnTo>
                  <a:pt x="10911" y="7619"/>
                </a:lnTo>
                <a:lnTo>
                  <a:pt x="12191" y="5090"/>
                </a:lnTo>
                <a:lnTo>
                  <a:pt x="10872" y="2042"/>
                </a:lnTo>
                <a:close/>
              </a:path>
              <a:path w="12700" h="7620">
                <a:moveTo>
                  <a:pt x="3688" y="0"/>
                </a:moveTo>
                <a:lnTo>
                  <a:pt x="0" y="518"/>
                </a:lnTo>
                <a:lnTo>
                  <a:pt x="4328" y="6095"/>
                </a:lnTo>
                <a:lnTo>
                  <a:pt x="2407" y="2042"/>
                </a:lnTo>
                <a:lnTo>
                  <a:pt x="10872" y="2042"/>
                </a:lnTo>
                <a:lnTo>
                  <a:pt x="10424" y="1005"/>
                </a:lnTo>
                <a:lnTo>
                  <a:pt x="3688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4292635" y="172503"/>
            <a:ext cx="1109944" cy="67093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4093464" y="500015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11740" y="0"/>
                </a:moveTo>
                <a:lnTo>
                  <a:pt x="4053" y="5830"/>
                </a:lnTo>
                <a:lnTo>
                  <a:pt x="1608" y="9727"/>
                </a:lnTo>
                <a:lnTo>
                  <a:pt x="10957" y="13954"/>
                </a:lnTo>
                <a:lnTo>
                  <a:pt x="16586" y="6840"/>
                </a:lnTo>
                <a:lnTo>
                  <a:pt x="16382" y="1262"/>
                </a:lnTo>
                <a:lnTo>
                  <a:pt x="11740" y="0"/>
                </a:lnTo>
                <a:close/>
              </a:path>
              <a:path w="17145" h="13970">
                <a:moveTo>
                  <a:pt x="0" y="9000"/>
                </a:moveTo>
                <a:lnTo>
                  <a:pt x="0" y="12292"/>
                </a:lnTo>
                <a:lnTo>
                  <a:pt x="1608" y="9727"/>
                </a:lnTo>
                <a:lnTo>
                  <a:pt x="0" y="900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4075176" y="481584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5" h="13970">
                <a:moveTo>
                  <a:pt x="5730" y="0"/>
                </a:moveTo>
                <a:lnTo>
                  <a:pt x="2926" y="2042"/>
                </a:lnTo>
                <a:lnTo>
                  <a:pt x="0" y="2407"/>
                </a:lnTo>
                <a:lnTo>
                  <a:pt x="3566" y="6461"/>
                </a:lnTo>
                <a:lnTo>
                  <a:pt x="8673" y="9754"/>
                </a:lnTo>
                <a:lnTo>
                  <a:pt x="18656" y="13915"/>
                </a:lnTo>
                <a:lnTo>
                  <a:pt x="25907" y="8381"/>
                </a:lnTo>
                <a:lnTo>
                  <a:pt x="15118" y="2042"/>
                </a:lnTo>
                <a:lnTo>
                  <a:pt x="8625" y="518"/>
                </a:lnTo>
                <a:lnTo>
                  <a:pt x="5730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6164579" y="164592"/>
            <a:ext cx="1807463" cy="68122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812023" y="56845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0872" y="2042"/>
                </a:moveTo>
                <a:lnTo>
                  <a:pt x="2407" y="2042"/>
                </a:lnTo>
                <a:lnTo>
                  <a:pt x="5455" y="6095"/>
                </a:lnTo>
                <a:lnTo>
                  <a:pt x="10911" y="7619"/>
                </a:lnTo>
                <a:lnTo>
                  <a:pt x="12191" y="5090"/>
                </a:lnTo>
                <a:lnTo>
                  <a:pt x="10872" y="2042"/>
                </a:lnTo>
                <a:close/>
              </a:path>
              <a:path w="12700" h="7620">
                <a:moveTo>
                  <a:pt x="3688" y="0"/>
                </a:moveTo>
                <a:lnTo>
                  <a:pt x="0" y="518"/>
                </a:lnTo>
                <a:lnTo>
                  <a:pt x="4328" y="6095"/>
                </a:lnTo>
                <a:lnTo>
                  <a:pt x="2407" y="2042"/>
                </a:lnTo>
                <a:lnTo>
                  <a:pt x="10872" y="2042"/>
                </a:lnTo>
                <a:lnTo>
                  <a:pt x="10424" y="1005"/>
                </a:lnTo>
                <a:lnTo>
                  <a:pt x="3688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266444" y="527304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4551" y="0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16291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9903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3530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27142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0769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34381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008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41620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45247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48859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2486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6098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9725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3337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66964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70576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74203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7815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81442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5054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k object 48"/>
          <p:cNvSpPr/>
          <p:nvPr/>
        </p:nvSpPr>
        <p:spPr>
          <a:xfrm>
            <a:off x="4524755" y="17526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k object 49"/>
          <p:cNvSpPr/>
          <p:nvPr/>
        </p:nvSpPr>
        <p:spPr>
          <a:xfrm>
            <a:off x="4718303" y="52730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k object 50"/>
          <p:cNvSpPr/>
          <p:nvPr/>
        </p:nvSpPr>
        <p:spPr>
          <a:xfrm>
            <a:off x="4885944" y="5562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k object 51"/>
          <p:cNvSpPr/>
          <p:nvPr/>
        </p:nvSpPr>
        <p:spPr>
          <a:xfrm>
            <a:off x="5248655" y="71475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67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k object 52"/>
          <p:cNvSpPr/>
          <p:nvPr/>
        </p:nvSpPr>
        <p:spPr>
          <a:xfrm>
            <a:off x="6333744" y="35204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k object 53"/>
          <p:cNvSpPr/>
          <p:nvPr/>
        </p:nvSpPr>
        <p:spPr>
          <a:xfrm>
            <a:off x="6184391" y="527304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2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k object 54"/>
          <p:cNvSpPr/>
          <p:nvPr/>
        </p:nvSpPr>
        <p:spPr>
          <a:xfrm>
            <a:off x="6696455" y="374904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343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k object 55"/>
          <p:cNvSpPr/>
          <p:nvPr/>
        </p:nvSpPr>
        <p:spPr>
          <a:xfrm>
            <a:off x="6699503" y="17830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247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k object 56"/>
          <p:cNvSpPr/>
          <p:nvPr/>
        </p:nvSpPr>
        <p:spPr>
          <a:xfrm>
            <a:off x="7057643" y="17526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35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bk object 57"/>
          <p:cNvSpPr/>
          <p:nvPr/>
        </p:nvSpPr>
        <p:spPr>
          <a:xfrm>
            <a:off x="7296911" y="52730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443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bk object 58"/>
          <p:cNvSpPr/>
          <p:nvPr/>
        </p:nvSpPr>
        <p:spPr>
          <a:xfrm>
            <a:off x="7086600" y="527304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9059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k object 59"/>
          <p:cNvSpPr/>
          <p:nvPr/>
        </p:nvSpPr>
        <p:spPr>
          <a:xfrm>
            <a:off x="7420355" y="175260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428243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k object 60"/>
          <p:cNvSpPr/>
          <p:nvPr/>
        </p:nvSpPr>
        <p:spPr>
          <a:xfrm>
            <a:off x="7781543" y="746760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k object 61"/>
          <p:cNvSpPr/>
          <p:nvPr/>
        </p:nvSpPr>
        <p:spPr>
          <a:xfrm>
            <a:off x="3438144" y="181356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5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k object 62"/>
          <p:cNvSpPr/>
          <p:nvPr/>
        </p:nvSpPr>
        <p:spPr>
          <a:xfrm>
            <a:off x="3076955" y="176784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5">
                <a:moveTo>
                  <a:pt x="0" y="0"/>
                </a:moveTo>
                <a:lnTo>
                  <a:pt x="0" y="534923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k object 63"/>
          <p:cNvSpPr/>
          <p:nvPr/>
        </p:nvSpPr>
        <p:spPr>
          <a:xfrm>
            <a:off x="3035807" y="52730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3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k object 64"/>
          <p:cNvSpPr/>
          <p:nvPr/>
        </p:nvSpPr>
        <p:spPr>
          <a:xfrm>
            <a:off x="2822447" y="52730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k object 65"/>
          <p:cNvSpPr/>
          <p:nvPr/>
        </p:nvSpPr>
        <p:spPr>
          <a:xfrm>
            <a:off x="2505455" y="52730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539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k object 66"/>
          <p:cNvSpPr/>
          <p:nvPr/>
        </p:nvSpPr>
        <p:spPr>
          <a:xfrm>
            <a:off x="1917191" y="527304"/>
            <a:ext cx="553720" cy="0"/>
          </a:xfrm>
          <a:custGeom>
            <a:avLst/>
            <a:gdLst/>
            <a:ahLst/>
            <a:cxnLst/>
            <a:rect l="l" t="t" r="r" b="b"/>
            <a:pathLst>
              <a:path w="553719">
                <a:moveTo>
                  <a:pt x="0" y="0"/>
                </a:moveTo>
                <a:lnTo>
                  <a:pt x="5532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k object 67"/>
          <p:cNvSpPr/>
          <p:nvPr/>
        </p:nvSpPr>
        <p:spPr>
          <a:xfrm>
            <a:off x="2350007" y="37185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40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k object 68"/>
          <p:cNvSpPr/>
          <p:nvPr/>
        </p:nvSpPr>
        <p:spPr>
          <a:xfrm>
            <a:off x="1990344" y="400812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k object 69"/>
          <p:cNvSpPr/>
          <p:nvPr/>
        </p:nvSpPr>
        <p:spPr>
          <a:xfrm>
            <a:off x="2353055" y="173736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42671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k object 70"/>
          <p:cNvSpPr/>
          <p:nvPr/>
        </p:nvSpPr>
        <p:spPr>
          <a:xfrm>
            <a:off x="2714244" y="28651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k object 71"/>
          <p:cNvSpPr/>
          <p:nvPr/>
        </p:nvSpPr>
        <p:spPr>
          <a:xfrm>
            <a:off x="2714244" y="17678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51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k object 72"/>
          <p:cNvSpPr/>
          <p:nvPr/>
        </p:nvSpPr>
        <p:spPr>
          <a:xfrm>
            <a:off x="6777228" y="52578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k object 73"/>
          <p:cNvSpPr/>
          <p:nvPr/>
        </p:nvSpPr>
        <p:spPr>
          <a:xfrm>
            <a:off x="262127" y="86868"/>
            <a:ext cx="891540" cy="832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3559" y="949535"/>
            <a:ext cx="8056881" cy="255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001F5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034" y="1612975"/>
            <a:ext cx="8075930" cy="2724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9/20/2018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161280" y="6319441"/>
            <a:ext cx="231140" cy="3562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26" Type="http://schemas.openxmlformats.org/officeDocument/2006/relationships/image" Target="../media/image35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5" Type="http://schemas.openxmlformats.org/officeDocument/2006/relationships/image" Target="../media/image34.png"/><Relationship Id="rId3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29" Type="http://schemas.openxmlformats.org/officeDocument/2006/relationships/image" Target="../media/image3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32" Type="http://schemas.openxmlformats.org/officeDocument/2006/relationships/image" Target="../media/image41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28" Type="http://schemas.openxmlformats.org/officeDocument/2006/relationships/image" Target="../media/image37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31" Type="http://schemas.openxmlformats.org/officeDocument/2006/relationships/image" Target="../media/image40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1.png"/><Relationship Id="rId7" Type="http://schemas.openxmlformats.org/officeDocument/2006/relationships/image" Target="../media/image43.jpeg"/><Relationship Id="rId12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11" Type="http://schemas.openxmlformats.org/officeDocument/2006/relationships/image" Target="../media/image47.jpeg"/><Relationship Id="rId5" Type="http://schemas.openxmlformats.org/officeDocument/2006/relationships/image" Target="../media/image3.png"/><Relationship Id="rId10" Type="http://schemas.openxmlformats.org/officeDocument/2006/relationships/image" Target="../media/image46.jpeg"/><Relationship Id="rId4" Type="http://schemas.openxmlformats.org/officeDocument/2006/relationships/image" Target="../media/image2.png"/><Relationship Id="rId9" Type="http://schemas.openxmlformats.org/officeDocument/2006/relationships/image" Target="../media/image4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8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jpeg"/><Relationship Id="rId4" Type="http://schemas.openxmlformats.org/officeDocument/2006/relationships/image" Target="../media/image8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4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3.jpeg"/><Relationship Id="rId5" Type="http://schemas.openxmlformats.org/officeDocument/2006/relationships/image" Target="../media/image92.jpeg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jpeg"/><Relationship Id="rId7" Type="http://schemas.openxmlformats.org/officeDocument/2006/relationships/image" Target="../media/image98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jpeg"/><Relationship Id="rId5" Type="http://schemas.openxmlformats.org/officeDocument/2006/relationships/image" Target="../media/image96.jpeg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6.png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image" Target="../media/image50.jpeg"/><Relationship Id="rId7" Type="http://schemas.openxmlformats.org/officeDocument/2006/relationships/image" Target="../media/image5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0" y="6857999"/>
                </a:moveTo>
                <a:lnTo>
                  <a:pt x="9143999" y="6857999"/>
                </a:lnTo>
                <a:lnTo>
                  <a:pt x="9143999" y="0"/>
                </a:lnTo>
                <a:lnTo>
                  <a:pt x="0" y="0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812"/>
            <a:ext cx="9141460" cy="5195570"/>
          </a:xfrm>
          <a:custGeom>
            <a:avLst/>
            <a:gdLst/>
            <a:ahLst/>
            <a:cxnLst/>
            <a:rect l="l" t="t" r="r" b="b"/>
            <a:pathLst>
              <a:path w="9141460" h="5195570">
                <a:moveTo>
                  <a:pt x="0" y="0"/>
                </a:moveTo>
                <a:lnTo>
                  <a:pt x="0" y="828537"/>
                </a:lnTo>
                <a:lnTo>
                  <a:pt x="9140951" y="5195315"/>
                </a:lnTo>
                <a:lnTo>
                  <a:pt x="9140951" y="5185790"/>
                </a:lnTo>
                <a:lnTo>
                  <a:pt x="0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6220" y="0"/>
            <a:ext cx="8905240" cy="5148580"/>
          </a:xfrm>
          <a:custGeom>
            <a:avLst/>
            <a:gdLst/>
            <a:ahLst/>
            <a:cxnLst/>
            <a:rect l="l" t="t" r="r" b="b"/>
            <a:pathLst>
              <a:path w="8905240" h="5148580">
                <a:moveTo>
                  <a:pt x="686443" y="0"/>
                </a:moveTo>
                <a:lnTo>
                  <a:pt x="0" y="0"/>
                </a:lnTo>
                <a:lnTo>
                  <a:pt x="8904731" y="5148071"/>
                </a:lnTo>
                <a:lnTo>
                  <a:pt x="8904731" y="5138546"/>
                </a:lnTo>
                <a:lnTo>
                  <a:pt x="686443" y="0"/>
                </a:lnTo>
                <a:close/>
              </a:path>
            </a:pathLst>
          </a:custGeom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449823"/>
            <a:ext cx="6409943" cy="3032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09944" y="5678423"/>
            <a:ext cx="2731007" cy="1036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914644"/>
            <a:ext cx="7594091" cy="5227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594091" y="5876544"/>
            <a:ext cx="1546860" cy="160020"/>
          </a:xfrm>
          <a:custGeom>
            <a:avLst/>
            <a:gdLst/>
            <a:ahLst/>
            <a:cxnLst/>
            <a:rect l="l" t="t" r="r" b="b"/>
            <a:pathLst>
              <a:path w="1546859" h="160020">
                <a:moveTo>
                  <a:pt x="1546859" y="0"/>
                </a:moveTo>
                <a:lnTo>
                  <a:pt x="0" y="38029"/>
                </a:lnTo>
                <a:lnTo>
                  <a:pt x="0" y="160019"/>
                </a:lnTo>
                <a:lnTo>
                  <a:pt x="1546859" y="76044"/>
                </a:lnTo>
                <a:lnTo>
                  <a:pt x="1546859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45479" y="6056376"/>
            <a:ext cx="3395979" cy="314325"/>
          </a:xfrm>
          <a:custGeom>
            <a:avLst/>
            <a:gdLst/>
            <a:ahLst/>
            <a:cxnLst/>
            <a:rect l="l" t="t" r="r" b="b"/>
            <a:pathLst>
              <a:path w="3395979" h="314325">
                <a:moveTo>
                  <a:pt x="3395471" y="0"/>
                </a:moveTo>
                <a:lnTo>
                  <a:pt x="0" y="247339"/>
                </a:lnTo>
                <a:lnTo>
                  <a:pt x="0" y="313943"/>
                </a:lnTo>
                <a:lnTo>
                  <a:pt x="3395471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6303264"/>
            <a:ext cx="5745479" cy="55321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28415" y="6417564"/>
            <a:ext cx="3991610" cy="439420"/>
          </a:xfrm>
          <a:custGeom>
            <a:avLst/>
            <a:gdLst/>
            <a:ahLst/>
            <a:cxnLst/>
            <a:rect l="l" t="t" r="r" b="b"/>
            <a:pathLst>
              <a:path w="3991609" h="439420">
                <a:moveTo>
                  <a:pt x="3583807" y="0"/>
                </a:moveTo>
                <a:lnTo>
                  <a:pt x="0" y="438911"/>
                </a:lnTo>
                <a:lnTo>
                  <a:pt x="3460120" y="438911"/>
                </a:lnTo>
                <a:lnTo>
                  <a:pt x="3991355" y="324409"/>
                </a:lnTo>
                <a:lnTo>
                  <a:pt x="3583807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911340" y="6141720"/>
            <a:ext cx="2229611" cy="6004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5759" y="5001767"/>
            <a:ext cx="1155700" cy="381000"/>
          </a:xfrm>
          <a:custGeom>
            <a:avLst/>
            <a:gdLst/>
            <a:ahLst/>
            <a:cxnLst/>
            <a:rect l="l" t="t" r="r" b="b"/>
            <a:pathLst>
              <a:path w="1155700" h="381000">
                <a:moveTo>
                  <a:pt x="0" y="0"/>
                </a:moveTo>
                <a:lnTo>
                  <a:pt x="0" y="9524"/>
                </a:lnTo>
                <a:lnTo>
                  <a:pt x="1155191" y="380999"/>
                </a:lnTo>
                <a:lnTo>
                  <a:pt x="0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2359152"/>
            <a:ext cx="7985759" cy="265328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5759" y="4840223"/>
            <a:ext cx="1155191" cy="50444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1453896"/>
            <a:ext cx="7985759" cy="34716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42359" y="0"/>
            <a:ext cx="5013959" cy="43266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27364" y="4290060"/>
            <a:ext cx="513587" cy="47396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94419" y="4108704"/>
            <a:ext cx="447040" cy="532130"/>
          </a:xfrm>
          <a:custGeom>
            <a:avLst/>
            <a:gdLst/>
            <a:ahLst/>
            <a:cxnLst/>
            <a:rect l="l" t="t" r="r" b="b"/>
            <a:pathLst>
              <a:path w="447040" h="532129">
                <a:moveTo>
                  <a:pt x="152521" y="0"/>
                </a:moveTo>
                <a:lnTo>
                  <a:pt x="0" y="142874"/>
                </a:lnTo>
                <a:lnTo>
                  <a:pt x="446531" y="531875"/>
                </a:lnTo>
                <a:lnTo>
                  <a:pt x="446531" y="274700"/>
                </a:lnTo>
                <a:lnTo>
                  <a:pt x="152521" y="0"/>
                </a:lnTo>
                <a:close/>
              </a:path>
            </a:pathLst>
          </a:custGeom>
          <a:solidFill>
            <a:srgbClr val="0000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95344" y="0"/>
            <a:ext cx="4951475" cy="425195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0807" y="0"/>
            <a:ext cx="3989831" cy="402335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536691" y="0"/>
            <a:ext cx="3489959" cy="393649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006840" y="3927347"/>
            <a:ext cx="134111" cy="15239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94064" y="1348740"/>
            <a:ext cx="247015" cy="820419"/>
          </a:xfrm>
          <a:custGeom>
            <a:avLst/>
            <a:gdLst/>
            <a:ahLst/>
            <a:cxnLst/>
            <a:rect l="l" t="t" r="r" b="b"/>
            <a:pathLst>
              <a:path w="247015" h="820419">
                <a:moveTo>
                  <a:pt x="122681" y="0"/>
                </a:moveTo>
                <a:lnTo>
                  <a:pt x="0" y="305043"/>
                </a:lnTo>
                <a:lnTo>
                  <a:pt x="246887" y="819911"/>
                </a:lnTo>
                <a:lnTo>
                  <a:pt x="246887" y="324093"/>
                </a:lnTo>
                <a:lnTo>
                  <a:pt x="122681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107679" y="0"/>
            <a:ext cx="909827" cy="16535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589264" y="0"/>
            <a:ext cx="542543" cy="126339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044940" y="1036320"/>
            <a:ext cx="96520" cy="494030"/>
          </a:xfrm>
          <a:custGeom>
            <a:avLst/>
            <a:gdLst/>
            <a:ahLst/>
            <a:cxnLst/>
            <a:rect l="l" t="t" r="r" b="b"/>
            <a:pathLst>
              <a:path w="96520" h="494030">
                <a:moveTo>
                  <a:pt x="86349" y="0"/>
                </a:moveTo>
                <a:lnTo>
                  <a:pt x="0" y="227837"/>
                </a:lnTo>
                <a:lnTo>
                  <a:pt x="96011" y="493775"/>
                </a:lnTo>
                <a:lnTo>
                  <a:pt x="96011" y="9509"/>
                </a:lnTo>
                <a:lnTo>
                  <a:pt x="86349" y="0"/>
                </a:lnTo>
                <a:close/>
              </a:path>
            </a:pathLst>
          </a:custGeom>
          <a:solidFill>
            <a:srgbClr val="0000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47" y="2542032"/>
            <a:ext cx="9131807" cy="295808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134855" y="5529072"/>
            <a:ext cx="9525" cy="9525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0" y="0"/>
                </a:moveTo>
                <a:lnTo>
                  <a:pt x="0" y="9143"/>
                </a:lnTo>
                <a:lnTo>
                  <a:pt x="9143" y="9143"/>
                </a:lnTo>
                <a:lnTo>
                  <a:pt x="0" y="0"/>
                </a:lnTo>
                <a:close/>
              </a:path>
            </a:pathLst>
          </a:custGeom>
          <a:solidFill>
            <a:srgbClr val="17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47" y="3416808"/>
            <a:ext cx="9131807" cy="21214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047" y="5042916"/>
            <a:ext cx="9131807" cy="65836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058923" y="0"/>
            <a:ext cx="7075931" cy="5042915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71515" y="0"/>
            <a:ext cx="3863339" cy="414985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271259" y="0"/>
            <a:ext cx="2863595" cy="39121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173467" y="0"/>
            <a:ext cx="1961387" cy="329183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452359" y="0"/>
            <a:ext cx="1682495" cy="307390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7908035" y="0"/>
            <a:ext cx="1226819" cy="236067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2590800"/>
            <a:ext cx="5826251" cy="2084831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88151" y="4436364"/>
            <a:ext cx="3352799" cy="110337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35608" y="2500883"/>
            <a:ext cx="6509004" cy="221589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2045590" y="2967907"/>
            <a:ext cx="5233670" cy="10426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0" dirty="0">
                <a:solidFill>
                  <a:srgbClr val="FFFF00"/>
                </a:solidFill>
                <a:latin typeface="Comic Sans MS"/>
                <a:cs typeface="Comic Sans MS"/>
              </a:rPr>
              <a:t>WELC</a:t>
            </a:r>
            <a:r>
              <a:rPr sz="8000" spc="-30" dirty="0">
                <a:solidFill>
                  <a:srgbClr val="FFFF00"/>
                </a:solidFill>
                <a:latin typeface="Comic Sans MS"/>
                <a:cs typeface="Comic Sans MS"/>
              </a:rPr>
              <a:t>O</a:t>
            </a:r>
            <a:r>
              <a:rPr sz="8000" dirty="0">
                <a:solidFill>
                  <a:srgbClr val="FFFF00"/>
                </a:solidFill>
                <a:latin typeface="Comic Sans MS"/>
                <a:cs typeface="Comic Sans MS"/>
              </a:rPr>
              <a:t>ME</a:t>
            </a:r>
            <a:endParaRPr sz="8000"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868156" y="6419086"/>
            <a:ext cx="275844" cy="3474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8954268" y="6485277"/>
            <a:ext cx="11048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152400" y="123444"/>
            <a:ext cx="2362200" cy="2162555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9225" rIns="0" bIns="0" rtlCol="0">
            <a:spAutoFit/>
          </a:bodyPr>
          <a:lstStyle/>
          <a:p>
            <a:pPr marL="549910">
              <a:lnSpc>
                <a:spcPts val="5260"/>
              </a:lnSpc>
            </a:pPr>
            <a:r>
              <a:rPr dirty="0">
                <a:latin typeface="Times New Roman"/>
                <a:cs typeface="Times New Roman"/>
              </a:rPr>
              <a:t>Geomor</a:t>
            </a:r>
            <a:r>
              <a:rPr spc="10" dirty="0">
                <a:latin typeface="Times New Roman"/>
                <a:cs typeface="Times New Roman"/>
              </a:rPr>
              <a:t>p</a:t>
            </a:r>
            <a:r>
              <a:rPr dirty="0">
                <a:latin typeface="Times New Roman"/>
                <a:cs typeface="Times New Roman"/>
              </a:rPr>
              <a:t>hic</a:t>
            </a:r>
            <a:r>
              <a:rPr spc="-3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Process</a:t>
            </a:r>
            <a:r>
              <a:rPr spc="-2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(Cont…)</a:t>
            </a:r>
          </a:p>
        </p:txBody>
      </p:sp>
      <p:sp>
        <p:nvSpPr>
          <p:cNvPr id="3" name="object 3"/>
          <p:cNvSpPr/>
          <p:nvPr/>
        </p:nvSpPr>
        <p:spPr>
          <a:xfrm>
            <a:off x="777240" y="2545079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7240" y="4812791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037646" y="1905021"/>
            <a:ext cx="7343140" cy="3757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Defi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ni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io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82550" marR="5080" algn="just">
              <a:lnSpc>
                <a:spcPct val="150000"/>
              </a:lnSpc>
              <a:spcBef>
                <a:spcPts val="580"/>
              </a:spcBef>
            </a:pPr>
            <a:r>
              <a:rPr sz="2400" spc="-5" dirty="0">
                <a:latin typeface="Calibri"/>
                <a:cs typeface="Calibri"/>
              </a:rPr>
              <a:t>Th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geomo</a:t>
            </a:r>
            <a:r>
              <a:rPr sz="2400" dirty="0">
                <a:latin typeface="Calibri"/>
                <a:cs typeface="Calibri"/>
              </a:rPr>
              <a:t>rph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processe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all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tho</a:t>
            </a: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-15" dirty="0">
                <a:latin typeface="Calibri"/>
                <a:cs typeface="Calibri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19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phys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1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and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ch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400" spc="-1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cal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hange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which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effect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mod</a:t>
            </a:r>
            <a:r>
              <a:rPr sz="2400" spc="-5" dirty="0">
                <a:latin typeface="Calibri"/>
                <a:cs typeface="Calibri"/>
              </a:rPr>
              <a:t>if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ca</a:t>
            </a:r>
            <a:r>
              <a:rPr sz="2400" spc="-20" dirty="0">
                <a:latin typeface="Calibri"/>
                <a:cs typeface="Calibri"/>
              </a:rPr>
              <a:t>t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ea</a:t>
            </a:r>
            <a:r>
              <a:rPr sz="2400" spc="-10" dirty="0">
                <a:latin typeface="Calibri"/>
                <a:cs typeface="Calibri"/>
              </a:rPr>
              <a:t>rth’s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29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sur</a:t>
            </a:r>
            <a:r>
              <a:rPr sz="2400" spc="-30" dirty="0">
                <a:latin typeface="Calibri"/>
                <a:cs typeface="Calibri"/>
              </a:rPr>
              <a:t>g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15" dirty="0">
                <a:latin typeface="Calibri"/>
                <a:cs typeface="Calibri"/>
              </a:rPr>
              <a:t>ca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for</a:t>
            </a:r>
            <a:r>
              <a:rPr sz="2400" spc="-20" dirty="0">
                <a:latin typeface="Calibri"/>
                <a:cs typeface="Calibri"/>
              </a:rPr>
              <a:t>m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[</a:t>
            </a:r>
            <a:r>
              <a:rPr sz="2400" spc="-2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Th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nbur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400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196</a:t>
            </a:r>
            <a:r>
              <a:rPr sz="2400" spc="-35" dirty="0">
                <a:latin typeface="Calibri"/>
                <a:cs typeface="Calibri"/>
              </a:rPr>
              <a:t>8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Pri</a:t>
            </a:r>
            <a:r>
              <a:rPr sz="2400" spc="-5" dirty="0">
                <a:latin typeface="Calibri"/>
                <a:cs typeface="Calibri"/>
              </a:rPr>
              <a:t>nc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-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Geomorpho</a:t>
            </a:r>
            <a:r>
              <a:rPr sz="2400" spc="-5" dirty="0">
                <a:latin typeface="Calibri"/>
                <a:cs typeface="Calibri"/>
              </a:rPr>
              <a:t>l</a:t>
            </a:r>
            <a:r>
              <a:rPr sz="2400" spc="-15" dirty="0">
                <a:latin typeface="Calibri"/>
                <a:cs typeface="Calibri"/>
              </a:rPr>
              <a:t>o</a:t>
            </a:r>
            <a:r>
              <a:rPr sz="2400" spc="-10" dirty="0">
                <a:latin typeface="Calibri"/>
                <a:cs typeface="Calibri"/>
              </a:rPr>
              <a:t>gy,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pp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Calibri"/>
                <a:cs typeface="Calibri"/>
              </a:rPr>
              <a:t>34]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  <a:p>
            <a:pPr marL="82550" marR="7620" algn="just">
              <a:lnSpc>
                <a:spcPct val="150100"/>
              </a:lnSpc>
              <a:spcBef>
                <a:spcPts val="570"/>
              </a:spcBef>
            </a:pPr>
            <a:r>
              <a:rPr sz="2400" spc="-15" dirty="0">
                <a:latin typeface="Calibri"/>
                <a:cs typeface="Calibri"/>
              </a:rPr>
              <a:t>A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proces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b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wh</a:t>
            </a:r>
            <a:r>
              <a:rPr sz="2400" spc="-1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ch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the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ea</a:t>
            </a:r>
            <a:r>
              <a:rPr sz="2400" spc="-10" dirty="0">
                <a:latin typeface="Calibri"/>
                <a:cs typeface="Calibri"/>
              </a:rPr>
              <a:t>rth’s</a:t>
            </a:r>
            <a:r>
              <a:rPr sz="2400" spc="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land</a:t>
            </a:r>
            <a:r>
              <a:rPr sz="2400" spc="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Calibri"/>
                <a:cs typeface="Calibri"/>
              </a:rPr>
              <a:t>form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Calibri"/>
                <a:cs typeface="Calibri"/>
              </a:rPr>
              <a:t>are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hange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Calibri"/>
                <a:cs typeface="Calibri"/>
              </a:rPr>
              <a:t>or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mai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nta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400" spc="-2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400" spc="-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400" spc="-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Calibri"/>
                <a:cs typeface="Calibri"/>
              </a:rPr>
              <a:t>[Jim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Calibri"/>
                <a:cs typeface="Calibri"/>
              </a:rPr>
              <a:t>Gardner</a:t>
            </a:r>
            <a:r>
              <a:rPr sz="2400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(</a:t>
            </a:r>
            <a:r>
              <a:rPr sz="2400" spc="-20" dirty="0">
                <a:latin typeface="Calibri"/>
                <a:cs typeface="Calibri"/>
              </a:rPr>
              <a:t>1979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10" dirty="0">
                <a:latin typeface="Calibri"/>
                <a:cs typeface="Calibri"/>
              </a:rPr>
              <a:t>: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Phys</a:t>
            </a:r>
            <a:r>
              <a:rPr sz="2400" spc="-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cal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Geol</a:t>
            </a:r>
            <a:r>
              <a:rPr sz="2400" spc="-10" dirty="0">
                <a:latin typeface="Calibri"/>
                <a:cs typeface="Calibri"/>
              </a:rPr>
              <a:t>ogy]</a:t>
            </a:r>
            <a:r>
              <a:rPr sz="2400" dirty="0">
                <a:latin typeface="Calibri"/>
                <a:cs typeface="Calibri"/>
              </a:rPr>
              <a:t>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10</a:t>
            </a:fld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08760" y="6771131"/>
            <a:ext cx="5964936" cy="86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24000" y="4366260"/>
            <a:ext cx="5934710" cy="2415540"/>
          </a:xfrm>
          <a:custGeom>
            <a:avLst/>
            <a:gdLst/>
            <a:ahLst/>
            <a:cxnLst/>
            <a:rect l="l" t="t" r="r" b="b"/>
            <a:pathLst>
              <a:path w="5934709" h="2415540">
                <a:moveTo>
                  <a:pt x="5726826" y="0"/>
                </a:moveTo>
                <a:lnTo>
                  <a:pt x="207644" y="0"/>
                </a:lnTo>
                <a:lnTo>
                  <a:pt x="190614" y="688"/>
                </a:lnTo>
                <a:lnTo>
                  <a:pt x="142012" y="10585"/>
                </a:lnTo>
                <a:lnTo>
                  <a:pt x="98265" y="31109"/>
                </a:lnTo>
                <a:lnTo>
                  <a:pt x="60817" y="60817"/>
                </a:lnTo>
                <a:lnTo>
                  <a:pt x="31109" y="98265"/>
                </a:lnTo>
                <a:lnTo>
                  <a:pt x="10585" y="142012"/>
                </a:lnTo>
                <a:lnTo>
                  <a:pt x="688" y="190614"/>
                </a:lnTo>
                <a:lnTo>
                  <a:pt x="0" y="207644"/>
                </a:lnTo>
                <a:lnTo>
                  <a:pt x="0" y="2207942"/>
                </a:lnTo>
                <a:lnTo>
                  <a:pt x="6034" y="2257831"/>
                </a:lnTo>
                <a:lnTo>
                  <a:pt x="23176" y="2303347"/>
                </a:lnTo>
                <a:lnTo>
                  <a:pt x="49983" y="2343046"/>
                </a:lnTo>
                <a:lnTo>
                  <a:pt x="85011" y="2375486"/>
                </a:lnTo>
                <a:lnTo>
                  <a:pt x="126819" y="2399226"/>
                </a:lnTo>
                <a:lnTo>
                  <a:pt x="173963" y="2412822"/>
                </a:lnTo>
                <a:lnTo>
                  <a:pt x="207644" y="2415539"/>
                </a:lnTo>
                <a:lnTo>
                  <a:pt x="5726826" y="2415539"/>
                </a:lnTo>
                <a:lnTo>
                  <a:pt x="5776720" y="2409506"/>
                </a:lnTo>
                <a:lnTo>
                  <a:pt x="5822241" y="2392369"/>
                </a:lnTo>
                <a:lnTo>
                  <a:pt x="5861947" y="2365568"/>
                </a:lnTo>
                <a:lnTo>
                  <a:pt x="5894393" y="2330548"/>
                </a:lnTo>
                <a:lnTo>
                  <a:pt x="5918138" y="2288750"/>
                </a:lnTo>
                <a:lnTo>
                  <a:pt x="5931738" y="2241616"/>
                </a:lnTo>
                <a:lnTo>
                  <a:pt x="5934455" y="2207942"/>
                </a:lnTo>
                <a:lnTo>
                  <a:pt x="5934455" y="207644"/>
                </a:lnTo>
                <a:lnTo>
                  <a:pt x="5928421" y="157744"/>
                </a:lnTo>
                <a:lnTo>
                  <a:pt x="5911279" y="112219"/>
                </a:lnTo>
                <a:lnTo>
                  <a:pt x="5884474" y="72511"/>
                </a:lnTo>
                <a:lnTo>
                  <a:pt x="5849447" y="40062"/>
                </a:lnTo>
                <a:lnTo>
                  <a:pt x="5807642" y="16317"/>
                </a:lnTo>
                <a:lnTo>
                  <a:pt x="5760503" y="2717"/>
                </a:lnTo>
                <a:lnTo>
                  <a:pt x="5726826" y="0"/>
                </a:lnTo>
                <a:close/>
              </a:path>
            </a:pathLst>
          </a:custGeom>
          <a:solidFill>
            <a:srgbClr val="EDED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24000" y="4366260"/>
            <a:ext cx="5934455" cy="24155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">
              <a:lnSpc>
                <a:spcPct val="100000"/>
              </a:lnSpc>
            </a:pPr>
            <a:r>
              <a:rPr sz="3600" dirty="0"/>
              <a:t>Agent of</a:t>
            </a:r>
            <a:r>
              <a:rPr sz="3600" spc="-5" dirty="0"/>
              <a:t> </a:t>
            </a:r>
            <a:r>
              <a:rPr sz="3600" dirty="0"/>
              <a:t>Geomorphological Processes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11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83540" y="1582179"/>
            <a:ext cx="8330565" cy="273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River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iviti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Humid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Geo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orphic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viron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2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ind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iviti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Arid Geomorphic</a:t>
            </a:r>
            <a:r>
              <a:rPr sz="2400" b="1" spc="-2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viron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ent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latin typeface="Times New Roman"/>
                <a:cs typeface="Times New Roman"/>
              </a:rPr>
              <a:t>Glac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er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ti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Glacial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a</a:t>
            </a:r>
            <a:r>
              <a:rPr sz="2000" b="1" spc="5" dirty="0">
                <a:latin typeface="Times New Roman"/>
                <a:cs typeface="Times New Roman"/>
              </a:rPr>
              <a:t>n</a:t>
            </a:r>
            <a:r>
              <a:rPr sz="2000" b="1" dirty="0">
                <a:latin typeface="Times New Roman"/>
                <a:cs typeface="Times New Roman"/>
              </a:rPr>
              <a:t>d</a:t>
            </a:r>
            <a:r>
              <a:rPr sz="2000" b="1" spc="-2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Per</a:t>
            </a:r>
            <a:r>
              <a:rPr sz="2000" b="1" spc="-10" dirty="0">
                <a:latin typeface="Times New Roman"/>
                <a:cs typeface="Times New Roman"/>
              </a:rPr>
              <a:t>i</a:t>
            </a:r>
            <a:r>
              <a:rPr sz="2000" b="1" dirty="0">
                <a:latin typeface="Times New Roman"/>
                <a:cs typeface="Times New Roman"/>
              </a:rPr>
              <a:t>-Glacial</a:t>
            </a:r>
            <a:r>
              <a:rPr sz="2000" b="1" spc="-5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Geom</a:t>
            </a:r>
            <a:r>
              <a:rPr sz="2000" b="1" spc="5" dirty="0">
                <a:latin typeface="Times New Roman"/>
                <a:cs typeface="Times New Roman"/>
              </a:rPr>
              <a:t>o</a:t>
            </a:r>
            <a:r>
              <a:rPr sz="2000" b="1" dirty="0">
                <a:latin typeface="Times New Roman"/>
                <a:cs typeface="Times New Roman"/>
              </a:rPr>
              <a:t>rphic</a:t>
            </a:r>
            <a:r>
              <a:rPr sz="2000" b="1" spc="-40" dirty="0">
                <a:latin typeface="Times New Roman"/>
                <a:cs typeface="Times New Roman"/>
              </a:rPr>
              <a:t> </a:t>
            </a:r>
            <a:r>
              <a:rPr sz="2000" b="1" dirty="0">
                <a:latin typeface="Times New Roman"/>
                <a:cs typeface="Times New Roman"/>
              </a:rPr>
              <a:t>Environments</a:t>
            </a:r>
            <a:endParaRPr sz="20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14"/>
              </a:spcBef>
              <a:buFont typeface="Wingdings"/>
              <a:buChar char=""/>
              <a:tabLst>
                <a:tab pos="355600" algn="l"/>
              </a:tabLst>
            </a:pPr>
            <a:r>
              <a:rPr sz="2400" spc="-2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ave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v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ti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 </a:t>
            </a:r>
            <a:r>
              <a:rPr sz="2400" b="1" dirty="0">
                <a:latin typeface="Times New Roman"/>
                <a:cs typeface="Times New Roman"/>
              </a:rPr>
              <a:t>Marine</a:t>
            </a:r>
            <a:r>
              <a:rPr sz="2400" b="1" spc="-2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and C</a:t>
            </a:r>
            <a:r>
              <a:rPr sz="2400" b="1" spc="-10" dirty="0">
                <a:latin typeface="Times New Roman"/>
                <a:cs typeface="Times New Roman"/>
              </a:rPr>
              <a:t>o</a:t>
            </a:r>
            <a:r>
              <a:rPr sz="2400" b="1" dirty="0">
                <a:latin typeface="Times New Roman"/>
                <a:cs typeface="Times New Roman"/>
              </a:rPr>
              <a:t>astal </a:t>
            </a:r>
            <a:r>
              <a:rPr sz="2400" b="1" spc="5" dirty="0">
                <a:latin typeface="Times New Roman"/>
                <a:cs typeface="Times New Roman"/>
              </a:rPr>
              <a:t>G</a:t>
            </a:r>
            <a:r>
              <a:rPr sz="2400" b="1" dirty="0">
                <a:latin typeface="Times New Roman"/>
                <a:cs typeface="Times New Roman"/>
              </a:rPr>
              <a:t>eomorphic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  <a:spcBef>
                <a:spcPts val="1440"/>
              </a:spcBef>
            </a:pP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viron</a:t>
            </a:r>
            <a:r>
              <a:rPr sz="2400" b="1" spc="5" dirty="0">
                <a:latin typeface="Times New Roman"/>
                <a:cs typeface="Times New Roman"/>
              </a:rPr>
              <a:t>m</a:t>
            </a:r>
            <a:r>
              <a:rPr sz="2400" b="1" dirty="0">
                <a:latin typeface="Times New Roman"/>
                <a:cs typeface="Times New Roman"/>
              </a:rPr>
              <a:t>ent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488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z="3200" dirty="0"/>
              <a:t>Activities of t</a:t>
            </a:r>
            <a:r>
              <a:rPr sz="3200" spc="-15" dirty="0"/>
              <a:t>h</a:t>
            </a:r>
            <a:r>
              <a:rPr sz="3200" dirty="0"/>
              <a:t>e Agent of</a:t>
            </a:r>
            <a:r>
              <a:rPr sz="3200" spc="-25" dirty="0"/>
              <a:t> </a:t>
            </a:r>
            <a:r>
              <a:rPr sz="3200" dirty="0"/>
              <a:t>G</a:t>
            </a:r>
            <a:r>
              <a:rPr sz="3200" spc="5" dirty="0"/>
              <a:t>e</a:t>
            </a:r>
            <a:r>
              <a:rPr sz="3200" dirty="0"/>
              <a:t>o</a:t>
            </a:r>
            <a:r>
              <a:rPr sz="3200" spc="5" dirty="0"/>
              <a:t>m</a:t>
            </a:r>
            <a:r>
              <a:rPr sz="3200" dirty="0"/>
              <a:t>or</a:t>
            </a:r>
            <a:r>
              <a:rPr sz="3200" spc="5" dirty="0"/>
              <a:t>p</a:t>
            </a:r>
            <a:r>
              <a:rPr sz="3200" dirty="0"/>
              <a:t>hic</a:t>
            </a:r>
            <a:r>
              <a:rPr sz="3200" spc="-50" dirty="0"/>
              <a:t> </a:t>
            </a:r>
            <a:r>
              <a:rPr sz="3200" dirty="0"/>
              <a:t>Pro</a:t>
            </a:r>
            <a:r>
              <a:rPr sz="3200" spc="5" dirty="0"/>
              <a:t>c</a:t>
            </a:r>
            <a:r>
              <a:rPr sz="3200" dirty="0"/>
              <a:t>ess</a:t>
            </a:r>
            <a:r>
              <a:rPr sz="3200" spc="5" dirty="0"/>
              <a:t>e</a:t>
            </a:r>
            <a:r>
              <a:rPr sz="3200" dirty="0"/>
              <a:t>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35940" y="1730131"/>
            <a:ext cx="5434965" cy="407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Three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typ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-2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of</a:t>
            </a:r>
            <a:r>
              <a:rPr sz="3200" spc="-1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activities are</a:t>
            </a:r>
            <a:r>
              <a:rPr sz="3200" spc="-2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do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e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86000" y="2286000"/>
            <a:ext cx="3505200" cy="462280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9905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50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os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onal</a:t>
            </a:r>
            <a:r>
              <a:rPr sz="2400" b="1" spc="-1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activ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spc="-10" dirty="0">
                <a:latin typeface="Times New Roman"/>
                <a:cs typeface="Times New Roman"/>
              </a:rPr>
              <a:t>e</a:t>
            </a:r>
            <a:r>
              <a:rPr sz="2400" b="1" dirty="0">
                <a:latin typeface="Times New Roman"/>
                <a:cs typeface="Times New Roman"/>
              </a:rPr>
              <a:t>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800" y="3593591"/>
            <a:ext cx="3505200" cy="462280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0095">
              <a:lnSpc>
                <a:spcPct val="100000"/>
              </a:lnSpc>
            </a:pPr>
            <a:r>
              <a:rPr sz="2400" b="1" spc="-18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ransportat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09800" y="4965191"/>
            <a:ext cx="3505200" cy="462280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19405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Depositional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activ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ties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734561" y="2820162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609599" y="457199"/>
                </a:moveTo>
                <a:lnTo>
                  <a:pt x="0" y="457199"/>
                </a:lnTo>
                <a:lnTo>
                  <a:pt x="304799" y="761999"/>
                </a:lnTo>
                <a:lnTo>
                  <a:pt x="609599" y="457199"/>
                </a:lnTo>
                <a:close/>
              </a:path>
              <a:path w="609600" h="762000">
                <a:moveTo>
                  <a:pt x="457199" y="0"/>
                </a:moveTo>
                <a:lnTo>
                  <a:pt x="152399" y="0"/>
                </a:lnTo>
                <a:lnTo>
                  <a:pt x="152399" y="457199"/>
                </a:lnTo>
                <a:lnTo>
                  <a:pt x="457199" y="457199"/>
                </a:lnTo>
                <a:lnTo>
                  <a:pt x="4571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4561" y="2820162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0" y="457199"/>
                </a:moveTo>
                <a:lnTo>
                  <a:pt x="152399" y="457199"/>
                </a:lnTo>
                <a:lnTo>
                  <a:pt x="152399" y="0"/>
                </a:lnTo>
                <a:lnTo>
                  <a:pt x="457199" y="0"/>
                </a:lnTo>
                <a:lnTo>
                  <a:pt x="457199" y="457199"/>
                </a:lnTo>
                <a:lnTo>
                  <a:pt x="609599" y="457199"/>
                </a:lnTo>
                <a:lnTo>
                  <a:pt x="304799" y="761999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4561" y="4115561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609599" y="457199"/>
                </a:moveTo>
                <a:lnTo>
                  <a:pt x="0" y="457199"/>
                </a:lnTo>
                <a:lnTo>
                  <a:pt x="304799" y="761999"/>
                </a:lnTo>
                <a:lnTo>
                  <a:pt x="609599" y="457199"/>
                </a:lnTo>
                <a:close/>
              </a:path>
              <a:path w="609600" h="762000">
                <a:moveTo>
                  <a:pt x="457199" y="0"/>
                </a:moveTo>
                <a:lnTo>
                  <a:pt x="152399" y="0"/>
                </a:lnTo>
                <a:lnTo>
                  <a:pt x="152399" y="457199"/>
                </a:lnTo>
                <a:lnTo>
                  <a:pt x="457199" y="457199"/>
                </a:lnTo>
                <a:lnTo>
                  <a:pt x="4571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34561" y="4115561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0" y="457199"/>
                </a:moveTo>
                <a:lnTo>
                  <a:pt x="152399" y="457199"/>
                </a:lnTo>
                <a:lnTo>
                  <a:pt x="152399" y="0"/>
                </a:lnTo>
                <a:lnTo>
                  <a:pt x="457199" y="0"/>
                </a:lnTo>
                <a:lnTo>
                  <a:pt x="457199" y="457199"/>
                </a:lnTo>
                <a:lnTo>
                  <a:pt x="609599" y="457199"/>
                </a:lnTo>
                <a:lnTo>
                  <a:pt x="304799" y="761999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12</a:t>
            </a:fld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608" y="16459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7696199" y="0"/>
                </a:moveTo>
                <a:lnTo>
                  <a:pt x="0" y="0"/>
                </a:lnTo>
                <a:lnTo>
                  <a:pt x="38131" y="17104"/>
                </a:lnTo>
                <a:lnTo>
                  <a:pt x="72077" y="39017"/>
                </a:lnTo>
                <a:lnTo>
                  <a:pt x="101866" y="65238"/>
                </a:lnTo>
                <a:lnTo>
                  <a:pt x="127527" y="95267"/>
                </a:lnTo>
                <a:lnTo>
                  <a:pt x="149089" y="128604"/>
                </a:lnTo>
                <a:lnTo>
                  <a:pt x="166580" y="164750"/>
                </a:lnTo>
                <a:lnTo>
                  <a:pt x="180028" y="203205"/>
                </a:lnTo>
                <a:lnTo>
                  <a:pt x="189462" y="243468"/>
                </a:lnTo>
                <a:lnTo>
                  <a:pt x="194911" y="285041"/>
                </a:lnTo>
                <a:lnTo>
                  <a:pt x="196403" y="327423"/>
                </a:lnTo>
                <a:lnTo>
                  <a:pt x="193968" y="370115"/>
                </a:lnTo>
                <a:lnTo>
                  <a:pt x="187633" y="412616"/>
                </a:lnTo>
                <a:lnTo>
                  <a:pt x="177427" y="454428"/>
                </a:lnTo>
                <a:lnTo>
                  <a:pt x="163378" y="495049"/>
                </a:lnTo>
                <a:lnTo>
                  <a:pt x="145516" y="533981"/>
                </a:lnTo>
                <a:lnTo>
                  <a:pt x="123869" y="570723"/>
                </a:lnTo>
                <a:lnTo>
                  <a:pt x="98465" y="604775"/>
                </a:lnTo>
                <a:lnTo>
                  <a:pt x="69333" y="635639"/>
                </a:lnTo>
                <a:lnTo>
                  <a:pt x="36502" y="662814"/>
                </a:lnTo>
                <a:lnTo>
                  <a:pt x="0" y="685799"/>
                </a:lnTo>
                <a:lnTo>
                  <a:pt x="7696199" y="685799"/>
                </a:lnTo>
                <a:lnTo>
                  <a:pt x="7696199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4608" y="16459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7696199" y="76199"/>
                </a:moveTo>
                <a:lnTo>
                  <a:pt x="7696199" y="685799"/>
                </a:lnTo>
                <a:lnTo>
                  <a:pt x="7146883" y="685799"/>
                </a:lnTo>
                <a:lnTo>
                  <a:pt x="6649516" y="685799"/>
                </a:lnTo>
                <a:lnTo>
                  <a:pt x="6198326" y="685799"/>
                </a:lnTo>
                <a:lnTo>
                  <a:pt x="5787542" y="685799"/>
                </a:lnTo>
                <a:lnTo>
                  <a:pt x="5411390" y="685799"/>
                </a:lnTo>
                <a:lnTo>
                  <a:pt x="5064099" y="685799"/>
                </a:lnTo>
                <a:lnTo>
                  <a:pt x="4739897" y="685799"/>
                </a:lnTo>
                <a:lnTo>
                  <a:pt x="4433011" y="685799"/>
                </a:lnTo>
                <a:lnTo>
                  <a:pt x="4137669" y="685799"/>
                </a:lnTo>
                <a:lnTo>
                  <a:pt x="3848099" y="685799"/>
                </a:lnTo>
                <a:lnTo>
                  <a:pt x="3558530" y="685799"/>
                </a:lnTo>
                <a:lnTo>
                  <a:pt x="3263188" y="685799"/>
                </a:lnTo>
                <a:lnTo>
                  <a:pt x="2956302" y="685799"/>
                </a:lnTo>
                <a:lnTo>
                  <a:pt x="2632100" y="685799"/>
                </a:lnTo>
                <a:lnTo>
                  <a:pt x="2284809" y="685799"/>
                </a:lnTo>
                <a:lnTo>
                  <a:pt x="1908657" y="685799"/>
                </a:lnTo>
                <a:lnTo>
                  <a:pt x="1497872" y="685799"/>
                </a:lnTo>
                <a:lnTo>
                  <a:pt x="1046683" y="685799"/>
                </a:lnTo>
                <a:lnTo>
                  <a:pt x="549316" y="685799"/>
                </a:lnTo>
                <a:lnTo>
                  <a:pt x="0" y="685799"/>
                </a:lnTo>
                <a:lnTo>
                  <a:pt x="36502" y="662814"/>
                </a:lnTo>
                <a:lnTo>
                  <a:pt x="69333" y="635639"/>
                </a:lnTo>
                <a:lnTo>
                  <a:pt x="98465" y="604775"/>
                </a:lnTo>
                <a:lnTo>
                  <a:pt x="123869" y="570723"/>
                </a:lnTo>
                <a:lnTo>
                  <a:pt x="145516" y="533981"/>
                </a:lnTo>
                <a:lnTo>
                  <a:pt x="163378" y="495049"/>
                </a:lnTo>
                <a:lnTo>
                  <a:pt x="177427" y="454428"/>
                </a:lnTo>
                <a:lnTo>
                  <a:pt x="187633" y="412616"/>
                </a:lnTo>
                <a:lnTo>
                  <a:pt x="193968" y="370115"/>
                </a:lnTo>
                <a:lnTo>
                  <a:pt x="196403" y="327423"/>
                </a:lnTo>
                <a:lnTo>
                  <a:pt x="194911" y="285041"/>
                </a:lnTo>
                <a:lnTo>
                  <a:pt x="189462" y="243468"/>
                </a:lnTo>
                <a:lnTo>
                  <a:pt x="180028" y="203205"/>
                </a:lnTo>
                <a:lnTo>
                  <a:pt x="166580" y="164750"/>
                </a:lnTo>
                <a:lnTo>
                  <a:pt x="149089" y="128604"/>
                </a:lnTo>
                <a:lnTo>
                  <a:pt x="127527" y="95267"/>
                </a:lnTo>
                <a:lnTo>
                  <a:pt x="101866" y="65238"/>
                </a:lnTo>
                <a:lnTo>
                  <a:pt x="72077" y="39017"/>
                </a:lnTo>
                <a:lnTo>
                  <a:pt x="38131" y="17104"/>
                </a:lnTo>
                <a:lnTo>
                  <a:pt x="0" y="0"/>
                </a:lnTo>
                <a:lnTo>
                  <a:pt x="576733" y="0"/>
                </a:lnTo>
                <a:lnTo>
                  <a:pt x="1150581" y="0"/>
                </a:lnTo>
                <a:lnTo>
                  <a:pt x="1718657" y="0"/>
                </a:lnTo>
                <a:lnTo>
                  <a:pt x="2278075" y="0"/>
                </a:lnTo>
                <a:lnTo>
                  <a:pt x="2825948" y="0"/>
                </a:lnTo>
                <a:lnTo>
                  <a:pt x="3359391" y="0"/>
                </a:lnTo>
                <a:lnTo>
                  <a:pt x="3875517" y="0"/>
                </a:lnTo>
                <a:lnTo>
                  <a:pt x="4371441" y="0"/>
                </a:lnTo>
                <a:lnTo>
                  <a:pt x="4844276" y="0"/>
                </a:lnTo>
                <a:lnTo>
                  <a:pt x="5291137" y="0"/>
                </a:lnTo>
                <a:lnTo>
                  <a:pt x="7696199" y="0"/>
                </a:lnTo>
                <a:lnTo>
                  <a:pt x="7696199" y="76199"/>
                </a:lnTo>
                <a:close/>
              </a:path>
            </a:pathLst>
          </a:custGeom>
          <a:ln w="914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8767" y="78943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730" y="0"/>
                </a:moveTo>
                <a:lnTo>
                  <a:pt x="1645" y="518"/>
                </a:lnTo>
                <a:lnTo>
                  <a:pt x="4053" y="5852"/>
                </a:lnTo>
                <a:lnTo>
                  <a:pt x="0" y="8503"/>
                </a:lnTo>
                <a:lnTo>
                  <a:pt x="7376" y="12191"/>
                </a:lnTo>
                <a:lnTo>
                  <a:pt x="10546" y="9022"/>
                </a:lnTo>
                <a:lnTo>
                  <a:pt x="12191" y="6857"/>
                </a:lnTo>
                <a:lnTo>
                  <a:pt x="11429" y="4815"/>
                </a:lnTo>
                <a:lnTo>
                  <a:pt x="12191" y="2651"/>
                </a:lnTo>
                <a:lnTo>
                  <a:pt x="5730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7639" y="832104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523" y="0"/>
                </a:moveTo>
                <a:lnTo>
                  <a:pt x="0" y="2651"/>
                </a:lnTo>
                <a:lnTo>
                  <a:pt x="2285" y="6857"/>
                </a:lnTo>
                <a:lnTo>
                  <a:pt x="4571" y="9022"/>
                </a:lnTo>
                <a:lnTo>
                  <a:pt x="5333" y="10027"/>
                </a:lnTo>
                <a:lnTo>
                  <a:pt x="15239" y="12191"/>
                </a:lnTo>
                <a:lnTo>
                  <a:pt x="12191" y="5333"/>
                </a:lnTo>
                <a:lnTo>
                  <a:pt x="8381" y="1645"/>
                </a:lnTo>
                <a:lnTo>
                  <a:pt x="1523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7379" y="166116"/>
            <a:ext cx="1879091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4823" y="56845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0872" y="2042"/>
                </a:moveTo>
                <a:lnTo>
                  <a:pt x="2407" y="2042"/>
                </a:lnTo>
                <a:lnTo>
                  <a:pt x="5455" y="6095"/>
                </a:lnTo>
                <a:lnTo>
                  <a:pt x="10911" y="7619"/>
                </a:lnTo>
                <a:lnTo>
                  <a:pt x="12191" y="5090"/>
                </a:lnTo>
                <a:lnTo>
                  <a:pt x="10872" y="2042"/>
                </a:lnTo>
                <a:close/>
              </a:path>
              <a:path w="12700" h="7620">
                <a:moveTo>
                  <a:pt x="3688" y="0"/>
                </a:moveTo>
                <a:lnTo>
                  <a:pt x="0" y="518"/>
                </a:lnTo>
                <a:lnTo>
                  <a:pt x="4328" y="6095"/>
                </a:lnTo>
                <a:lnTo>
                  <a:pt x="2407" y="2042"/>
                </a:lnTo>
                <a:lnTo>
                  <a:pt x="10872" y="2042"/>
                </a:lnTo>
                <a:lnTo>
                  <a:pt x="10424" y="1005"/>
                </a:lnTo>
                <a:lnTo>
                  <a:pt x="3688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2635" y="172503"/>
            <a:ext cx="1109944" cy="670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3464" y="500015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11740" y="0"/>
                </a:moveTo>
                <a:lnTo>
                  <a:pt x="4053" y="5830"/>
                </a:lnTo>
                <a:lnTo>
                  <a:pt x="1608" y="9727"/>
                </a:lnTo>
                <a:lnTo>
                  <a:pt x="10957" y="13954"/>
                </a:lnTo>
                <a:lnTo>
                  <a:pt x="16586" y="6840"/>
                </a:lnTo>
                <a:lnTo>
                  <a:pt x="16382" y="1262"/>
                </a:lnTo>
                <a:lnTo>
                  <a:pt x="11740" y="0"/>
                </a:lnTo>
                <a:close/>
              </a:path>
              <a:path w="17145" h="13970">
                <a:moveTo>
                  <a:pt x="0" y="9000"/>
                </a:moveTo>
                <a:lnTo>
                  <a:pt x="0" y="12292"/>
                </a:lnTo>
                <a:lnTo>
                  <a:pt x="1608" y="9727"/>
                </a:lnTo>
                <a:lnTo>
                  <a:pt x="0" y="900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5176" y="481584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5" h="13970">
                <a:moveTo>
                  <a:pt x="5730" y="0"/>
                </a:moveTo>
                <a:lnTo>
                  <a:pt x="2926" y="2042"/>
                </a:lnTo>
                <a:lnTo>
                  <a:pt x="0" y="2407"/>
                </a:lnTo>
                <a:lnTo>
                  <a:pt x="3566" y="6461"/>
                </a:lnTo>
                <a:lnTo>
                  <a:pt x="8673" y="9754"/>
                </a:lnTo>
                <a:lnTo>
                  <a:pt x="18656" y="13915"/>
                </a:lnTo>
                <a:lnTo>
                  <a:pt x="25907" y="8381"/>
                </a:lnTo>
                <a:lnTo>
                  <a:pt x="15118" y="2042"/>
                </a:lnTo>
                <a:lnTo>
                  <a:pt x="8625" y="518"/>
                </a:lnTo>
                <a:lnTo>
                  <a:pt x="5730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4579" y="164592"/>
            <a:ext cx="1807463" cy="681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2023" y="56845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0872" y="2042"/>
                </a:moveTo>
                <a:lnTo>
                  <a:pt x="2407" y="2042"/>
                </a:lnTo>
                <a:lnTo>
                  <a:pt x="5455" y="6095"/>
                </a:lnTo>
                <a:lnTo>
                  <a:pt x="10911" y="7619"/>
                </a:lnTo>
                <a:lnTo>
                  <a:pt x="12191" y="5090"/>
                </a:lnTo>
                <a:lnTo>
                  <a:pt x="10872" y="2042"/>
                </a:lnTo>
                <a:close/>
              </a:path>
              <a:path w="12700" h="7620">
                <a:moveTo>
                  <a:pt x="3688" y="0"/>
                </a:moveTo>
                <a:lnTo>
                  <a:pt x="0" y="518"/>
                </a:lnTo>
                <a:lnTo>
                  <a:pt x="4328" y="6095"/>
                </a:lnTo>
                <a:lnTo>
                  <a:pt x="2407" y="2042"/>
                </a:lnTo>
                <a:lnTo>
                  <a:pt x="10872" y="2042"/>
                </a:lnTo>
                <a:lnTo>
                  <a:pt x="10424" y="1005"/>
                </a:lnTo>
                <a:lnTo>
                  <a:pt x="3688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6444" y="527304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4551" y="0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91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03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30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42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69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81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08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620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47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59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86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98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25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37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64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576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03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815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42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054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4755" y="17526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18303" y="52730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85944" y="5562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8655" y="71475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67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33744" y="35204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84391" y="527304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2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96455" y="374904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343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9503" y="17830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247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57643" y="17526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35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96911" y="52730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443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6600" y="527304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9059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0355" y="175260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428243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81543" y="746760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38144" y="181356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5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76955" y="176784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5">
                <a:moveTo>
                  <a:pt x="0" y="0"/>
                </a:moveTo>
                <a:lnTo>
                  <a:pt x="0" y="534923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35807" y="52730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3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22447" y="52730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5455" y="52730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539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17191" y="527304"/>
            <a:ext cx="553720" cy="0"/>
          </a:xfrm>
          <a:custGeom>
            <a:avLst/>
            <a:gdLst/>
            <a:ahLst/>
            <a:cxnLst/>
            <a:rect l="l" t="t" r="r" b="b"/>
            <a:pathLst>
              <a:path w="553719">
                <a:moveTo>
                  <a:pt x="0" y="0"/>
                </a:moveTo>
                <a:lnTo>
                  <a:pt x="5532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50007" y="37185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40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90344" y="400812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53055" y="173736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42671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14244" y="28651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14244" y="17678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51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77228" y="52578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2127" y="86868"/>
            <a:ext cx="891540" cy="832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35188" rIns="0" bIns="0" rtlCol="0">
            <a:spAutoFit/>
          </a:bodyPr>
          <a:lstStyle/>
          <a:p>
            <a:pPr marL="5080">
              <a:lnSpc>
                <a:spcPct val="100000"/>
              </a:lnSpc>
            </a:pPr>
            <a:r>
              <a:rPr sz="3200" dirty="0"/>
              <a:t>Activities of t</a:t>
            </a:r>
            <a:r>
              <a:rPr sz="3200" spc="-15" dirty="0"/>
              <a:t>h</a:t>
            </a:r>
            <a:r>
              <a:rPr sz="3200" dirty="0"/>
              <a:t>e Agent of</a:t>
            </a:r>
            <a:r>
              <a:rPr sz="3200" spc="-25" dirty="0"/>
              <a:t> </a:t>
            </a:r>
            <a:r>
              <a:rPr sz="3200" dirty="0"/>
              <a:t>G</a:t>
            </a:r>
            <a:r>
              <a:rPr sz="3200" spc="5" dirty="0"/>
              <a:t>e</a:t>
            </a:r>
            <a:r>
              <a:rPr sz="3200" dirty="0"/>
              <a:t>o</a:t>
            </a:r>
            <a:r>
              <a:rPr sz="3200" spc="5" dirty="0"/>
              <a:t>m</a:t>
            </a:r>
            <a:r>
              <a:rPr sz="3200" dirty="0"/>
              <a:t>or</a:t>
            </a:r>
            <a:r>
              <a:rPr sz="3200" spc="5" dirty="0"/>
              <a:t>p</a:t>
            </a:r>
            <a:r>
              <a:rPr sz="3200" dirty="0"/>
              <a:t>hic</a:t>
            </a:r>
            <a:r>
              <a:rPr sz="3200" spc="-50" dirty="0"/>
              <a:t> </a:t>
            </a:r>
            <a:r>
              <a:rPr sz="3200" dirty="0"/>
              <a:t>Pro</a:t>
            </a:r>
            <a:r>
              <a:rPr sz="3200" spc="5" dirty="0"/>
              <a:t>c</a:t>
            </a:r>
            <a:r>
              <a:rPr sz="3200" dirty="0"/>
              <a:t>ess</a:t>
            </a:r>
            <a:r>
              <a:rPr sz="3200" spc="5" dirty="0"/>
              <a:t>e</a:t>
            </a:r>
            <a:r>
              <a:rPr sz="3200" dirty="0"/>
              <a:t>s</a:t>
            </a:r>
            <a:endParaRPr sz="3200"/>
          </a:p>
        </p:txBody>
      </p:sp>
      <p:sp>
        <p:nvSpPr>
          <p:cNvPr id="61" name="object 61"/>
          <p:cNvSpPr txBox="1"/>
          <p:nvPr/>
        </p:nvSpPr>
        <p:spPr>
          <a:xfrm>
            <a:off x="2136393" y="2180861"/>
            <a:ext cx="12458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Activi</a:t>
            </a:r>
            <a:r>
              <a:rPr sz="24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914400" y="2802636"/>
            <a:ext cx="3505200" cy="462280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9905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55" dirty="0">
                <a:latin typeface="Times New Roman"/>
                <a:cs typeface="Times New Roman"/>
              </a:rPr>
              <a:t>r</a:t>
            </a:r>
            <a:r>
              <a:rPr sz="2400" b="1" dirty="0">
                <a:latin typeface="Times New Roman"/>
                <a:cs typeface="Times New Roman"/>
              </a:rPr>
              <a:t>osional</a:t>
            </a:r>
            <a:r>
              <a:rPr sz="2400" b="1" spc="-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ivi</a:t>
            </a:r>
            <a:r>
              <a:rPr sz="2400" b="1" spc="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ies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838200" y="4110228"/>
            <a:ext cx="3505200" cy="462280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59460">
              <a:lnSpc>
                <a:spcPct val="100000"/>
              </a:lnSpc>
            </a:pPr>
            <a:r>
              <a:rPr sz="2400" b="1" spc="-185" dirty="0">
                <a:latin typeface="Times New Roman"/>
                <a:cs typeface="Times New Roman"/>
              </a:rPr>
              <a:t>T</a:t>
            </a:r>
            <a:r>
              <a:rPr sz="2400" b="1" dirty="0">
                <a:latin typeface="Times New Roman"/>
                <a:cs typeface="Times New Roman"/>
              </a:rPr>
              <a:t>ransportat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838200" y="5481828"/>
            <a:ext cx="3505200" cy="462280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3815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Deposition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activ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362961" y="3336798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609599" y="457199"/>
                </a:moveTo>
                <a:lnTo>
                  <a:pt x="0" y="457199"/>
                </a:lnTo>
                <a:lnTo>
                  <a:pt x="304799" y="761999"/>
                </a:lnTo>
                <a:lnTo>
                  <a:pt x="609599" y="457199"/>
                </a:lnTo>
                <a:close/>
              </a:path>
              <a:path w="609600" h="762000">
                <a:moveTo>
                  <a:pt x="457199" y="0"/>
                </a:moveTo>
                <a:lnTo>
                  <a:pt x="152399" y="0"/>
                </a:lnTo>
                <a:lnTo>
                  <a:pt x="152399" y="457199"/>
                </a:lnTo>
                <a:lnTo>
                  <a:pt x="457199" y="457199"/>
                </a:lnTo>
                <a:lnTo>
                  <a:pt x="4571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362961" y="3336798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0" y="457199"/>
                </a:moveTo>
                <a:lnTo>
                  <a:pt x="152399" y="457199"/>
                </a:lnTo>
                <a:lnTo>
                  <a:pt x="152399" y="0"/>
                </a:lnTo>
                <a:lnTo>
                  <a:pt x="457199" y="0"/>
                </a:lnTo>
                <a:lnTo>
                  <a:pt x="457199" y="457199"/>
                </a:lnTo>
                <a:lnTo>
                  <a:pt x="609599" y="457199"/>
                </a:lnTo>
                <a:lnTo>
                  <a:pt x="304799" y="761999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362961" y="4632197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609599" y="457199"/>
                </a:moveTo>
                <a:lnTo>
                  <a:pt x="0" y="457199"/>
                </a:lnTo>
                <a:lnTo>
                  <a:pt x="304799" y="761999"/>
                </a:lnTo>
                <a:lnTo>
                  <a:pt x="609599" y="457199"/>
                </a:lnTo>
                <a:close/>
              </a:path>
              <a:path w="609600" h="762000">
                <a:moveTo>
                  <a:pt x="457199" y="0"/>
                </a:moveTo>
                <a:lnTo>
                  <a:pt x="152399" y="0"/>
                </a:lnTo>
                <a:lnTo>
                  <a:pt x="152399" y="457199"/>
                </a:lnTo>
                <a:lnTo>
                  <a:pt x="457199" y="457199"/>
                </a:lnTo>
                <a:lnTo>
                  <a:pt x="4571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62961" y="4632197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0" y="457199"/>
                </a:moveTo>
                <a:lnTo>
                  <a:pt x="152399" y="457199"/>
                </a:lnTo>
                <a:lnTo>
                  <a:pt x="152399" y="0"/>
                </a:lnTo>
                <a:lnTo>
                  <a:pt x="457199" y="0"/>
                </a:lnTo>
                <a:lnTo>
                  <a:pt x="457199" y="457199"/>
                </a:lnTo>
                <a:lnTo>
                  <a:pt x="609599" y="457199"/>
                </a:lnTo>
                <a:lnTo>
                  <a:pt x="304799" y="761999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5105400" y="2895600"/>
            <a:ext cx="3505200" cy="368935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74650">
              <a:lnSpc>
                <a:spcPct val="100000"/>
              </a:lnSpc>
            </a:pPr>
            <a:r>
              <a:rPr sz="1800" b="1" dirty="0">
                <a:latin typeface="Times New Roman"/>
                <a:cs typeface="Times New Roman"/>
              </a:rPr>
              <a:t>E</a:t>
            </a:r>
            <a:r>
              <a:rPr sz="1800" b="1" spc="-35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osio</a:t>
            </a:r>
            <a:r>
              <a:rPr sz="1800" b="1" spc="-10" dirty="0">
                <a:latin typeface="Times New Roman"/>
                <a:cs typeface="Times New Roman"/>
              </a:rPr>
              <a:t>n</a:t>
            </a:r>
            <a:r>
              <a:rPr sz="1800" b="1" dirty="0">
                <a:latin typeface="Times New Roman"/>
                <a:cs typeface="Times New Roman"/>
              </a:rPr>
              <a:t>al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lan</a:t>
            </a:r>
            <a:r>
              <a:rPr sz="1800" b="1" spc="-10" dirty="0">
                <a:latin typeface="Times New Roman"/>
                <a:cs typeface="Times New Roman"/>
              </a:rPr>
              <a:t>d</a:t>
            </a:r>
            <a:r>
              <a:rPr sz="1800" b="1" dirty="0">
                <a:latin typeface="Times New Roman"/>
                <a:cs typeface="Times New Roman"/>
              </a:rPr>
              <a:t>form</a:t>
            </a:r>
            <a:r>
              <a:rPr sz="1800" b="1" spc="5" dirty="0">
                <a:latin typeface="Times New Roman"/>
                <a:cs typeface="Times New Roman"/>
              </a:rPr>
              <a:t> </a:t>
            </a:r>
            <a:r>
              <a:rPr sz="1800" b="1" dirty="0">
                <a:latin typeface="Times New Roman"/>
                <a:cs typeface="Times New Roman"/>
              </a:rPr>
              <a:t>featu</a:t>
            </a:r>
            <a:r>
              <a:rPr sz="1800" b="1" spc="-40" dirty="0">
                <a:latin typeface="Times New Roman"/>
                <a:cs typeface="Times New Roman"/>
              </a:rPr>
              <a:t>r</a:t>
            </a:r>
            <a:r>
              <a:rPr sz="1800" b="1" dirty="0">
                <a:latin typeface="Times New Roman"/>
                <a:cs typeface="Times New Roman"/>
              </a:rPr>
              <a:t>es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029200" y="4186428"/>
            <a:ext cx="3505200" cy="462280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60095">
              <a:lnSpc>
                <a:spcPct val="100000"/>
              </a:lnSpc>
            </a:pPr>
            <a:r>
              <a:rPr sz="2400" b="1" spc="-185" dirty="0">
                <a:solidFill>
                  <a:srgbClr val="3F3F3F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3F3F3F"/>
                </a:solidFill>
                <a:latin typeface="Times New Roman"/>
                <a:cs typeface="Times New Roman"/>
              </a:rPr>
              <a:t>ransportat</a:t>
            </a:r>
            <a:r>
              <a:rPr sz="2400" b="1" spc="5" dirty="0">
                <a:solidFill>
                  <a:srgbClr val="3F3F3F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rgbClr val="3F3F3F"/>
                </a:solidFill>
                <a:latin typeface="Times New Roman"/>
                <a:cs typeface="Times New Roman"/>
              </a:rPr>
              <a:t>on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5029200" y="5574791"/>
            <a:ext cx="3505200" cy="353695"/>
          </a:xfrm>
          <a:prstGeom prst="rect">
            <a:avLst/>
          </a:prstGeom>
          <a:ln w="9143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89560">
              <a:lnSpc>
                <a:spcPct val="100000"/>
              </a:lnSpc>
            </a:pPr>
            <a:r>
              <a:rPr sz="1700" b="1" dirty="0">
                <a:latin typeface="Times New Roman"/>
                <a:cs typeface="Times New Roman"/>
              </a:rPr>
              <a:t>Depos</a:t>
            </a:r>
            <a:r>
              <a:rPr sz="1700" b="1" spc="-10" dirty="0">
                <a:latin typeface="Times New Roman"/>
                <a:cs typeface="Times New Roman"/>
              </a:rPr>
              <a:t>i</a:t>
            </a:r>
            <a:r>
              <a:rPr sz="1700" b="1" dirty="0">
                <a:latin typeface="Times New Roman"/>
                <a:cs typeface="Times New Roman"/>
              </a:rPr>
              <a:t>t</a:t>
            </a:r>
            <a:r>
              <a:rPr sz="1700" b="1" spc="-10" dirty="0">
                <a:latin typeface="Times New Roman"/>
                <a:cs typeface="Times New Roman"/>
              </a:rPr>
              <a:t>i</a:t>
            </a:r>
            <a:r>
              <a:rPr sz="1700" b="1" dirty="0">
                <a:latin typeface="Times New Roman"/>
                <a:cs typeface="Times New Roman"/>
              </a:rPr>
              <a:t>onal </a:t>
            </a:r>
            <a:r>
              <a:rPr sz="1700" b="1" spc="-5" dirty="0">
                <a:latin typeface="Times New Roman"/>
                <a:cs typeface="Times New Roman"/>
              </a:rPr>
              <a:t> </a:t>
            </a:r>
            <a:r>
              <a:rPr sz="1700" b="1" spc="-10" dirty="0">
                <a:latin typeface="Times New Roman"/>
                <a:cs typeface="Times New Roman"/>
              </a:rPr>
              <a:t>l</a:t>
            </a:r>
            <a:r>
              <a:rPr sz="1700" b="1" dirty="0">
                <a:latin typeface="Times New Roman"/>
                <a:cs typeface="Times New Roman"/>
              </a:rPr>
              <a:t>and</a:t>
            </a:r>
            <a:r>
              <a:rPr sz="1700" b="1" spc="5" dirty="0">
                <a:latin typeface="Times New Roman"/>
                <a:cs typeface="Times New Roman"/>
              </a:rPr>
              <a:t>f</a:t>
            </a:r>
            <a:r>
              <a:rPr sz="1700" b="1" dirty="0">
                <a:latin typeface="Times New Roman"/>
                <a:cs typeface="Times New Roman"/>
              </a:rPr>
              <a:t>orm</a:t>
            </a:r>
            <a:r>
              <a:rPr sz="1700" b="1" spc="-25" dirty="0">
                <a:latin typeface="Times New Roman"/>
                <a:cs typeface="Times New Roman"/>
              </a:rPr>
              <a:t> </a:t>
            </a:r>
            <a:r>
              <a:rPr sz="1700" b="1" spc="5" dirty="0">
                <a:latin typeface="Times New Roman"/>
                <a:cs typeface="Times New Roman"/>
              </a:rPr>
              <a:t>f</a:t>
            </a:r>
            <a:r>
              <a:rPr sz="1700" b="1" dirty="0">
                <a:latin typeface="Times New Roman"/>
                <a:cs typeface="Times New Roman"/>
              </a:rPr>
              <a:t>eatu</a:t>
            </a:r>
            <a:r>
              <a:rPr sz="1700" b="1" spc="-40" dirty="0">
                <a:latin typeface="Times New Roman"/>
                <a:cs typeface="Times New Roman"/>
              </a:rPr>
              <a:t>r</a:t>
            </a:r>
            <a:r>
              <a:rPr sz="1700" b="1" dirty="0">
                <a:latin typeface="Times New Roman"/>
                <a:cs typeface="Times New Roman"/>
              </a:rPr>
              <a:t>es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553961" y="3353561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609599" y="457199"/>
                </a:moveTo>
                <a:lnTo>
                  <a:pt x="0" y="457199"/>
                </a:lnTo>
                <a:lnTo>
                  <a:pt x="304799" y="761999"/>
                </a:lnTo>
                <a:lnTo>
                  <a:pt x="609599" y="457199"/>
                </a:lnTo>
                <a:close/>
              </a:path>
              <a:path w="609600" h="762000">
                <a:moveTo>
                  <a:pt x="457199" y="0"/>
                </a:moveTo>
                <a:lnTo>
                  <a:pt x="152399" y="0"/>
                </a:lnTo>
                <a:lnTo>
                  <a:pt x="152399" y="457199"/>
                </a:lnTo>
                <a:lnTo>
                  <a:pt x="457199" y="457199"/>
                </a:lnTo>
                <a:lnTo>
                  <a:pt x="4571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553961" y="3353561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0" y="457199"/>
                </a:moveTo>
                <a:lnTo>
                  <a:pt x="152399" y="457199"/>
                </a:lnTo>
                <a:lnTo>
                  <a:pt x="152399" y="0"/>
                </a:lnTo>
                <a:lnTo>
                  <a:pt x="457199" y="0"/>
                </a:lnTo>
                <a:lnTo>
                  <a:pt x="457199" y="457199"/>
                </a:lnTo>
                <a:lnTo>
                  <a:pt x="609599" y="457199"/>
                </a:lnTo>
                <a:lnTo>
                  <a:pt x="304799" y="761999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553961" y="4725161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609599" y="457199"/>
                </a:moveTo>
                <a:lnTo>
                  <a:pt x="0" y="457199"/>
                </a:lnTo>
                <a:lnTo>
                  <a:pt x="304799" y="761999"/>
                </a:lnTo>
                <a:lnTo>
                  <a:pt x="609599" y="457199"/>
                </a:lnTo>
                <a:close/>
              </a:path>
              <a:path w="609600" h="762000">
                <a:moveTo>
                  <a:pt x="457199" y="0"/>
                </a:moveTo>
                <a:lnTo>
                  <a:pt x="152399" y="0"/>
                </a:lnTo>
                <a:lnTo>
                  <a:pt x="152399" y="457199"/>
                </a:lnTo>
                <a:lnTo>
                  <a:pt x="457199" y="457199"/>
                </a:lnTo>
                <a:lnTo>
                  <a:pt x="457199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53961" y="4725161"/>
            <a:ext cx="609600" cy="762000"/>
          </a:xfrm>
          <a:custGeom>
            <a:avLst/>
            <a:gdLst/>
            <a:ahLst/>
            <a:cxnLst/>
            <a:rect l="l" t="t" r="r" b="b"/>
            <a:pathLst>
              <a:path w="609600" h="762000">
                <a:moveTo>
                  <a:pt x="0" y="457199"/>
                </a:moveTo>
                <a:lnTo>
                  <a:pt x="152399" y="457199"/>
                </a:lnTo>
                <a:lnTo>
                  <a:pt x="152399" y="0"/>
                </a:lnTo>
                <a:lnTo>
                  <a:pt x="457199" y="0"/>
                </a:lnTo>
                <a:lnTo>
                  <a:pt x="457199" y="457199"/>
                </a:lnTo>
                <a:lnTo>
                  <a:pt x="609599" y="457199"/>
                </a:lnTo>
                <a:lnTo>
                  <a:pt x="304799" y="761999"/>
                </a:lnTo>
                <a:lnTo>
                  <a:pt x="0" y="457199"/>
                </a:lnTo>
                <a:close/>
              </a:path>
            </a:pathLst>
          </a:custGeom>
          <a:ln w="25907">
            <a:solidFill>
              <a:srgbClr val="3F3F3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6333240" y="2150381"/>
            <a:ext cx="974725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Times New Roman"/>
                <a:cs typeface="Times New Roman"/>
              </a:rPr>
              <a:t>Results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572761" y="2896362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399" y="0"/>
                </a:moveTo>
                <a:lnTo>
                  <a:pt x="152399" y="95249"/>
                </a:lnTo>
                <a:lnTo>
                  <a:pt x="0" y="95249"/>
                </a:lnTo>
                <a:lnTo>
                  <a:pt x="0" y="285749"/>
                </a:lnTo>
                <a:lnTo>
                  <a:pt x="152399" y="285749"/>
                </a:lnTo>
                <a:lnTo>
                  <a:pt x="152399" y="380999"/>
                </a:lnTo>
                <a:lnTo>
                  <a:pt x="304799" y="190499"/>
                </a:lnTo>
                <a:lnTo>
                  <a:pt x="152399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572761" y="2896362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95249"/>
                </a:moveTo>
                <a:lnTo>
                  <a:pt x="152399" y="95249"/>
                </a:lnTo>
                <a:lnTo>
                  <a:pt x="152399" y="0"/>
                </a:lnTo>
                <a:lnTo>
                  <a:pt x="304799" y="190499"/>
                </a:lnTo>
                <a:lnTo>
                  <a:pt x="152399" y="380999"/>
                </a:lnTo>
                <a:lnTo>
                  <a:pt x="152399" y="285749"/>
                </a:lnTo>
                <a:lnTo>
                  <a:pt x="0" y="285749"/>
                </a:lnTo>
                <a:lnTo>
                  <a:pt x="0" y="95249"/>
                </a:lnTo>
                <a:close/>
              </a:path>
            </a:pathLst>
          </a:custGeom>
          <a:ln w="25907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72761" y="556336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399" y="0"/>
                </a:moveTo>
                <a:lnTo>
                  <a:pt x="152399" y="95249"/>
                </a:lnTo>
                <a:lnTo>
                  <a:pt x="0" y="95249"/>
                </a:lnTo>
                <a:lnTo>
                  <a:pt x="0" y="285749"/>
                </a:lnTo>
                <a:lnTo>
                  <a:pt x="152399" y="285749"/>
                </a:lnTo>
                <a:lnTo>
                  <a:pt x="152399" y="380999"/>
                </a:lnTo>
                <a:lnTo>
                  <a:pt x="304799" y="190499"/>
                </a:lnTo>
                <a:lnTo>
                  <a:pt x="152399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72761" y="556336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95249"/>
                </a:moveTo>
                <a:lnTo>
                  <a:pt x="152399" y="95249"/>
                </a:lnTo>
                <a:lnTo>
                  <a:pt x="152399" y="0"/>
                </a:lnTo>
                <a:lnTo>
                  <a:pt x="304799" y="190499"/>
                </a:lnTo>
                <a:lnTo>
                  <a:pt x="152399" y="380999"/>
                </a:lnTo>
                <a:lnTo>
                  <a:pt x="152399" y="285749"/>
                </a:lnTo>
                <a:lnTo>
                  <a:pt x="0" y="285749"/>
                </a:lnTo>
                <a:lnTo>
                  <a:pt x="0" y="95249"/>
                </a:lnTo>
                <a:close/>
              </a:path>
            </a:pathLst>
          </a:custGeom>
          <a:ln w="25907">
            <a:solidFill>
              <a:srgbClr val="00946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13</a:t>
            </a:fld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28600"/>
            <a:ext cx="3124200" cy="462280"/>
          </a:xfrm>
          <a:prstGeom prst="rect">
            <a:avLst/>
          </a:prstGeom>
          <a:solidFill>
            <a:srgbClr val="F2F2F2"/>
          </a:solidFill>
        </p:spPr>
        <p:txBody>
          <a:bodyPr vert="horz" wrap="square" lIns="0" tIns="0" rIns="0" bIns="0" rtlCol="0">
            <a:spAutoFit/>
          </a:bodyPr>
          <a:lstStyle/>
          <a:p>
            <a:pPr marL="9144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spc="-6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ents</a:t>
            </a:r>
            <a:r>
              <a:rPr sz="2400" b="1" spc="-1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of</a:t>
            </a:r>
            <a:r>
              <a:rPr sz="2400" b="1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Ch</a:t>
            </a:r>
            <a:r>
              <a:rPr sz="2400" b="1" spc="-10" dirty="0">
                <a:solidFill>
                  <a:srgbClr val="001F5F"/>
                </a:solidFill>
                <a:latin typeface="Constantia"/>
                <a:cs typeface="Constantia"/>
              </a:rPr>
              <a:t>a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400" b="1" spc="-6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onstantia"/>
                <a:cs typeface="Constantia"/>
              </a:rPr>
              <a:t>e...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800600" y="685800"/>
            <a:ext cx="4343400" cy="30571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24343" y="685800"/>
            <a:ext cx="1819655" cy="483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425695" y="760755"/>
            <a:ext cx="16446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Wind</a:t>
            </a:r>
            <a:r>
              <a:rPr sz="1800" b="1" spc="-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ac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685800"/>
            <a:ext cx="4594860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800600" y="3886198"/>
            <a:ext cx="4343400" cy="2971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886199"/>
            <a:ext cx="4572000" cy="2971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0027" y="679704"/>
            <a:ext cx="2072639" cy="5364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625600" y="765683"/>
            <a:ext cx="179578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R</a:t>
            </a:r>
            <a:r>
              <a:rPr sz="2000" b="1" spc="-3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b="1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er</a:t>
            </a:r>
            <a:r>
              <a:rPr sz="2000" b="1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sz="2000" b="1" spc="-3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viti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17064" y="3886200"/>
            <a:ext cx="2234184" cy="4831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17395" y="3961793"/>
            <a:ext cx="198755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Gl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ers</a:t>
            </a: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ac</a:t>
            </a:r>
            <a:r>
              <a:rPr sz="1800" b="1" spc="-20" dirty="0">
                <a:solidFill>
                  <a:srgbClr val="FFFFFF"/>
                </a:solidFill>
                <a:latin typeface="Constantia"/>
                <a:cs typeface="Constantia"/>
              </a:rPr>
              <a:t>ti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1800" b="1" spc="-15" dirty="0">
                <a:solidFill>
                  <a:srgbClr val="FFFFFF"/>
                </a:solidFill>
                <a:latin typeface="Constantia"/>
                <a:cs typeface="Constantia"/>
              </a:rPr>
              <a:t>t</a:t>
            </a:r>
            <a:r>
              <a:rPr sz="1800" b="1" spc="-10" dirty="0">
                <a:solidFill>
                  <a:srgbClr val="FFFFFF"/>
                </a:solidFill>
                <a:latin typeface="Constantia"/>
                <a:cs typeface="Constantia"/>
              </a:rPr>
              <a:t>ies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086600" y="3880103"/>
            <a:ext cx="2057400" cy="53644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7203192" y="3966721"/>
            <a:ext cx="1790700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120" dirty="0">
                <a:solidFill>
                  <a:srgbClr val="FFFFFF"/>
                </a:solidFill>
                <a:latin typeface="Constantia"/>
                <a:cs typeface="Constantia"/>
              </a:rPr>
              <a:t>W</a:t>
            </a:r>
            <a:r>
              <a:rPr sz="2000" b="1" spc="-55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45" dirty="0">
                <a:solidFill>
                  <a:srgbClr val="FFFFFF"/>
                </a:solidFill>
                <a:latin typeface="Constantia"/>
                <a:cs typeface="Constantia"/>
              </a:rPr>
              <a:t>v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e</a:t>
            </a:r>
            <a:r>
              <a:rPr sz="2000" b="1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onstantia"/>
                <a:cs typeface="Constantia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ct</a:t>
            </a:r>
            <a:r>
              <a:rPr sz="2000" b="1" spc="-30" dirty="0">
                <a:solidFill>
                  <a:srgbClr val="FFFFFF"/>
                </a:solidFill>
                <a:latin typeface="Constantia"/>
                <a:cs typeface="Constantia"/>
              </a:rPr>
              <a:t>i</a:t>
            </a:r>
            <a:r>
              <a:rPr sz="2000" b="1" spc="-5" dirty="0">
                <a:solidFill>
                  <a:srgbClr val="FFFFFF"/>
                </a:solidFill>
                <a:latin typeface="Constantia"/>
                <a:cs typeface="Constantia"/>
              </a:rPr>
              <a:t>viti</a:t>
            </a:r>
            <a:r>
              <a:rPr sz="2000" b="1" dirty="0">
                <a:solidFill>
                  <a:srgbClr val="FFFFFF"/>
                </a:solidFill>
                <a:latin typeface="Constantia"/>
                <a:cs typeface="Constantia"/>
              </a:rPr>
              <a:t>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533136" y="6555900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424242"/>
                </a:solidFill>
                <a:latin typeface="Constantia"/>
                <a:cs typeface="Constantia"/>
              </a:rPr>
              <a:pPr marL="25400">
                <a:lnSpc>
                  <a:spcPct val="100000"/>
                </a:lnSpc>
              </a:pPr>
              <a:t>14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8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956" y="0"/>
            <a:ext cx="4742043" cy="599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27" cy="1020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33" y="52334"/>
            <a:ext cx="9145595" cy="901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4361" y="381762"/>
            <a:ext cx="4724400" cy="401320"/>
          </a:xfrm>
          <a:custGeom>
            <a:avLst/>
            <a:gdLst/>
            <a:ahLst/>
            <a:cxnLst/>
            <a:rect l="l" t="t" r="r" b="b"/>
            <a:pathLst>
              <a:path w="4724400" h="401320">
                <a:moveTo>
                  <a:pt x="0" y="400811"/>
                </a:moveTo>
                <a:lnTo>
                  <a:pt x="4724399" y="400811"/>
                </a:lnTo>
                <a:lnTo>
                  <a:pt x="4724399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4361" y="381762"/>
            <a:ext cx="4724400" cy="40132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r>
              <a:rPr sz="2000" b="1" spc="-5" dirty="0">
                <a:latin typeface="Constantia"/>
                <a:cs typeface="Constantia"/>
              </a:rPr>
              <a:t>G</a:t>
            </a:r>
            <a:r>
              <a:rPr sz="2000" b="1" spc="-30" dirty="0">
                <a:latin typeface="Constantia"/>
                <a:cs typeface="Constantia"/>
              </a:rPr>
              <a:t>E</a:t>
            </a:r>
            <a:r>
              <a:rPr sz="2000" b="1" spc="-10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M</a:t>
            </a:r>
            <a:r>
              <a:rPr sz="2000" b="1" spc="-15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R</a:t>
            </a:r>
            <a:r>
              <a:rPr sz="2000" b="1" spc="-40" dirty="0">
                <a:latin typeface="Constantia"/>
                <a:cs typeface="Constantia"/>
              </a:rPr>
              <a:t>P</a:t>
            </a:r>
            <a:r>
              <a:rPr sz="2000" b="1" dirty="0">
                <a:latin typeface="Constantia"/>
                <a:cs typeface="Constantia"/>
              </a:rPr>
              <a:t>H</a:t>
            </a:r>
            <a:r>
              <a:rPr sz="2000" b="1" spc="-15" dirty="0">
                <a:latin typeface="Constantia"/>
                <a:cs typeface="Constantia"/>
              </a:rPr>
              <a:t>O</a:t>
            </a:r>
            <a:r>
              <a:rPr sz="2000" b="1" spc="-30" dirty="0">
                <a:latin typeface="Constantia"/>
                <a:cs typeface="Constantia"/>
              </a:rPr>
              <a:t>L</a:t>
            </a:r>
            <a:r>
              <a:rPr sz="2000" b="1" spc="-10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GICA</a:t>
            </a:r>
            <a:r>
              <a:rPr sz="2000" b="1" dirty="0">
                <a:latin typeface="Constantia"/>
                <a:cs typeface="Constantia"/>
              </a:rPr>
              <a:t>L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Constantia"/>
                <a:cs typeface="Constantia"/>
              </a:rPr>
              <a:t>P</a:t>
            </a:r>
            <a:r>
              <a:rPr sz="2000" b="1" spc="-60" dirty="0">
                <a:latin typeface="Constantia"/>
                <a:cs typeface="Constantia"/>
              </a:rPr>
              <a:t>R</a:t>
            </a:r>
            <a:r>
              <a:rPr sz="2000" b="1" spc="-10" dirty="0">
                <a:latin typeface="Constantia"/>
                <a:cs typeface="Constantia"/>
              </a:rPr>
              <a:t>O</a:t>
            </a:r>
            <a:r>
              <a:rPr sz="2000" b="1" dirty="0">
                <a:latin typeface="Constantia"/>
                <a:cs typeface="Constantia"/>
              </a:rPr>
              <a:t>CESSES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6561" y="1372362"/>
            <a:ext cx="3352800" cy="462280"/>
          </a:xfrm>
          <a:custGeom>
            <a:avLst/>
            <a:gdLst/>
            <a:ahLst/>
            <a:cxnLst/>
            <a:rect l="l" t="t" r="r" b="b"/>
            <a:pathLst>
              <a:path w="3352800" h="462280">
                <a:moveTo>
                  <a:pt x="0" y="461771"/>
                </a:moveTo>
                <a:lnTo>
                  <a:pt x="3352799" y="461771"/>
                </a:lnTo>
                <a:lnTo>
                  <a:pt x="3352799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6561" y="1372362"/>
            <a:ext cx="3352800" cy="46228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ct val="100000"/>
              </a:lnSpc>
            </a:pPr>
            <a:r>
              <a:rPr sz="2400" b="1" spc="-220" dirty="0">
                <a:latin typeface="Constantia"/>
                <a:cs typeface="Constantia"/>
              </a:rPr>
              <a:t>T</a:t>
            </a:r>
            <a:r>
              <a:rPr sz="2400" b="1" spc="-15" dirty="0">
                <a:latin typeface="Constantia"/>
                <a:cs typeface="Constantia"/>
              </a:rPr>
              <a:t>er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spc="-15" dirty="0">
                <a:latin typeface="Constantia"/>
                <a:cs typeface="Constantia"/>
              </a:rPr>
              <a:t>estrial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P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o</a:t>
            </a:r>
            <a:r>
              <a:rPr sz="2400" b="1" spc="-45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esses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1361" y="1372362"/>
            <a:ext cx="3733800" cy="431800"/>
          </a:xfrm>
          <a:custGeom>
            <a:avLst/>
            <a:gdLst/>
            <a:ahLst/>
            <a:cxnLst/>
            <a:rect l="l" t="t" r="r" b="b"/>
            <a:pathLst>
              <a:path w="3733800" h="431800">
                <a:moveTo>
                  <a:pt x="0" y="431291"/>
                </a:moveTo>
                <a:lnTo>
                  <a:pt x="3733799" y="431291"/>
                </a:lnTo>
                <a:lnTo>
                  <a:pt x="373379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01361" y="1372362"/>
            <a:ext cx="3733800" cy="43180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0014">
              <a:lnSpc>
                <a:spcPct val="100000"/>
              </a:lnSpc>
            </a:pPr>
            <a:r>
              <a:rPr sz="2200" b="1" spc="-20" dirty="0">
                <a:latin typeface="Constantia"/>
                <a:cs typeface="Constantia"/>
              </a:rPr>
              <a:t>Ext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20" dirty="0">
                <a:latin typeface="Constantia"/>
                <a:cs typeface="Constantia"/>
              </a:rPr>
              <a:t>a</a:t>
            </a:r>
            <a:r>
              <a:rPr sz="2200" b="1" spc="-10" dirty="0">
                <a:latin typeface="Constantia"/>
                <a:cs typeface="Constantia"/>
              </a:rPr>
              <a:t>-</a:t>
            </a:r>
            <a:r>
              <a:rPr sz="2200" b="1" spc="-50" dirty="0">
                <a:latin typeface="Constantia"/>
                <a:cs typeface="Constantia"/>
              </a:rPr>
              <a:t>t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r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5" dirty="0">
                <a:latin typeface="Constantia"/>
                <a:cs typeface="Constantia"/>
              </a:rPr>
              <a:t>s</a:t>
            </a:r>
            <a:r>
              <a:rPr sz="2200" b="1" spc="-10" dirty="0">
                <a:latin typeface="Constantia"/>
                <a:cs typeface="Constantia"/>
              </a:rPr>
              <a:t>t</a:t>
            </a:r>
            <a:r>
              <a:rPr sz="2200" b="1" spc="-20" dirty="0">
                <a:latin typeface="Constantia"/>
                <a:cs typeface="Constantia"/>
              </a:rPr>
              <a:t>r</a:t>
            </a:r>
            <a:r>
              <a:rPr sz="2200" b="1" spc="-10" dirty="0">
                <a:latin typeface="Constantia"/>
                <a:cs typeface="Constantia"/>
              </a:rPr>
              <a:t>ial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6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5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esses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6561" y="2439162"/>
            <a:ext cx="3352800" cy="462280"/>
          </a:xfrm>
          <a:custGeom>
            <a:avLst/>
            <a:gdLst/>
            <a:ahLst/>
            <a:cxnLst/>
            <a:rect l="l" t="t" r="r" b="b"/>
            <a:pathLst>
              <a:path w="3352800" h="462280">
                <a:moveTo>
                  <a:pt x="0" y="461771"/>
                </a:moveTo>
                <a:lnTo>
                  <a:pt x="3352799" y="461771"/>
                </a:lnTo>
                <a:lnTo>
                  <a:pt x="3352799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6561" y="2439162"/>
            <a:ext cx="3352800" cy="46228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ct val="100000"/>
              </a:lnSpc>
            </a:pPr>
            <a:r>
              <a:rPr sz="2400" b="1" spc="-20" dirty="0">
                <a:latin typeface="Constantia"/>
                <a:cs typeface="Constantia"/>
              </a:rPr>
              <a:t>E</a:t>
            </a:r>
            <a:r>
              <a:rPr sz="2400" b="1" spc="-80" dirty="0">
                <a:latin typeface="Constantia"/>
                <a:cs typeface="Constantia"/>
              </a:rPr>
              <a:t>x</a:t>
            </a:r>
            <a:r>
              <a:rPr sz="2400" b="1" dirty="0">
                <a:latin typeface="Constantia"/>
                <a:cs typeface="Constantia"/>
              </a:rPr>
              <a:t>o</a:t>
            </a:r>
            <a:r>
              <a:rPr sz="2400" b="1" spc="-60" dirty="0">
                <a:latin typeface="Constantia"/>
                <a:cs typeface="Constantia"/>
              </a:rPr>
              <a:t>g</a:t>
            </a:r>
            <a:r>
              <a:rPr sz="2400" b="1" spc="-15" dirty="0">
                <a:latin typeface="Constantia"/>
                <a:cs typeface="Constantia"/>
              </a:rPr>
              <a:t>en</a:t>
            </a:r>
            <a:r>
              <a:rPr sz="2400" b="1" spc="-10" dirty="0">
                <a:latin typeface="Constantia"/>
                <a:cs typeface="Constantia"/>
              </a:rPr>
              <a:t>etic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P</a:t>
            </a:r>
            <a:r>
              <a:rPr sz="2400" b="1" spc="-55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o</a:t>
            </a:r>
            <a:r>
              <a:rPr sz="2400" b="1" spc="-45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esses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761" y="2439162"/>
            <a:ext cx="3352800" cy="431800"/>
          </a:xfrm>
          <a:custGeom>
            <a:avLst/>
            <a:gdLst/>
            <a:ahLst/>
            <a:cxnLst/>
            <a:rect l="l" t="t" r="r" b="b"/>
            <a:pathLst>
              <a:path w="3352800" h="431800">
                <a:moveTo>
                  <a:pt x="0" y="431291"/>
                </a:moveTo>
                <a:lnTo>
                  <a:pt x="3352799" y="431291"/>
                </a:lnTo>
                <a:lnTo>
                  <a:pt x="335279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53761" y="2439162"/>
            <a:ext cx="3352800" cy="43180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0180">
              <a:lnSpc>
                <a:spcPct val="100000"/>
              </a:lnSpc>
            </a:pPr>
            <a:r>
              <a:rPr sz="2200" b="1" spc="-20" dirty="0">
                <a:latin typeface="Constantia"/>
                <a:cs typeface="Constantia"/>
              </a:rPr>
              <a:t>En</a:t>
            </a:r>
            <a:r>
              <a:rPr sz="2200" b="1" spc="-25" dirty="0">
                <a:latin typeface="Constantia"/>
                <a:cs typeface="Constantia"/>
              </a:rPr>
              <a:t>d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60" dirty="0">
                <a:latin typeface="Constantia"/>
                <a:cs typeface="Constantia"/>
              </a:rPr>
              <a:t>g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n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t</a:t>
            </a:r>
            <a:r>
              <a:rPr sz="2200" b="1" spc="-10" dirty="0">
                <a:latin typeface="Constantia"/>
                <a:cs typeface="Constantia"/>
              </a:rPr>
              <a:t>ic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10" dirty="0">
                <a:latin typeface="Constantia"/>
                <a:cs typeface="Constantia"/>
              </a:rPr>
              <a:t>o</a:t>
            </a:r>
            <a:r>
              <a:rPr sz="2200" b="1" spc="-60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esses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5800" y="3319272"/>
            <a:ext cx="3733800" cy="1691639"/>
          </a:xfrm>
          <a:custGeom>
            <a:avLst/>
            <a:gdLst/>
            <a:ahLst/>
            <a:cxnLst/>
            <a:rect l="l" t="t" r="r" b="b"/>
            <a:pathLst>
              <a:path w="3733800" h="1691639">
                <a:moveTo>
                  <a:pt x="0" y="1691639"/>
                </a:moveTo>
                <a:lnTo>
                  <a:pt x="3733799" y="1691639"/>
                </a:lnTo>
                <a:lnTo>
                  <a:pt x="3733799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800" y="3319272"/>
            <a:ext cx="3733800" cy="1691639"/>
          </a:xfrm>
          <a:custGeom>
            <a:avLst/>
            <a:gdLst/>
            <a:ahLst/>
            <a:cxnLst/>
            <a:rect l="l" t="t" r="r" b="b"/>
            <a:pathLst>
              <a:path w="3733800" h="1691639">
                <a:moveTo>
                  <a:pt x="0" y="1691639"/>
                </a:moveTo>
                <a:lnTo>
                  <a:pt x="3733799" y="1691639"/>
                </a:lnTo>
                <a:lnTo>
                  <a:pt x="3733799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540" y="3399157"/>
            <a:ext cx="285178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Constantia"/>
              <a:buAutoNum type="romanLcPeriod"/>
              <a:tabLst>
                <a:tab pos="528320" algn="l"/>
              </a:tabLst>
            </a:pPr>
            <a:r>
              <a:rPr sz="2000" spc="-1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eathering</a:t>
            </a:r>
            <a:endParaRPr sz="2000">
              <a:latin typeface="Constantia"/>
              <a:cs typeface="Constantia"/>
            </a:endParaRPr>
          </a:p>
          <a:p>
            <a:pPr marL="527685" marR="5080" indent="-514984">
              <a:lnSpc>
                <a:spcPct val="100000"/>
              </a:lnSpc>
              <a:buFont typeface="Constantia"/>
              <a:buAutoNum type="romanLcPeriod"/>
              <a:tabLst>
                <a:tab pos="528320" algn="l"/>
              </a:tabLst>
            </a:pP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n/</a:t>
            </a:r>
            <a:r>
              <a:rPr sz="2000" spc="-10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eg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ada</a:t>
            </a:r>
            <a:r>
              <a:rPr sz="2000" spc="-1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Constantia"/>
                <a:cs typeface="Constantia"/>
              </a:rPr>
              <a:t>T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ans</a:t>
            </a:r>
            <a:r>
              <a:rPr sz="2000" spc="-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ortat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4540" y="4008758"/>
            <a:ext cx="3054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iii.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540" y="4319401"/>
            <a:ext cx="347789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Constantia"/>
              <a:buAutoNum type="romanLcPeriod" startAt="4"/>
              <a:tabLst>
                <a:tab pos="528320" algn="l"/>
              </a:tabLst>
            </a:pPr>
            <a:r>
              <a:rPr sz="2200" spc="-3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epo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5" dirty="0">
                <a:latin typeface="Constantia"/>
                <a:cs typeface="Constantia"/>
              </a:rPr>
              <a:t>ition/Agg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adat</a:t>
            </a:r>
            <a:r>
              <a:rPr sz="2200" spc="-20" dirty="0">
                <a:latin typeface="Constantia"/>
                <a:cs typeface="Constantia"/>
              </a:rPr>
              <a:t>ion</a:t>
            </a:r>
            <a:endParaRPr sz="22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Font typeface="Constantia"/>
              <a:buAutoNum type="romanLcPeriod" startAt="4"/>
              <a:tabLst>
                <a:tab pos="528320" algn="l"/>
              </a:tabLst>
            </a:pPr>
            <a:r>
              <a:rPr sz="2200" spc="-30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ass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4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eme</a:t>
            </a:r>
            <a:r>
              <a:rPr sz="2200" spc="-10" dirty="0">
                <a:latin typeface="Constantia"/>
                <a:cs typeface="Constantia"/>
              </a:rPr>
              <a:t>nt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53000" y="3276600"/>
            <a:ext cx="3352800" cy="2032000"/>
          </a:xfrm>
          <a:custGeom>
            <a:avLst/>
            <a:gdLst/>
            <a:ahLst/>
            <a:cxnLst/>
            <a:rect l="l" t="t" r="r" b="b"/>
            <a:pathLst>
              <a:path w="3352800" h="2032000">
                <a:moveTo>
                  <a:pt x="0" y="2031491"/>
                </a:moveTo>
                <a:lnTo>
                  <a:pt x="3352799" y="2031491"/>
                </a:lnTo>
                <a:lnTo>
                  <a:pt x="3352799" y="0"/>
                </a:lnTo>
                <a:lnTo>
                  <a:pt x="0" y="0"/>
                </a:lnTo>
                <a:lnTo>
                  <a:pt x="0" y="2031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53000" y="3276600"/>
            <a:ext cx="3352800" cy="2032000"/>
          </a:xfrm>
          <a:prstGeom prst="rect">
            <a:avLst/>
          </a:prstGeom>
          <a:solidFill>
            <a:srgbClr val="FFFFFF"/>
          </a:solidFill>
          <a:ln w="3175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05790" indent="-515620">
              <a:lnSpc>
                <a:spcPct val="100000"/>
              </a:lnSpc>
              <a:buFont typeface="Constantia"/>
              <a:buAutoNum type="romanLcPeriod"/>
              <a:tabLst>
                <a:tab pos="606425" algn="l"/>
              </a:tabLst>
            </a:pPr>
            <a:r>
              <a:rPr sz="2100" spc="-90" dirty="0">
                <a:latin typeface="Constantia"/>
                <a:cs typeface="Constantia"/>
              </a:rPr>
              <a:t>F</a:t>
            </a:r>
            <a:r>
              <a:rPr sz="2100" dirty="0">
                <a:latin typeface="Constantia"/>
                <a:cs typeface="Constantia"/>
              </a:rPr>
              <a:t>ault</a:t>
            </a:r>
            <a:r>
              <a:rPr sz="2100" spc="5" dirty="0">
                <a:latin typeface="Constantia"/>
                <a:cs typeface="Constantia"/>
              </a:rPr>
              <a:t>i</a:t>
            </a:r>
            <a:r>
              <a:rPr sz="2100" spc="-20" dirty="0">
                <a:latin typeface="Constantia"/>
                <a:cs typeface="Constantia"/>
              </a:rPr>
              <a:t>n</a:t>
            </a:r>
            <a:r>
              <a:rPr sz="2100" spc="-15" dirty="0">
                <a:latin typeface="Constantia"/>
                <a:cs typeface="Constantia"/>
              </a:rPr>
              <a:t>g</a:t>
            </a:r>
            <a:r>
              <a:rPr sz="2100" spc="-55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Constantia"/>
                <a:cs typeface="Constantia"/>
              </a:rPr>
              <a:t>and</a:t>
            </a:r>
            <a:r>
              <a:rPr sz="2100" spc="10" dirty="0">
                <a:latin typeface="Times New Roman"/>
                <a:cs typeface="Times New Roman"/>
              </a:rPr>
              <a:t> </a:t>
            </a:r>
            <a:r>
              <a:rPr sz="2100" spc="-75" dirty="0">
                <a:latin typeface="Constantia"/>
                <a:cs typeface="Constantia"/>
              </a:rPr>
              <a:t>F</a:t>
            </a:r>
            <a:r>
              <a:rPr sz="2100" spc="-10" dirty="0">
                <a:latin typeface="Constantia"/>
                <a:cs typeface="Constantia"/>
              </a:rPr>
              <a:t>old</a:t>
            </a:r>
            <a:r>
              <a:rPr sz="2100" spc="-5" dirty="0">
                <a:latin typeface="Constantia"/>
                <a:cs typeface="Constantia"/>
              </a:rPr>
              <a:t>i</a:t>
            </a:r>
            <a:r>
              <a:rPr sz="2100" spc="-15" dirty="0">
                <a:latin typeface="Constantia"/>
                <a:cs typeface="Constantia"/>
              </a:rPr>
              <a:t>ng</a:t>
            </a:r>
            <a:endParaRPr sz="2100">
              <a:latin typeface="Constantia"/>
              <a:cs typeface="Constantia"/>
            </a:endParaRPr>
          </a:p>
          <a:p>
            <a:pPr marL="605790" indent="-515620">
              <a:lnSpc>
                <a:spcPct val="100000"/>
              </a:lnSpc>
              <a:buFont typeface="Constantia"/>
              <a:buAutoNum type="romanLcPeriod"/>
              <a:tabLst>
                <a:tab pos="606425" algn="l"/>
              </a:tabLst>
            </a:pPr>
            <a:r>
              <a:rPr sz="2100" spc="-180" dirty="0">
                <a:latin typeface="Constantia"/>
                <a:cs typeface="Constantia"/>
              </a:rPr>
              <a:t>V</a:t>
            </a:r>
            <a:r>
              <a:rPr sz="2100" spc="-10" dirty="0">
                <a:latin typeface="Constantia"/>
                <a:cs typeface="Constantia"/>
              </a:rPr>
              <a:t>olcan</a:t>
            </a:r>
            <a:r>
              <a:rPr sz="2100" spc="-15" dirty="0">
                <a:latin typeface="Constantia"/>
                <a:cs typeface="Constantia"/>
              </a:rPr>
              <a:t>i</a:t>
            </a:r>
            <a:r>
              <a:rPr sz="2100" spc="-10" dirty="0">
                <a:latin typeface="Constantia"/>
                <a:cs typeface="Constantia"/>
              </a:rPr>
              <a:t>s</a:t>
            </a:r>
            <a:r>
              <a:rPr sz="2100" dirty="0">
                <a:latin typeface="Constantia"/>
                <a:cs typeface="Constantia"/>
              </a:rPr>
              <a:t>m</a:t>
            </a:r>
            <a:endParaRPr sz="2100">
              <a:latin typeface="Constantia"/>
              <a:cs typeface="Constantia"/>
            </a:endParaRPr>
          </a:p>
          <a:p>
            <a:pPr marL="605790" indent="-515620">
              <a:lnSpc>
                <a:spcPct val="100000"/>
              </a:lnSpc>
              <a:buFont typeface="Constantia"/>
              <a:buAutoNum type="romanLcPeriod"/>
              <a:tabLst>
                <a:tab pos="606425" algn="l"/>
              </a:tabLst>
            </a:pPr>
            <a:r>
              <a:rPr sz="2100" spc="-15" dirty="0">
                <a:latin typeface="Constantia"/>
                <a:cs typeface="Constantia"/>
              </a:rPr>
              <a:t>Earthqua</a:t>
            </a:r>
            <a:r>
              <a:rPr sz="2100" spc="-60" dirty="0">
                <a:latin typeface="Constantia"/>
                <a:cs typeface="Constantia"/>
              </a:rPr>
              <a:t>k</a:t>
            </a:r>
            <a:r>
              <a:rPr sz="2100" dirty="0"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  <a:p>
            <a:pPr marL="605790" indent="-515620">
              <a:lnSpc>
                <a:spcPct val="100000"/>
              </a:lnSpc>
              <a:buFont typeface="Constantia"/>
              <a:buAutoNum type="romanLcPeriod"/>
              <a:tabLst>
                <a:tab pos="606425" algn="l"/>
              </a:tabLst>
            </a:pPr>
            <a:r>
              <a:rPr sz="2100" spc="15" dirty="0">
                <a:latin typeface="Constantia"/>
                <a:cs typeface="Constantia"/>
              </a:rPr>
              <a:t>L</a:t>
            </a:r>
            <a:r>
              <a:rPr sz="2100" dirty="0">
                <a:latin typeface="Constantia"/>
                <a:cs typeface="Constantia"/>
              </a:rPr>
              <a:t>andslide</a:t>
            </a:r>
            <a:endParaRPr sz="2100">
              <a:latin typeface="Constantia"/>
              <a:cs typeface="Constantia"/>
            </a:endParaRPr>
          </a:p>
          <a:p>
            <a:pPr marL="605790" indent="-515620">
              <a:lnSpc>
                <a:spcPct val="100000"/>
              </a:lnSpc>
              <a:buFont typeface="Constantia"/>
              <a:buAutoNum type="romanLcPeriod"/>
              <a:tabLst>
                <a:tab pos="606425" algn="l"/>
              </a:tabLst>
            </a:pPr>
            <a:r>
              <a:rPr sz="2100" dirty="0">
                <a:latin typeface="Constantia"/>
                <a:cs typeface="Constantia"/>
              </a:rPr>
              <a:t>Diast</a:t>
            </a:r>
            <a:r>
              <a:rPr sz="2100" spc="-35" dirty="0">
                <a:latin typeface="Constantia"/>
                <a:cs typeface="Constantia"/>
              </a:rPr>
              <a:t>r</a:t>
            </a:r>
            <a:r>
              <a:rPr sz="2100" spc="-15" dirty="0">
                <a:latin typeface="Constantia"/>
                <a:cs typeface="Constantia"/>
              </a:rPr>
              <a:t>ophism</a:t>
            </a:r>
            <a:endParaRPr sz="2100">
              <a:latin typeface="Constantia"/>
              <a:cs typeface="Constantia"/>
            </a:endParaRPr>
          </a:p>
          <a:p>
            <a:pPr marL="605790" indent="-515620">
              <a:lnSpc>
                <a:spcPct val="100000"/>
              </a:lnSpc>
              <a:buFont typeface="Constantia"/>
              <a:buAutoNum type="romanLcPeriod"/>
              <a:tabLst>
                <a:tab pos="606425" algn="l"/>
              </a:tabLst>
            </a:pPr>
            <a:r>
              <a:rPr sz="2100" spc="-45" dirty="0">
                <a:latin typeface="Constantia"/>
                <a:cs typeface="Constantia"/>
              </a:rPr>
              <a:t>M</a:t>
            </a:r>
            <a:r>
              <a:rPr sz="2100" dirty="0">
                <a:latin typeface="Constantia"/>
                <a:cs typeface="Constantia"/>
              </a:rPr>
              <a:t>eta</a:t>
            </a:r>
            <a:r>
              <a:rPr sz="2100" spc="5" dirty="0">
                <a:latin typeface="Constantia"/>
                <a:cs typeface="Constantia"/>
              </a:rPr>
              <a:t>m</a:t>
            </a:r>
            <a:r>
              <a:rPr sz="2100" spc="-15" dirty="0">
                <a:latin typeface="Constantia"/>
                <a:cs typeface="Constantia"/>
              </a:rPr>
              <a:t>orphism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28103" y="782574"/>
            <a:ext cx="134620" cy="363220"/>
          </a:xfrm>
          <a:custGeom>
            <a:avLst/>
            <a:gdLst/>
            <a:ahLst/>
            <a:cxnLst/>
            <a:rect l="l" t="t" r="r" b="b"/>
            <a:pathLst>
              <a:path w="134620" h="363219">
                <a:moveTo>
                  <a:pt x="16123" y="230489"/>
                </a:moveTo>
                <a:lnTo>
                  <a:pt x="9265" y="234574"/>
                </a:lnTo>
                <a:lnTo>
                  <a:pt x="2285" y="238505"/>
                </a:lnTo>
                <a:lnTo>
                  <a:pt x="0" y="247406"/>
                </a:lnTo>
                <a:lnTo>
                  <a:pt x="3931" y="254264"/>
                </a:lnTo>
                <a:lnTo>
                  <a:pt x="66934" y="362711"/>
                </a:lnTo>
                <a:lnTo>
                  <a:pt x="83767" y="333999"/>
                </a:lnTo>
                <a:lnTo>
                  <a:pt x="52456" y="333999"/>
                </a:lnTo>
                <a:lnTo>
                  <a:pt x="52578" y="280312"/>
                </a:lnTo>
                <a:lnTo>
                  <a:pt x="25024" y="232775"/>
                </a:lnTo>
                <a:lnTo>
                  <a:pt x="16123" y="230489"/>
                </a:lnTo>
                <a:close/>
              </a:path>
              <a:path w="134620" h="363219">
                <a:moveTo>
                  <a:pt x="52578" y="280312"/>
                </a:moveTo>
                <a:lnTo>
                  <a:pt x="52456" y="333999"/>
                </a:lnTo>
                <a:lnTo>
                  <a:pt x="81412" y="333999"/>
                </a:lnTo>
                <a:lnTo>
                  <a:pt x="81428" y="326776"/>
                </a:lnTo>
                <a:lnTo>
                  <a:pt x="79522" y="326776"/>
                </a:lnTo>
                <a:lnTo>
                  <a:pt x="54498" y="326654"/>
                </a:lnTo>
                <a:lnTo>
                  <a:pt x="67052" y="305272"/>
                </a:lnTo>
                <a:lnTo>
                  <a:pt x="52578" y="280312"/>
                </a:lnTo>
                <a:close/>
              </a:path>
              <a:path w="134620" h="363219">
                <a:moveTo>
                  <a:pt x="118231" y="230764"/>
                </a:moveTo>
                <a:lnTo>
                  <a:pt x="109362" y="233050"/>
                </a:lnTo>
                <a:lnTo>
                  <a:pt x="105430" y="239908"/>
                </a:lnTo>
                <a:lnTo>
                  <a:pt x="81533" y="280607"/>
                </a:lnTo>
                <a:lnTo>
                  <a:pt x="81412" y="333999"/>
                </a:lnTo>
                <a:lnTo>
                  <a:pt x="83767" y="333999"/>
                </a:lnTo>
                <a:lnTo>
                  <a:pt x="134386" y="247649"/>
                </a:lnTo>
                <a:lnTo>
                  <a:pt x="132100" y="238749"/>
                </a:lnTo>
                <a:lnTo>
                  <a:pt x="118231" y="230764"/>
                </a:lnTo>
                <a:close/>
              </a:path>
              <a:path w="134620" h="363219">
                <a:moveTo>
                  <a:pt x="67052" y="305272"/>
                </a:moveTo>
                <a:lnTo>
                  <a:pt x="54498" y="326654"/>
                </a:lnTo>
                <a:lnTo>
                  <a:pt x="79522" y="326776"/>
                </a:lnTo>
                <a:lnTo>
                  <a:pt x="67052" y="305272"/>
                </a:lnTo>
                <a:close/>
              </a:path>
              <a:path w="134620" h="363219">
                <a:moveTo>
                  <a:pt x="81533" y="280607"/>
                </a:moveTo>
                <a:lnTo>
                  <a:pt x="67052" y="305272"/>
                </a:lnTo>
                <a:lnTo>
                  <a:pt x="79522" y="326776"/>
                </a:lnTo>
                <a:lnTo>
                  <a:pt x="81428" y="326776"/>
                </a:lnTo>
                <a:lnTo>
                  <a:pt x="81533" y="280607"/>
                </a:lnTo>
                <a:close/>
              </a:path>
              <a:path w="134620" h="363219">
                <a:moveTo>
                  <a:pt x="82174" y="0"/>
                </a:moveTo>
                <a:lnTo>
                  <a:pt x="53218" y="0"/>
                </a:lnTo>
                <a:lnTo>
                  <a:pt x="52578" y="280312"/>
                </a:lnTo>
                <a:lnTo>
                  <a:pt x="67052" y="305272"/>
                </a:lnTo>
                <a:lnTo>
                  <a:pt x="81533" y="280607"/>
                </a:lnTo>
                <a:lnTo>
                  <a:pt x="8217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62961" y="1143762"/>
            <a:ext cx="4419600" cy="1905"/>
          </a:xfrm>
          <a:custGeom>
            <a:avLst/>
            <a:gdLst/>
            <a:ahLst/>
            <a:cxnLst/>
            <a:rect l="l" t="t" r="r" b="b"/>
            <a:pathLst>
              <a:path w="4419600" h="1905">
                <a:moveTo>
                  <a:pt x="0" y="0"/>
                </a:moveTo>
                <a:lnTo>
                  <a:pt x="4419599" y="1645"/>
                </a:lnTo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5012" y="11436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19" h="229234">
                <a:moveTo>
                  <a:pt x="16264" y="96255"/>
                </a:moveTo>
                <a:lnTo>
                  <a:pt x="9406" y="100309"/>
                </a:lnTo>
                <a:lnTo>
                  <a:pt x="2417" y="104272"/>
                </a:lnTo>
                <a:lnTo>
                  <a:pt x="0" y="113141"/>
                </a:lnTo>
                <a:lnTo>
                  <a:pt x="66425" y="228843"/>
                </a:lnTo>
                <a:lnTo>
                  <a:pt x="83413" y="200131"/>
                </a:lnTo>
                <a:lnTo>
                  <a:pt x="81152" y="200131"/>
                </a:lnTo>
                <a:lnTo>
                  <a:pt x="52196" y="199887"/>
                </a:lnTo>
                <a:lnTo>
                  <a:pt x="52571" y="146596"/>
                </a:lnTo>
                <a:lnTo>
                  <a:pt x="29087" y="105643"/>
                </a:lnTo>
                <a:lnTo>
                  <a:pt x="25145" y="98663"/>
                </a:lnTo>
                <a:lnTo>
                  <a:pt x="16264" y="96255"/>
                </a:lnTo>
                <a:close/>
              </a:path>
              <a:path w="134619" h="229234">
                <a:moveTo>
                  <a:pt x="52571" y="146596"/>
                </a:moveTo>
                <a:lnTo>
                  <a:pt x="52196" y="199887"/>
                </a:lnTo>
                <a:lnTo>
                  <a:pt x="81152" y="200131"/>
                </a:lnTo>
                <a:lnTo>
                  <a:pt x="81203" y="192907"/>
                </a:lnTo>
                <a:lnTo>
                  <a:pt x="79129" y="192907"/>
                </a:lnTo>
                <a:lnTo>
                  <a:pt x="54233" y="192664"/>
                </a:lnTo>
                <a:lnTo>
                  <a:pt x="66805" y="171417"/>
                </a:lnTo>
                <a:lnTo>
                  <a:pt x="52571" y="146596"/>
                </a:lnTo>
                <a:close/>
              </a:path>
              <a:path w="134619" h="229234">
                <a:moveTo>
                  <a:pt x="118372" y="97017"/>
                </a:moveTo>
                <a:lnTo>
                  <a:pt x="109478" y="99303"/>
                </a:lnTo>
                <a:lnTo>
                  <a:pt x="81529" y="146534"/>
                </a:lnTo>
                <a:lnTo>
                  <a:pt x="81152" y="200131"/>
                </a:lnTo>
                <a:lnTo>
                  <a:pt x="83413" y="200131"/>
                </a:lnTo>
                <a:lnTo>
                  <a:pt x="134374" y="114025"/>
                </a:lnTo>
                <a:lnTo>
                  <a:pt x="132206" y="105155"/>
                </a:lnTo>
                <a:lnTo>
                  <a:pt x="118372" y="97017"/>
                </a:lnTo>
                <a:close/>
              </a:path>
              <a:path w="134619" h="229234">
                <a:moveTo>
                  <a:pt x="66805" y="171417"/>
                </a:moveTo>
                <a:lnTo>
                  <a:pt x="54233" y="192664"/>
                </a:lnTo>
                <a:lnTo>
                  <a:pt x="79129" y="192907"/>
                </a:lnTo>
                <a:lnTo>
                  <a:pt x="66805" y="171417"/>
                </a:lnTo>
                <a:close/>
              </a:path>
              <a:path w="134619" h="229234">
                <a:moveTo>
                  <a:pt x="81529" y="146534"/>
                </a:moveTo>
                <a:lnTo>
                  <a:pt x="66805" y="171417"/>
                </a:lnTo>
                <a:lnTo>
                  <a:pt x="79129" y="192907"/>
                </a:lnTo>
                <a:lnTo>
                  <a:pt x="81203" y="192907"/>
                </a:lnTo>
                <a:lnTo>
                  <a:pt x="81529" y="146534"/>
                </a:lnTo>
                <a:close/>
              </a:path>
              <a:path w="134619" h="229234">
                <a:moveTo>
                  <a:pt x="53602" y="0"/>
                </a:moveTo>
                <a:lnTo>
                  <a:pt x="52571" y="146596"/>
                </a:lnTo>
                <a:lnTo>
                  <a:pt x="66805" y="171417"/>
                </a:lnTo>
                <a:lnTo>
                  <a:pt x="81529" y="146534"/>
                </a:lnTo>
                <a:lnTo>
                  <a:pt x="82558" y="243"/>
                </a:lnTo>
                <a:lnTo>
                  <a:pt x="53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6145" y="11436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20" h="229234">
                <a:moveTo>
                  <a:pt x="16245" y="96255"/>
                </a:moveTo>
                <a:lnTo>
                  <a:pt x="9387" y="100309"/>
                </a:lnTo>
                <a:lnTo>
                  <a:pt x="2407" y="104272"/>
                </a:lnTo>
                <a:lnTo>
                  <a:pt x="0" y="113141"/>
                </a:lnTo>
                <a:lnTo>
                  <a:pt x="19158" y="146523"/>
                </a:lnTo>
                <a:lnTo>
                  <a:pt x="66415" y="228843"/>
                </a:lnTo>
                <a:lnTo>
                  <a:pt x="83406" y="200131"/>
                </a:lnTo>
                <a:lnTo>
                  <a:pt x="81137" y="200131"/>
                </a:lnTo>
                <a:lnTo>
                  <a:pt x="52181" y="199887"/>
                </a:lnTo>
                <a:lnTo>
                  <a:pt x="52523" y="146523"/>
                </a:lnTo>
                <a:lnTo>
                  <a:pt x="29077" y="105643"/>
                </a:lnTo>
                <a:lnTo>
                  <a:pt x="25145" y="98663"/>
                </a:lnTo>
                <a:lnTo>
                  <a:pt x="16245" y="96255"/>
                </a:lnTo>
                <a:close/>
              </a:path>
              <a:path w="134620" h="229234">
                <a:moveTo>
                  <a:pt x="52523" y="146523"/>
                </a:moveTo>
                <a:lnTo>
                  <a:pt x="52181" y="199887"/>
                </a:lnTo>
                <a:lnTo>
                  <a:pt x="81137" y="200131"/>
                </a:lnTo>
                <a:lnTo>
                  <a:pt x="81184" y="192907"/>
                </a:lnTo>
                <a:lnTo>
                  <a:pt x="79126" y="192907"/>
                </a:lnTo>
                <a:lnTo>
                  <a:pt x="54101" y="192664"/>
                </a:lnTo>
                <a:lnTo>
                  <a:pt x="66752" y="171332"/>
                </a:lnTo>
                <a:lnTo>
                  <a:pt x="52523" y="146523"/>
                </a:lnTo>
                <a:close/>
              </a:path>
              <a:path w="134620" h="229234">
                <a:moveTo>
                  <a:pt x="118353" y="97017"/>
                </a:moveTo>
                <a:lnTo>
                  <a:pt x="109484" y="99303"/>
                </a:lnTo>
                <a:lnTo>
                  <a:pt x="81481" y="146495"/>
                </a:lnTo>
                <a:lnTo>
                  <a:pt x="81137" y="200131"/>
                </a:lnTo>
                <a:lnTo>
                  <a:pt x="83406" y="200131"/>
                </a:lnTo>
                <a:lnTo>
                  <a:pt x="134355" y="114025"/>
                </a:lnTo>
                <a:lnTo>
                  <a:pt x="132191" y="105155"/>
                </a:lnTo>
                <a:lnTo>
                  <a:pt x="118353" y="97017"/>
                </a:lnTo>
                <a:close/>
              </a:path>
              <a:path w="134620" h="229234">
                <a:moveTo>
                  <a:pt x="66752" y="171332"/>
                </a:moveTo>
                <a:lnTo>
                  <a:pt x="54101" y="192664"/>
                </a:lnTo>
                <a:lnTo>
                  <a:pt x="79126" y="192907"/>
                </a:lnTo>
                <a:lnTo>
                  <a:pt x="66752" y="171332"/>
                </a:lnTo>
                <a:close/>
              </a:path>
              <a:path w="134620" h="229234">
                <a:moveTo>
                  <a:pt x="81481" y="146495"/>
                </a:moveTo>
                <a:lnTo>
                  <a:pt x="66752" y="171332"/>
                </a:lnTo>
                <a:lnTo>
                  <a:pt x="79126" y="192907"/>
                </a:lnTo>
                <a:lnTo>
                  <a:pt x="81184" y="192907"/>
                </a:lnTo>
                <a:lnTo>
                  <a:pt x="81481" y="146495"/>
                </a:lnTo>
                <a:close/>
              </a:path>
              <a:path w="134620" h="229234">
                <a:moveTo>
                  <a:pt x="53461" y="0"/>
                </a:moveTo>
                <a:lnTo>
                  <a:pt x="52523" y="146523"/>
                </a:lnTo>
                <a:lnTo>
                  <a:pt x="66752" y="171332"/>
                </a:lnTo>
                <a:lnTo>
                  <a:pt x="81481" y="146495"/>
                </a:lnTo>
                <a:lnTo>
                  <a:pt x="82417" y="243"/>
                </a:lnTo>
                <a:lnTo>
                  <a:pt x="5346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5885" y="2210562"/>
            <a:ext cx="4419600" cy="1905"/>
          </a:xfrm>
          <a:custGeom>
            <a:avLst/>
            <a:gdLst/>
            <a:ahLst/>
            <a:cxnLst/>
            <a:rect l="l" t="t" r="r" b="b"/>
            <a:pathLst>
              <a:path w="4419600" h="1905">
                <a:moveTo>
                  <a:pt x="0" y="0"/>
                </a:moveTo>
                <a:lnTo>
                  <a:pt x="4419599" y="1645"/>
                </a:lnTo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7936" y="22104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19" h="229235">
                <a:moveTo>
                  <a:pt x="16264" y="96255"/>
                </a:moveTo>
                <a:lnTo>
                  <a:pt x="9406" y="100309"/>
                </a:lnTo>
                <a:lnTo>
                  <a:pt x="2417" y="104272"/>
                </a:lnTo>
                <a:lnTo>
                  <a:pt x="0" y="113141"/>
                </a:lnTo>
                <a:lnTo>
                  <a:pt x="66425" y="228843"/>
                </a:lnTo>
                <a:lnTo>
                  <a:pt x="83413" y="200131"/>
                </a:lnTo>
                <a:lnTo>
                  <a:pt x="81152" y="200131"/>
                </a:lnTo>
                <a:lnTo>
                  <a:pt x="52196" y="199887"/>
                </a:lnTo>
                <a:lnTo>
                  <a:pt x="52571" y="146596"/>
                </a:lnTo>
                <a:lnTo>
                  <a:pt x="29087" y="105643"/>
                </a:lnTo>
                <a:lnTo>
                  <a:pt x="25145" y="98663"/>
                </a:lnTo>
                <a:lnTo>
                  <a:pt x="16264" y="96255"/>
                </a:lnTo>
                <a:close/>
              </a:path>
              <a:path w="134619" h="229235">
                <a:moveTo>
                  <a:pt x="52571" y="146596"/>
                </a:moveTo>
                <a:lnTo>
                  <a:pt x="52196" y="199887"/>
                </a:lnTo>
                <a:lnTo>
                  <a:pt x="81152" y="200131"/>
                </a:lnTo>
                <a:lnTo>
                  <a:pt x="81203" y="192907"/>
                </a:lnTo>
                <a:lnTo>
                  <a:pt x="79129" y="192907"/>
                </a:lnTo>
                <a:lnTo>
                  <a:pt x="54101" y="192664"/>
                </a:lnTo>
                <a:lnTo>
                  <a:pt x="66756" y="171332"/>
                </a:lnTo>
                <a:lnTo>
                  <a:pt x="52571" y="146596"/>
                </a:lnTo>
                <a:close/>
              </a:path>
              <a:path w="134619" h="229235">
                <a:moveTo>
                  <a:pt x="118372" y="97017"/>
                </a:moveTo>
                <a:lnTo>
                  <a:pt x="109478" y="99303"/>
                </a:lnTo>
                <a:lnTo>
                  <a:pt x="81530" y="146428"/>
                </a:lnTo>
                <a:lnTo>
                  <a:pt x="81152" y="200131"/>
                </a:lnTo>
                <a:lnTo>
                  <a:pt x="83413" y="200131"/>
                </a:lnTo>
                <a:lnTo>
                  <a:pt x="134374" y="114025"/>
                </a:lnTo>
                <a:lnTo>
                  <a:pt x="132206" y="105155"/>
                </a:lnTo>
                <a:lnTo>
                  <a:pt x="118372" y="97017"/>
                </a:lnTo>
                <a:close/>
              </a:path>
              <a:path w="134619" h="229235">
                <a:moveTo>
                  <a:pt x="66756" y="171332"/>
                </a:moveTo>
                <a:lnTo>
                  <a:pt x="54101" y="192664"/>
                </a:lnTo>
                <a:lnTo>
                  <a:pt x="79129" y="192907"/>
                </a:lnTo>
                <a:lnTo>
                  <a:pt x="66756" y="171332"/>
                </a:lnTo>
                <a:close/>
              </a:path>
              <a:path w="134619" h="229235">
                <a:moveTo>
                  <a:pt x="81530" y="146428"/>
                </a:moveTo>
                <a:lnTo>
                  <a:pt x="66756" y="171332"/>
                </a:lnTo>
                <a:lnTo>
                  <a:pt x="79129" y="192907"/>
                </a:lnTo>
                <a:lnTo>
                  <a:pt x="81203" y="192907"/>
                </a:lnTo>
                <a:lnTo>
                  <a:pt x="81530" y="146428"/>
                </a:lnTo>
                <a:close/>
              </a:path>
              <a:path w="134619" h="229235">
                <a:moveTo>
                  <a:pt x="53602" y="0"/>
                </a:moveTo>
                <a:lnTo>
                  <a:pt x="52571" y="146596"/>
                </a:lnTo>
                <a:lnTo>
                  <a:pt x="66756" y="171332"/>
                </a:lnTo>
                <a:lnTo>
                  <a:pt x="81530" y="146428"/>
                </a:lnTo>
                <a:lnTo>
                  <a:pt x="82558" y="243"/>
                </a:lnTo>
                <a:lnTo>
                  <a:pt x="53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9069" y="22104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20" h="229235">
                <a:moveTo>
                  <a:pt x="16245" y="96255"/>
                </a:moveTo>
                <a:lnTo>
                  <a:pt x="9387" y="100309"/>
                </a:lnTo>
                <a:lnTo>
                  <a:pt x="2407" y="104272"/>
                </a:lnTo>
                <a:lnTo>
                  <a:pt x="0" y="113141"/>
                </a:lnTo>
                <a:lnTo>
                  <a:pt x="19158" y="146523"/>
                </a:lnTo>
                <a:lnTo>
                  <a:pt x="66415" y="228843"/>
                </a:lnTo>
                <a:lnTo>
                  <a:pt x="83406" y="200131"/>
                </a:lnTo>
                <a:lnTo>
                  <a:pt x="81137" y="200131"/>
                </a:lnTo>
                <a:lnTo>
                  <a:pt x="52181" y="199887"/>
                </a:lnTo>
                <a:lnTo>
                  <a:pt x="52523" y="146523"/>
                </a:lnTo>
                <a:lnTo>
                  <a:pt x="29077" y="105643"/>
                </a:lnTo>
                <a:lnTo>
                  <a:pt x="25145" y="98663"/>
                </a:lnTo>
                <a:lnTo>
                  <a:pt x="16245" y="96255"/>
                </a:lnTo>
                <a:close/>
              </a:path>
              <a:path w="134620" h="229235">
                <a:moveTo>
                  <a:pt x="52523" y="146523"/>
                </a:moveTo>
                <a:lnTo>
                  <a:pt x="52181" y="199887"/>
                </a:lnTo>
                <a:lnTo>
                  <a:pt x="81137" y="200131"/>
                </a:lnTo>
                <a:lnTo>
                  <a:pt x="81184" y="192907"/>
                </a:lnTo>
                <a:lnTo>
                  <a:pt x="79126" y="192907"/>
                </a:lnTo>
                <a:lnTo>
                  <a:pt x="54101" y="192664"/>
                </a:lnTo>
                <a:lnTo>
                  <a:pt x="66752" y="171332"/>
                </a:lnTo>
                <a:lnTo>
                  <a:pt x="52523" y="146523"/>
                </a:lnTo>
                <a:close/>
              </a:path>
              <a:path w="134620" h="229235">
                <a:moveTo>
                  <a:pt x="118353" y="97017"/>
                </a:moveTo>
                <a:lnTo>
                  <a:pt x="109484" y="99303"/>
                </a:lnTo>
                <a:lnTo>
                  <a:pt x="81481" y="146495"/>
                </a:lnTo>
                <a:lnTo>
                  <a:pt x="81137" y="200131"/>
                </a:lnTo>
                <a:lnTo>
                  <a:pt x="83406" y="200131"/>
                </a:lnTo>
                <a:lnTo>
                  <a:pt x="134355" y="114025"/>
                </a:lnTo>
                <a:lnTo>
                  <a:pt x="132191" y="105155"/>
                </a:lnTo>
                <a:lnTo>
                  <a:pt x="118353" y="97017"/>
                </a:lnTo>
                <a:close/>
              </a:path>
              <a:path w="134620" h="229235">
                <a:moveTo>
                  <a:pt x="66752" y="171332"/>
                </a:moveTo>
                <a:lnTo>
                  <a:pt x="54101" y="192664"/>
                </a:lnTo>
                <a:lnTo>
                  <a:pt x="79126" y="192907"/>
                </a:lnTo>
                <a:lnTo>
                  <a:pt x="66752" y="171332"/>
                </a:lnTo>
                <a:close/>
              </a:path>
              <a:path w="134620" h="229235">
                <a:moveTo>
                  <a:pt x="81481" y="146495"/>
                </a:moveTo>
                <a:lnTo>
                  <a:pt x="66752" y="171332"/>
                </a:lnTo>
                <a:lnTo>
                  <a:pt x="79126" y="192907"/>
                </a:lnTo>
                <a:lnTo>
                  <a:pt x="81184" y="192907"/>
                </a:lnTo>
                <a:lnTo>
                  <a:pt x="81481" y="146495"/>
                </a:lnTo>
                <a:close/>
              </a:path>
              <a:path w="134620" h="229235">
                <a:moveTo>
                  <a:pt x="53461" y="0"/>
                </a:moveTo>
                <a:lnTo>
                  <a:pt x="52523" y="146523"/>
                </a:lnTo>
                <a:lnTo>
                  <a:pt x="66752" y="171332"/>
                </a:lnTo>
                <a:lnTo>
                  <a:pt x="81481" y="146495"/>
                </a:lnTo>
                <a:lnTo>
                  <a:pt x="82417" y="243"/>
                </a:lnTo>
                <a:lnTo>
                  <a:pt x="5346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1713" y="1829562"/>
            <a:ext cx="134620" cy="382270"/>
          </a:xfrm>
          <a:custGeom>
            <a:avLst/>
            <a:gdLst/>
            <a:ahLst/>
            <a:cxnLst/>
            <a:rect l="l" t="t" r="r" b="b"/>
            <a:pathLst>
              <a:path w="134619" h="382269">
                <a:moveTo>
                  <a:pt x="16120" y="249539"/>
                </a:moveTo>
                <a:lnTo>
                  <a:pt x="9262" y="253624"/>
                </a:lnTo>
                <a:lnTo>
                  <a:pt x="2285" y="257677"/>
                </a:lnTo>
                <a:lnTo>
                  <a:pt x="0" y="266456"/>
                </a:lnTo>
                <a:lnTo>
                  <a:pt x="3928" y="273436"/>
                </a:lnTo>
                <a:lnTo>
                  <a:pt x="66924" y="381883"/>
                </a:lnTo>
                <a:lnTo>
                  <a:pt x="83742" y="353171"/>
                </a:lnTo>
                <a:lnTo>
                  <a:pt x="81402" y="353171"/>
                </a:lnTo>
                <a:lnTo>
                  <a:pt x="52446" y="353049"/>
                </a:lnTo>
                <a:lnTo>
                  <a:pt x="52562" y="299466"/>
                </a:lnTo>
                <a:lnTo>
                  <a:pt x="28955" y="258836"/>
                </a:lnTo>
                <a:lnTo>
                  <a:pt x="25014" y="251978"/>
                </a:lnTo>
                <a:lnTo>
                  <a:pt x="16120" y="249539"/>
                </a:lnTo>
                <a:close/>
              </a:path>
              <a:path w="134619" h="382269">
                <a:moveTo>
                  <a:pt x="52562" y="299466"/>
                </a:moveTo>
                <a:lnTo>
                  <a:pt x="52446" y="353049"/>
                </a:lnTo>
                <a:lnTo>
                  <a:pt x="81402" y="353171"/>
                </a:lnTo>
                <a:lnTo>
                  <a:pt x="81418" y="345826"/>
                </a:lnTo>
                <a:lnTo>
                  <a:pt x="54482" y="345826"/>
                </a:lnTo>
                <a:lnTo>
                  <a:pt x="67054" y="324409"/>
                </a:lnTo>
                <a:lnTo>
                  <a:pt x="52562" y="299466"/>
                </a:lnTo>
                <a:close/>
              </a:path>
              <a:path w="134619" h="382269">
                <a:moveTo>
                  <a:pt x="118228" y="249814"/>
                </a:moveTo>
                <a:lnTo>
                  <a:pt x="109346" y="252100"/>
                </a:lnTo>
                <a:lnTo>
                  <a:pt x="105405" y="259079"/>
                </a:lnTo>
                <a:lnTo>
                  <a:pt x="81518" y="299772"/>
                </a:lnTo>
                <a:lnTo>
                  <a:pt x="81402" y="353171"/>
                </a:lnTo>
                <a:lnTo>
                  <a:pt x="83742" y="353171"/>
                </a:lnTo>
                <a:lnTo>
                  <a:pt x="130301" y="273679"/>
                </a:lnTo>
                <a:lnTo>
                  <a:pt x="134361" y="266821"/>
                </a:lnTo>
                <a:lnTo>
                  <a:pt x="132075" y="257921"/>
                </a:lnTo>
                <a:lnTo>
                  <a:pt x="125217" y="253867"/>
                </a:lnTo>
                <a:lnTo>
                  <a:pt x="118228" y="249814"/>
                </a:lnTo>
                <a:close/>
              </a:path>
              <a:path w="134619" h="382269">
                <a:moveTo>
                  <a:pt x="67054" y="324409"/>
                </a:moveTo>
                <a:lnTo>
                  <a:pt x="54482" y="345826"/>
                </a:lnTo>
                <a:lnTo>
                  <a:pt x="79497" y="345826"/>
                </a:lnTo>
                <a:lnTo>
                  <a:pt x="67054" y="324409"/>
                </a:lnTo>
                <a:close/>
              </a:path>
              <a:path w="134619" h="382269">
                <a:moveTo>
                  <a:pt x="81518" y="299772"/>
                </a:moveTo>
                <a:lnTo>
                  <a:pt x="67054" y="324409"/>
                </a:lnTo>
                <a:lnTo>
                  <a:pt x="79497" y="345826"/>
                </a:lnTo>
                <a:lnTo>
                  <a:pt x="81418" y="345826"/>
                </a:lnTo>
                <a:lnTo>
                  <a:pt x="81518" y="299772"/>
                </a:lnTo>
                <a:close/>
              </a:path>
              <a:path w="134619" h="382269">
                <a:moveTo>
                  <a:pt x="82164" y="0"/>
                </a:moveTo>
                <a:lnTo>
                  <a:pt x="53208" y="0"/>
                </a:lnTo>
                <a:lnTo>
                  <a:pt x="52562" y="299466"/>
                </a:lnTo>
                <a:lnTo>
                  <a:pt x="67054" y="324409"/>
                </a:lnTo>
                <a:lnTo>
                  <a:pt x="81518" y="299772"/>
                </a:lnTo>
                <a:lnTo>
                  <a:pt x="8216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6358" y="2900812"/>
            <a:ext cx="171450" cy="453390"/>
          </a:xfrm>
          <a:custGeom>
            <a:avLst/>
            <a:gdLst/>
            <a:ahLst/>
            <a:cxnLst/>
            <a:rect l="l" t="t" r="r" b="b"/>
            <a:pathLst>
              <a:path w="171450" h="453389">
                <a:moveTo>
                  <a:pt x="18035" y="282599"/>
                </a:moveTo>
                <a:lnTo>
                  <a:pt x="4881" y="287729"/>
                </a:lnTo>
                <a:lnTo>
                  <a:pt x="0" y="298393"/>
                </a:lnTo>
                <a:lnTo>
                  <a:pt x="2402" y="310133"/>
                </a:lnTo>
                <a:lnTo>
                  <a:pt x="85079" y="452993"/>
                </a:lnTo>
                <a:lnTo>
                  <a:pt x="107337" y="415168"/>
                </a:lnTo>
                <a:lnTo>
                  <a:pt x="104260" y="415168"/>
                </a:lnTo>
                <a:lnTo>
                  <a:pt x="66160" y="415015"/>
                </a:lnTo>
                <a:lnTo>
                  <a:pt x="66410" y="347019"/>
                </a:lnTo>
                <a:lnTo>
                  <a:pt x="28715" y="284439"/>
                </a:lnTo>
                <a:lnTo>
                  <a:pt x="18035" y="282599"/>
                </a:lnTo>
                <a:close/>
              </a:path>
              <a:path w="171450" h="453389">
                <a:moveTo>
                  <a:pt x="66410" y="347019"/>
                </a:moveTo>
                <a:lnTo>
                  <a:pt x="66160" y="415015"/>
                </a:lnTo>
                <a:lnTo>
                  <a:pt x="104260" y="415168"/>
                </a:lnTo>
                <a:lnTo>
                  <a:pt x="104295" y="405627"/>
                </a:lnTo>
                <a:lnTo>
                  <a:pt x="101712" y="405627"/>
                </a:lnTo>
                <a:lnTo>
                  <a:pt x="68827" y="405505"/>
                </a:lnTo>
                <a:lnTo>
                  <a:pt x="85034" y="377939"/>
                </a:lnTo>
                <a:lnTo>
                  <a:pt x="66410" y="347019"/>
                </a:lnTo>
                <a:close/>
              </a:path>
              <a:path w="171450" h="453389">
                <a:moveTo>
                  <a:pt x="156531" y="282440"/>
                </a:moveTo>
                <a:lnTo>
                  <a:pt x="144881" y="283494"/>
                </a:lnTo>
                <a:lnTo>
                  <a:pt x="135883" y="291449"/>
                </a:lnTo>
                <a:lnTo>
                  <a:pt x="104518" y="344797"/>
                </a:lnTo>
                <a:lnTo>
                  <a:pt x="104260" y="415168"/>
                </a:lnTo>
                <a:lnTo>
                  <a:pt x="107337" y="415168"/>
                </a:lnTo>
                <a:lnTo>
                  <a:pt x="168768" y="310774"/>
                </a:lnTo>
                <a:lnTo>
                  <a:pt x="171169" y="302036"/>
                </a:lnTo>
                <a:lnTo>
                  <a:pt x="167667" y="291559"/>
                </a:lnTo>
                <a:lnTo>
                  <a:pt x="156531" y="282440"/>
                </a:lnTo>
                <a:close/>
              </a:path>
              <a:path w="171450" h="453389">
                <a:moveTo>
                  <a:pt x="85034" y="377939"/>
                </a:moveTo>
                <a:lnTo>
                  <a:pt x="68827" y="405505"/>
                </a:lnTo>
                <a:lnTo>
                  <a:pt x="101712" y="405627"/>
                </a:lnTo>
                <a:lnTo>
                  <a:pt x="85034" y="377939"/>
                </a:lnTo>
                <a:close/>
              </a:path>
              <a:path w="171450" h="453389">
                <a:moveTo>
                  <a:pt x="104518" y="344797"/>
                </a:moveTo>
                <a:lnTo>
                  <a:pt x="85034" y="377939"/>
                </a:lnTo>
                <a:lnTo>
                  <a:pt x="101712" y="405627"/>
                </a:lnTo>
                <a:lnTo>
                  <a:pt x="104295" y="405627"/>
                </a:lnTo>
                <a:lnTo>
                  <a:pt x="104518" y="344797"/>
                </a:lnTo>
                <a:close/>
              </a:path>
              <a:path w="171450" h="453389">
                <a:moveTo>
                  <a:pt x="67684" y="0"/>
                </a:moveTo>
                <a:lnTo>
                  <a:pt x="66410" y="347019"/>
                </a:lnTo>
                <a:lnTo>
                  <a:pt x="85034" y="377939"/>
                </a:lnTo>
                <a:lnTo>
                  <a:pt x="104518" y="344797"/>
                </a:lnTo>
                <a:lnTo>
                  <a:pt x="105784" y="243"/>
                </a:lnTo>
                <a:lnTo>
                  <a:pt x="6768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9012" y="2896240"/>
            <a:ext cx="171450" cy="377190"/>
          </a:xfrm>
          <a:custGeom>
            <a:avLst/>
            <a:gdLst/>
            <a:ahLst/>
            <a:cxnLst/>
            <a:rect l="l" t="t" r="r" b="b"/>
            <a:pathLst>
              <a:path w="171450" h="377189">
                <a:moveTo>
                  <a:pt x="17995" y="206333"/>
                </a:moveTo>
                <a:lnTo>
                  <a:pt x="4876" y="211475"/>
                </a:lnTo>
                <a:lnTo>
                  <a:pt x="0" y="222150"/>
                </a:lnTo>
                <a:lnTo>
                  <a:pt x="2409" y="233933"/>
                </a:lnTo>
                <a:lnTo>
                  <a:pt x="84949" y="376793"/>
                </a:lnTo>
                <a:lnTo>
                  <a:pt x="107210" y="338968"/>
                </a:lnTo>
                <a:lnTo>
                  <a:pt x="104121" y="338968"/>
                </a:lnTo>
                <a:lnTo>
                  <a:pt x="66021" y="338815"/>
                </a:lnTo>
                <a:lnTo>
                  <a:pt x="66327" y="270805"/>
                </a:lnTo>
                <a:lnTo>
                  <a:pt x="28656" y="208182"/>
                </a:lnTo>
                <a:lnTo>
                  <a:pt x="17995" y="206333"/>
                </a:lnTo>
                <a:close/>
              </a:path>
              <a:path w="171450" h="377189">
                <a:moveTo>
                  <a:pt x="66327" y="270805"/>
                </a:moveTo>
                <a:lnTo>
                  <a:pt x="66021" y="338815"/>
                </a:lnTo>
                <a:lnTo>
                  <a:pt x="104121" y="338968"/>
                </a:lnTo>
                <a:lnTo>
                  <a:pt x="104164" y="329427"/>
                </a:lnTo>
                <a:lnTo>
                  <a:pt x="101591" y="329427"/>
                </a:lnTo>
                <a:lnTo>
                  <a:pt x="68703" y="329305"/>
                </a:lnTo>
                <a:lnTo>
                  <a:pt x="84938" y="301743"/>
                </a:lnTo>
                <a:lnTo>
                  <a:pt x="66327" y="270805"/>
                </a:lnTo>
                <a:close/>
              </a:path>
              <a:path w="171450" h="377189">
                <a:moveTo>
                  <a:pt x="156578" y="206372"/>
                </a:moveTo>
                <a:lnTo>
                  <a:pt x="144900" y="207380"/>
                </a:lnTo>
                <a:lnTo>
                  <a:pt x="135881" y="215249"/>
                </a:lnTo>
                <a:lnTo>
                  <a:pt x="104438" y="268635"/>
                </a:lnTo>
                <a:lnTo>
                  <a:pt x="104121" y="338968"/>
                </a:lnTo>
                <a:lnTo>
                  <a:pt x="107210" y="338968"/>
                </a:lnTo>
                <a:lnTo>
                  <a:pt x="168647" y="234574"/>
                </a:lnTo>
                <a:lnTo>
                  <a:pt x="171128" y="225951"/>
                </a:lnTo>
                <a:lnTo>
                  <a:pt x="167687" y="215495"/>
                </a:lnTo>
                <a:lnTo>
                  <a:pt x="156578" y="206372"/>
                </a:lnTo>
                <a:close/>
              </a:path>
              <a:path w="171450" h="377189">
                <a:moveTo>
                  <a:pt x="84938" y="301743"/>
                </a:moveTo>
                <a:lnTo>
                  <a:pt x="68703" y="329305"/>
                </a:lnTo>
                <a:lnTo>
                  <a:pt x="101591" y="329427"/>
                </a:lnTo>
                <a:lnTo>
                  <a:pt x="84938" y="301743"/>
                </a:lnTo>
                <a:close/>
              </a:path>
              <a:path w="171450" h="377189">
                <a:moveTo>
                  <a:pt x="104438" y="268635"/>
                </a:moveTo>
                <a:lnTo>
                  <a:pt x="84938" y="301743"/>
                </a:lnTo>
                <a:lnTo>
                  <a:pt x="101591" y="329427"/>
                </a:lnTo>
                <a:lnTo>
                  <a:pt x="104164" y="329427"/>
                </a:lnTo>
                <a:lnTo>
                  <a:pt x="104438" y="268635"/>
                </a:lnTo>
                <a:close/>
              </a:path>
              <a:path w="171450" h="377189">
                <a:moveTo>
                  <a:pt x="67545" y="0"/>
                </a:moveTo>
                <a:lnTo>
                  <a:pt x="66327" y="270805"/>
                </a:lnTo>
                <a:lnTo>
                  <a:pt x="84938" y="301743"/>
                </a:lnTo>
                <a:lnTo>
                  <a:pt x="104438" y="268635"/>
                </a:lnTo>
                <a:lnTo>
                  <a:pt x="105645" y="243"/>
                </a:lnTo>
                <a:lnTo>
                  <a:pt x="675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9000" y="5486400"/>
            <a:ext cx="2819400" cy="923925"/>
          </a:xfrm>
          <a:custGeom>
            <a:avLst/>
            <a:gdLst/>
            <a:ahLst/>
            <a:cxnLst/>
            <a:rect l="l" t="t" r="r" b="b"/>
            <a:pathLst>
              <a:path w="2819400" h="923925">
                <a:moveTo>
                  <a:pt x="0" y="923543"/>
                </a:moveTo>
                <a:lnTo>
                  <a:pt x="2819399" y="923543"/>
                </a:lnTo>
                <a:lnTo>
                  <a:pt x="2819399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29000" y="5486400"/>
            <a:ext cx="2819400" cy="923925"/>
          </a:xfrm>
          <a:prstGeom prst="rect">
            <a:avLst/>
          </a:prstGeom>
          <a:solidFill>
            <a:srgbClr val="FFFFFF"/>
          </a:solidFill>
          <a:ln w="6095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spc="-15" dirty="0">
                <a:latin typeface="Constantia"/>
                <a:cs typeface="Constantia"/>
              </a:rPr>
              <a:t>P</a:t>
            </a:r>
            <a:r>
              <a:rPr sz="1800" spc="-45" dirty="0">
                <a:latin typeface="Constantia"/>
                <a:cs typeface="Constantia"/>
              </a:rPr>
              <a:t>h</a:t>
            </a:r>
            <a:r>
              <a:rPr sz="1800" spc="-20" dirty="0">
                <a:latin typeface="Constantia"/>
                <a:cs typeface="Constantia"/>
              </a:rPr>
              <a:t>y</a:t>
            </a:r>
            <a:r>
              <a:rPr sz="1800" dirty="0">
                <a:latin typeface="Constantia"/>
                <a:cs typeface="Constantia"/>
              </a:rPr>
              <a:t>sical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eathe</a:t>
            </a:r>
            <a:r>
              <a:rPr sz="1800" spc="-5" dirty="0">
                <a:latin typeface="Constantia"/>
                <a:cs typeface="Constantia"/>
              </a:rPr>
              <a:t>ri</a:t>
            </a:r>
            <a:r>
              <a:rPr sz="1800" spc="-10" dirty="0"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spc="-20" dirty="0">
                <a:latin typeface="Constantia"/>
                <a:cs typeface="Constantia"/>
              </a:rPr>
              <a:t>Ch</a:t>
            </a:r>
            <a:r>
              <a:rPr sz="1800" spc="-5" dirty="0">
                <a:latin typeface="Constantia"/>
                <a:cs typeface="Constantia"/>
              </a:rPr>
              <a:t>emi</a:t>
            </a:r>
            <a:r>
              <a:rPr sz="1800" spc="-10" dirty="0">
                <a:latin typeface="Constantia"/>
                <a:cs typeface="Constantia"/>
              </a:rPr>
              <a:t>cal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eathe</a:t>
            </a:r>
            <a:r>
              <a:rPr sz="1800" spc="-5" dirty="0">
                <a:latin typeface="Constantia"/>
                <a:cs typeface="Constantia"/>
              </a:rPr>
              <a:t>ri</a:t>
            </a:r>
            <a:r>
              <a:rPr sz="1800" spc="-10" dirty="0"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dirty="0">
                <a:latin typeface="Constantia"/>
                <a:cs typeface="Constantia"/>
              </a:rPr>
              <a:t>B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lo</a:t>
            </a:r>
            <a:r>
              <a:rPr sz="1800" spc="-15" dirty="0">
                <a:latin typeface="Constantia"/>
                <a:cs typeface="Constantia"/>
              </a:rPr>
              <a:t>g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cal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eathe</a:t>
            </a:r>
            <a:r>
              <a:rPr sz="1800" spc="-5" dirty="0">
                <a:latin typeface="Constantia"/>
                <a:cs typeface="Constantia"/>
              </a:rPr>
              <a:t>ri</a:t>
            </a:r>
            <a:r>
              <a:rPr sz="1800" spc="-10" dirty="0"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91561" y="3567684"/>
            <a:ext cx="2239010" cy="1919605"/>
          </a:xfrm>
          <a:custGeom>
            <a:avLst/>
            <a:gdLst/>
            <a:ahLst/>
            <a:cxnLst/>
            <a:rect l="l" t="t" r="r" b="b"/>
            <a:pathLst>
              <a:path w="2239010" h="1919604">
                <a:moveTo>
                  <a:pt x="2120645" y="1787402"/>
                </a:moveTo>
                <a:lnTo>
                  <a:pt x="2113787" y="1791461"/>
                </a:lnTo>
                <a:lnTo>
                  <a:pt x="2106808" y="1795521"/>
                </a:lnTo>
                <a:lnTo>
                  <a:pt x="2104522" y="1804284"/>
                </a:lnTo>
                <a:lnTo>
                  <a:pt x="2171699" y="1919609"/>
                </a:lnTo>
                <a:lnTo>
                  <a:pt x="2188502" y="1890771"/>
                </a:lnTo>
                <a:lnTo>
                  <a:pt x="2157221" y="1890771"/>
                </a:lnTo>
                <a:lnTo>
                  <a:pt x="2157221" y="1837381"/>
                </a:lnTo>
                <a:lnTo>
                  <a:pt x="2133478" y="1796664"/>
                </a:lnTo>
                <a:lnTo>
                  <a:pt x="2129546" y="1789688"/>
                </a:lnTo>
                <a:lnTo>
                  <a:pt x="2120645" y="1787402"/>
                </a:lnTo>
                <a:close/>
              </a:path>
              <a:path w="2239010" h="1919604">
                <a:moveTo>
                  <a:pt x="2157221" y="1837381"/>
                </a:moveTo>
                <a:lnTo>
                  <a:pt x="2157221" y="1890771"/>
                </a:lnTo>
                <a:lnTo>
                  <a:pt x="2186177" y="1890771"/>
                </a:lnTo>
                <a:lnTo>
                  <a:pt x="2186177" y="1883532"/>
                </a:lnTo>
                <a:lnTo>
                  <a:pt x="2159264" y="1883532"/>
                </a:lnTo>
                <a:lnTo>
                  <a:pt x="2171699" y="1862207"/>
                </a:lnTo>
                <a:lnTo>
                  <a:pt x="2157221" y="1837381"/>
                </a:lnTo>
                <a:close/>
              </a:path>
              <a:path w="2239010" h="1919604">
                <a:moveTo>
                  <a:pt x="2222753" y="1787402"/>
                </a:moveTo>
                <a:lnTo>
                  <a:pt x="2213853" y="1789688"/>
                </a:lnTo>
                <a:lnTo>
                  <a:pt x="2209921" y="1796664"/>
                </a:lnTo>
                <a:lnTo>
                  <a:pt x="2186177" y="1837381"/>
                </a:lnTo>
                <a:lnTo>
                  <a:pt x="2186177" y="1890771"/>
                </a:lnTo>
                <a:lnTo>
                  <a:pt x="2188502" y="1890771"/>
                </a:lnTo>
                <a:lnTo>
                  <a:pt x="2238877" y="1804284"/>
                </a:lnTo>
                <a:lnTo>
                  <a:pt x="2236591" y="1795521"/>
                </a:lnTo>
                <a:lnTo>
                  <a:pt x="2229611" y="1791461"/>
                </a:lnTo>
                <a:lnTo>
                  <a:pt x="2222753" y="1787402"/>
                </a:lnTo>
                <a:close/>
              </a:path>
              <a:path w="2239010" h="1919604">
                <a:moveTo>
                  <a:pt x="2171699" y="1862207"/>
                </a:moveTo>
                <a:lnTo>
                  <a:pt x="2159264" y="1883532"/>
                </a:lnTo>
                <a:lnTo>
                  <a:pt x="2184135" y="1883532"/>
                </a:lnTo>
                <a:lnTo>
                  <a:pt x="2171699" y="1862207"/>
                </a:lnTo>
                <a:close/>
              </a:path>
              <a:path w="2239010" h="1919604">
                <a:moveTo>
                  <a:pt x="2186177" y="1837381"/>
                </a:moveTo>
                <a:lnTo>
                  <a:pt x="2171699" y="1862207"/>
                </a:lnTo>
                <a:lnTo>
                  <a:pt x="2184135" y="1883532"/>
                </a:lnTo>
                <a:lnTo>
                  <a:pt x="2186177" y="1883532"/>
                </a:lnTo>
                <a:lnTo>
                  <a:pt x="2186177" y="1837381"/>
                </a:lnTo>
                <a:close/>
              </a:path>
              <a:path w="2239010" h="1919604">
                <a:moveTo>
                  <a:pt x="2157221" y="14477"/>
                </a:moveTo>
                <a:lnTo>
                  <a:pt x="2157221" y="1837381"/>
                </a:lnTo>
                <a:lnTo>
                  <a:pt x="2171699" y="1862207"/>
                </a:lnTo>
                <a:lnTo>
                  <a:pt x="2186177" y="1837381"/>
                </a:lnTo>
                <a:lnTo>
                  <a:pt x="2186177" y="28955"/>
                </a:lnTo>
                <a:lnTo>
                  <a:pt x="2171699" y="28955"/>
                </a:lnTo>
                <a:lnTo>
                  <a:pt x="2157221" y="14477"/>
                </a:lnTo>
                <a:close/>
              </a:path>
              <a:path w="2239010" h="1919604">
                <a:moveTo>
                  <a:pt x="2179716" y="0"/>
                </a:moveTo>
                <a:lnTo>
                  <a:pt x="0" y="0"/>
                </a:lnTo>
                <a:lnTo>
                  <a:pt x="0" y="28955"/>
                </a:lnTo>
                <a:lnTo>
                  <a:pt x="2157221" y="28955"/>
                </a:lnTo>
                <a:lnTo>
                  <a:pt x="2157221" y="14477"/>
                </a:lnTo>
                <a:lnTo>
                  <a:pt x="2186177" y="14477"/>
                </a:lnTo>
                <a:lnTo>
                  <a:pt x="2186177" y="6461"/>
                </a:lnTo>
                <a:lnTo>
                  <a:pt x="2179716" y="0"/>
                </a:lnTo>
                <a:close/>
              </a:path>
              <a:path w="2239010" h="1919604">
                <a:moveTo>
                  <a:pt x="2186177" y="14477"/>
                </a:moveTo>
                <a:lnTo>
                  <a:pt x="2157221" y="14477"/>
                </a:lnTo>
                <a:lnTo>
                  <a:pt x="2171699" y="28955"/>
                </a:lnTo>
                <a:lnTo>
                  <a:pt x="2186177" y="28955"/>
                </a:lnTo>
                <a:lnTo>
                  <a:pt x="2186177" y="14477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361" y="5182361"/>
            <a:ext cx="1828800" cy="381000"/>
          </a:xfrm>
          <a:custGeom>
            <a:avLst/>
            <a:gdLst/>
            <a:ahLst/>
            <a:cxnLst/>
            <a:rect l="l" t="t" r="r" b="b"/>
            <a:pathLst>
              <a:path w="1828800" h="381000">
                <a:moveTo>
                  <a:pt x="0" y="380999"/>
                </a:moveTo>
                <a:lnTo>
                  <a:pt x="1828799" y="380999"/>
                </a:lnTo>
                <a:lnTo>
                  <a:pt x="1828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85269" y="5254883"/>
            <a:ext cx="14776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onstantia"/>
                <a:cs typeface="Constantia"/>
              </a:rPr>
              <a:t>Den</a:t>
            </a:r>
            <a:r>
              <a:rPr sz="2000" b="1" spc="5" dirty="0">
                <a:latin typeface="Constantia"/>
                <a:cs typeface="Constantia"/>
              </a:rPr>
              <a:t>u</a:t>
            </a:r>
            <a:r>
              <a:rPr sz="2000" b="1" spc="-10" dirty="0">
                <a:latin typeface="Constantia"/>
                <a:cs typeface="Constantia"/>
              </a:rPr>
              <a:t>da</a:t>
            </a:r>
            <a:r>
              <a:rPr sz="2000" b="1" dirty="0">
                <a:latin typeface="Constantia"/>
                <a:cs typeface="Constantia"/>
              </a:rPr>
              <a:t>t</a:t>
            </a:r>
            <a:r>
              <a:rPr sz="2000" b="1" spc="-10" dirty="0">
                <a:latin typeface="Constantia"/>
                <a:cs typeface="Constantia"/>
              </a:rPr>
              <a:t>i</a:t>
            </a:r>
            <a:r>
              <a:rPr sz="2000" b="1" dirty="0">
                <a:latin typeface="Constantia"/>
                <a:cs typeface="Constantia"/>
              </a:rPr>
              <a:t>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9961" y="3353561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0" y="914399"/>
                </a:moveTo>
                <a:lnTo>
                  <a:pt x="2590799" y="914399"/>
                </a:lnTo>
                <a:lnTo>
                  <a:pt x="2590799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838" y="3810761"/>
            <a:ext cx="1270" cy="1525270"/>
          </a:xfrm>
          <a:custGeom>
            <a:avLst/>
            <a:gdLst/>
            <a:ahLst/>
            <a:cxnLst/>
            <a:rect l="l" t="t" r="r" b="b"/>
            <a:pathLst>
              <a:path w="1270" h="1525270">
                <a:moveTo>
                  <a:pt x="797" y="0"/>
                </a:moveTo>
                <a:lnTo>
                  <a:pt x="0" y="1524761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9361" y="5334761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4">
                <a:moveTo>
                  <a:pt x="0" y="0"/>
                </a:moveTo>
                <a:lnTo>
                  <a:pt x="380999" y="1655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9361" y="3810761"/>
            <a:ext cx="990600" cy="1905"/>
          </a:xfrm>
          <a:custGeom>
            <a:avLst/>
            <a:gdLst/>
            <a:ahLst/>
            <a:cxnLst/>
            <a:rect l="l" t="t" r="r" b="b"/>
            <a:pathLst>
              <a:path w="990600" h="1904">
                <a:moveTo>
                  <a:pt x="0" y="0"/>
                </a:moveTo>
                <a:lnTo>
                  <a:pt x="990599" y="1523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533136" y="6555900"/>
            <a:ext cx="18034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sz="1200" dirty="0">
                <a:solidFill>
                  <a:srgbClr val="424242"/>
                </a:solidFill>
                <a:latin typeface="Constantia"/>
                <a:cs typeface="Constantia"/>
              </a:rPr>
              <a:pPr marL="25400">
                <a:lnSpc>
                  <a:spcPct val="100000"/>
                </a:lnSpc>
              </a:pPr>
              <a:t>15</a:t>
            </a:fld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4789" rIns="0" bIns="0" rtlCol="0">
            <a:spAutoFit/>
          </a:bodyPr>
          <a:lstStyle/>
          <a:p>
            <a:pPr marL="703580">
              <a:lnSpc>
                <a:spcPct val="100000"/>
              </a:lnSpc>
            </a:pPr>
            <a:r>
              <a:rPr sz="4000" spc="-20" dirty="0"/>
              <a:t>Types</a:t>
            </a:r>
            <a:r>
              <a:rPr sz="4000" spc="-5" dirty="0"/>
              <a:t> </a:t>
            </a:r>
            <a:r>
              <a:rPr sz="4000" spc="-15" dirty="0"/>
              <a:t>of</a:t>
            </a:r>
            <a:r>
              <a:rPr sz="4000" spc="-5" dirty="0"/>
              <a:t> </a:t>
            </a:r>
            <a:r>
              <a:rPr sz="4000" spc="-25" dirty="0"/>
              <a:t>Ge</a:t>
            </a:r>
            <a:r>
              <a:rPr sz="4000" spc="-15" dirty="0"/>
              <a:t>o</a:t>
            </a:r>
            <a:r>
              <a:rPr sz="4000" spc="-25" dirty="0"/>
              <a:t>mor</a:t>
            </a:r>
            <a:r>
              <a:rPr sz="4000" spc="-10" dirty="0"/>
              <a:t>p</a:t>
            </a:r>
            <a:r>
              <a:rPr sz="4000" spc="-20" dirty="0"/>
              <a:t>hic</a:t>
            </a:r>
            <a:r>
              <a:rPr sz="4000" spc="-5" dirty="0"/>
              <a:t> </a:t>
            </a:r>
            <a:r>
              <a:rPr sz="4000" spc="-20" dirty="0"/>
              <a:t>Proce</a:t>
            </a:r>
            <a:r>
              <a:rPr sz="4000" spc="-10" dirty="0"/>
              <a:t>s</a:t>
            </a:r>
            <a:r>
              <a:rPr sz="4000" spc="-20" dirty="0"/>
              <a:t>ses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764540" y="2006646"/>
            <a:ext cx="7305675" cy="3702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43865" indent="-431165">
              <a:lnSpc>
                <a:spcPct val="100000"/>
              </a:lnSpc>
              <a:buClr>
                <a:srgbClr val="001F5F"/>
              </a:buClr>
              <a:buFont typeface="Wingdings"/>
              <a:buChar char=""/>
              <a:tabLst>
                <a:tab pos="444500" algn="l"/>
              </a:tabLst>
            </a:pP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Ge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om</a:t>
            </a:r>
            <a:r>
              <a:rPr sz="2800" b="1" spc="-1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rphic</a:t>
            </a:r>
            <a:r>
              <a:rPr sz="2800" b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800" b="1" spc="-20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800" b="1" spc="-2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800" b="1" spc="-15" dirty="0">
                <a:solidFill>
                  <a:srgbClr val="001F5F"/>
                </a:solidFill>
                <a:latin typeface="Times New Roman"/>
                <a:cs typeface="Times New Roman"/>
              </a:rPr>
              <a:t>ocesses</a:t>
            </a:r>
            <a:endParaRPr sz="2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Times New Roman"/>
              <a:buAutoNum type="alphaUcPeriod"/>
              <a:tabLst>
                <a:tab pos="528320" algn="l"/>
              </a:tabLst>
            </a:pPr>
            <a:r>
              <a:rPr sz="2800" spc="-20" dirty="0">
                <a:latin typeface="Times New Roman"/>
                <a:cs typeface="Times New Roman"/>
              </a:rPr>
              <a:t>T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r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estr</a:t>
            </a:r>
            <a:r>
              <a:rPr sz="2800" spc="-5" dirty="0">
                <a:latin typeface="Times New Roman"/>
                <a:cs typeface="Times New Roman"/>
              </a:rPr>
              <a:t>i</a:t>
            </a:r>
            <a:r>
              <a:rPr sz="2800" spc="-15" dirty="0">
                <a:latin typeface="Times New Roman"/>
                <a:cs typeface="Times New Roman"/>
              </a:rPr>
              <a:t>al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10" dirty="0">
                <a:latin typeface="Times New Roman"/>
                <a:cs typeface="Times New Roman"/>
              </a:rPr>
              <a:t>s</a:t>
            </a:r>
            <a:r>
              <a:rPr sz="2800" spc="-15" dirty="0">
                <a:latin typeface="Times New Roman"/>
                <a:cs typeface="Times New Roman"/>
              </a:rPr>
              <a:t>es</a:t>
            </a:r>
            <a:endParaRPr sz="2800">
              <a:latin typeface="Times New Roman"/>
              <a:cs typeface="Times New Roman"/>
            </a:endParaRPr>
          </a:p>
          <a:p>
            <a:pPr marL="527685" indent="-514984">
              <a:lnSpc>
                <a:spcPct val="100000"/>
              </a:lnSpc>
              <a:spcBef>
                <a:spcPts val="670"/>
              </a:spcBef>
              <a:buFont typeface="Times New Roman"/>
              <a:buAutoNum type="alphaUcPeriod"/>
              <a:tabLst>
                <a:tab pos="528320" algn="l"/>
              </a:tabLst>
            </a:pPr>
            <a:r>
              <a:rPr sz="2800" spc="-15" dirty="0">
                <a:latin typeface="Times New Roman"/>
                <a:cs typeface="Times New Roman"/>
              </a:rPr>
              <a:t>Ext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20" dirty="0">
                <a:latin typeface="Times New Roman"/>
                <a:cs typeface="Times New Roman"/>
              </a:rPr>
              <a:t>a</a:t>
            </a:r>
            <a:r>
              <a:rPr sz="2800" spc="-5" dirty="0">
                <a:latin typeface="Times New Roman"/>
                <a:cs typeface="Times New Roman"/>
              </a:rPr>
              <a:t>-</a:t>
            </a:r>
            <a:r>
              <a:rPr sz="2800" spc="-15" dirty="0">
                <a:latin typeface="Times New Roman"/>
                <a:cs typeface="Times New Roman"/>
              </a:rPr>
              <a:t>terres</a:t>
            </a:r>
            <a:r>
              <a:rPr sz="2800" spc="-5" dirty="0">
                <a:latin typeface="Times New Roman"/>
                <a:cs typeface="Times New Roman"/>
              </a:rPr>
              <a:t>t</a:t>
            </a:r>
            <a:r>
              <a:rPr sz="2800" spc="-10" dirty="0">
                <a:latin typeface="Times New Roman"/>
                <a:cs typeface="Times New Roman"/>
              </a:rPr>
              <a:t>rial</a:t>
            </a:r>
            <a:r>
              <a:rPr sz="2800" spc="-15" dirty="0">
                <a:latin typeface="Times New Roman"/>
                <a:cs typeface="Times New Roman"/>
              </a:rPr>
              <a:t> 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ocesses,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5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.g.</a:t>
            </a:r>
            <a:r>
              <a:rPr sz="2800" spc="15" dirty="0"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Times New Roman"/>
                <a:cs typeface="Times New Roman"/>
              </a:rPr>
              <a:t>fall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 of</a:t>
            </a:r>
            <a:r>
              <a:rPr sz="28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spc="-15" dirty="0">
                <a:solidFill>
                  <a:srgbClr val="FF0000"/>
                </a:solidFill>
                <a:latin typeface="Times New Roman"/>
                <a:cs typeface="Times New Roman"/>
              </a:rPr>
              <a:t>eteorite</a:t>
            </a:r>
            <a:endParaRPr sz="2800">
              <a:latin typeface="Times New Roman"/>
              <a:cs typeface="Times New Roman"/>
            </a:endParaRPr>
          </a:p>
          <a:p>
            <a:pPr marL="527685">
              <a:lnSpc>
                <a:spcPct val="100000"/>
              </a:lnSpc>
            </a:pPr>
            <a:r>
              <a:rPr sz="2800" spc="-10" dirty="0">
                <a:latin typeface="Times New Roman"/>
                <a:cs typeface="Times New Roman"/>
              </a:rPr>
              <a:t>(</a:t>
            </a:r>
            <a:r>
              <a:rPr sz="2800" spc="-40" dirty="0">
                <a:latin typeface="Times New Roman"/>
                <a:cs typeface="Times New Roman"/>
              </a:rPr>
              <a:t>m</a:t>
            </a:r>
            <a:r>
              <a:rPr sz="2800" spc="-15" dirty="0">
                <a:latin typeface="Times New Roman"/>
                <a:cs typeface="Times New Roman"/>
              </a:rPr>
              <a:t>ass/r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ck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from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uter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spac</a:t>
            </a:r>
            <a:r>
              <a:rPr sz="2800" spc="-30" dirty="0">
                <a:latin typeface="Times New Roman"/>
                <a:cs typeface="Times New Roman"/>
              </a:rPr>
              <a:t>e</a:t>
            </a:r>
            <a:r>
              <a:rPr sz="2800" spc="-10" dirty="0">
                <a:latin typeface="Times New Roman"/>
                <a:cs typeface="Times New Roman"/>
              </a:rPr>
              <a:t>).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2800">
              <a:latin typeface="Times New Roman"/>
              <a:cs typeface="Times New Roman"/>
            </a:endParaRPr>
          </a:p>
          <a:p>
            <a:pPr marL="279400">
              <a:lnSpc>
                <a:spcPct val="100000"/>
              </a:lnSpc>
            </a:pPr>
            <a:r>
              <a:rPr sz="2800" b="1" spc="-20" dirty="0">
                <a:latin typeface="Times New Roman"/>
                <a:cs typeface="Times New Roman"/>
              </a:rPr>
              <a:t>T</a:t>
            </a:r>
            <a:r>
              <a:rPr sz="2800" b="1" spc="-30" dirty="0">
                <a:latin typeface="Times New Roman"/>
                <a:cs typeface="Times New Roman"/>
              </a:rPr>
              <a:t>e</a:t>
            </a:r>
            <a:r>
              <a:rPr sz="2800" b="1" spc="-15" dirty="0">
                <a:latin typeface="Times New Roman"/>
                <a:cs typeface="Times New Roman"/>
              </a:rPr>
              <a:t>r</a:t>
            </a:r>
            <a:r>
              <a:rPr sz="2800" b="1" spc="-30" dirty="0">
                <a:latin typeface="Times New Roman"/>
                <a:cs typeface="Times New Roman"/>
              </a:rPr>
              <a:t>r</a:t>
            </a:r>
            <a:r>
              <a:rPr sz="2800" b="1" spc="-15" dirty="0">
                <a:latin typeface="Times New Roman"/>
                <a:cs typeface="Times New Roman"/>
              </a:rPr>
              <a:t>estrial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15" dirty="0">
                <a:latin typeface="Times New Roman"/>
                <a:cs typeface="Times New Roman"/>
              </a:rPr>
              <a:t>processes</a:t>
            </a:r>
            <a:endParaRPr sz="2800">
              <a:latin typeface="Times New Roman"/>
              <a:cs typeface="Times New Roman"/>
            </a:endParaRPr>
          </a:p>
          <a:p>
            <a:pPr marL="527685" lvl="1" indent="-514984">
              <a:lnSpc>
                <a:spcPct val="100000"/>
              </a:lnSpc>
              <a:spcBef>
                <a:spcPts val="670"/>
              </a:spcBef>
              <a:buFont typeface="Times New Roman"/>
              <a:buAutoNum type="arabicPeriod"/>
              <a:tabLst>
                <a:tab pos="528320" algn="l"/>
              </a:tabLst>
            </a:pPr>
            <a:r>
              <a:rPr sz="2800" spc="-15" dirty="0">
                <a:latin typeface="Times New Roman"/>
                <a:cs typeface="Times New Roman"/>
              </a:rPr>
              <a:t>Exo</a:t>
            </a:r>
            <a:r>
              <a:rPr sz="2800" spc="-5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enetic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/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Ex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g</a:t>
            </a:r>
            <a:r>
              <a:rPr sz="2800" spc="-15" dirty="0">
                <a:latin typeface="Times New Roman"/>
                <a:cs typeface="Times New Roman"/>
              </a:rPr>
              <a:t>en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0" dirty="0">
                <a:latin typeface="Times New Roman"/>
                <a:cs typeface="Times New Roman"/>
              </a:rPr>
              <a:t>u</a:t>
            </a:r>
            <a:r>
              <a:rPr sz="2800" spc="-15" dirty="0">
                <a:latin typeface="Times New Roman"/>
                <a:cs typeface="Times New Roman"/>
              </a:rPr>
              <a:t>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Pr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cesses</a:t>
            </a:r>
            <a:endParaRPr sz="2800">
              <a:latin typeface="Times New Roman"/>
              <a:cs typeface="Times New Roman"/>
            </a:endParaRPr>
          </a:p>
          <a:p>
            <a:pPr marL="527685" lvl="1" indent="-514984">
              <a:lnSpc>
                <a:spcPct val="100000"/>
              </a:lnSpc>
              <a:spcBef>
                <a:spcPts val="675"/>
              </a:spcBef>
              <a:buFont typeface="Times New Roman"/>
              <a:buAutoNum type="arabicPeriod"/>
              <a:tabLst>
                <a:tab pos="528320" algn="l"/>
              </a:tabLst>
            </a:pPr>
            <a:r>
              <a:rPr sz="2800" spc="-15" dirty="0">
                <a:latin typeface="Times New Roman"/>
                <a:cs typeface="Times New Roman"/>
              </a:rPr>
              <a:t>End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genetic</a:t>
            </a:r>
            <a:r>
              <a:rPr sz="2800" spc="-10" dirty="0">
                <a:latin typeface="Times New Roman"/>
                <a:cs typeface="Times New Roman"/>
              </a:rPr>
              <a:t> /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Times New Roman"/>
                <a:cs typeface="Times New Roman"/>
              </a:rPr>
              <a:t>End</a:t>
            </a:r>
            <a:r>
              <a:rPr sz="2800" spc="-5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gen</a:t>
            </a:r>
            <a:r>
              <a:rPr sz="2800" spc="-10" dirty="0">
                <a:latin typeface="Times New Roman"/>
                <a:cs typeface="Times New Roman"/>
              </a:rPr>
              <a:t>o</a:t>
            </a:r>
            <a:r>
              <a:rPr sz="2800" spc="-15" dirty="0">
                <a:latin typeface="Times New Roman"/>
                <a:cs typeface="Times New Roman"/>
              </a:rPr>
              <a:t>us</a:t>
            </a:r>
            <a:r>
              <a:rPr sz="2800" spc="-2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Times New Roman"/>
                <a:cs typeface="Times New Roman"/>
              </a:rPr>
              <a:t>P</a:t>
            </a:r>
            <a:r>
              <a:rPr sz="2800" spc="-5" dirty="0">
                <a:latin typeface="Times New Roman"/>
                <a:cs typeface="Times New Roman"/>
              </a:rPr>
              <a:t>r</a:t>
            </a:r>
            <a:r>
              <a:rPr sz="2800" spc="-15" dirty="0">
                <a:latin typeface="Times New Roman"/>
                <a:cs typeface="Times New Roman"/>
              </a:rPr>
              <a:t>ocesses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73993" y="6319445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17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117977" y="378734"/>
            <a:ext cx="3403600" cy="696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Ext</a:t>
            </a:r>
            <a:r>
              <a:rPr sz="2400" b="1" spc="-5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-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er</a:t>
            </a:r>
            <a:r>
              <a:rPr sz="2400" b="1" spc="-25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20" dirty="0">
                <a:solidFill>
                  <a:srgbClr val="001F5F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tr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i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al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p</a:t>
            </a:r>
            <a:r>
              <a:rPr sz="2400" b="1" spc="-30" dirty="0">
                <a:solidFill>
                  <a:srgbClr val="001F5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oc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ess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s,</a:t>
            </a:r>
            <a:endParaRPr sz="2400">
              <a:latin typeface="Calibri"/>
              <a:cs typeface="Calibri"/>
            </a:endParaRPr>
          </a:p>
          <a:p>
            <a:pPr marL="411480">
              <a:lnSpc>
                <a:spcPct val="100000"/>
              </a:lnSpc>
            </a:pP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20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g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.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001F5F"/>
                </a:solidFill>
                <a:latin typeface="Calibri"/>
                <a:cs typeface="Calibri"/>
              </a:rPr>
              <a:t>f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all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of</a:t>
            </a:r>
            <a:r>
              <a:rPr sz="2400" b="1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m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r>
              <a:rPr sz="2400" b="1" spc="5" dirty="0">
                <a:solidFill>
                  <a:srgbClr val="001F5F"/>
                </a:solidFill>
                <a:latin typeface="Calibri"/>
                <a:cs typeface="Calibri"/>
              </a:rPr>
              <a:t>o</a:t>
            </a:r>
            <a:r>
              <a:rPr sz="2400" b="1" spc="-15" dirty="0">
                <a:solidFill>
                  <a:srgbClr val="001F5F"/>
                </a:solidFill>
                <a:latin typeface="Calibri"/>
                <a:cs typeface="Calibri"/>
              </a:rPr>
              <a:t>ri</a:t>
            </a:r>
            <a:r>
              <a:rPr sz="2400" b="1" spc="-4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334000" y="1196338"/>
            <a:ext cx="3810000" cy="5661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704843"/>
            <a:ext cx="5334000" cy="315315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45836" y="6555900"/>
            <a:ext cx="154305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5" dirty="0">
                <a:solidFill>
                  <a:srgbClr val="424242"/>
                </a:solidFill>
                <a:latin typeface="Constantia"/>
                <a:cs typeface="Constantia"/>
              </a:rPr>
              <a:t>18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057" rIns="0" bIns="0" rtlCol="0">
            <a:spAutoFit/>
          </a:bodyPr>
          <a:lstStyle/>
          <a:p>
            <a:pPr marL="140970">
              <a:lnSpc>
                <a:spcPct val="100000"/>
              </a:lnSpc>
            </a:pPr>
            <a:r>
              <a:rPr sz="3600" dirty="0">
                <a:latin typeface="Times New Roman"/>
                <a:cs typeface="Times New Roman"/>
              </a:rPr>
              <a:t>Types</a:t>
            </a:r>
            <a:r>
              <a:rPr sz="3600" spc="10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 </a:t>
            </a:r>
            <a:r>
              <a:rPr sz="3600" spc="10" dirty="0">
                <a:latin typeface="Times New Roman"/>
                <a:cs typeface="Times New Roman"/>
              </a:rPr>
              <a:t>G</a:t>
            </a:r>
            <a:r>
              <a:rPr sz="3600" dirty="0">
                <a:latin typeface="Times New Roman"/>
                <a:cs typeface="Times New Roman"/>
              </a:rPr>
              <a:t>eomor</a:t>
            </a:r>
            <a:r>
              <a:rPr sz="3600" spc="5" dirty="0">
                <a:latin typeface="Times New Roman"/>
                <a:cs typeface="Times New Roman"/>
              </a:rPr>
              <a:t>p</a:t>
            </a:r>
            <a:r>
              <a:rPr sz="3600" dirty="0">
                <a:latin typeface="Times New Roman"/>
                <a:cs typeface="Times New Roman"/>
              </a:rPr>
              <a:t>hic Proce</a:t>
            </a:r>
            <a:r>
              <a:rPr sz="3600" spc="10" dirty="0">
                <a:latin typeface="Times New Roman"/>
                <a:cs typeface="Times New Roman"/>
              </a:rPr>
              <a:t>s</a:t>
            </a:r>
            <a:r>
              <a:rPr sz="3600" dirty="0">
                <a:latin typeface="Times New Roman"/>
                <a:cs typeface="Times New Roman"/>
              </a:rPr>
              <a:t>ses</a:t>
            </a:r>
            <a:r>
              <a:rPr sz="3600" spc="5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(Co</a:t>
            </a:r>
            <a:r>
              <a:rPr sz="3600" spc="5" dirty="0">
                <a:latin typeface="Times New Roman"/>
                <a:cs typeface="Times New Roman"/>
              </a:rPr>
              <a:t>n</a:t>
            </a:r>
            <a:r>
              <a:rPr sz="3600" dirty="0">
                <a:latin typeface="Times New Roman"/>
                <a:cs typeface="Times New Roman"/>
              </a:rPr>
              <a:t>t…)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4540" y="1992794"/>
            <a:ext cx="7912100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x</a:t>
            </a:r>
            <a:r>
              <a:rPr sz="2400" b="1" dirty="0">
                <a:latin typeface="Times New Roman"/>
                <a:cs typeface="Times New Roman"/>
              </a:rPr>
              <a:t>ogeneti</a:t>
            </a:r>
            <a:r>
              <a:rPr sz="2400" b="1" spc="5" dirty="0">
                <a:latin typeface="Times New Roman"/>
                <a:cs typeface="Times New Roman"/>
              </a:rPr>
              <a:t>c</a:t>
            </a:r>
            <a:r>
              <a:rPr sz="2400" b="1" dirty="0">
                <a:latin typeface="Times New Roman"/>
                <a:cs typeface="Times New Roman"/>
              </a:rPr>
              <a:t>/Exoge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ous</a:t>
            </a:r>
            <a:r>
              <a:rPr sz="2400" b="1" spc="-3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Processes</a:t>
            </a:r>
            <a:endParaRPr sz="2400">
              <a:latin typeface="Times New Roman"/>
              <a:cs typeface="Times New Roman"/>
            </a:endParaRPr>
          </a:p>
          <a:p>
            <a:pPr marL="70485" marR="5080" indent="-58419">
              <a:lnSpc>
                <a:spcPct val="15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Outer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orpho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ogic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exogene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(solar radia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n,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wind, te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peratu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change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wate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)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ate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ief scu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ptu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surface </a:t>
            </a:r>
            <a:r>
              <a:rPr sz="2400" spc="-10">
                <a:latin typeface="Times New Roman"/>
                <a:cs typeface="Times New Roman"/>
              </a:rPr>
              <a:t>f</a:t>
            </a:r>
            <a:r>
              <a:rPr sz="2400">
                <a:latin typeface="Times New Roman"/>
                <a:cs typeface="Times New Roman"/>
              </a:rPr>
              <a:t>ea</a:t>
            </a:r>
            <a:r>
              <a:rPr sz="2400" spc="5">
                <a:latin typeface="Times New Roman"/>
                <a:cs typeface="Times New Roman"/>
              </a:rPr>
              <a:t>t</a:t>
            </a:r>
            <a:r>
              <a:rPr sz="2400">
                <a:latin typeface="Times New Roman"/>
                <a:cs typeface="Times New Roman"/>
              </a:rPr>
              <a:t>ures</a:t>
            </a:r>
            <a:r>
              <a:rPr sz="2400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18</a:t>
            </a:fld>
            <a:endParaRPr dirty="0"/>
          </a:p>
        </p:txBody>
      </p:sp>
      <p:sp>
        <p:nvSpPr>
          <p:cNvPr id="6" name="object 6"/>
          <p:cNvSpPr txBox="1"/>
          <p:nvPr/>
        </p:nvSpPr>
        <p:spPr>
          <a:xfrm>
            <a:off x="3660778" y="4787525"/>
            <a:ext cx="179578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5" dirty="0">
                <a:solidFill>
                  <a:srgbClr val="F2F2F2"/>
                </a:solidFill>
                <a:latin typeface="Cambria"/>
                <a:cs typeface="Cambria"/>
              </a:rPr>
              <a:t>E</a:t>
            </a:r>
            <a:r>
              <a:rPr sz="1400" spc="-10" dirty="0">
                <a:solidFill>
                  <a:srgbClr val="F2F2F2"/>
                </a:solidFill>
                <a:latin typeface="Cambria"/>
                <a:cs typeface="Cambria"/>
              </a:rPr>
              <a:t>n</a:t>
            </a:r>
            <a:r>
              <a:rPr sz="1400" dirty="0">
                <a:solidFill>
                  <a:srgbClr val="F2F2F2"/>
                </a:solidFill>
                <a:latin typeface="Cambria"/>
                <a:cs typeface="Cambria"/>
              </a:rPr>
              <a:t>dogenetic</a:t>
            </a:r>
            <a:r>
              <a:rPr sz="1400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400" spc="-95" dirty="0">
                <a:solidFill>
                  <a:srgbClr val="F2F2F2"/>
                </a:solidFill>
                <a:latin typeface="Times New Roman"/>
                <a:cs typeface="Times New Roman"/>
              </a:rPr>
              <a:t> </a:t>
            </a:r>
            <a:r>
              <a:rPr sz="1400" spc="-10" dirty="0">
                <a:solidFill>
                  <a:srgbClr val="F2F2F2"/>
                </a:solidFill>
                <a:latin typeface="Cambria"/>
                <a:cs typeface="Cambria"/>
              </a:rPr>
              <a:t>P</a:t>
            </a:r>
            <a:r>
              <a:rPr sz="1400" spc="-30" dirty="0">
                <a:solidFill>
                  <a:srgbClr val="F2F2F2"/>
                </a:solidFill>
                <a:latin typeface="Cambria"/>
                <a:cs typeface="Cambria"/>
              </a:rPr>
              <a:t>r</a:t>
            </a:r>
            <a:r>
              <a:rPr sz="1400" dirty="0">
                <a:solidFill>
                  <a:srgbClr val="F2F2F2"/>
                </a:solidFill>
                <a:latin typeface="Cambria"/>
                <a:cs typeface="Cambria"/>
              </a:rPr>
              <a:t>oces</a:t>
            </a:r>
            <a:r>
              <a:rPr sz="1400" spc="-10" dirty="0">
                <a:solidFill>
                  <a:srgbClr val="F2F2F2"/>
                </a:solidFill>
                <a:latin typeface="Cambria"/>
                <a:cs typeface="Cambria"/>
              </a:rPr>
              <a:t>s</a:t>
            </a:r>
            <a:r>
              <a:rPr sz="1400" dirty="0">
                <a:solidFill>
                  <a:srgbClr val="F2F2F2"/>
                </a:solidFill>
                <a:latin typeface="Cambria"/>
                <a:cs typeface="Cambria"/>
              </a:rPr>
              <a:t>es</a:t>
            </a:r>
            <a:endParaRPr sz="14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72183" y="904892"/>
            <a:ext cx="7804784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305"/>
              </a:lnSpc>
            </a:pP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Types</a:t>
            </a:r>
            <a:r>
              <a:rPr sz="36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of </a:t>
            </a:r>
            <a:r>
              <a:rPr sz="36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eomor</a:t>
            </a:r>
            <a:r>
              <a:rPr sz="36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hic Proce</a:t>
            </a:r>
            <a:r>
              <a:rPr sz="36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ses</a:t>
            </a:r>
            <a:r>
              <a:rPr sz="36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(Co</a:t>
            </a:r>
            <a:r>
              <a:rPr sz="36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6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t…)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94248"/>
            <a:ext cx="2946400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>
                <a:latin typeface="Times New Roman"/>
                <a:cs typeface="Times New Roman"/>
              </a:rPr>
              <a:t>E</a:t>
            </a:r>
            <a:r>
              <a:rPr sz="2400" b="1" spc="-10" dirty="0">
                <a:latin typeface="Times New Roman"/>
                <a:cs typeface="Times New Roman"/>
              </a:rPr>
              <a:t>n</a:t>
            </a:r>
            <a:r>
              <a:rPr sz="2400" b="1" dirty="0">
                <a:latin typeface="Times New Roman"/>
                <a:cs typeface="Times New Roman"/>
              </a:rPr>
              <a:t>dogenet</a:t>
            </a:r>
            <a:r>
              <a:rPr sz="2400" b="1" spc="5" dirty="0">
                <a:latin typeface="Times New Roman"/>
                <a:cs typeface="Times New Roman"/>
              </a:rPr>
              <a:t>i</a:t>
            </a:r>
            <a:r>
              <a:rPr sz="2400" b="1" dirty="0">
                <a:latin typeface="Times New Roman"/>
                <a:cs typeface="Times New Roman"/>
              </a:rPr>
              <a:t>c</a:t>
            </a:r>
            <a:r>
              <a:rPr sz="2400" b="1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Processes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440" y="2204351"/>
            <a:ext cx="7380605" cy="2703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8100">
              <a:lnSpc>
                <a:spcPct val="150000"/>
              </a:lnSpc>
            </a:pPr>
            <a:r>
              <a:rPr sz="2400" i="1" dirty="0">
                <a:latin typeface="Times New Roman"/>
                <a:cs typeface="Times New Roman"/>
              </a:rPr>
              <a:t>Inner</a:t>
            </a:r>
            <a:r>
              <a:rPr sz="2400" i="1" spc="-1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geomorpholog</a:t>
            </a:r>
            <a:r>
              <a:rPr sz="2400" i="1" spc="5" dirty="0">
                <a:latin typeface="Times New Roman"/>
                <a:cs typeface="Times New Roman"/>
              </a:rPr>
              <a:t>i</a:t>
            </a:r>
            <a:r>
              <a:rPr sz="2400" i="1" dirty="0">
                <a:latin typeface="Times New Roman"/>
                <a:cs typeface="Times New Roman"/>
              </a:rPr>
              <a:t>cal</a:t>
            </a:r>
            <a:r>
              <a:rPr sz="2400" i="1" spc="-20" dirty="0">
                <a:latin typeface="Times New Roman"/>
                <a:cs typeface="Times New Roman"/>
              </a:rPr>
              <a:t> </a:t>
            </a:r>
            <a:r>
              <a:rPr sz="2400" i="1" dirty="0">
                <a:latin typeface="Times New Roman"/>
                <a:cs typeface="Times New Roman"/>
              </a:rPr>
              <a:t>processes</a:t>
            </a:r>
            <a:r>
              <a:rPr sz="2400" i="1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= endogene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ic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(e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hquakes,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volc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noes,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folding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fault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ng)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ate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rough featur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Ear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spc="10" dirty="0">
                <a:latin typeface="Times New Roman"/>
                <a:cs typeface="Times New Roman"/>
              </a:rPr>
              <a:t>h</a:t>
            </a:r>
            <a:r>
              <a:rPr sz="2400" spc="-10" dirty="0">
                <a:latin typeface="Times New Roman"/>
                <a:cs typeface="Times New Roman"/>
              </a:rPr>
              <a:t>´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ief.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e.g.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ocean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ounta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 ranges,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ocean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dges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enche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ft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val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eys,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folds</a:t>
            </a:r>
            <a:r>
              <a:rPr sz="2400">
                <a:latin typeface="Times New Roman"/>
                <a:cs typeface="Times New Roman"/>
              </a:rPr>
              <a:t>, </a:t>
            </a:r>
            <a:r>
              <a:rPr sz="2400" spc="-10" smtClean="0">
                <a:latin typeface="Times New Roman"/>
                <a:cs typeface="Times New Roman"/>
              </a:rPr>
              <a:t>f</a:t>
            </a:r>
            <a:r>
              <a:rPr sz="2400" smtClean="0">
                <a:latin typeface="Times New Roman"/>
                <a:cs typeface="Times New Roman"/>
              </a:rPr>
              <a:t>aul</a:t>
            </a:r>
            <a:r>
              <a:rPr sz="2400" spc="5" smtClean="0">
                <a:latin typeface="Times New Roman"/>
                <a:cs typeface="Times New Roman"/>
              </a:rPr>
              <a:t>t</a:t>
            </a:r>
            <a:r>
              <a:rPr sz="2400" smtClean="0">
                <a:latin typeface="Times New Roman"/>
                <a:cs typeface="Times New Roman"/>
              </a:rPr>
              <a:t>s</a:t>
            </a:r>
            <a:r>
              <a:rPr lang="en-US" sz="2400" dirty="0" smtClean="0">
                <a:latin typeface="Times New Roman"/>
                <a:cs typeface="Times New Roman"/>
              </a:rPr>
              <a:t> and vol</a:t>
            </a:r>
            <a:r>
              <a:rPr lang="en-US" sz="2400" spc="5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anoes,</a:t>
            </a:r>
            <a:r>
              <a:rPr lang="en-US" sz="2400" spc="-20" dirty="0" smtClean="0">
                <a:latin typeface="Times New Roman"/>
                <a:cs typeface="Times New Roman"/>
              </a:rPr>
              <a:t> </a:t>
            </a:r>
            <a:r>
              <a:rPr lang="en-US" sz="2400" dirty="0" smtClean="0">
                <a:latin typeface="Times New Roman"/>
                <a:cs typeface="Times New Roman"/>
              </a:rPr>
              <a:t>et</a:t>
            </a:r>
            <a:r>
              <a:rPr lang="en-US" sz="2400" spc="5" dirty="0" smtClean="0">
                <a:latin typeface="Times New Roman"/>
                <a:cs typeface="Times New Roman"/>
              </a:rPr>
              <a:t>c</a:t>
            </a:r>
            <a:r>
              <a:rPr lang="en-US" sz="2400" dirty="0" smtClean="0"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24893" y="2584894"/>
            <a:ext cx="7336790" cy="11588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4000" b="1" i="1" spc="-25" dirty="0">
                <a:solidFill>
                  <a:srgbClr val="3232CC"/>
                </a:solidFill>
                <a:latin typeface="Times New Roman"/>
                <a:cs typeface="Times New Roman"/>
              </a:rPr>
              <a:t>What</a:t>
            </a:r>
            <a:r>
              <a:rPr sz="4000" b="1" i="1" spc="1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b="1" i="1" spc="-25" dirty="0">
                <a:solidFill>
                  <a:srgbClr val="3232CC"/>
                </a:solidFill>
                <a:latin typeface="Times New Roman"/>
                <a:cs typeface="Times New Roman"/>
              </a:rPr>
              <a:t>we</a:t>
            </a:r>
            <a:r>
              <a:rPr sz="4000" b="1" i="1" spc="-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see</a:t>
            </a:r>
            <a:r>
              <a:rPr sz="4000" b="1" i="1" spc="10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b="1" i="1" spc="-25" dirty="0">
                <a:solidFill>
                  <a:srgbClr val="3232CC"/>
                </a:solidFill>
                <a:latin typeface="Times New Roman"/>
                <a:cs typeface="Times New Roman"/>
              </a:rPr>
              <a:t>on</a:t>
            </a:r>
            <a:r>
              <a:rPr sz="4000" b="1" i="1" spc="-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the</a:t>
            </a:r>
            <a:r>
              <a:rPr sz="4000" b="1" i="1" spc="-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ea</a:t>
            </a:r>
            <a:r>
              <a:rPr sz="4000" b="1" i="1" spc="-10" dirty="0">
                <a:solidFill>
                  <a:srgbClr val="3232CC"/>
                </a:solidFill>
                <a:latin typeface="Times New Roman"/>
                <a:cs typeface="Times New Roman"/>
              </a:rPr>
              <a:t>r</a:t>
            </a: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th’s</a:t>
            </a:r>
            <a:r>
              <a:rPr sz="4000" b="1" i="1" spc="15" dirty="0">
                <a:solidFill>
                  <a:srgbClr val="3232CC"/>
                </a:solidFill>
                <a:latin typeface="Times New Roman"/>
                <a:cs typeface="Times New Roman"/>
              </a:rPr>
              <a:t> </a:t>
            </a: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natu</a:t>
            </a:r>
            <a:r>
              <a:rPr sz="4000" b="1" i="1" spc="-15" dirty="0">
                <a:solidFill>
                  <a:srgbClr val="3232CC"/>
                </a:solidFill>
                <a:latin typeface="Times New Roman"/>
                <a:cs typeface="Times New Roman"/>
              </a:rPr>
              <a:t>r</a:t>
            </a: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al</a:t>
            </a:r>
            <a:endParaRPr sz="40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surfa</a:t>
            </a:r>
            <a:r>
              <a:rPr sz="4000" b="1" i="1" spc="-15" dirty="0">
                <a:solidFill>
                  <a:srgbClr val="3232CC"/>
                </a:solidFill>
                <a:latin typeface="Times New Roman"/>
                <a:cs typeface="Times New Roman"/>
              </a:rPr>
              <a:t>c</a:t>
            </a:r>
            <a:r>
              <a:rPr sz="4000" b="1" i="1" spc="-20" dirty="0">
                <a:solidFill>
                  <a:srgbClr val="3232CC"/>
                </a:solidFill>
                <a:latin typeface="Times New Roman"/>
                <a:cs typeface="Times New Roman"/>
              </a:rPr>
              <a:t>e?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</a:t>
            </a:fld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0832" rIns="0" bIns="0" rtlCol="0">
            <a:spAutoFit/>
          </a:bodyPr>
          <a:lstStyle/>
          <a:p>
            <a:pPr marL="608965">
              <a:lnSpc>
                <a:spcPct val="100000"/>
              </a:lnSpc>
            </a:pPr>
            <a:r>
              <a:rPr sz="3200" dirty="0"/>
              <a:t>Basic diff</a:t>
            </a:r>
            <a:r>
              <a:rPr sz="3200" spc="5" dirty="0"/>
              <a:t>e</a:t>
            </a:r>
            <a:r>
              <a:rPr sz="3200" dirty="0"/>
              <a:t>rence</a:t>
            </a:r>
            <a:r>
              <a:rPr sz="3200" spc="-25" dirty="0"/>
              <a:t> </a:t>
            </a:r>
            <a:r>
              <a:rPr sz="3200" dirty="0"/>
              <a:t>b</a:t>
            </a:r>
            <a:r>
              <a:rPr sz="3200" spc="5" dirty="0"/>
              <a:t>e</a:t>
            </a:r>
            <a:r>
              <a:rPr sz="3200" dirty="0"/>
              <a:t>tween</a:t>
            </a:r>
            <a:r>
              <a:rPr sz="3200" spc="-20" dirty="0"/>
              <a:t> </a:t>
            </a:r>
            <a:r>
              <a:rPr sz="3200" dirty="0"/>
              <a:t>the two pro</a:t>
            </a:r>
            <a:r>
              <a:rPr sz="3200" spc="5" dirty="0"/>
              <a:t>c</a:t>
            </a:r>
            <a:r>
              <a:rPr sz="3200" dirty="0"/>
              <a:t>ess</a:t>
            </a:r>
            <a:endParaRPr sz="3200"/>
          </a:p>
        </p:txBody>
      </p:sp>
      <p:sp>
        <p:nvSpPr>
          <p:cNvPr id="3" name="object 3"/>
          <p:cNvSpPr/>
          <p:nvPr/>
        </p:nvSpPr>
        <p:spPr>
          <a:xfrm>
            <a:off x="548640" y="1973579"/>
            <a:ext cx="240792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912364"/>
            <a:ext cx="240792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334812" rIns="0" bIns="0" rtlCol="0">
            <a:spAutoFit/>
          </a:bodyPr>
          <a:lstStyle/>
          <a:p>
            <a:pPr marL="357505">
              <a:lnSpc>
                <a:spcPct val="100000"/>
              </a:lnSpc>
            </a:pPr>
            <a:r>
              <a:rPr spc="-20" dirty="0"/>
              <a:t>P</a:t>
            </a:r>
            <a:r>
              <a:rPr spc="-5" dirty="0"/>
              <a:t>r</a:t>
            </a:r>
            <a:r>
              <a:rPr spc="-15" dirty="0"/>
              <a:t>oces</a:t>
            </a:r>
            <a:r>
              <a:rPr spc="-10" dirty="0"/>
              <a:t>s</a:t>
            </a:r>
            <a:r>
              <a:rPr spc="-15" dirty="0"/>
              <a:t>es</a:t>
            </a:r>
            <a:r>
              <a:rPr spc="-5" dirty="0"/>
              <a:t> </a:t>
            </a:r>
            <a:r>
              <a:rPr spc="-15" dirty="0"/>
              <a:t>that are</a:t>
            </a:r>
            <a:r>
              <a:rPr spc="-5" dirty="0"/>
              <a:t> </a:t>
            </a:r>
            <a:r>
              <a:rPr spc="-15" dirty="0"/>
              <a:t>cau</a:t>
            </a:r>
            <a:r>
              <a:rPr spc="-10" dirty="0"/>
              <a:t>s</a:t>
            </a:r>
            <a:r>
              <a:rPr spc="-15" dirty="0"/>
              <a:t>ed by</a:t>
            </a:r>
            <a:r>
              <a:rPr spc="10" dirty="0"/>
              <a:t> </a:t>
            </a:r>
            <a:r>
              <a:rPr spc="-15" dirty="0"/>
              <a:t>fo</a:t>
            </a:r>
            <a:r>
              <a:rPr spc="-5" dirty="0"/>
              <a:t>r</a:t>
            </a:r>
            <a:r>
              <a:rPr spc="-15" dirty="0"/>
              <a:t>ces</a:t>
            </a:r>
            <a:r>
              <a:rPr spc="-5" dirty="0"/>
              <a:t> </a:t>
            </a:r>
            <a:r>
              <a:rPr spc="-10" dirty="0"/>
              <a:t>fro</a:t>
            </a:r>
            <a:r>
              <a:rPr spc="-25" dirty="0"/>
              <a:t>m</a:t>
            </a:r>
            <a:r>
              <a:rPr spc="-35" dirty="0"/>
              <a:t> </a:t>
            </a:r>
            <a:r>
              <a:rPr spc="-15" dirty="0">
                <a:solidFill>
                  <a:srgbClr val="FF0000"/>
                </a:solidFill>
              </a:rPr>
              <a:t>within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15" dirty="0"/>
              <a:t>the</a:t>
            </a:r>
          </a:p>
          <a:p>
            <a:pPr marL="357505">
              <a:lnSpc>
                <a:spcPct val="100000"/>
              </a:lnSpc>
            </a:pPr>
            <a:r>
              <a:rPr spc="-15" dirty="0"/>
              <a:t>Earth</a:t>
            </a:r>
            <a:r>
              <a:rPr spc="10" dirty="0"/>
              <a:t> </a:t>
            </a:r>
            <a:r>
              <a:rPr spc="-15" dirty="0"/>
              <a:t>are</a:t>
            </a:r>
            <a:r>
              <a:rPr spc="-10" dirty="0"/>
              <a:t> </a:t>
            </a:r>
            <a:r>
              <a:rPr b="1" spc="-15" dirty="0">
                <a:latin typeface="Times New Roman"/>
                <a:cs typeface="Times New Roman"/>
              </a:rPr>
              <a:t>end</a:t>
            </a:r>
            <a:r>
              <a:rPr b="1" spc="-10" dirty="0">
                <a:latin typeface="Times New Roman"/>
                <a:cs typeface="Times New Roman"/>
              </a:rPr>
              <a:t>o</a:t>
            </a:r>
            <a:r>
              <a:rPr b="1" spc="-15" dirty="0">
                <a:latin typeface="Times New Roman"/>
                <a:cs typeface="Times New Roman"/>
              </a:rPr>
              <a:t>gen</a:t>
            </a:r>
            <a:r>
              <a:rPr b="1" spc="-10" dirty="0">
                <a:latin typeface="Times New Roman"/>
                <a:cs typeface="Times New Roman"/>
              </a:rPr>
              <a:t>o</a:t>
            </a:r>
            <a:r>
              <a:rPr b="1" spc="-15" dirty="0">
                <a:latin typeface="Times New Roman"/>
                <a:cs typeface="Times New Roman"/>
              </a:rPr>
              <a:t>us</a:t>
            </a:r>
            <a:r>
              <a:rPr b="1" spc="15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ocesses.</a:t>
            </a:r>
          </a:p>
          <a:p>
            <a:pPr marL="357505">
              <a:lnSpc>
                <a:spcPct val="100000"/>
              </a:lnSpc>
              <a:spcBef>
                <a:spcPts val="670"/>
              </a:spcBef>
            </a:pPr>
            <a:r>
              <a:rPr spc="-20" dirty="0"/>
              <a:t>By</a:t>
            </a:r>
            <a:r>
              <a:rPr spc="-5" dirty="0"/>
              <a:t> </a:t>
            </a:r>
            <a:r>
              <a:rPr spc="-15" dirty="0"/>
              <a:t>co</a:t>
            </a:r>
            <a:r>
              <a:rPr spc="-5" dirty="0"/>
              <a:t>n</a:t>
            </a:r>
            <a:r>
              <a:rPr spc="-10" dirty="0"/>
              <a:t>trast,</a:t>
            </a:r>
            <a:r>
              <a:rPr spc="-30" dirty="0"/>
              <a:t> </a:t>
            </a:r>
            <a:r>
              <a:rPr b="1" spc="-15" dirty="0">
                <a:latin typeface="Times New Roman"/>
                <a:cs typeface="Times New Roman"/>
              </a:rPr>
              <a:t>exo</a:t>
            </a:r>
            <a:r>
              <a:rPr b="1" spc="-10" dirty="0">
                <a:latin typeface="Times New Roman"/>
                <a:cs typeface="Times New Roman"/>
              </a:rPr>
              <a:t>g</a:t>
            </a:r>
            <a:r>
              <a:rPr b="1" spc="-15" dirty="0">
                <a:latin typeface="Times New Roman"/>
                <a:cs typeface="Times New Roman"/>
              </a:rPr>
              <a:t>enous</a:t>
            </a:r>
            <a:r>
              <a:rPr b="1" spc="10" dirty="0">
                <a:latin typeface="Times New Roman"/>
                <a:cs typeface="Times New Roman"/>
              </a:rPr>
              <a:t> </a:t>
            </a:r>
            <a:r>
              <a:rPr spc="-15" dirty="0"/>
              <a:t>p</a:t>
            </a:r>
            <a:r>
              <a:rPr spc="-5" dirty="0"/>
              <a:t>r</a:t>
            </a:r>
            <a:r>
              <a:rPr spc="-15" dirty="0"/>
              <a:t>ocesses co</a:t>
            </a:r>
            <a:r>
              <a:rPr spc="-40" dirty="0"/>
              <a:t>m</a:t>
            </a:r>
            <a:r>
              <a:rPr spc="-15" dirty="0"/>
              <a:t>e</a:t>
            </a:r>
            <a:r>
              <a:rPr spc="-5" dirty="0"/>
              <a:t> f</a:t>
            </a:r>
            <a:r>
              <a:rPr spc="-10" dirty="0"/>
              <a:t>ro</a:t>
            </a:r>
            <a:r>
              <a:rPr spc="-25" dirty="0"/>
              <a:t>m</a:t>
            </a:r>
            <a:r>
              <a:rPr dirty="0"/>
              <a:t> </a:t>
            </a:r>
            <a:r>
              <a:rPr spc="-10" dirty="0"/>
              <a:t>fo</a:t>
            </a:r>
            <a:r>
              <a:rPr spc="-15" dirty="0"/>
              <a:t>rces</a:t>
            </a:r>
          </a:p>
          <a:p>
            <a:pPr marL="357505">
              <a:lnSpc>
                <a:spcPct val="100000"/>
              </a:lnSpc>
            </a:pPr>
            <a:r>
              <a:rPr spc="-15" dirty="0">
                <a:solidFill>
                  <a:srgbClr val="FF0000"/>
                </a:solidFill>
              </a:rPr>
              <a:t>on</a:t>
            </a:r>
            <a:r>
              <a:rPr spc="10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or</a:t>
            </a:r>
            <a:r>
              <a:rPr spc="-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ab</a:t>
            </a:r>
            <a:r>
              <a:rPr spc="-5" dirty="0">
                <a:solidFill>
                  <a:srgbClr val="FF0000"/>
                </a:solidFill>
              </a:rPr>
              <a:t>o</a:t>
            </a:r>
            <a:r>
              <a:rPr spc="-15" dirty="0">
                <a:solidFill>
                  <a:srgbClr val="FF0000"/>
                </a:solidFill>
              </a:rPr>
              <a:t>ve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30" dirty="0"/>
              <a:t>E</a:t>
            </a:r>
            <a:r>
              <a:rPr spc="-10" dirty="0"/>
              <a:t>arth's</a:t>
            </a:r>
            <a:r>
              <a:rPr spc="-5" dirty="0"/>
              <a:t> </a:t>
            </a:r>
            <a:r>
              <a:rPr spc="-15" dirty="0"/>
              <a:t>s</a:t>
            </a:r>
            <a:r>
              <a:rPr spc="-5" dirty="0"/>
              <a:t>u</a:t>
            </a:r>
            <a:r>
              <a:rPr spc="-15" dirty="0"/>
              <a:t>rfac</a:t>
            </a:r>
            <a:r>
              <a:rPr spc="-30" dirty="0"/>
              <a:t>e</a:t>
            </a:r>
            <a:r>
              <a:rPr spc="-10" dirty="0"/>
              <a:t>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20</a:t>
            </a:fld>
            <a:endParaRPr dirty="0"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1850" y="4108450"/>
          <a:ext cx="7848599" cy="16459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911742"/>
                <a:gridCol w="3936857"/>
              </a:tblGrid>
              <a:tr h="411479">
                <a:tc>
                  <a:txBody>
                    <a:bodyPr/>
                    <a:lstStyle/>
                    <a:p>
                      <a:pPr marL="94551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dogenic</a:t>
                      </a:r>
                      <a:r>
                        <a:rPr sz="1800" b="1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8065">
                        <a:lnSpc>
                          <a:spcPct val="100000"/>
                        </a:lnSpc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Exogenic P</a:t>
                      </a:r>
                      <a:r>
                        <a:rPr sz="1800" b="1" spc="-30" dirty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sz="1800" b="1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spc="-1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b="1" dirty="0">
                          <a:latin typeface="Times New Roman"/>
                          <a:cs typeface="Times New Roman"/>
                        </a:rPr>
                        <a:t>es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Orig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na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 the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sz="1800" spc="-1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rth.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Origin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 the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surfa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of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the 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rth.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Causes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sz="1800" spc="-1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dden</a:t>
                      </a:r>
                      <a:r>
                        <a:rPr sz="1800" spc="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or rapid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 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ove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ents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Causes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slow</a:t>
                      </a:r>
                      <a:r>
                        <a:rPr sz="1800" spc="-5" dirty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spc="-15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ove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ents.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</a:tr>
              <a:tr h="41147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spc="5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g: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rthqu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ke,</a:t>
                      </a:r>
                      <a:r>
                        <a:rPr sz="1800" spc="-2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faul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ing, di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strophism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</a:pPr>
                      <a:r>
                        <a:rPr sz="1800" dirty="0">
                          <a:latin typeface="Times New Roman"/>
                          <a:cs typeface="Times New Roman"/>
                        </a:rPr>
                        <a:t>Eg:</a:t>
                      </a:r>
                      <a:r>
                        <a:rPr sz="1800" spc="-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Erosion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sz="1800" spc="-1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and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Deposit</a:t>
                      </a:r>
                      <a:r>
                        <a:rPr sz="1800" spc="5" dirty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sz="1800" dirty="0">
                          <a:latin typeface="Times New Roman"/>
                          <a:cs typeface="Times New Roman"/>
                        </a:rPr>
                        <a:t>onal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3232CC"/>
                      </a:solidFill>
                      <a:prstDash val="solid"/>
                    </a:lnL>
                    <a:lnR w="12700">
                      <a:solidFill>
                        <a:srgbClr val="3232CC"/>
                      </a:solidFill>
                      <a:prstDash val="solid"/>
                    </a:lnR>
                    <a:lnT w="12700">
                      <a:solidFill>
                        <a:srgbClr val="3232CC"/>
                      </a:solidFill>
                      <a:prstDash val="solid"/>
                    </a:lnT>
                    <a:lnB w="12700">
                      <a:solidFill>
                        <a:srgbClr val="3232CC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56541" y="1164911"/>
            <a:ext cx="7334884" cy="3662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Ty</a:t>
            </a:r>
            <a:r>
              <a:rPr sz="32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es</a:t>
            </a:r>
            <a:r>
              <a:rPr sz="32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of Ex</a:t>
            </a:r>
            <a:r>
              <a:rPr sz="32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2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netic</a:t>
            </a:r>
            <a:r>
              <a:rPr sz="32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/</a:t>
            </a:r>
            <a:r>
              <a:rPr sz="32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Ex</a:t>
            </a:r>
            <a:r>
              <a:rPr sz="32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32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nous</a:t>
            </a:r>
            <a:r>
              <a:rPr sz="3200" b="1" i="1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Pro</a:t>
            </a:r>
            <a:r>
              <a:rPr sz="32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ess</a:t>
            </a:r>
            <a:r>
              <a:rPr sz="32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b="1" i="1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2700">
              <a:latin typeface="Times New Roman"/>
              <a:cs typeface="Times New Roman"/>
            </a:endParaRPr>
          </a:p>
          <a:p>
            <a:pPr marL="1282700" indent="-571500">
              <a:lnSpc>
                <a:spcPct val="100000"/>
              </a:lnSpc>
              <a:buFont typeface="Times New Roman"/>
              <a:buAutoNum type="romanLcPeriod"/>
              <a:tabLst>
                <a:tab pos="1283335" algn="l"/>
              </a:tabLst>
            </a:pPr>
            <a:r>
              <a:rPr sz="3200" dirty="0">
                <a:latin typeface="Times New Roman"/>
                <a:cs typeface="Times New Roman"/>
              </a:rPr>
              <a:t>We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the</a:t>
            </a:r>
            <a:r>
              <a:rPr sz="3200" spc="5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ing</a:t>
            </a:r>
            <a:endParaRPr sz="3200">
              <a:latin typeface="Times New Roman"/>
              <a:cs typeface="Times New Roman"/>
            </a:endParaRPr>
          </a:p>
          <a:p>
            <a:pPr marL="1282700" indent="-571500">
              <a:lnSpc>
                <a:spcPct val="100000"/>
              </a:lnSpc>
              <a:spcBef>
                <a:spcPts val="765"/>
              </a:spcBef>
              <a:buFont typeface="Times New Roman"/>
              <a:buAutoNum type="romanLcPeriod"/>
              <a:tabLst>
                <a:tab pos="1283335" algn="l"/>
              </a:tabLst>
            </a:pPr>
            <a:r>
              <a:rPr sz="3200" dirty="0">
                <a:latin typeface="Times New Roman"/>
                <a:cs typeface="Times New Roman"/>
              </a:rPr>
              <a:t>Erosi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n/</a:t>
            </a:r>
            <a:r>
              <a:rPr sz="3200" spc="-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De</a:t>
            </a:r>
            <a:r>
              <a:rPr sz="3200" spc="5" dirty="0">
                <a:latin typeface="Times New Roman"/>
                <a:cs typeface="Times New Roman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ra</a:t>
            </a:r>
            <a:r>
              <a:rPr sz="3200" spc="5" dirty="0">
                <a:latin typeface="Times New Roman"/>
                <a:cs typeface="Times New Roman"/>
              </a:rPr>
              <a:t>d</a:t>
            </a:r>
            <a:r>
              <a:rPr sz="3200" dirty="0">
                <a:latin typeface="Times New Roman"/>
                <a:cs typeface="Times New Roman"/>
              </a:rPr>
              <a:t>ation</a:t>
            </a:r>
            <a:endParaRPr sz="3200">
              <a:latin typeface="Times New Roman"/>
              <a:cs typeface="Times New Roman"/>
            </a:endParaRPr>
          </a:p>
          <a:p>
            <a:pPr marL="1282700" indent="-571500">
              <a:lnSpc>
                <a:spcPct val="100000"/>
              </a:lnSpc>
              <a:spcBef>
                <a:spcPts val="765"/>
              </a:spcBef>
              <a:buFont typeface="Times New Roman"/>
              <a:buAutoNum type="romanLcPeriod"/>
              <a:tabLst>
                <a:tab pos="1283335" algn="l"/>
              </a:tabLst>
            </a:pPr>
            <a:r>
              <a:rPr sz="3200" dirty="0">
                <a:latin typeface="Times New Roman"/>
                <a:cs typeface="Times New Roman"/>
              </a:rPr>
              <a:t>Trans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or</a:t>
            </a:r>
            <a:r>
              <a:rPr sz="3200" spc="-1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ation</a:t>
            </a:r>
            <a:endParaRPr sz="3200">
              <a:latin typeface="Times New Roman"/>
              <a:cs typeface="Times New Roman"/>
            </a:endParaRPr>
          </a:p>
          <a:p>
            <a:pPr marL="1282700" indent="-571500">
              <a:lnSpc>
                <a:spcPct val="100000"/>
              </a:lnSpc>
              <a:spcBef>
                <a:spcPts val="770"/>
              </a:spcBef>
              <a:buFont typeface="Times New Roman"/>
              <a:buAutoNum type="romanLcPeriod"/>
              <a:tabLst>
                <a:tab pos="1283335" algn="l"/>
              </a:tabLst>
            </a:pPr>
            <a:r>
              <a:rPr sz="3200" dirty="0">
                <a:latin typeface="Times New Roman"/>
                <a:cs typeface="Times New Roman"/>
              </a:rPr>
              <a:t>De</a:t>
            </a:r>
            <a:r>
              <a:rPr sz="3200" spc="5" dirty="0">
                <a:latin typeface="Times New Roman"/>
                <a:cs typeface="Times New Roman"/>
              </a:rPr>
              <a:t>p</a:t>
            </a:r>
            <a:r>
              <a:rPr sz="3200" dirty="0">
                <a:latin typeface="Times New Roman"/>
                <a:cs typeface="Times New Roman"/>
              </a:rPr>
              <a:t>ositio</a:t>
            </a:r>
            <a:r>
              <a:rPr sz="3200" spc="5" dirty="0">
                <a:latin typeface="Times New Roman"/>
                <a:cs typeface="Times New Roman"/>
              </a:rPr>
              <a:t>n</a:t>
            </a:r>
            <a:r>
              <a:rPr sz="3200" dirty="0">
                <a:latin typeface="Times New Roman"/>
                <a:cs typeface="Times New Roman"/>
              </a:rPr>
              <a:t>/Ag</a:t>
            </a:r>
            <a:r>
              <a:rPr sz="3200" spc="-15" dirty="0">
                <a:latin typeface="Times New Roman"/>
                <a:cs typeface="Times New Roman"/>
              </a:rPr>
              <a:t>g</a:t>
            </a:r>
            <a:r>
              <a:rPr sz="3200" dirty="0">
                <a:latin typeface="Times New Roman"/>
                <a:cs typeface="Times New Roman"/>
              </a:rPr>
              <a:t>radat</a:t>
            </a:r>
            <a:r>
              <a:rPr sz="3200" spc="-1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on</a:t>
            </a:r>
            <a:endParaRPr sz="3200">
              <a:latin typeface="Times New Roman"/>
              <a:cs typeface="Times New Roman"/>
            </a:endParaRPr>
          </a:p>
          <a:p>
            <a:pPr marL="1282700" indent="-571500">
              <a:lnSpc>
                <a:spcPct val="100000"/>
              </a:lnSpc>
              <a:spcBef>
                <a:spcPts val="765"/>
              </a:spcBef>
              <a:buFont typeface="Times New Roman"/>
              <a:buAutoNum type="romanLcPeriod"/>
              <a:tabLst>
                <a:tab pos="1283335" algn="l"/>
              </a:tabLst>
            </a:pPr>
            <a:r>
              <a:rPr sz="3200" dirty="0">
                <a:latin typeface="Times New Roman"/>
                <a:cs typeface="Times New Roman"/>
              </a:rPr>
              <a:t>Mass </a:t>
            </a:r>
            <a:r>
              <a:rPr sz="3200" spc="5" dirty="0">
                <a:latin typeface="Times New Roman"/>
                <a:cs typeface="Times New Roman"/>
              </a:rPr>
              <a:t>m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v</a:t>
            </a:r>
            <a:r>
              <a:rPr sz="3200" dirty="0">
                <a:latin typeface="Times New Roman"/>
                <a:cs typeface="Times New Roman"/>
              </a:rPr>
              <a:t>em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nt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21</a:t>
            </a:fld>
            <a:endParaRPr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59380">
              <a:lnSpc>
                <a:spcPct val="100000"/>
              </a:lnSpc>
            </a:pPr>
            <a:r>
              <a:rPr dirty="0"/>
              <a:t>Denudati</a:t>
            </a:r>
            <a:r>
              <a:rPr spc="10" dirty="0"/>
              <a:t>o</a:t>
            </a:r>
            <a:r>
              <a:rPr dirty="0"/>
              <a:t>n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909572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479548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055364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5128259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8840" y="1888305"/>
            <a:ext cx="7729220" cy="3511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200" spc="-10" dirty="0">
                <a:latin typeface="Times New Roman"/>
                <a:cs typeface="Times New Roman"/>
              </a:rPr>
              <a:t>It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-20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ns</a:t>
            </a:r>
            <a:r>
              <a:rPr sz="2200" spc="2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to </a:t>
            </a:r>
            <a:r>
              <a:rPr sz="2200" spc="-40" dirty="0">
                <a:latin typeface="Times New Roman"/>
                <a:cs typeface="Times New Roman"/>
              </a:rPr>
              <a:t>m</a:t>
            </a:r>
            <a:r>
              <a:rPr sz="2200" spc="-15" dirty="0">
                <a:latin typeface="Times New Roman"/>
                <a:cs typeface="Times New Roman"/>
              </a:rPr>
              <a:t>ake</a:t>
            </a:r>
            <a:r>
              <a:rPr sz="2200" spc="2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things 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exp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os</a:t>
            </a:r>
            <a:r>
              <a:rPr sz="22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530"/>
              </a:spcBef>
            </a:pPr>
            <a:r>
              <a:rPr sz="2200" spc="-15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process</a:t>
            </a:r>
            <a:r>
              <a:rPr sz="2200" spc="-20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b</a:t>
            </a:r>
            <a:r>
              <a:rPr sz="2200" spc="-15" dirty="0">
                <a:latin typeface="Times New Roman"/>
                <a:cs typeface="Times New Roman"/>
              </a:rPr>
              <a:t>y</a:t>
            </a:r>
            <a:r>
              <a:rPr sz="2200" spc="175" dirty="0">
                <a:latin typeface="Times New Roman"/>
                <a:cs typeface="Times New Roman"/>
              </a:rPr>
              <a:t> </a:t>
            </a:r>
            <a:r>
              <a:rPr sz="2200" spc="-20" dirty="0">
                <a:latin typeface="Times New Roman"/>
                <a:cs typeface="Times New Roman"/>
              </a:rPr>
              <a:t>w</a:t>
            </a:r>
            <a:r>
              <a:rPr sz="2200" spc="-10" dirty="0">
                <a:latin typeface="Times New Roman"/>
                <a:cs typeface="Times New Roman"/>
              </a:rPr>
              <a:t>hich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rocks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</a:t>
            </a:r>
            <a:r>
              <a:rPr sz="2200" spc="-15" dirty="0">
                <a:latin typeface="Times New Roman"/>
                <a:cs typeface="Times New Roman"/>
              </a:rPr>
              <a:t>n</a:t>
            </a:r>
            <a:r>
              <a:rPr sz="2200" spc="16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earth</a:t>
            </a:r>
            <a:r>
              <a:rPr sz="2200" dirty="0">
                <a:latin typeface="Times New Roman"/>
                <a:cs typeface="Times New Roman"/>
              </a:rPr>
              <a:t>’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surface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a</a:t>
            </a:r>
            <a:r>
              <a:rPr sz="2200" spc="-5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e</a:t>
            </a:r>
            <a:r>
              <a:rPr sz="2200" spc="155" dirty="0"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brok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 into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piec</a:t>
            </a:r>
            <a:r>
              <a:rPr sz="2200" spc="-2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Times New Roman"/>
                <a:cs typeface="Times New Roman"/>
              </a:rPr>
              <a:t>t</a:t>
            </a:r>
            <a:r>
              <a:rPr sz="2200" spc="-10" dirty="0">
                <a:latin typeface="Times New Roman"/>
                <a:cs typeface="Times New Roman"/>
              </a:rPr>
              <a:t>hrou</a:t>
            </a:r>
            <a:r>
              <a:rPr sz="2200" spc="-15" dirty="0">
                <a:latin typeface="Times New Roman"/>
                <a:cs typeface="Times New Roman"/>
              </a:rPr>
              <a:t>gh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the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50" dirty="0">
                <a:latin typeface="Times New Roman"/>
                <a:cs typeface="Times New Roman"/>
              </a:rPr>
              <a:t> </a:t>
            </a:r>
            <a:r>
              <a:rPr sz="2200" spc="-30" dirty="0">
                <a:latin typeface="Times New Roman"/>
                <a:cs typeface="Times New Roman"/>
              </a:rPr>
              <a:t>a</a:t>
            </a:r>
            <a:r>
              <a:rPr sz="2200" spc="-15" dirty="0">
                <a:latin typeface="Times New Roman"/>
                <a:cs typeface="Times New Roman"/>
              </a:rPr>
              <a:t>p</a:t>
            </a:r>
            <a:r>
              <a:rPr sz="2200" spc="-10" dirty="0">
                <a:latin typeface="Times New Roman"/>
                <a:cs typeface="Times New Roman"/>
              </a:rPr>
              <a:t>plication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3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of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260" dirty="0"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external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physical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forces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latin typeface="Times New Roman"/>
                <a:cs typeface="Times New Roman"/>
              </a:rPr>
              <a:t>a</a:t>
            </a:r>
            <a:r>
              <a:rPr sz="2200" spc="-15" dirty="0">
                <a:latin typeface="Times New Roman"/>
                <a:cs typeface="Times New Roman"/>
              </a:rPr>
              <a:t>nd</a:t>
            </a:r>
            <a:r>
              <a:rPr sz="2200" spc="-10" dirty="0">
                <a:latin typeface="Times New Roman"/>
                <a:cs typeface="Times New Roman"/>
              </a:rPr>
              <a:t> the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debris</a:t>
            </a:r>
            <a:r>
              <a:rPr sz="2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are transported</a:t>
            </a:r>
            <a:r>
              <a:rPr sz="2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els</a:t>
            </a:r>
            <a:r>
              <a:rPr sz="2200" spc="-2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where</a:t>
            </a:r>
            <a:r>
              <a:rPr sz="2200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is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k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own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den</a:t>
            </a:r>
            <a:r>
              <a:rPr sz="2200" spc="-10" dirty="0">
                <a:latin typeface="Times New Roman"/>
                <a:cs typeface="Times New Roman"/>
              </a:rPr>
              <a:t>udatio</a:t>
            </a:r>
            <a:r>
              <a:rPr sz="2200" spc="-5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50000"/>
              </a:lnSpc>
              <a:spcBef>
                <a:spcPts val="530"/>
              </a:spcBef>
            </a:pPr>
            <a:r>
              <a:rPr sz="2200" spc="-15" dirty="0">
                <a:latin typeface="Times New Roman"/>
                <a:cs typeface="Times New Roman"/>
              </a:rPr>
              <a:t>T</a:t>
            </a:r>
            <a:r>
              <a:rPr sz="2200" spc="-5" dirty="0">
                <a:latin typeface="Times New Roman"/>
                <a:cs typeface="Times New Roman"/>
              </a:rPr>
              <a:t>h</a:t>
            </a:r>
            <a:r>
              <a:rPr sz="2200" spc="-10" dirty="0">
                <a:latin typeface="Times New Roman"/>
                <a:cs typeface="Times New Roman"/>
              </a:rPr>
              <a:t>is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de</a:t>
            </a:r>
            <a:r>
              <a:rPr sz="2200" spc="-10" dirty="0">
                <a:latin typeface="Times New Roman"/>
                <a:cs typeface="Times New Roman"/>
              </a:rPr>
              <a:t>n</a:t>
            </a:r>
            <a:r>
              <a:rPr sz="2200" spc="-15" dirty="0">
                <a:latin typeface="Times New Roman"/>
                <a:cs typeface="Times New Roman"/>
              </a:rPr>
              <a:t>u</a:t>
            </a:r>
            <a:r>
              <a:rPr sz="2200" spc="-10" dirty="0">
                <a:latin typeface="Times New Roman"/>
                <a:cs typeface="Times New Roman"/>
              </a:rPr>
              <a:t>dat</a:t>
            </a:r>
            <a:r>
              <a:rPr sz="2200" spc="-25" dirty="0">
                <a:latin typeface="Times New Roman"/>
                <a:cs typeface="Times New Roman"/>
              </a:rPr>
              <a:t>i</a:t>
            </a:r>
            <a:r>
              <a:rPr sz="2200" spc="-15" dirty="0">
                <a:latin typeface="Times New Roman"/>
                <a:cs typeface="Times New Roman"/>
              </a:rPr>
              <a:t>on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work</a:t>
            </a:r>
            <a:r>
              <a:rPr sz="2200" spc="16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is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perfo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20" dirty="0">
                <a:latin typeface="Times New Roman"/>
                <a:cs typeface="Times New Roman"/>
              </a:rPr>
              <a:t>me</a:t>
            </a:r>
            <a:r>
              <a:rPr sz="2200" spc="-15" dirty="0">
                <a:latin typeface="Times New Roman"/>
                <a:cs typeface="Times New Roman"/>
              </a:rPr>
              <a:t>d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</a:t>
            </a:r>
            <a:r>
              <a:rPr sz="2200" dirty="0">
                <a:latin typeface="Times New Roman"/>
                <a:cs typeface="Times New Roman"/>
              </a:rPr>
              <a:t>r</a:t>
            </a:r>
            <a:r>
              <a:rPr sz="2200" spc="-10" dirty="0">
                <a:latin typeface="Times New Roman"/>
                <a:cs typeface="Times New Roman"/>
              </a:rPr>
              <a:t>oug</a:t>
            </a:r>
            <a:r>
              <a:rPr sz="2200" spc="-15" dirty="0">
                <a:latin typeface="Times New Roman"/>
                <a:cs typeface="Times New Roman"/>
              </a:rPr>
              <a:t>h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three</a:t>
            </a:r>
            <a:r>
              <a:rPr sz="2200" spc="14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process</a:t>
            </a:r>
            <a:r>
              <a:rPr sz="2200" spc="-20" dirty="0">
                <a:latin typeface="Times New Roman"/>
                <a:cs typeface="Times New Roman"/>
              </a:rPr>
              <a:t>e</a:t>
            </a:r>
            <a:r>
              <a:rPr sz="2200" spc="-10" dirty="0">
                <a:latin typeface="Times New Roman"/>
                <a:cs typeface="Times New Roman"/>
              </a:rPr>
              <a:t>s</a:t>
            </a:r>
            <a:r>
              <a:rPr sz="2200" spc="14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such</a:t>
            </a:r>
            <a:r>
              <a:rPr sz="2200" spc="15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as </a:t>
            </a:r>
            <a:r>
              <a:rPr sz="2200" spc="-10" dirty="0">
                <a:latin typeface="Times New Roman"/>
                <a:cs typeface="Times New Roman"/>
              </a:rPr>
              <a:t>weatheri</a:t>
            </a:r>
            <a:r>
              <a:rPr sz="2200" spc="-5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g,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erosio</a:t>
            </a:r>
            <a:r>
              <a:rPr sz="2200" spc="-15" dirty="0">
                <a:latin typeface="Times New Roman"/>
                <a:cs typeface="Times New Roman"/>
              </a:rPr>
              <a:t>n</a:t>
            </a:r>
            <a:r>
              <a:rPr sz="2200" spc="10" dirty="0">
                <a:latin typeface="Times New Roman"/>
                <a:cs typeface="Times New Roman"/>
              </a:rPr>
              <a:t> </a:t>
            </a:r>
            <a:r>
              <a:rPr sz="2200" spc="-15" dirty="0">
                <a:latin typeface="Times New Roman"/>
                <a:cs typeface="Times New Roman"/>
              </a:rPr>
              <a:t>and</a:t>
            </a:r>
            <a:r>
              <a:rPr sz="2200" spc="-5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transportatio</a:t>
            </a:r>
            <a:r>
              <a:rPr sz="2200" dirty="0">
                <a:latin typeface="Times New Roman"/>
                <a:cs typeface="Times New Roman"/>
              </a:rPr>
              <a:t>n</a:t>
            </a:r>
            <a:r>
              <a:rPr sz="2200" spc="-10" dirty="0"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845"/>
              </a:spcBef>
            </a:pP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Denudati</a:t>
            </a:r>
            <a:r>
              <a:rPr sz="22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2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n=</a:t>
            </a:r>
            <a:r>
              <a:rPr sz="22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20" dirty="0">
                <a:solidFill>
                  <a:srgbClr val="FF0000"/>
                </a:solidFill>
                <a:latin typeface="Times New Roman"/>
                <a:cs typeface="Times New Roman"/>
              </a:rPr>
              <a:t>Wea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thering</a:t>
            </a:r>
            <a:r>
              <a:rPr sz="2200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Erosio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2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+</a:t>
            </a:r>
            <a:r>
              <a:rPr sz="2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200" spc="-15" dirty="0">
                <a:solidFill>
                  <a:srgbClr val="FF0000"/>
                </a:solidFill>
                <a:latin typeface="Times New Roman"/>
                <a:cs typeface="Times New Roman"/>
              </a:rPr>
              <a:t>Transp</a:t>
            </a:r>
            <a:r>
              <a:rPr sz="2200" spc="-10" dirty="0">
                <a:solidFill>
                  <a:srgbClr val="FF0000"/>
                </a:solidFill>
                <a:latin typeface="Times New Roman"/>
                <a:cs typeface="Times New Roman"/>
              </a:rPr>
              <a:t>ortation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534400" y="6324624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187068" y="0"/>
                </a:moveTo>
                <a:lnTo>
                  <a:pt x="139758" y="5445"/>
                </a:lnTo>
                <a:lnTo>
                  <a:pt x="96949" y="19598"/>
                </a:lnTo>
                <a:lnTo>
                  <a:pt x="60140" y="41262"/>
                </a:lnTo>
                <a:lnTo>
                  <a:pt x="30827" y="69242"/>
                </a:lnTo>
                <a:lnTo>
                  <a:pt x="10509" y="102342"/>
                </a:lnTo>
                <a:lnTo>
                  <a:pt x="684" y="139368"/>
                </a:lnTo>
                <a:lnTo>
                  <a:pt x="0" y="152375"/>
                </a:lnTo>
                <a:lnTo>
                  <a:pt x="323" y="161322"/>
                </a:lnTo>
                <a:lnTo>
                  <a:pt x="13803" y="209210"/>
                </a:lnTo>
                <a:lnTo>
                  <a:pt x="35688" y="240653"/>
                </a:lnTo>
                <a:lnTo>
                  <a:pt x="66308" y="267028"/>
                </a:lnTo>
                <a:lnTo>
                  <a:pt x="104442" y="287226"/>
                </a:lnTo>
                <a:lnTo>
                  <a:pt x="148869" y="300136"/>
                </a:lnTo>
                <a:lnTo>
                  <a:pt x="198368" y="304647"/>
                </a:lnTo>
                <a:lnTo>
                  <a:pt x="214218" y="303602"/>
                </a:lnTo>
                <a:lnTo>
                  <a:pt x="259201" y="294489"/>
                </a:lnTo>
                <a:lnTo>
                  <a:pt x="299218" y="277208"/>
                </a:lnTo>
                <a:lnTo>
                  <a:pt x="332831" y="252785"/>
                </a:lnTo>
                <a:lnTo>
                  <a:pt x="358604" y="222244"/>
                </a:lnTo>
                <a:lnTo>
                  <a:pt x="375099" y="186610"/>
                </a:lnTo>
                <a:lnTo>
                  <a:pt x="380879" y="146909"/>
                </a:lnTo>
                <a:lnTo>
                  <a:pt x="379651" y="134162"/>
                </a:lnTo>
                <a:lnTo>
                  <a:pt x="362396" y="86748"/>
                </a:lnTo>
                <a:lnTo>
                  <a:pt x="337918" y="56137"/>
                </a:lnTo>
                <a:lnTo>
                  <a:pt x="305079" y="31055"/>
                </a:lnTo>
                <a:lnTo>
                  <a:pt x="265250" y="12659"/>
                </a:lnTo>
                <a:lnTo>
                  <a:pt x="219806" y="2106"/>
                </a:lnTo>
                <a:lnTo>
                  <a:pt x="187068" y="0"/>
                </a:lnTo>
                <a:close/>
              </a:path>
            </a:pathLst>
          </a:custGeom>
          <a:solidFill>
            <a:srgbClr val="00CC9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34400" y="6324624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152375"/>
                </a:moveTo>
                <a:lnTo>
                  <a:pt x="5995" y="114307"/>
                </a:lnTo>
                <a:lnTo>
                  <a:pt x="22981" y="79766"/>
                </a:lnTo>
                <a:lnTo>
                  <a:pt x="49462" y="49946"/>
                </a:lnTo>
                <a:lnTo>
                  <a:pt x="83939" y="26044"/>
                </a:lnTo>
                <a:lnTo>
                  <a:pt x="124914" y="9255"/>
                </a:lnTo>
                <a:lnTo>
                  <a:pt x="170890" y="774"/>
                </a:lnTo>
                <a:lnTo>
                  <a:pt x="187068" y="0"/>
                </a:lnTo>
                <a:lnTo>
                  <a:pt x="203647" y="531"/>
                </a:lnTo>
                <a:lnTo>
                  <a:pt x="250659" y="8213"/>
                </a:lnTo>
                <a:lnTo>
                  <a:pt x="292511" y="24123"/>
                </a:lnTo>
                <a:lnTo>
                  <a:pt x="327833" y="47105"/>
                </a:lnTo>
                <a:lnTo>
                  <a:pt x="355250" y="76002"/>
                </a:lnTo>
                <a:lnTo>
                  <a:pt x="373390" y="109655"/>
                </a:lnTo>
                <a:lnTo>
                  <a:pt x="380879" y="146909"/>
                </a:lnTo>
                <a:lnTo>
                  <a:pt x="380231" y="160531"/>
                </a:lnTo>
                <a:lnTo>
                  <a:pt x="370720" y="198990"/>
                </a:lnTo>
                <a:lnTo>
                  <a:pt x="350973" y="233040"/>
                </a:lnTo>
                <a:lnTo>
                  <a:pt x="322427" y="261656"/>
                </a:lnTo>
                <a:lnTo>
                  <a:pt x="286520" y="283813"/>
                </a:lnTo>
                <a:lnTo>
                  <a:pt x="244688" y="298485"/>
                </a:lnTo>
                <a:lnTo>
                  <a:pt x="198368" y="304647"/>
                </a:lnTo>
                <a:lnTo>
                  <a:pt x="181380" y="304145"/>
                </a:lnTo>
                <a:lnTo>
                  <a:pt x="133436" y="296711"/>
                </a:lnTo>
                <a:lnTo>
                  <a:pt x="90971" y="281249"/>
                </a:lnTo>
                <a:lnTo>
                  <a:pt x="55206" y="258868"/>
                </a:lnTo>
                <a:lnTo>
                  <a:pt x="27362" y="230680"/>
                </a:lnTo>
                <a:lnTo>
                  <a:pt x="4670" y="185981"/>
                </a:lnTo>
                <a:lnTo>
                  <a:pt x="0" y="15237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09952" y="653310"/>
            <a:ext cx="2293620" cy="43243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1" i="1" dirty="0">
                <a:solidFill>
                  <a:srgbClr val="001F5F"/>
                </a:solidFill>
                <a:latin typeface="Comic Sans MS"/>
                <a:cs typeface="Comic Sans MS"/>
              </a:rPr>
              <a:t>Weathe</a:t>
            </a:r>
            <a:r>
              <a:rPr sz="3200" b="1" i="1" spc="-20" dirty="0">
                <a:solidFill>
                  <a:srgbClr val="001F5F"/>
                </a:solidFill>
                <a:latin typeface="Comic Sans MS"/>
                <a:cs typeface="Comic Sans MS"/>
              </a:rPr>
              <a:t>r</a:t>
            </a:r>
            <a:r>
              <a:rPr sz="3200" b="1" i="1" spc="-5" dirty="0">
                <a:solidFill>
                  <a:srgbClr val="001F5F"/>
                </a:solidFill>
                <a:latin typeface="Comic Sans MS"/>
                <a:cs typeface="Comic Sans MS"/>
              </a:rPr>
              <a:t>ing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13246" y="3331829"/>
            <a:ext cx="1174115" cy="1116330"/>
          </a:xfrm>
          <a:custGeom>
            <a:avLst/>
            <a:gdLst/>
            <a:ahLst/>
            <a:cxnLst/>
            <a:rect l="l" t="t" r="r" b="b"/>
            <a:pathLst>
              <a:path w="1174114" h="1116329">
                <a:moveTo>
                  <a:pt x="289261" y="0"/>
                </a:moveTo>
                <a:lnTo>
                  <a:pt x="0" y="1105808"/>
                </a:lnTo>
                <a:lnTo>
                  <a:pt x="942426" y="1116095"/>
                </a:lnTo>
                <a:lnTo>
                  <a:pt x="1173943" y="231526"/>
                </a:lnTo>
                <a:lnTo>
                  <a:pt x="289261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286761" y="3982211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23899" y="0"/>
                </a:moveTo>
                <a:lnTo>
                  <a:pt x="723899" y="114299"/>
                </a:lnTo>
                <a:lnTo>
                  <a:pt x="800099" y="76199"/>
                </a:lnTo>
                <a:lnTo>
                  <a:pt x="742949" y="76199"/>
                </a:lnTo>
                <a:lnTo>
                  <a:pt x="742949" y="38099"/>
                </a:lnTo>
                <a:lnTo>
                  <a:pt x="800099" y="38099"/>
                </a:lnTo>
                <a:lnTo>
                  <a:pt x="723899" y="0"/>
                </a:lnTo>
                <a:close/>
              </a:path>
              <a:path w="838200" h="114300">
                <a:moveTo>
                  <a:pt x="723899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723899" y="76199"/>
                </a:lnTo>
                <a:lnTo>
                  <a:pt x="723899" y="38099"/>
                </a:lnTo>
                <a:close/>
              </a:path>
              <a:path w="838200" h="114300">
                <a:moveTo>
                  <a:pt x="800099" y="38099"/>
                </a:moveTo>
                <a:lnTo>
                  <a:pt x="742949" y="38099"/>
                </a:lnTo>
                <a:lnTo>
                  <a:pt x="742949" y="76199"/>
                </a:lnTo>
                <a:lnTo>
                  <a:pt x="800099" y="76199"/>
                </a:lnTo>
                <a:lnTo>
                  <a:pt x="838199" y="57149"/>
                </a:lnTo>
                <a:lnTo>
                  <a:pt x="800099" y="3809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29000" y="4038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69382" y="0"/>
                </a:moveTo>
                <a:lnTo>
                  <a:pt x="111648" y="0"/>
                </a:lnTo>
                <a:lnTo>
                  <a:pt x="0" y="111632"/>
                </a:lnTo>
                <a:lnTo>
                  <a:pt x="0" y="269366"/>
                </a:lnTo>
                <a:lnTo>
                  <a:pt x="111648" y="380999"/>
                </a:lnTo>
                <a:lnTo>
                  <a:pt x="269382" y="380999"/>
                </a:lnTo>
                <a:lnTo>
                  <a:pt x="380999" y="269366"/>
                </a:lnTo>
                <a:lnTo>
                  <a:pt x="380999" y="111632"/>
                </a:lnTo>
                <a:lnTo>
                  <a:pt x="269382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29000" y="40386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11632"/>
                </a:moveTo>
                <a:lnTo>
                  <a:pt x="111648" y="0"/>
                </a:lnTo>
                <a:lnTo>
                  <a:pt x="269382" y="0"/>
                </a:lnTo>
                <a:lnTo>
                  <a:pt x="380999" y="111632"/>
                </a:lnTo>
                <a:lnTo>
                  <a:pt x="380999" y="269366"/>
                </a:lnTo>
                <a:lnTo>
                  <a:pt x="269382" y="380999"/>
                </a:lnTo>
                <a:lnTo>
                  <a:pt x="111648" y="380999"/>
                </a:lnTo>
                <a:lnTo>
                  <a:pt x="0" y="269366"/>
                </a:lnTo>
                <a:lnTo>
                  <a:pt x="0" y="11163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733800" y="3962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69382" y="0"/>
                </a:moveTo>
                <a:lnTo>
                  <a:pt x="111648" y="0"/>
                </a:lnTo>
                <a:lnTo>
                  <a:pt x="0" y="111632"/>
                </a:lnTo>
                <a:lnTo>
                  <a:pt x="0" y="269366"/>
                </a:lnTo>
                <a:lnTo>
                  <a:pt x="111648" y="380999"/>
                </a:lnTo>
                <a:lnTo>
                  <a:pt x="269382" y="380999"/>
                </a:lnTo>
                <a:lnTo>
                  <a:pt x="380999" y="269366"/>
                </a:lnTo>
                <a:lnTo>
                  <a:pt x="380999" y="111632"/>
                </a:lnTo>
                <a:lnTo>
                  <a:pt x="269382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33800" y="39624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11632"/>
                </a:moveTo>
                <a:lnTo>
                  <a:pt x="111648" y="0"/>
                </a:lnTo>
                <a:lnTo>
                  <a:pt x="269382" y="0"/>
                </a:lnTo>
                <a:lnTo>
                  <a:pt x="380999" y="111632"/>
                </a:lnTo>
                <a:lnTo>
                  <a:pt x="380999" y="269366"/>
                </a:lnTo>
                <a:lnTo>
                  <a:pt x="269382" y="380999"/>
                </a:lnTo>
                <a:lnTo>
                  <a:pt x="111648" y="380999"/>
                </a:lnTo>
                <a:lnTo>
                  <a:pt x="0" y="269366"/>
                </a:lnTo>
                <a:lnTo>
                  <a:pt x="0" y="11163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05200" y="3733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269382" y="0"/>
                </a:moveTo>
                <a:lnTo>
                  <a:pt x="111648" y="0"/>
                </a:lnTo>
                <a:lnTo>
                  <a:pt x="0" y="111632"/>
                </a:lnTo>
                <a:lnTo>
                  <a:pt x="0" y="269366"/>
                </a:lnTo>
                <a:lnTo>
                  <a:pt x="111648" y="380999"/>
                </a:lnTo>
                <a:lnTo>
                  <a:pt x="269382" y="380999"/>
                </a:lnTo>
                <a:lnTo>
                  <a:pt x="380999" y="269366"/>
                </a:lnTo>
                <a:lnTo>
                  <a:pt x="380999" y="111632"/>
                </a:lnTo>
                <a:lnTo>
                  <a:pt x="269382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05200" y="3733800"/>
            <a:ext cx="381000" cy="381000"/>
          </a:xfrm>
          <a:custGeom>
            <a:avLst/>
            <a:gdLst/>
            <a:ahLst/>
            <a:cxnLst/>
            <a:rect l="l" t="t" r="r" b="b"/>
            <a:pathLst>
              <a:path w="381000" h="381000">
                <a:moveTo>
                  <a:pt x="0" y="111632"/>
                </a:moveTo>
                <a:lnTo>
                  <a:pt x="111648" y="0"/>
                </a:lnTo>
                <a:lnTo>
                  <a:pt x="269382" y="0"/>
                </a:lnTo>
                <a:lnTo>
                  <a:pt x="380999" y="111632"/>
                </a:lnTo>
                <a:lnTo>
                  <a:pt x="380999" y="269366"/>
                </a:lnTo>
                <a:lnTo>
                  <a:pt x="269382" y="380999"/>
                </a:lnTo>
                <a:lnTo>
                  <a:pt x="111648" y="380999"/>
                </a:lnTo>
                <a:lnTo>
                  <a:pt x="0" y="269366"/>
                </a:lnTo>
                <a:lnTo>
                  <a:pt x="0" y="11163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67961" y="3982211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23899" y="0"/>
                </a:moveTo>
                <a:lnTo>
                  <a:pt x="723899" y="114299"/>
                </a:lnTo>
                <a:lnTo>
                  <a:pt x="800099" y="76199"/>
                </a:lnTo>
                <a:lnTo>
                  <a:pt x="742949" y="76199"/>
                </a:lnTo>
                <a:lnTo>
                  <a:pt x="742949" y="38099"/>
                </a:lnTo>
                <a:lnTo>
                  <a:pt x="800099" y="38099"/>
                </a:lnTo>
                <a:lnTo>
                  <a:pt x="723899" y="0"/>
                </a:lnTo>
                <a:close/>
              </a:path>
              <a:path w="838200" h="114300">
                <a:moveTo>
                  <a:pt x="723899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723899" y="76199"/>
                </a:lnTo>
                <a:lnTo>
                  <a:pt x="723899" y="38099"/>
                </a:lnTo>
                <a:close/>
              </a:path>
              <a:path w="838200" h="114300">
                <a:moveTo>
                  <a:pt x="800099" y="38099"/>
                </a:moveTo>
                <a:lnTo>
                  <a:pt x="742949" y="38099"/>
                </a:lnTo>
                <a:lnTo>
                  <a:pt x="742949" y="76199"/>
                </a:lnTo>
                <a:lnTo>
                  <a:pt x="800099" y="76199"/>
                </a:lnTo>
                <a:lnTo>
                  <a:pt x="838199" y="57149"/>
                </a:lnTo>
                <a:lnTo>
                  <a:pt x="800099" y="3809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329427" y="3882123"/>
            <a:ext cx="771030" cy="4658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72961" y="3982211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23899" y="0"/>
                </a:moveTo>
                <a:lnTo>
                  <a:pt x="723899" y="114299"/>
                </a:lnTo>
                <a:lnTo>
                  <a:pt x="800099" y="76199"/>
                </a:lnTo>
                <a:lnTo>
                  <a:pt x="742949" y="76199"/>
                </a:lnTo>
                <a:lnTo>
                  <a:pt x="742949" y="38099"/>
                </a:lnTo>
                <a:lnTo>
                  <a:pt x="800099" y="38099"/>
                </a:lnTo>
                <a:lnTo>
                  <a:pt x="723899" y="0"/>
                </a:lnTo>
                <a:close/>
              </a:path>
              <a:path w="838200" h="114300">
                <a:moveTo>
                  <a:pt x="723899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723899" y="76199"/>
                </a:lnTo>
                <a:lnTo>
                  <a:pt x="723899" y="38099"/>
                </a:lnTo>
                <a:close/>
              </a:path>
              <a:path w="838200" h="114300">
                <a:moveTo>
                  <a:pt x="800099" y="38099"/>
                </a:moveTo>
                <a:lnTo>
                  <a:pt x="742949" y="38099"/>
                </a:lnTo>
                <a:lnTo>
                  <a:pt x="742949" y="76199"/>
                </a:lnTo>
                <a:lnTo>
                  <a:pt x="800099" y="76199"/>
                </a:lnTo>
                <a:lnTo>
                  <a:pt x="838199" y="57149"/>
                </a:lnTo>
                <a:lnTo>
                  <a:pt x="800099" y="3809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391400" y="39625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91400" y="39625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543800" y="41149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43800" y="41149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467600" y="40387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467600" y="40387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772400" y="41149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72400" y="41149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543800" y="39625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43800" y="39625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696200" y="40387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696200" y="40387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620000" y="41911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620000" y="41911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467600" y="41911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67600" y="41911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315200" y="41149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34523" y="0"/>
                </a:moveTo>
                <a:lnTo>
                  <a:pt x="20942" y="3888"/>
                </a:lnTo>
                <a:lnTo>
                  <a:pt x="9984" y="12185"/>
                </a:lnTo>
                <a:lnTo>
                  <a:pt x="2665" y="23873"/>
                </a:lnTo>
                <a:lnTo>
                  <a:pt x="0" y="37935"/>
                </a:lnTo>
                <a:lnTo>
                  <a:pt x="1341" y="47881"/>
                </a:lnTo>
                <a:lnTo>
                  <a:pt x="6846" y="59086"/>
                </a:lnTo>
                <a:lnTo>
                  <a:pt x="16373" y="67865"/>
                </a:lnTo>
                <a:lnTo>
                  <a:pt x="29674" y="73455"/>
                </a:lnTo>
                <a:lnTo>
                  <a:pt x="46502" y="75094"/>
                </a:lnTo>
                <a:lnTo>
                  <a:pt x="58304" y="69975"/>
                </a:lnTo>
                <a:lnTo>
                  <a:pt x="67641" y="60756"/>
                </a:lnTo>
                <a:lnTo>
                  <a:pt x="73702" y="47837"/>
                </a:lnTo>
                <a:lnTo>
                  <a:pt x="75677" y="31616"/>
                </a:lnTo>
                <a:lnTo>
                  <a:pt x="71083" y="19035"/>
                </a:lnTo>
                <a:lnTo>
                  <a:pt x="62269" y="8979"/>
                </a:lnTo>
                <a:lnTo>
                  <a:pt x="49871" y="2337"/>
                </a:lnTo>
                <a:lnTo>
                  <a:pt x="34523" y="0"/>
                </a:lnTo>
                <a:close/>
              </a:path>
            </a:pathLst>
          </a:custGeom>
          <a:solidFill>
            <a:srgbClr val="DB43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315200" y="4114964"/>
            <a:ext cx="76200" cy="75565"/>
          </a:xfrm>
          <a:custGeom>
            <a:avLst/>
            <a:gdLst/>
            <a:ahLst/>
            <a:cxnLst/>
            <a:rect l="l" t="t" r="r" b="b"/>
            <a:pathLst>
              <a:path w="76200" h="75564">
                <a:moveTo>
                  <a:pt x="0" y="37935"/>
                </a:moveTo>
                <a:lnTo>
                  <a:pt x="2665" y="23873"/>
                </a:lnTo>
                <a:lnTo>
                  <a:pt x="9984" y="12185"/>
                </a:lnTo>
                <a:lnTo>
                  <a:pt x="20942" y="3888"/>
                </a:lnTo>
                <a:lnTo>
                  <a:pt x="34523" y="0"/>
                </a:lnTo>
                <a:lnTo>
                  <a:pt x="49871" y="2337"/>
                </a:lnTo>
                <a:lnTo>
                  <a:pt x="62269" y="8979"/>
                </a:lnTo>
                <a:lnTo>
                  <a:pt x="71083" y="19035"/>
                </a:lnTo>
                <a:lnTo>
                  <a:pt x="75677" y="31616"/>
                </a:lnTo>
                <a:lnTo>
                  <a:pt x="73702" y="47837"/>
                </a:lnTo>
                <a:lnTo>
                  <a:pt x="67641" y="60756"/>
                </a:lnTo>
                <a:lnTo>
                  <a:pt x="58304" y="69975"/>
                </a:lnTo>
                <a:lnTo>
                  <a:pt x="46502" y="75094"/>
                </a:lnTo>
                <a:lnTo>
                  <a:pt x="29674" y="73455"/>
                </a:lnTo>
                <a:lnTo>
                  <a:pt x="16373" y="67865"/>
                </a:lnTo>
                <a:lnTo>
                  <a:pt x="6846" y="59086"/>
                </a:lnTo>
                <a:lnTo>
                  <a:pt x="1341" y="47881"/>
                </a:lnTo>
                <a:lnTo>
                  <a:pt x="0" y="37935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24761" y="1143762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873695" y="1323075"/>
                </a:moveTo>
                <a:lnTo>
                  <a:pt x="653165" y="1323075"/>
                </a:lnTo>
                <a:lnTo>
                  <a:pt x="718434" y="1828799"/>
                </a:lnTo>
                <a:lnTo>
                  <a:pt x="873695" y="1323075"/>
                </a:lnTo>
                <a:close/>
              </a:path>
              <a:path w="1828800" h="1828800">
                <a:moveTo>
                  <a:pt x="1181126" y="1264523"/>
                </a:moveTo>
                <a:lnTo>
                  <a:pt x="891671" y="1264523"/>
                </a:lnTo>
                <a:lnTo>
                  <a:pt x="1121532" y="1671065"/>
                </a:lnTo>
                <a:lnTo>
                  <a:pt x="1181126" y="1264523"/>
                </a:lnTo>
                <a:close/>
              </a:path>
              <a:path w="1828800" h="1828800">
                <a:moveTo>
                  <a:pt x="1458131" y="1224015"/>
                </a:moveTo>
                <a:lnTo>
                  <a:pt x="1187064" y="1224015"/>
                </a:lnTo>
                <a:lnTo>
                  <a:pt x="1536313" y="1531985"/>
                </a:lnTo>
                <a:lnTo>
                  <a:pt x="1458131" y="1224015"/>
                </a:lnTo>
                <a:close/>
              </a:path>
              <a:path w="1828800" h="1828800">
                <a:moveTo>
                  <a:pt x="1446942" y="1179941"/>
                </a:moveTo>
                <a:lnTo>
                  <a:pt x="479810" y="1179941"/>
                </a:lnTo>
                <a:lnTo>
                  <a:pt x="403229" y="1491599"/>
                </a:lnTo>
                <a:lnTo>
                  <a:pt x="653165" y="1323075"/>
                </a:lnTo>
                <a:lnTo>
                  <a:pt x="873695" y="1323075"/>
                </a:lnTo>
                <a:lnTo>
                  <a:pt x="891671" y="1264523"/>
                </a:lnTo>
                <a:lnTo>
                  <a:pt x="1181126" y="1264523"/>
                </a:lnTo>
                <a:lnTo>
                  <a:pt x="1187064" y="1224015"/>
                </a:lnTo>
                <a:lnTo>
                  <a:pt x="1458131" y="1224015"/>
                </a:lnTo>
                <a:lnTo>
                  <a:pt x="1446942" y="1179941"/>
                </a:lnTo>
                <a:close/>
              </a:path>
              <a:path w="1828800" h="1828800">
                <a:moveTo>
                  <a:pt x="31373" y="194309"/>
                </a:moveTo>
                <a:lnTo>
                  <a:pt x="391799" y="644895"/>
                </a:lnTo>
                <a:lnTo>
                  <a:pt x="0" y="729355"/>
                </a:lnTo>
                <a:lnTo>
                  <a:pt x="315086" y="996939"/>
                </a:lnTo>
                <a:lnTo>
                  <a:pt x="11429" y="1235080"/>
                </a:lnTo>
                <a:lnTo>
                  <a:pt x="479810" y="1179941"/>
                </a:lnTo>
                <a:lnTo>
                  <a:pt x="1446942" y="1179941"/>
                </a:lnTo>
                <a:lnTo>
                  <a:pt x="1425570" y="1095755"/>
                </a:lnTo>
                <a:lnTo>
                  <a:pt x="1786999" y="1095755"/>
                </a:lnTo>
                <a:lnTo>
                  <a:pt x="1490721" y="886846"/>
                </a:lnTo>
                <a:lnTo>
                  <a:pt x="1786249" y="688969"/>
                </a:lnTo>
                <a:lnTo>
                  <a:pt x="1414140" y="619384"/>
                </a:lnTo>
                <a:lnTo>
                  <a:pt x="1463608" y="535045"/>
                </a:lnTo>
                <a:lnTo>
                  <a:pt x="619124" y="535045"/>
                </a:lnTo>
                <a:lnTo>
                  <a:pt x="31373" y="194309"/>
                </a:lnTo>
                <a:close/>
              </a:path>
              <a:path w="1828800" h="1828800">
                <a:moveTo>
                  <a:pt x="1786999" y="1095755"/>
                </a:moveTo>
                <a:lnTo>
                  <a:pt x="1425570" y="1095755"/>
                </a:lnTo>
                <a:lnTo>
                  <a:pt x="1828799" y="1125230"/>
                </a:lnTo>
                <a:lnTo>
                  <a:pt x="1786999" y="1095755"/>
                </a:lnTo>
                <a:close/>
              </a:path>
              <a:path w="1828800" h="1828800">
                <a:moveTo>
                  <a:pt x="707135" y="194309"/>
                </a:moveTo>
                <a:lnTo>
                  <a:pt x="619124" y="535045"/>
                </a:lnTo>
                <a:lnTo>
                  <a:pt x="1463608" y="535045"/>
                </a:lnTo>
                <a:lnTo>
                  <a:pt x="1489388" y="491093"/>
                </a:lnTo>
                <a:lnTo>
                  <a:pt x="914399" y="491093"/>
                </a:lnTo>
                <a:lnTo>
                  <a:pt x="707135" y="194309"/>
                </a:lnTo>
                <a:close/>
              </a:path>
              <a:path w="1828800" h="1828800">
                <a:moveTo>
                  <a:pt x="1229486" y="0"/>
                </a:moveTo>
                <a:lnTo>
                  <a:pt x="914399" y="491093"/>
                </a:lnTo>
                <a:lnTo>
                  <a:pt x="1489388" y="491093"/>
                </a:lnTo>
                <a:lnTo>
                  <a:pt x="1512986" y="450860"/>
                </a:lnTo>
                <a:lnTo>
                  <a:pt x="1198494" y="450860"/>
                </a:lnTo>
                <a:lnTo>
                  <a:pt x="1229486" y="0"/>
                </a:lnTo>
                <a:close/>
              </a:path>
              <a:path w="1828800" h="1828800">
                <a:moveTo>
                  <a:pt x="1556125" y="377311"/>
                </a:moveTo>
                <a:lnTo>
                  <a:pt x="1198494" y="450860"/>
                </a:lnTo>
                <a:lnTo>
                  <a:pt x="1512986" y="450860"/>
                </a:lnTo>
                <a:lnTo>
                  <a:pt x="1556125" y="377311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524761" y="1143762"/>
            <a:ext cx="1828800" cy="1828800"/>
          </a:xfrm>
          <a:custGeom>
            <a:avLst/>
            <a:gdLst/>
            <a:ahLst/>
            <a:cxnLst/>
            <a:rect l="l" t="t" r="r" b="b"/>
            <a:pathLst>
              <a:path w="1828800" h="1828800">
                <a:moveTo>
                  <a:pt x="914399" y="491093"/>
                </a:moveTo>
                <a:lnTo>
                  <a:pt x="1229486" y="0"/>
                </a:lnTo>
                <a:lnTo>
                  <a:pt x="1198494" y="450860"/>
                </a:lnTo>
                <a:lnTo>
                  <a:pt x="1556125" y="377311"/>
                </a:lnTo>
                <a:lnTo>
                  <a:pt x="1414140" y="619384"/>
                </a:lnTo>
                <a:lnTo>
                  <a:pt x="1786249" y="688969"/>
                </a:lnTo>
                <a:lnTo>
                  <a:pt x="1490721" y="886846"/>
                </a:lnTo>
                <a:lnTo>
                  <a:pt x="1828799" y="1125230"/>
                </a:lnTo>
                <a:lnTo>
                  <a:pt x="1425570" y="1095755"/>
                </a:lnTo>
                <a:lnTo>
                  <a:pt x="1536313" y="1531985"/>
                </a:lnTo>
                <a:lnTo>
                  <a:pt x="1187064" y="1224015"/>
                </a:lnTo>
                <a:lnTo>
                  <a:pt x="1121532" y="1671065"/>
                </a:lnTo>
                <a:lnTo>
                  <a:pt x="891671" y="1264523"/>
                </a:lnTo>
                <a:lnTo>
                  <a:pt x="718434" y="1828799"/>
                </a:lnTo>
                <a:lnTo>
                  <a:pt x="653165" y="1323075"/>
                </a:lnTo>
                <a:lnTo>
                  <a:pt x="403229" y="1491599"/>
                </a:lnTo>
                <a:lnTo>
                  <a:pt x="479810" y="1179941"/>
                </a:lnTo>
                <a:lnTo>
                  <a:pt x="11429" y="1235080"/>
                </a:lnTo>
                <a:lnTo>
                  <a:pt x="315086" y="996939"/>
                </a:lnTo>
                <a:lnTo>
                  <a:pt x="0" y="729355"/>
                </a:lnTo>
                <a:lnTo>
                  <a:pt x="391799" y="644895"/>
                </a:lnTo>
                <a:lnTo>
                  <a:pt x="31373" y="194309"/>
                </a:lnTo>
                <a:lnTo>
                  <a:pt x="619124" y="535045"/>
                </a:lnTo>
                <a:lnTo>
                  <a:pt x="707135" y="194309"/>
                </a:lnTo>
                <a:lnTo>
                  <a:pt x="914399" y="491093"/>
                </a:lnTo>
                <a:close/>
              </a:path>
            </a:pathLst>
          </a:custGeom>
          <a:ln w="259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2096263" y="1840514"/>
            <a:ext cx="662305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spc="-25" dirty="0">
                <a:solidFill>
                  <a:srgbClr val="FF0000"/>
                </a:solidFill>
                <a:latin typeface="Constantia"/>
                <a:cs typeface="Constantia"/>
              </a:rPr>
              <a:t>Sun</a:t>
            </a:r>
            <a:endParaRPr sz="2800">
              <a:latin typeface="Constantia"/>
              <a:cs typeface="Constantia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7392161" y="1448562"/>
            <a:ext cx="533400" cy="1295400"/>
          </a:xfrm>
          <a:custGeom>
            <a:avLst/>
            <a:gdLst/>
            <a:ahLst/>
            <a:cxnLst/>
            <a:rect l="l" t="t" r="r" b="b"/>
            <a:pathLst>
              <a:path w="533400" h="1295400">
                <a:moveTo>
                  <a:pt x="266699" y="0"/>
                </a:moveTo>
                <a:lnTo>
                  <a:pt x="0" y="647699"/>
                </a:lnTo>
                <a:lnTo>
                  <a:pt x="266699" y="1295399"/>
                </a:lnTo>
                <a:lnTo>
                  <a:pt x="266699" y="971549"/>
                </a:lnTo>
                <a:lnTo>
                  <a:pt x="533399" y="971549"/>
                </a:lnTo>
                <a:lnTo>
                  <a:pt x="533399" y="323849"/>
                </a:lnTo>
                <a:lnTo>
                  <a:pt x="266699" y="323849"/>
                </a:lnTo>
                <a:lnTo>
                  <a:pt x="266699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392161" y="1448562"/>
            <a:ext cx="533400" cy="1295400"/>
          </a:xfrm>
          <a:custGeom>
            <a:avLst/>
            <a:gdLst/>
            <a:ahLst/>
            <a:cxnLst/>
            <a:rect l="l" t="t" r="r" b="b"/>
            <a:pathLst>
              <a:path w="533400" h="1295400">
                <a:moveTo>
                  <a:pt x="0" y="647699"/>
                </a:moveTo>
                <a:lnTo>
                  <a:pt x="266699" y="0"/>
                </a:lnTo>
                <a:lnTo>
                  <a:pt x="266699" y="323849"/>
                </a:lnTo>
                <a:lnTo>
                  <a:pt x="533399" y="323849"/>
                </a:lnTo>
                <a:lnTo>
                  <a:pt x="533399" y="971549"/>
                </a:lnTo>
                <a:lnTo>
                  <a:pt x="266699" y="971549"/>
                </a:lnTo>
                <a:lnTo>
                  <a:pt x="266699" y="1295399"/>
                </a:lnTo>
                <a:lnTo>
                  <a:pt x="0" y="647699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30161" y="1524762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57200" h="1219200">
                <a:moveTo>
                  <a:pt x="228599" y="0"/>
                </a:moveTo>
                <a:lnTo>
                  <a:pt x="228599" y="304799"/>
                </a:lnTo>
                <a:lnTo>
                  <a:pt x="0" y="304799"/>
                </a:lnTo>
                <a:lnTo>
                  <a:pt x="0" y="914399"/>
                </a:lnTo>
                <a:lnTo>
                  <a:pt x="228599" y="914399"/>
                </a:lnTo>
                <a:lnTo>
                  <a:pt x="228599" y="1219199"/>
                </a:lnTo>
                <a:lnTo>
                  <a:pt x="457199" y="609599"/>
                </a:lnTo>
                <a:lnTo>
                  <a:pt x="228599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630161" y="1524762"/>
            <a:ext cx="457200" cy="1219200"/>
          </a:xfrm>
          <a:custGeom>
            <a:avLst/>
            <a:gdLst/>
            <a:ahLst/>
            <a:cxnLst/>
            <a:rect l="l" t="t" r="r" b="b"/>
            <a:pathLst>
              <a:path w="457200" h="1219200">
                <a:moveTo>
                  <a:pt x="0" y="304799"/>
                </a:moveTo>
                <a:lnTo>
                  <a:pt x="228599" y="304799"/>
                </a:lnTo>
                <a:lnTo>
                  <a:pt x="228599" y="0"/>
                </a:lnTo>
                <a:lnTo>
                  <a:pt x="457199" y="609599"/>
                </a:lnTo>
                <a:lnTo>
                  <a:pt x="228599" y="1219199"/>
                </a:lnTo>
                <a:lnTo>
                  <a:pt x="228599" y="914399"/>
                </a:lnTo>
                <a:lnTo>
                  <a:pt x="0" y="914399"/>
                </a:lnTo>
                <a:lnTo>
                  <a:pt x="0" y="304799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6785234" y="1996822"/>
            <a:ext cx="106489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P</a:t>
            </a:r>
            <a:r>
              <a:rPr sz="2000" b="1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essu</a:t>
            </a:r>
            <a:r>
              <a:rPr sz="2000" b="1" spc="-45" dirty="0">
                <a:solidFill>
                  <a:srgbClr val="FF0000"/>
                </a:solidFill>
                <a:latin typeface="Constantia"/>
                <a:cs typeface="Constantia"/>
              </a:rPr>
              <a:t>r</a:t>
            </a: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e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961427" y="1680212"/>
            <a:ext cx="1984375" cy="838200"/>
          </a:xfrm>
          <a:custGeom>
            <a:avLst/>
            <a:gdLst/>
            <a:ahLst/>
            <a:cxnLst/>
            <a:rect l="l" t="t" r="r" b="b"/>
            <a:pathLst>
              <a:path w="1984375" h="838200">
                <a:moveTo>
                  <a:pt x="1271487" y="761999"/>
                </a:moveTo>
                <a:lnTo>
                  <a:pt x="760609" y="761999"/>
                </a:lnTo>
                <a:lnTo>
                  <a:pt x="769415" y="771143"/>
                </a:lnTo>
                <a:lnTo>
                  <a:pt x="809806" y="795527"/>
                </a:lnTo>
                <a:lnTo>
                  <a:pt x="832812" y="804671"/>
                </a:lnTo>
                <a:lnTo>
                  <a:pt x="844946" y="810767"/>
                </a:lnTo>
                <a:lnTo>
                  <a:pt x="857472" y="813815"/>
                </a:lnTo>
                <a:lnTo>
                  <a:pt x="870371" y="819911"/>
                </a:lnTo>
                <a:lnTo>
                  <a:pt x="883622" y="822959"/>
                </a:lnTo>
                <a:lnTo>
                  <a:pt x="925278" y="832103"/>
                </a:lnTo>
                <a:lnTo>
                  <a:pt x="974532" y="838199"/>
                </a:lnTo>
                <a:lnTo>
                  <a:pt x="1071520" y="838199"/>
                </a:lnTo>
                <a:lnTo>
                  <a:pt x="1094872" y="835151"/>
                </a:lnTo>
                <a:lnTo>
                  <a:pt x="1117669" y="829055"/>
                </a:lnTo>
                <a:lnTo>
                  <a:pt x="1139810" y="826007"/>
                </a:lnTo>
                <a:lnTo>
                  <a:pt x="1161198" y="819911"/>
                </a:lnTo>
                <a:lnTo>
                  <a:pt x="1181733" y="810767"/>
                </a:lnTo>
                <a:lnTo>
                  <a:pt x="1201317" y="804671"/>
                </a:lnTo>
                <a:lnTo>
                  <a:pt x="1219849" y="795527"/>
                </a:lnTo>
                <a:lnTo>
                  <a:pt x="1237232" y="786383"/>
                </a:lnTo>
                <a:lnTo>
                  <a:pt x="1253366" y="774191"/>
                </a:lnTo>
                <a:lnTo>
                  <a:pt x="1268152" y="765047"/>
                </a:lnTo>
                <a:lnTo>
                  <a:pt x="1271487" y="761999"/>
                </a:lnTo>
                <a:close/>
              </a:path>
              <a:path w="1984375" h="838200">
                <a:moveTo>
                  <a:pt x="536567" y="76199"/>
                </a:moveTo>
                <a:lnTo>
                  <a:pt x="445736" y="76199"/>
                </a:lnTo>
                <a:lnTo>
                  <a:pt x="396487" y="82295"/>
                </a:lnTo>
                <a:lnTo>
                  <a:pt x="350840" y="94487"/>
                </a:lnTo>
                <a:lnTo>
                  <a:pt x="309338" y="106679"/>
                </a:lnTo>
                <a:lnTo>
                  <a:pt x="272525" y="124967"/>
                </a:lnTo>
                <a:lnTo>
                  <a:pt x="240945" y="146303"/>
                </a:lnTo>
                <a:lnTo>
                  <a:pt x="227286" y="155447"/>
                </a:lnTo>
                <a:lnTo>
                  <a:pt x="195656" y="192023"/>
                </a:lnTo>
                <a:lnTo>
                  <a:pt x="179469" y="234695"/>
                </a:lnTo>
                <a:lnTo>
                  <a:pt x="177822" y="246887"/>
                </a:lnTo>
                <a:lnTo>
                  <a:pt x="178163" y="262127"/>
                </a:lnTo>
                <a:lnTo>
                  <a:pt x="180560" y="277367"/>
                </a:lnTo>
                <a:lnTo>
                  <a:pt x="172336" y="280415"/>
                </a:lnTo>
                <a:lnTo>
                  <a:pt x="158509" y="280415"/>
                </a:lnTo>
                <a:lnTo>
                  <a:pt x="144946" y="283463"/>
                </a:lnTo>
                <a:lnTo>
                  <a:pt x="106089" y="292607"/>
                </a:lnTo>
                <a:lnTo>
                  <a:pt x="93830" y="298703"/>
                </a:lnTo>
                <a:lnTo>
                  <a:pt x="81959" y="301751"/>
                </a:lnTo>
                <a:lnTo>
                  <a:pt x="38861" y="326135"/>
                </a:lnTo>
                <a:lnTo>
                  <a:pt x="8004" y="362711"/>
                </a:lnTo>
                <a:lnTo>
                  <a:pt x="0" y="390143"/>
                </a:lnTo>
                <a:lnTo>
                  <a:pt x="6" y="399287"/>
                </a:lnTo>
                <a:lnTo>
                  <a:pt x="12703" y="435863"/>
                </a:lnTo>
                <a:lnTo>
                  <a:pt x="44396" y="469391"/>
                </a:lnTo>
                <a:lnTo>
                  <a:pt x="55089" y="478535"/>
                </a:lnTo>
                <a:lnTo>
                  <a:pt x="66836" y="484631"/>
                </a:lnTo>
                <a:lnTo>
                  <a:pt x="79612" y="490727"/>
                </a:lnTo>
                <a:lnTo>
                  <a:pt x="93390" y="496823"/>
                </a:lnTo>
                <a:lnTo>
                  <a:pt x="81897" y="505967"/>
                </a:lnTo>
                <a:lnTo>
                  <a:pt x="51340" y="545591"/>
                </a:lnTo>
                <a:lnTo>
                  <a:pt x="45937" y="579119"/>
                </a:lnTo>
                <a:lnTo>
                  <a:pt x="47726" y="591311"/>
                </a:lnTo>
                <a:lnTo>
                  <a:pt x="68952" y="627887"/>
                </a:lnTo>
                <a:lnTo>
                  <a:pt x="77054" y="633983"/>
                </a:lnTo>
                <a:lnTo>
                  <a:pt x="86153" y="643127"/>
                </a:lnTo>
                <a:lnTo>
                  <a:pt x="131329" y="667511"/>
                </a:lnTo>
                <a:lnTo>
                  <a:pt x="144517" y="670559"/>
                </a:lnTo>
                <a:lnTo>
                  <a:pt x="158342" y="676655"/>
                </a:lnTo>
                <a:lnTo>
                  <a:pt x="172744" y="679703"/>
                </a:lnTo>
                <a:lnTo>
                  <a:pt x="203041" y="685799"/>
                </a:lnTo>
                <a:lnTo>
                  <a:pt x="267916" y="685799"/>
                </a:lnTo>
                <a:lnTo>
                  <a:pt x="269196" y="688847"/>
                </a:lnTo>
                <a:lnTo>
                  <a:pt x="271726" y="688847"/>
                </a:lnTo>
                <a:lnTo>
                  <a:pt x="287692" y="704087"/>
                </a:lnTo>
                <a:lnTo>
                  <a:pt x="305287" y="716279"/>
                </a:lnTo>
                <a:lnTo>
                  <a:pt x="344873" y="740663"/>
                </a:lnTo>
                <a:lnTo>
                  <a:pt x="389504" y="758951"/>
                </a:lnTo>
                <a:lnTo>
                  <a:pt x="463756" y="780287"/>
                </a:lnTo>
                <a:lnTo>
                  <a:pt x="543830" y="789431"/>
                </a:lnTo>
                <a:lnTo>
                  <a:pt x="626410" y="789431"/>
                </a:lnTo>
                <a:lnTo>
                  <a:pt x="681219" y="783335"/>
                </a:lnTo>
                <a:lnTo>
                  <a:pt x="734686" y="771143"/>
                </a:lnTo>
                <a:lnTo>
                  <a:pt x="760609" y="761999"/>
                </a:lnTo>
                <a:lnTo>
                  <a:pt x="1271487" y="761999"/>
                </a:lnTo>
                <a:lnTo>
                  <a:pt x="1281491" y="752855"/>
                </a:lnTo>
                <a:lnTo>
                  <a:pt x="1293285" y="740663"/>
                </a:lnTo>
                <a:lnTo>
                  <a:pt x="1303434" y="725423"/>
                </a:lnTo>
                <a:lnTo>
                  <a:pt x="1311838" y="713231"/>
                </a:lnTo>
                <a:lnTo>
                  <a:pt x="1590213" y="713231"/>
                </a:lnTo>
                <a:lnTo>
                  <a:pt x="1607462" y="707135"/>
                </a:lnTo>
                <a:lnTo>
                  <a:pt x="1653616" y="682751"/>
                </a:lnTo>
                <a:lnTo>
                  <a:pt x="1690102" y="655319"/>
                </a:lnTo>
                <a:lnTo>
                  <a:pt x="1708240" y="630935"/>
                </a:lnTo>
                <a:lnTo>
                  <a:pt x="1715269" y="621791"/>
                </a:lnTo>
                <a:lnTo>
                  <a:pt x="1720858" y="609599"/>
                </a:lnTo>
                <a:lnTo>
                  <a:pt x="1724945" y="597407"/>
                </a:lnTo>
                <a:lnTo>
                  <a:pt x="1727468" y="582167"/>
                </a:lnTo>
                <a:lnTo>
                  <a:pt x="1740767" y="582167"/>
                </a:lnTo>
                <a:lnTo>
                  <a:pt x="1753913" y="579119"/>
                </a:lnTo>
                <a:lnTo>
                  <a:pt x="1766887" y="579119"/>
                </a:lnTo>
                <a:lnTo>
                  <a:pt x="1816721" y="566927"/>
                </a:lnTo>
                <a:lnTo>
                  <a:pt x="1828576" y="560831"/>
                </a:lnTo>
                <a:lnTo>
                  <a:pt x="1851441" y="554735"/>
                </a:lnTo>
                <a:lnTo>
                  <a:pt x="1862416" y="548639"/>
                </a:lnTo>
                <a:lnTo>
                  <a:pt x="1882007" y="539495"/>
                </a:lnTo>
                <a:lnTo>
                  <a:pt x="1899923" y="530351"/>
                </a:lnTo>
                <a:lnTo>
                  <a:pt x="1916151" y="518159"/>
                </a:lnTo>
                <a:lnTo>
                  <a:pt x="1930676" y="509015"/>
                </a:lnTo>
                <a:lnTo>
                  <a:pt x="1943483" y="496823"/>
                </a:lnTo>
                <a:lnTo>
                  <a:pt x="1954558" y="484631"/>
                </a:lnTo>
                <a:lnTo>
                  <a:pt x="1963885" y="469391"/>
                </a:lnTo>
                <a:lnTo>
                  <a:pt x="1971452" y="457199"/>
                </a:lnTo>
                <a:lnTo>
                  <a:pt x="1977242" y="445007"/>
                </a:lnTo>
                <a:lnTo>
                  <a:pt x="1981242" y="429767"/>
                </a:lnTo>
                <a:lnTo>
                  <a:pt x="1983437" y="417575"/>
                </a:lnTo>
                <a:lnTo>
                  <a:pt x="1983812" y="402335"/>
                </a:lnTo>
                <a:lnTo>
                  <a:pt x="1982353" y="390143"/>
                </a:lnTo>
                <a:lnTo>
                  <a:pt x="1966827" y="347471"/>
                </a:lnTo>
                <a:lnTo>
                  <a:pt x="1934270" y="310895"/>
                </a:lnTo>
                <a:lnTo>
                  <a:pt x="1919566" y="298703"/>
                </a:lnTo>
                <a:lnTo>
                  <a:pt x="1924016" y="292607"/>
                </a:lnTo>
                <a:lnTo>
                  <a:pt x="1938097" y="256031"/>
                </a:lnTo>
                <a:lnTo>
                  <a:pt x="1939346" y="246887"/>
                </a:lnTo>
                <a:lnTo>
                  <a:pt x="1939039" y="234695"/>
                </a:lnTo>
                <a:lnTo>
                  <a:pt x="1923104" y="192023"/>
                </a:lnTo>
                <a:lnTo>
                  <a:pt x="1906922" y="173735"/>
                </a:lnTo>
                <a:lnTo>
                  <a:pt x="1896930" y="161543"/>
                </a:lnTo>
                <a:lnTo>
                  <a:pt x="1885727" y="155447"/>
                </a:lnTo>
                <a:lnTo>
                  <a:pt x="1873358" y="146303"/>
                </a:lnTo>
                <a:lnTo>
                  <a:pt x="1859867" y="137159"/>
                </a:lnTo>
                <a:lnTo>
                  <a:pt x="1845295" y="131063"/>
                </a:lnTo>
                <a:lnTo>
                  <a:pt x="1829687" y="121919"/>
                </a:lnTo>
                <a:lnTo>
                  <a:pt x="1813087" y="115823"/>
                </a:lnTo>
                <a:lnTo>
                  <a:pt x="1795537" y="112775"/>
                </a:lnTo>
                <a:lnTo>
                  <a:pt x="1777081" y="106679"/>
                </a:lnTo>
                <a:lnTo>
                  <a:pt x="1757763" y="103631"/>
                </a:lnTo>
                <a:lnTo>
                  <a:pt x="1755491" y="97535"/>
                </a:lnTo>
                <a:lnTo>
                  <a:pt x="634494" y="97535"/>
                </a:lnTo>
                <a:lnTo>
                  <a:pt x="622876" y="91439"/>
                </a:lnTo>
                <a:lnTo>
                  <a:pt x="611046" y="88391"/>
                </a:lnTo>
                <a:lnTo>
                  <a:pt x="599021" y="88391"/>
                </a:lnTo>
                <a:lnTo>
                  <a:pt x="561946" y="79247"/>
                </a:lnTo>
                <a:lnTo>
                  <a:pt x="549311" y="79247"/>
                </a:lnTo>
                <a:lnTo>
                  <a:pt x="536567" y="76199"/>
                </a:lnTo>
                <a:close/>
              </a:path>
              <a:path w="1984375" h="838200">
                <a:moveTo>
                  <a:pt x="1590213" y="713231"/>
                </a:moveTo>
                <a:lnTo>
                  <a:pt x="1311838" y="713231"/>
                </a:lnTo>
                <a:lnTo>
                  <a:pt x="1335016" y="719327"/>
                </a:lnTo>
                <a:lnTo>
                  <a:pt x="1384356" y="731519"/>
                </a:lnTo>
                <a:lnTo>
                  <a:pt x="1397174" y="731519"/>
                </a:lnTo>
                <a:lnTo>
                  <a:pt x="1410136" y="734567"/>
                </a:lnTo>
                <a:lnTo>
                  <a:pt x="1492743" y="734567"/>
                </a:lnTo>
                <a:lnTo>
                  <a:pt x="1553287" y="725423"/>
                </a:lnTo>
                <a:lnTo>
                  <a:pt x="1572135" y="719327"/>
                </a:lnTo>
                <a:lnTo>
                  <a:pt x="1590213" y="713231"/>
                </a:lnTo>
                <a:close/>
              </a:path>
              <a:path w="1984375" h="838200">
                <a:moveTo>
                  <a:pt x="267916" y="685799"/>
                </a:moveTo>
                <a:lnTo>
                  <a:pt x="218814" y="685799"/>
                </a:lnTo>
                <a:lnTo>
                  <a:pt x="234925" y="688847"/>
                </a:lnTo>
                <a:lnTo>
                  <a:pt x="251312" y="688847"/>
                </a:lnTo>
                <a:lnTo>
                  <a:pt x="267916" y="685799"/>
                </a:lnTo>
                <a:close/>
              </a:path>
              <a:path w="1984375" h="838200">
                <a:moveTo>
                  <a:pt x="881511" y="24383"/>
                </a:moveTo>
                <a:lnTo>
                  <a:pt x="824422" y="24383"/>
                </a:lnTo>
                <a:lnTo>
                  <a:pt x="751372" y="36575"/>
                </a:lnTo>
                <a:lnTo>
                  <a:pt x="701613" y="54863"/>
                </a:lnTo>
                <a:lnTo>
                  <a:pt x="658502" y="79247"/>
                </a:lnTo>
                <a:lnTo>
                  <a:pt x="645973" y="85343"/>
                </a:lnTo>
                <a:lnTo>
                  <a:pt x="634494" y="97535"/>
                </a:lnTo>
                <a:lnTo>
                  <a:pt x="1755491" y="97535"/>
                </a:lnTo>
                <a:lnTo>
                  <a:pt x="1731172" y="64007"/>
                </a:lnTo>
                <a:lnTo>
                  <a:pt x="1727838" y="60959"/>
                </a:lnTo>
                <a:lnTo>
                  <a:pt x="1022524" y="60959"/>
                </a:lnTo>
                <a:lnTo>
                  <a:pt x="1011363" y="54863"/>
                </a:lnTo>
                <a:lnTo>
                  <a:pt x="999661" y="48767"/>
                </a:lnTo>
                <a:lnTo>
                  <a:pt x="987462" y="45719"/>
                </a:lnTo>
                <a:lnTo>
                  <a:pt x="974808" y="39623"/>
                </a:lnTo>
                <a:lnTo>
                  <a:pt x="956697" y="36575"/>
                </a:lnTo>
                <a:lnTo>
                  <a:pt x="938234" y="30479"/>
                </a:lnTo>
                <a:lnTo>
                  <a:pt x="919497" y="27431"/>
                </a:lnTo>
                <a:lnTo>
                  <a:pt x="900563" y="27431"/>
                </a:lnTo>
                <a:lnTo>
                  <a:pt x="881511" y="24383"/>
                </a:lnTo>
                <a:close/>
              </a:path>
              <a:path w="1984375" h="838200">
                <a:moveTo>
                  <a:pt x="1254386" y="3047"/>
                </a:moveTo>
                <a:lnTo>
                  <a:pt x="1161162" y="3047"/>
                </a:lnTo>
                <a:lnTo>
                  <a:pt x="1116971" y="12191"/>
                </a:lnTo>
                <a:lnTo>
                  <a:pt x="1103014" y="18287"/>
                </a:lnTo>
                <a:lnTo>
                  <a:pt x="1089547" y="21335"/>
                </a:lnTo>
                <a:lnTo>
                  <a:pt x="1052710" y="39623"/>
                </a:lnTo>
                <a:lnTo>
                  <a:pt x="1022524" y="60959"/>
                </a:lnTo>
                <a:lnTo>
                  <a:pt x="1727838" y="60959"/>
                </a:lnTo>
                <a:lnTo>
                  <a:pt x="1721172" y="54863"/>
                </a:lnTo>
                <a:lnTo>
                  <a:pt x="1709923" y="45719"/>
                </a:lnTo>
                <a:lnTo>
                  <a:pt x="1369064" y="45719"/>
                </a:lnTo>
                <a:lnTo>
                  <a:pt x="1359427" y="39623"/>
                </a:lnTo>
                <a:lnTo>
                  <a:pt x="1348982" y="33527"/>
                </a:lnTo>
                <a:lnTo>
                  <a:pt x="1337777" y="27431"/>
                </a:lnTo>
                <a:lnTo>
                  <a:pt x="1325858" y="21335"/>
                </a:lnTo>
                <a:lnTo>
                  <a:pt x="1313270" y="18287"/>
                </a:lnTo>
                <a:lnTo>
                  <a:pt x="1300060" y="12191"/>
                </a:lnTo>
                <a:lnTo>
                  <a:pt x="1254386" y="3047"/>
                </a:lnTo>
                <a:close/>
              </a:path>
              <a:path w="1984375" h="838200">
                <a:moveTo>
                  <a:pt x="1606370" y="6095"/>
                </a:moveTo>
                <a:lnTo>
                  <a:pt x="1470978" y="6095"/>
                </a:lnTo>
                <a:lnTo>
                  <a:pt x="1454751" y="12191"/>
                </a:lnTo>
                <a:lnTo>
                  <a:pt x="1423644" y="18287"/>
                </a:lnTo>
                <a:lnTo>
                  <a:pt x="1408925" y="24383"/>
                </a:lnTo>
                <a:lnTo>
                  <a:pt x="1394868" y="30479"/>
                </a:lnTo>
                <a:lnTo>
                  <a:pt x="1381555" y="39623"/>
                </a:lnTo>
                <a:lnTo>
                  <a:pt x="1369064" y="45719"/>
                </a:lnTo>
                <a:lnTo>
                  <a:pt x="1709923" y="45719"/>
                </a:lnTo>
                <a:lnTo>
                  <a:pt x="1697472" y="39623"/>
                </a:lnTo>
                <a:lnTo>
                  <a:pt x="1683864" y="30479"/>
                </a:lnTo>
                <a:lnTo>
                  <a:pt x="1669445" y="24383"/>
                </a:lnTo>
                <a:lnTo>
                  <a:pt x="1654406" y="18287"/>
                </a:lnTo>
                <a:lnTo>
                  <a:pt x="1638828" y="15239"/>
                </a:lnTo>
                <a:lnTo>
                  <a:pt x="1622789" y="9143"/>
                </a:lnTo>
                <a:lnTo>
                  <a:pt x="1606370" y="6095"/>
                </a:lnTo>
                <a:close/>
              </a:path>
              <a:path w="1984375" h="838200">
                <a:moveTo>
                  <a:pt x="1572715" y="3047"/>
                </a:moveTo>
                <a:lnTo>
                  <a:pt x="1504378" y="3047"/>
                </a:lnTo>
                <a:lnTo>
                  <a:pt x="1487547" y="6095"/>
                </a:lnTo>
                <a:lnTo>
                  <a:pt x="1589652" y="6095"/>
                </a:lnTo>
                <a:lnTo>
                  <a:pt x="1572715" y="3047"/>
                </a:lnTo>
                <a:close/>
              </a:path>
              <a:path w="1984375" h="838200">
                <a:moveTo>
                  <a:pt x="1223174" y="0"/>
                </a:moveTo>
                <a:lnTo>
                  <a:pt x="1191934" y="0"/>
                </a:lnTo>
                <a:lnTo>
                  <a:pt x="1176458" y="3047"/>
                </a:lnTo>
                <a:lnTo>
                  <a:pt x="1238815" y="3047"/>
                </a:lnTo>
                <a:lnTo>
                  <a:pt x="1223174" y="0"/>
                </a:lnTo>
                <a:close/>
              </a:path>
              <a:path w="1984375" h="838200">
                <a:moveTo>
                  <a:pt x="1538504" y="0"/>
                </a:moveTo>
                <a:lnTo>
                  <a:pt x="1521390" y="3047"/>
                </a:lnTo>
                <a:lnTo>
                  <a:pt x="1555639" y="3047"/>
                </a:lnTo>
                <a:lnTo>
                  <a:pt x="1538504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517853" y="2598884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13827" y="0"/>
                </a:moveTo>
                <a:lnTo>
                  <a:pt x="3827" y="8867"/>
                </a:lnTo>
                <a:lnTo>
                  <a:pt x="0" y="23137"/>
                </a:lnTo>
                <a:lnTo>
                  <a:pt x="4136" y="33908"/>
                </a:lnTo>
                <a:lnTo>
                  <a:pt x="14602" y="41124"/>
                </a:lnTo>
                <a:lnTo>
                  <a:pt x="31444" y="42967"/>
                </a:lnTo>
                <a:lnTo>
                  <a:pt x="42202" y="34564"/>
                </a:lnTo>
                <a:lnTo>
                  <a:pt x="46404" y="21237"/>
                </a:lnTo>
                <a:lnTo>
                  <a:pt x="46227" y="18397"/>
                </a:lnTo>
                <a:lnTo>
                  <a:pt x="41733" y="8127"/>
                </a:lnTo>
                <a:lnTo>
                  <a:pt x="31010" y="1406"/>
                </a:lnTo>
                <a:lnTo>
                  <a:pt x="1382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518261" y="2544138"/>
            <a:ext cx="93345" cy="92710"/>
          </a:xfrm>
          <a:custGeom>
            <a:avLst/>
            <a:gdLst/>
            <a:ahLst/>
            <a:cxnLst/>
            <a:rect l="l" t="t" r="r" b="b"/>
            <a:pathLst>
              <a:path w="93345" h="92710">
                <a:moveTo>
                  <a:pt x="39797" y="0"/>
                </a:moveTo>
                <a:lnTo>
                  <a:pt x="7392" y="21856"/>
                </a:lnTo>
                <a:lnTo>
                  <a:pt x="0" y="50899"/>
                </a:lnTo>
                <a:lnTo>
                  <a:pt x="3460" y="64235"/>
                </a:lnTo>
                <a:lnTo>
                  <a:pt x="10614" y="75703"/>
                </a:lnTo>
                <a:lnTo>
                  <a:pt x="20934" y="84668"/>
                </a:lnTo>
                <a:lnTo>
                  <a:pt x="33893" y="90497"/>
                </a:lnTo>
                <a:lnTo>
                  <a:pt x="48963" y="92553"/>
                </a:lnTo>
                <a:lnTo>
                  <a:pt x="62917" y="89588"/>
                </a:lnTo>
                <a:lnTo>
                  <a:pt x="74974" y="82774"/>
                </a:lnTo>
                <a:lnTo>
                  <a:pt x="84441" y="72801"/>
                </a:lnTo>
                <a:lnTo>
                  <a:pt x="90628" y="60360"/>
                </a:lnTo>
                <a:lnTo>
                  <a:pt x="92844" y="46143"/>
                </a:lnTo>
                <a:lnTo>
                  <a:pt x="92172" y="38236"/>
                </a:lnTo>
                <a:lnTo>
                  <a:pt x="69604" y="6945"/>
                </a:lnTo>
                <a:lnTo>
                  <a:pt x="39797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47399" y="2453922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67209" y="0"/>
                </a:moveTo>
                <a:lnTo>
                  <a:pt x="29374" y="13040"/>
                </a:lnTo>
                <a:lnTo>
                  <a:pt x="5099" y="45931"/>
                </a:lnTo>
                <a:lnTo>
                  <a:pt x="0" y="76338"/>
                </a:lnTo>
                <a:lnTo>
                  <a:pt x="2495" y="89264"/>
                </a:lnTo>
                <a:lnTo>
                  <a:pt x="24027" y="121208"/>
                </a:lnTo>
                <a:lnTo>
                  <a:pt x="64045" y="137789"/>
                </a:lnTo>
                <a:lnTo>
                  <a:pt x="80918" y="138765"/>
                </a:lnTo>
                <a:lnTo>
                  <a:pt x="94614" y="135063"/>
                </a:lnTo>
                <a:lnTo>
                  <a:pt x="126849" y="109839"/>
                </a:lnTo>
                <a:lnTo>
                  <a:pt x="139419" y="69821"/>
                </a:lnTo>
                <a:lnTo>
                  <a:pt x="138203" y="56781"/>
                </a:lnTo>
                <a:lnTo>
                  <a:pt x="119100" y="20831"/>
                </a:lnTo>
                <a:lnTo>
                  <a:pt x="82230" y="1435"/>
                </a:lnTo>
                <a:lnTo>
                  <a:pt x="67209" y="0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961427" y="1679720"/>
            <a:ext cx="1984375" cy="838835"/>
          </a:xfrm>
          <a:custGeom>
            <a:avLst/>
            <a:gdLst/>
            <a:ahLst/>
            <a:cxnLst/>
            <a:rect l="l" t="t" r="r" b="b"/>
            <a:pathLst>
              <a:path w="1984375" h="838835">
                <a:moveTo>
                  <a:pt x="180560" y="276211"/>
                </a:moveTo>
                <a:lnTo>
                  <a:pt x="178163" y="261647"/>
                </a:lnTo>
                <a:lnTo>
                  <a:pt x="177822" y="247248"/>
                </a:lnTo>
                <a:lnTo>
                  <a:pt x="179469" y="233068"/>
                </a:lnTo>
                <a:lnTo>
                  <a:pt x="195656" y="192351"/>
                </a:lnTo>
                <a:lnTo>
                  <a:pt x="227286" y="155461"/>
                </a:lnTo>
                <a:lnTo>
                  <a:pt x="272525" y="123795"/>
                </a:lnTo>
                <a:lnTo>
                  <a:pt x="309338" y="106277"/>
                </a:lnTo>
                <a:lnTo>
                  <a:pt x="350840" y="92118"/>
                </a:lnTo>
                <a:lnTo>
                  <a:pt x="396487" y="81731"/>
                </a:lnTo>
                <a:lnTo>
                  <a:pt x="445736" y="75531"/>
                </a:lnTo>
                <a:lnTo>
                  <a:pt x="484840" y="73929"/>
                </a:lnTo>
                <a:lnTo>
                  <a:pt x="497850" y="74025"/>
                </a:lnTo>
                <a:lnTo>
                  <a:pt x="536567" y="76183"/>
                </a:lnTo>
                <a:lnTo>
                  <a:pt x="574454" y="81104"/>
                </a:lnTo>
                <a:lnTo>
                  <a:pt x="622876" y="91879"/>
                </a:lnTo>
                <a:lnTo>
                  <a:pt x="634494" y="95313"/>
                </a:lnTo>
                <a:lnTo>
                  <a:pt x="645973" y="85751"/>
                </a:lnTo>
                <a:lnTo>
                  <a:pt x="686400" y="60802"/>
                </a:lnTo>
                <a:lnTo>
                  <a:pt x="734177" y="41823"/>
                </a:lnTo>
                <a:lnTo>
                  <a:pt x="787199" y="29281"/>
                </a:lnTo>
                <a:lnTo>
                  <a:pt x="843362" y="23647"/>
                </a:lnTo>
                <a:lnTo>
                  <a:pt x="862418" y="23385"/>
                </a:lnTo>
                <a:lnTo>
                  <a:pt x="881511" y="23959"/>
                </a:lnTo>
                <a:lnTo>
                  <a:pt x="919497" y="27688"/>
                </a:lnTo>
                <a:lnTo>
                  <a:pt x="974808" y="39991"/>
                </a:lnTo>
                <a:lnTo>
                  <a:pt x="1011363" y="53707"/>
                </a:lnTo>
                <a:lnTo>
                  <a:pt x="1022524" y="59090"/>
                </a:lnTo>
                <a:lnTo>
                  <a:pt x="1031743" y="51490"/>
                </a:lnTo>
                <a:lnTo>
                  <a:pt x="1064333" y="31471"/>
                </a:lnTo>
                <a:lnTo>
                  <a:pt x="1103014" y="15980"/>
                </a:lnTo>
                <a:lnTo>
                  <a:pt x="1146107" y="5471"/>
                </a:lnTo>
                <a:lnTo>
                  <a:pt x="1191934" y="402"/>
                </a:lnTo>
                <a:lnTo>
                  <a:pt x="1207527" y="0"/>
                </a:lnTo>
                <a:lnTo>
                  <a:pt x="1223174" y="269"/>
                </a:lnTo>
                <a:lnTo>
                  <a:pt x="1269825" y="5277"/>
                </a:lnTo>
                <a:lnTo>
                  <a:pt x="1313270" y="16453"/>
                </a:lnTo>
                <a:lnTo>
                  <a:pt x="1348982" y="32119"/>
                </a:lnTo>
                <a:lnTo>
                  <a:pt x="1369064" y="44930"/>
                </a:lnTo>
                <a:lnTo>
                  <a:pt x="1381555" y="37297"/>
                </a:lnTo>
                <a:lnTo>
                  <a:pt x="1423644" y="18628"/>
                </a:lnTo>
                <a:lnTo>
                  <a:pt x="1470978" y="6397"/>
                </a:lnTo>
                <a:lnTo>
                  <a:pt x="1521390" y="726"/>
                </a:lnTo>
                <a:lnTo>
                  <a:pt x="1538504" y="313"/>
                </a:lnTo>
                <a:lnTo>
                  <a:pt x="1555639" y="647"/>
                </a:lnTo>
                <a:lnTo>
                  <a:pt x="1606370" y="6173"/>
                </a:lnTo>
                <a:lnTo>
                  <a:pt x="1654406" y="18576"/>
                </a:lnTo>
                <a:lnTo>
                  <a:pt x="1697472" y="37917"/>
                </a:lnTo>
                <a:lnTo>
                  <a:pt x="1731172" y="62809"/>
                </a:lnTo>
                <a:lnTo>
                  <a:pt x="1757763" y="101925"/>
                </a:lnTo>
                <a:lnTo>
                  <a:pt x="1777081" y="105944"/>
                </a:lnTo>
                <a:lnTo>
                  <a:pt x="1829687" y="122393"/>
                </a:lnTo>
                <a:lnTo>
                  <a:pt x="1873358" y="144546"/>
                </a:lnTo>
                <a:lnTo>
                  <a:pt x="1906922" y="171272"/>
                </a:lnTo>
                <a:lnTo>
                  <a:pt x="1933925" y="212066"/>
                </a:lnTo>
                <a:lnTo>
                  <a:pt x="1939346" y="245063"/>
                </a:lnTo>
                <a:lnTo>
                  <a:pt x="1938097" y="256297"/>
                </a:lnTo>
                <a:lnTo>
                  <a:pt x="1919566" y="297425"/>
                </a:lnTo>
                <a:lnTo>
                  <a:pt x="1934270" y="309419"/>
                </a:lnTo>
                <a:lnTo>
                  <a:pt x="1966827" y="347812"/>
                </a:lnTo>
                <a:lnTo>
                  <a:pt x="1982353" y="388465"/>
                </a:lnTo>
                <a:lnTo>
                  <a:pt x="1983812" y="402217"/>
                </a:lnTo>
                <a:lnTo>
                  <a:pt x="1983437" y="415962"/>
                </a:lnTo>
                <a:lnTo>
                  <a:pt x="1971452" y="456511"/>
                </a:lnTo>
                <a:lnTo>
                  <a:pt x="1943483" y="494674"/>
                </a:lnTo>
                <a:lnTo>
                  <a:pt x="1899923" y="528709"/>
                </a:lnTo>
                <a:lnTo>
                  <a:pt x="1862416" y="548245"/>
                </a:lnTo>
                <a:lnTo>
                  <a:pt x="1816721" y="565022"/>
                </a:lnTo>
                <a:lnTo>
                  <a:pt x="1779672" y="574409"/>
                </a:lnTo>
                <a:lnTo>
                  <a:pt x="1740767" y="580943"/>
                </a:lnTo>
                <a:lnTo>
                  <a:pt x="1727468" y="582469"/>
                </a:lnTo>
                <a:lnTo>
                  <a:pt x="1724945" y="595125"/>
                </a:lnTo>
                <a:lnTo>
                  <a:pt x="1708240" y="631138"/>
                </a:lnTo>
                <a:lnTo>
                  <a:pt x="1679116" y="663415"/>
                </a:lnTo>
                <a:lnTo>
                  <a:pt x="1639224" y="690925"/>
                </a:lnTo>
                <a:lnTo>
                  <a:pt x="1590213" y="712635"/>
                </a:lnTo>
                <a:lnTo>
                  <a:pt x="1553287" y="723376"/>
                </a:lnTo>
                <a:lnTo>
                  <a:pt x="1513530" y="730774"/>
                </a:lnTo>
                <a:lnTo>
                  <a:pt x="1471431" y="734524"/>
                </a:lnTo>
                <a:lnTo>
                  <a:pt x="1449656" y="734935"/>
                </a:lnTo>
                <a:lnTo>
                  <a:pt x="1436401" y="734672"/>
                </a:lnTo>
                <a:lnTo>
                  <a:pt x="1397174" y="731634"/>
                </a:lnTo>
                <a:lnTo>
                  <a:pt x="1359252" y="725294"/>
                </a:lnTo>
                <a:lnTo>
                  <a:pt x="1311838" y="711849"/>
                </a:lnTo>
                <a:lnTo>
                  <a:pt x="1303434" y="725685"/>
                </a:lnTo>
                <a:lnTo>
                  <a:pt x="1268152" y="763208"/>
                </a:lnTo>
                <a:lnTo>
                  <a:pt x="1219849" y="794103"/>
                </a:lnTo>
                <a:lnTo>
                  <a:pt x="1181733" y="810607"/>
                </a:lnTo>
                <a:lnTo>
                  <a:pt x="1139810" y="823548"/>
                </a:lnTo>
                <a:lnTo>
                  <a:pt x="1094872" y="832679"/>
                </a:lnTo>
                <a:lnTo>
                  <a:pt x="1047711" y="837753"/>
                </a:lnTo>
                <a:lnTo>
                  <a:pt x="1023544" y="838692"/>
                </a:lnTo>
                <a:lnTo>
                  <a:pt x="999118" y="838524"/>
                </a:lnTo>
                <a:lnTo>
                  <a:pt x="949886" y="834743"/>
                </a:lnTo>
                <a:lnTo>
                  <a:pt x="911095" y="828358"/>
                </a:lnTo>
                <a:lnTo>
                  <a:pt x="870371" y="818006"/>
                </a:lnTo>
                <a:lnTo>
                  <a:pt x="832812" y="804496"/>
                </a:lnTo>
                <a:lnTo>
                  <a:pt x="788619" y="781955"/>
                </a:lnTo>
                <a:lnTo>
                  <a:pt x="760609" y="761939"/>
                </a:lnTo>
                <a:lnTo>
                  <a:pt x="734686" y="769620"/>
                </a:lnTo>
                <a:lnTo>
                  <a:pt x="681219" y="781137"/>
                </a:lnTo>
                <a:lnTo>
                  <a:pt x="626410" y="787633"/>
                </a:lnTo>
                <a:lnTo>
                  <a:pt x="571242" y="789237"/>
                </a:lnTo>
                <a:lnTo>
                  <a:pt x="543830" y="788246"/>
                </a:lnTo>
                <a:lnTo>
                  <a:pt x="489964" y="782754"/>
                </a:lnTo>
                <a:lnTo>
                  <a:pt x="438195" y="772694"/>
                </a:lnTo>
                <a:lnTo>
                  <a:pt x="389504" y="758193"/>
                </a:lnTo>
                <a:lnTo>
                  <a:pt x="344873" y="739380"/>
                </a:lnTo>
                <a:lnTo>
                  <a:pt x="305287" y="716386"/>
                </a:lnTo>
                <a:lnTo>
                  <a:pt x="271726" y="689337"/>
                </a:lnTo>
                <a:lnTo>
                  <a:pt x="270476" y="688057"/>
                </a:lnTo>
                <a:lnTo>
                  <a:pt x="269196" y="686929"/>
                </a:lnTo>
                <a:lnTo>
                  <a:pt x="267916" y="685649"/>
                </a:lnTo>
                <a:lnTo>
                  <a:pt x="251312" y="686372"/>
                </a:lnTo>
                <a:lnTo>
                  <a:pt x="234925" y="686310"/>
                </a:lnTo>
                <a:lnTo>
                  <a:pt x="187664" y="681689"/>
                </a:lnTo>
                <a:lnTo>
                  <a:pt x="144517" y="670985"/>
                </a:lnTo>
                <a:lnTo>
                  <a:pt x="107106" y="654930"/>
                </a:lnTo>
                <a:lnTo>
                  <a:pt x="68952" y="626468"/>
                </a:lnTo>
                <a:lnTo>
                  <a:pt x="47726" y="591531"/>
                </a:lnTo>
                <a:lnTo>
                  <a:pt x="45937" y="578979"/>
                </a:lnTo>
                <a:lnTo>
                  <a:pt x="45975" y="566887"/>
                </a:lnTo>
                <a:lnTo>
                  <a:pt x="63440" y="523442"/>
                </a:lnTo>
                <a:lnTo>
                  <a:pt x="93390" y="496460"/>
                </a:lnTo>
                <a:lnTo>
                  <a:pt x="79612" y="490529"/>
                </a:lnTo>
                <a:lnTo>
                  <a:pt x="44396" y="469623"/>
                </a:lnTo>
                <a:lnTo>
                  <a:pt x="12703" y="436191"/>
                </a:lnTo>
                <a:lnTo>
                  <a:pt x="6" y="399084"/>
                </a:lnTo>
                <a:lnTo>
                  <a:pt x="0" y="389574"/>
                </a:lnTo>
                <a:lnTo>
                  <a:pt x="1312" y="380063"/>
                </a:lnTo>
                <a:lnTo>
                  <a:pt x="20292" y="342913"/>
                </a:lnTo>
                <a:lnTo>
                  <a:pt x="59483" y="312740"/>
                </a:lnTo>
                <a:lnTo>
                  <a:pt x="106089" y="292070"/>
                </a:lnTo>
                <a:lnTo>
                  <a:pt x="144946" y="282696"/>
                </a:lnTo>
                <a:lnTo>
                  <a:pt x="172336" y="279324"/>
                </a:lnTo>
                <a:lnTo>
                  <a:pt x="180560" y="276211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517853" y="2598884"/>
            <a:ext cx="46990" cy="43180"/>
          </a:xfrm>
          <a:custGeom>
            <a:avLst/>
            <a:gdLst/>
            <a:ahLst/>
            <a:cxnLst/>
            <a:rect l="l" t="t" r="r" b="b"/>
            <a:pathLst>
              <a:path w="46989" h="43180">
                <a:moveTo>
                  <a:pt x="46404" y="21237"/>
                </a:moveTo>
                <a:lnTo>
                  <a:pt x="42202" y="34564"/>
                </a:lnTo>
                <a:lnTo>
                  <a:pt x="31444" y="42967"/>
                </a:lnTo>
                <a:lnTo>
                  <a:pt x="14602" y="41124"/>
                </a:lnTo>
                <a:lnTo>
                  <a:pt x="4136" y="33908"/>
                </a:lnTo>
                <a:lnTo>
                  <a:pt x="0" y="23137"/>
                </a:lnTo>
                <a:lnTo>
                  <a:pt x="3827" y="8867"/>
                </a:lnTo>
                <a:lnTo>
                  <a:pt x="13827" y="0"/>
                </a:lnTo>
                <a:lnTo>
                  <a:pt x="31010" y="1406"/>
                </a:lnTo>
                <a:lnTo>
                  <a:pt x="41733" y="8127"/>
                </a:lnTo>
                <a:lnTo>
                  <a:pt x="46227" y="18397"/>
                </a:lnTo>
                <a:lnTo>
                  <a:pt x="46404" y="21237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518261" y="2544138"/>
            <a:ext cx="93345" cy="92710"/>
          </a:xfrm>
          <a:custGeom>
            <a:avLst/>
            <a:gdLst/>
            <a:ahLst/>
            <a:cxnLst/>
            <a:rect l="l" t="t" r="r" b="b"/>
            <a:pathLst>
              <a:path w="93345" h="92710">
                <a:moveTo>
                  <a:pt x="92844" y="46143"/>
                </a:moveTo>
                <a:lnTo>
                  <a:pt x="74974" y="82774"/>
                </a:lnTo>
                <a:lnTo>
                  <a:pt x="48963" y="92553"/>
                </a:lnTo>
                <a:lnTo>
                  <a:pt x="33893" y="90497"/>
                </a:lnTo>
                <a:lnTo>
                  <a:pt x="20934" y="84668"/>
                </a:lnTo>
                <a:lnTo>
                  <a:pt x="10614" y="75703"/>
                </a:lnTo>
                <a:lnTo>
                  <a:pt x="3460" y="64235"/>
                </a:lnTo>
                <a:lnTo>
                  <a:pt x="0" y="50899"/>
                </a:lnTo>
                <a:lnTo>
                  <a:pt x="1880" y="35200"/>
                </a:lnTo>
                <a:lnTo>
                  <a:pt x="7392" y="21856"/>
                </a:lnTo>
                <a:lnTo>
                  <a:pt x="15944" y="11270"/>
                </a:lnTo>
                <a:lnTo>
                  <a:pt x="26943" y="3849"/>
                </a:lnTo>
                <a:lnTo>
                  <a:pt x="39797" y="0"/>
                </a:lnTo>
                <a:lnTo>
                  <a:pt x="55961" y="1706"/>
                </a:lnTo>
                <a:lnTo>
                  <a:pt x="88034" y="25772"/>
                </a:lnTo>
                <a:lnTo>
                  <a:pt x="92844" y="46143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47399" y="2453922"/>
            <a:ext cx="139700" cy="139065"/>
          </a:xfrm>
          <a:custGeom>
            <a:avLst/>
            <a:gdLst/>
            <a:ahLst/>
            <a:cxnLst/>
            <a:rect l="l" t="t" r="r" b="b"/>
            <a:pathLst>
              <a:path w="139700" h="139064">
                <a:moveTo>
                  <a:pt x="139419" y="69821"/>
                </a:moveTo>
                <a:lnTo>
                  <a:pt x="126849" y="109839"/>
                </a:lnTo>
                <a:lnTo>
                  <a:pt x="94614" y="135063"/>
                </a:lnTo>
                <a:lnTo>
                  <a:pt x="80918" y="138765"/>
                </a:lnTo>
                <a:lnTo>
                  <a:pt x="64045" y="137789"/>
                </a:lnTo>
                <a:lnTo>
                  <a:pt x="24027" y="121208"/>
                </a:lnTo>
                <a:lnTo>
                  <a:pt x="2495" y="89264"/>
                </a:lnTo>
                <a:lnTo>
                  <a:pt x="0" y="76338"/>
                </a:lnTo>
                <a:lnTo>
                  <a:pt x="1263" y="60414"/>
                </a:lnTo>
                <a:lnTo>
                  <a:pt x="19420" y="22053"/>
                </a:lnTo>
                <a:lnTo>
                  <a:pt x="53534" y="1822"/>
                </a:lnTo>
                <a:lnTo>
                  <a:pt x="67209" y="0"/>
                </a:lnTo>
                <a:lnTo>
                  <a:pt x="82230" y="1435"/>
                </a:lnTo>
                <a:lnTo>
                  <a:pt x="119100" y="20831"/>
                </a:lnTo>
                <a:lnTo>
                  <a:pt x="138203" y="56781"/>
                </a:lnTo>
                <a:lnTo>
                  <a:pt x="139419" y="69821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065374" y="2170588"/>
            <a:ext cx="113664" cy="15240"/>
          </a:xfrm>
          <a:custGeom>
            <a:avLst/>
            <a:gdLst/>
            <a:ahLst/>
            <a:cxnLst/>
            <a:rect l="l" t="t" r="r" b="b"/>
            <a:pathLst>
              <a:path w="113664" h="15239">
                <a:moveTo>
                  <a:pt x="113067" y="14431"/>
                </a:moveTo>
                <a:lnTo>
                  <a:pt x="99930" y="14796"/>
                </a:lnTo>
                <a:lnTo>
                  <a:pt x="86844" y="14653"/>
                </a:lnTo>
                <a:lnTo>
                  <a:pt x="73847" y="14010"/>
                </a:lnTo>
                <a:lnTo>
                  <a:pt x="35800" y="9139"/>
                </a:lnTo>
                <a:lnTo>
                  <a:pt x="11617" y="3509"/>
                </a:lnTo>
                <a:lnTo>
                  <a:pt x="0" y="0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230653" y="2354336"/>
            <a:ext cx="50800" cy="7620"/>
          </a:xfrm>
          <a:custGeom>
            <a:avLst/>
            <a:gdLst/>
            <a:ahLst/>
            <a:cxnLst/>
            <a:rect l="l" t="t" r="r" b="b"/>
            <a:pathLst>
              <a:path w="50800" h="7619">
                <a:moveTo>
                  <a:pt x="50262" y="0"/>
                </a:moveTo>
                <a:lnTo>
                  <a:pt x="37997" y="2507"/>
                </a:lnTo>
                <a:lnTo>
                  <a:pt x="25513" y="4582"/>
                </a:lnTo>
                <a:lnTo>
                  <a:pt x="12838" y="6193"/>
                </a:lnTo>
                <a:lnTo>
                  <a:pt x="0" y="7309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92384" y="2407648"/>
            <a:ext cx="26670" cy="27940"/>
          </a:xfrm>
          <a:custGeom>
            <a:avLst/>
            <a:gdLst/>
            <a:ahLst/>
            <a:cxnLst/>
            <a:rect l="l" t="t" r="r" b="b"/>
            <a:pathLst>
              <a:path w="26670" h="27939">
                <a:moveTo>
                  <a:pt x="26437" y="27947"/>
                </a:moveTo>
                <a:lnTo>
                  <a:pt x="16691" y="18962"/>
                </a:lnTo>
                <a:lnTo>
                  <a:pt x="7865" y="9643"/>
                </a:lnTo>
                <a:lnTo>
                  <a:pt x="0" y="0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73379" y="2351410"/>
            <a:ext cx="12065" cy="36195"/>
          </a:xfrm>
          <a:custGeom>
            <a:avLst/>
            <a:gdLst/>
            <a:ahLst/>
            <a:cxnLst/>
            <a:rect l="l" t="t" r="r" b="b"/>
            <a:pathLst>
              <a:path w="12064" h="36194">
                <a:moveTo>
                  <a:pt x="11852" y="0"/>
                </a:moveTo>
                <a:lnTo>
                  <a:pt x="9364" y="12209"/>
                </a:lnTo>
                <a:lnTo>
                  <a:pt x="5392" y="24292"/>
                </a:lnTo>
                <a:lnTo>
                  <a:pt x="0" y="36179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28309" y="2122535"/>
            <a:ext cx="149225" cy="137160"/>
          </a:xfrm>
          <a:custGeom>
            <a:avLst/>
            <a:gdLst/>
            <a:ahLst/>
            <a:cxnLst/>
            <a:rect l="l" t="t" r="r" b="b"/>
            <a:pathLst>
              <a:path w="149225" h="137160">
                <a:moveTo>
                  <a:pt x="0" y="0"/>
                </a:moveTo>
                <a:lnTo>
                  <a:pt x="47646" y="17160"/>
                </a:lnTo>
                <a:lnTo>
                  <a:pt x="87279" y="39257"/>
                </a:lnTo>
                <a:lnTo>
                  <a:pt x="117934" y="65397"/>
                </a:lnTo>
                <a:lnTo>
                  <a:pt x="143170" y="104995"/>
                </a:lnTo>
                <a:lnTo>
                  <a:pt x="148443" y="126230"/>
                </a:lnTo>
                <a:lnTo>
                  <a:pt x="149118" y="137091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821838" y="1975104"/>
            <a:ext cx="58419" cy="48260"/>
          </a:xfrm>
          <a:custGeom>
            <a:avLst/>
            <a:gdLst/>
            <a:ahLst/>
            <a:cxnLst/>
            <a:rect l="l" t="t" r="r" b="b"/>
            <a:pathLst>
              <a:path w="58420" h="48260">
                <a:moveTo>
                  <a:pt x="58271" y="0"/>
                </a:moveTo>
                <a:lnTo>
                  <a:pt x="23214" y="33374"/>
                </a:lnTo>
                <a:lnTo>
                  <a:pt x="12050" y="40771"/>
                </a:lnTo>
                <a:lnTo>
                  <a:pt x="0" y="47732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20730" y="1782440"/>
            <a:ext cx="3810" cy="24765"/>
          </a:xfrm>
          <a:custGeom>
            <a:avLst/>
            <a:gdLst/>
            <a:ahLst/>
            <a:cxnLst/>
            <a:rect l="l" t="t" r="r" b="b"/>
            <a:pathLst>
              <a:path w="3810" h="24764">
                <a:moveTo>
                  <a:pt x="0" y="0"/>
                </a:moveTo>
                <a:lnTo>
                  <a:pt x="2529" y="8138"/>
                </a:lnTo>
                <a:lnTo>
                  <a:pt x="3657" y="16245"/>
                </a:lnTo>
                <a:lnTo>
                  <a:pt x="3535" y="24505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6661" y="1727685"/>
            <a:ext cx="27305" cy="26670"/>
          </a:xfrm>
          <a:custGeom>
            <a:avLst/>
            <a:gdLst/>
            <a:ahLst/>
            <a:cxnLst/>
            <a:rect l="l" t="t" r="r" b="b"/>
            <a:pathLst>
              <a:path w="27304" h="26669">
                <a:moveTo>
                  <a:pt x="0" y="26195"/>
                </a:moveTo>
                <a:lnTo>
                  <a:pt x="7833" y="17052"/>
                </a:lnTo>
                <a:lnTo>
                  <a:pt x="16839" y="8304"/>
                </a:lnTo>
                <a:lnTo>
                  <a:pt x="26985" y="0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78542" y="1746861"/>
            <a:ext cx="12700" cy="22225"/>
          </a:xfrm>
          <a:custGeom>
            <a:avLst/>
            <a:gdLst/>
            <a:ahLst/>
            <a:cxnLst/>
            <a:rect l="l" t="t" r="r" b="b"/>
            <a:pathLst>
              <a:path w="12700" h="22225">
                <a:moveTo>
                  <a:pt x="0" y="21862"/>
                </a:moveTo>
                <a:lnTo>
                  <a:pt x="5252" y="10770"/>
                </a:lnTo>
                <a:lnTo>
                  <a:pt x="12387" y="0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605284" y="1777868"/>
            <a:ext cx="58419" cy="26034"/>
          </a:xfrm>
          <a:custGeom>
            <a:avLst/>
            <a:gdLst/>
            <a:ahLst/>
            <a:cxnLst/>
            <a:rect l="l" t="t" r="r" b="b"/>
            <a:pathLst>
              <a:path w="58420" h="26035">
                <a:moveTo>
                  <a:pt x="0" y="0"/>
                </a:moveTo>
                <a:lnTo>
                  <a:pt x="12461" y="4476"/>
                </a:lnTo>
                <a:lnTo>
                  <a:pt x="24546" y="9262"/>
                </a:lnTo>
                <a:lnTo>
                  <a:pt x="36229" y="14354"/>
                </a:lnTo>
                <a:lnTo>
                  <a:pt x="47481" y="19748"/>
                </a:lnTo>
                <a:lnTo>
                  <a:pt x="58275" y="25438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142995" y="1959791"/>
            <a:ext cx="9525" cy="24130"/>
          </a:xfrm>
          <a:custGeom>
            <a:avLst/>
            <a:gdLst/>
            <a:ahLst/>
            <a:cxnLst/>
            <a:rect l="l" t="t" r="r" b="b"/>
            <a:pathLst>
              <a:path w="9525" h="24130">
                <a:moveTo>
                  <a:pt x="9386" y="23695"/>
                </a:moveTo>
                <a:lnTo>
                  <a:pt x="4015" y="11944"/>
                </a:lnTo>
                <a:lnTo>
                  <a:pt x="0" y="0"/>
                </a:lnTo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4532760" y="1937083"/>
            <a:ext cx="699770" cy="330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20" dirty="0">
                <a:solidFill>
                  <a:srgbClr val="F3A176"/>
                </a:solidFill>
                <a:latin typeface="Constantia"/>
                <a:cs typeface="Constantia"/>
              </a:rPr>
              <a:t>Rain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801361" y="25916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70926" y="0"/>
                </a:moveTo>
                <a:lnTo>
                  <a:pt x="20620" y="7187"/>
                </a:lnTo>
                <a:lnTo>
                  <a:pt x="0" y="22805"/>
                </a:lnTo>
                <a:lnTo>
                  <a:pt x="1684" y="27560"/>
                </a:lnTo>
                <a:lnTo>
                  <a:pt x="45209" y="43212"/>
                </a:lnTo>
                <a:lnTo>
                  <a:pt x="84481" y="45530"/>
                </a:lnTo>
                <a:lnTo>
                  <a:pt x="102747" y="44188"/>
                </a:lnTo>
                <a:lnTo>
                  <a:pt x="142942" y="32425"/>
                </a:lnTo>
                <a:lnTo>
                  <a:pt x="151402" y="19119"/>
                </a:lnTo>
                <a:lnTo>
                  <a:pt x="146335" y="13933"/>
                </a:lnTo>
                <a:lnTo>
                  <a:pt x="109398" y="2524"/>
                </a:lnTo>
                <a:lnTo>
                  <a:pt x="7092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801361" y="25916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0" y="22805"/>
                </a:moveTo>
                <a:lnTo>
                  <a:pt x="34947" y="3596"/>
                </a:lnTo>
                <a:lnTo>
                  <a:pt x="70926" y="0"/>
                </a:lnTo>
                <a:lnTo>
                  <a:pt x="91263" y="646"/>
                </a:lnTo>
                <a:lnTo>
                  <a:pt x="137361" y="9330"/>
                </a:lnTo>
                <a:lnTo>
                  <a:pt x="151402" y="19119"/>
                </a:lnTo>
                <a:lnTo>
                  <a:pt x="149417" y="26252"/>
                </a:lnTo>
                <a:lnTo>
                  <a:pt x="102747" y="44188"/>
                </a:lnTo>
                <a:lnTo>
                  <a:pt x="84481" y="45530"/>
                </a:lnTo>
                <a:lnTo>
                  <a:pt x="63661" y="44955"/>
                </a:lnTo>
                <a:lnTo>
                  <a:pt x="16730" y="36823"/>
                </a:lnTo>
                <a:lnTo>
                  <a:pt x="0" y="22805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725161" y="27440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70926" y="0"/>
                </a:moveTo>
                <a:lnTo>
                  <a:pt x="20620" y="7187"/>
                </a:lnTo>
                <a:lnTo>
                  <a:pt x="0" y="22805"/>
                </a:lnTo>
                <a:lnTo>
                  <a:pt x="1684" y="27560"/>
                </a:lnTo>
                <a:lnTo>
                  <a:pt x="45209" y="43212"/>
                </a:lnTo>
                <a:lnTo>
                  <a:pt x="84481" y="45530"/>
                </a:lnTo>
                <a:lnTo>
                  <a:pt x="102747" y="44188"/>
                </a:lnTo>
                <a:lnTo>
                  <a:pt x="142942" y="32425"/>
                </a:lnTo>
                <a:lnTo>
                  <a:pt x="151402" y="19119"/>
                </a:lnTo>
                <a:lnTo>
                  <a:pt x="146335" y="13933"/>
                </a:lnTo>
                <a:lnTo>
                  <a:pt x="109398" y="2524"/>
                </a:lnTo>
                <a:lnTo>
                  <a:pt x="7092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725161" y="27440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0" y="22805"/>
                </a:moveTo>
                <a:lnTo>
                  <a:pt x="34947" y="3596"/>
                </a:lnTo>
                <a:lnTo>
                  <a:pt x="70926" y="0"/>
                </a:lnTo>
                <a:lnTo>
                  <a:pt x="91263" y="646"/>
                </a:lnTo>
                <a:lnTo>
                  <a:pt x="137361" y="9330"/>
                </a:lnTo>
                <a:lnTo>
                  <a:pt x="151402" y="19119"/>
                </a:lnTo>
                <a:lnTo>
                  <a:pt x="149417" y="26252"/>
                </a:lnTo>
                <a:lnTo>
                  <a:pt x="102747" y="44188"/>
                </a:lnTo>
                <a:lnTo>
                  <a:pt x="84481" y="45530"/>
                </a:lnTo>
                <a:lnTo>
                  <a:pt x="63661" y="44955"/>
                </a:lnTo>
                <a:lnTo>
                  <a:pt x="16730" y="36823"/>
                </a:lnTo>
                <a:lnTo>
                  <a:pt x="0" y="22805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106161" y="27440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70926" y="0"/>
                </a:moveTo>
                <a:lnTo>
                  <a:pt x="20620" y="7187"/>
                </a:lnTo>
                <a:lnTo>
                  <a:pt x="0" y="22805"/>
                </a:lnTo>
                <a:lnTo>
                  <a:pt x="1684" y="27560"/>
                </a:lnTo>
                <a:lnTo>
                  <a:pt x="45209" y="43212"/>
                </a:lnTo>
                <a:lnTo>
                  <a:pt x="84481" y="45530"/>
                </a:lnTo>
                <a:lnTo>
                  <a:pt x="102747" y="44188"/>
                </a:lnTo>
                <a:lnTo>
                  <a:pt x="142942" y="32425"/>
                </a:lnTo>
                <a:lnTo>
                  <a:pt x="151402" y="19119"/>
                </a:lnTo>
                <a:lnTo>
                  <a:pt x="146335" y="13933"/>
                </a:lnTo>
                <a:lnTo>
                  <a:pt x="109398" y="2524"/>
                </a:lnTo>
                <a:lnTo>
                  <a:pt x="7092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06161" y="27440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0" y="22805"/>
                </a:moveTo>
                <a:lnTo>
                  <a:pt x="34947" y="3596"/>
                </a:lnTo>
                <a:lnTo>
                  <a:pt x="70926" y="0"/>
                </a:lnTo>
                <a:lnTo>
                  <a:pt x="91263" y="646"/>
                </a:lnTo>
                <a:lnTo>
                  <a:pt x="137361" y="9330"/>
                </a:lnTo>
                <a:lnTo>
                  <a:pt x="151402" y="19119"/>
                </a:lnTo>
                <a:lnTo>
                  <a:pt x="149417" y="26252"/>
                </a:lnTo>
                <a:lnTo>
                  <a:pt x="102747" y="44188"/>
                </a:lnTo>
                <a:lnTo>
                  <a:pt x="84481" y="45530"/>
                </a:lnTo>
                <a:lnTo>
                  <a:pt x="63661" y="44955"/>
                </a:lnTo>
                <a:lnTo>
                  <a:pt x="16730" y="36823"/>
                </a:lnTo>
                <a:lnTo>
                  <a:pt x="0" y="22805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48961" y="28964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70926" y="0"/>
                </a:moveTo>
                <a:lnTo>
                  <a:pt x="20620" y="7187"/>
                </a:lnTo>
                <a:lnTo>
                  <a:pt x="0" y="22805"/>
                </a:lnTo>
                <a:lnTo>
                  <a:pt x="1684" y="27560"/>
                </a:lnTo>
                <a:lnTo>
                  <a:pt x="45209" y="43212"/>
                </a:lnTo>
                <a:lnTo>
                  <a:pt x="84481" y="45530"/>
                </a:lnTo>
                <a:lnTo>
                  <a:pt x="102747" y="44188"/>
                </a:lnTo>
                <a:lnTo>
                  <a:pt x="142942" y="32425"/>
                </a:lnTo>
                <a:lnTo>
                  <a:pt x="151402" y="19119"/>
                </a:lnTo>
                <a:lnTo>
                  <a:pt x="146335" y="13933"/>
                </a:lnTo>
                <a:lnTo>
                  <a:pt x="109398" y="2524"/>
                </a:lnTo>
                <a:lnTo>
                  <a:pt x="7092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648961" y="28964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0" y="22805"/>
                </a:moveTo>
                <a:lnTo>
                  <a:pt x="34947" y="3596"/>
                </a:lnTo>
                <a:lnTo>
                  <a:pt x="70926" y="0"/>
                </a:lnTo>
                <a:lnTo>
                  <a:pt x="91263" y="646"/>
                </a:lnTo>
                <a:lnTo>
                  <a:pt x="137361" y="9330"/>
                </a:lnTo>
                <a:lnTo>
                  <a:pt x="151402" y="19119"/>
                </a:lnTo>
                <a:lnTo>
                  <a:pt x="149417" y="26252"/>
                </a:lnTo>
                <a:lnTo>
                  <a:pt x="102747" y="44188"/>
                </a:lnTo>
                <a:lnTo>
                  <a:pt x="84481" y="45530"/>
                </a:lnTo>
                <a:lnTo>
                  <a:pt x="63661" y="44955"/>
                </a:lnTo>
                <a:lnTo>
                  <a:pt x="16730" y="36823"/>
                </a:lnTo>
                <a:lnTo>
                  <a:pt x="0" y="22805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182361" y="25916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70926" y="0"/>
                </a:moveTo>
                <a:lnTo>
                  <a:pt x="20620" y="7187"/>
                </a:lnTo>
                <a:lnTo>
                  <a:pt x="0" y="22805"/>
                </a:lnTo>
                <a:lnTo>
                  <a:pt x="1684" y="27560"/>
                </a:lnTo>
                <a:lnTo>
                  <a:pt x="45209" y="43212"/>
                </a:lnTo>
                <a:lnTo>
                  <a:pt x="84481" y="45530"/>
                </a:lnTo>
                <a:lnTo>
                  <a:pt x="102747" y="44188"/>
                </a:lnTo>
                <a:lnTo>
                  <a:pt x="142942" y="32425"/>
                </a:lnTo>
                <a:lnTo>
                  <a:pt x="151402" y="19119"/>
                </a:lnTo>
                <a:lnTo>
                  <a:pt x="146335" y="13933"/>
                </a:lnTo>
                <a:lnTo>
                  <a:pt x="109398" y="2524"/>
                </a:lnTo>
                <a:lnTo>
                  <a:pt x="7092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182361" y="25916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0" y="22805"/>
                </a:moveTo>
                <a:lnTo>
                  <a:pt x="34947" y="3596"/>
                </a:lnTo>
                <a:lnTo>
                  <a:pt x="70926" y="0"/>
                </a:lnTo>
                <a:lnTo>
                  <a:pt x="91263" y="646"/>
                </a:lnTo>
                <a:lnTo>
                  <a:pt x="137361" y="9330"/>
                </a:lnTo>
                <a:lnTo>
                  <a:pt x="151402" y="19119"/>
                </a:lnTo>
                <a:lnTo>
                  <a:pt x="149417" y="26252"/>
                </a:lnTo>
                <a:lnTo>
                  <a:pt x="102747" y="44188"/>
                </a:lnTo>
                <a:lnTo>
                  <a:pt x="84481" y="45530"/>
                </a:lnTo>
                <a:lnTo>
                  <a:pt x="63661" y="44955"/>
                </a:lnTo>
                <a:lnTo>
                  <a:pt x="16730" y="36823"/>
                </a:lnTo>
                <a:lnTo>
                  <a:pt x="0" y="22805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420361" y="27440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70926" y="0"/>
                </a:moveTo>
                <a:lnTo>
                  <a:pt x="20620" y="7187"/>
                </a:lnTo>
                <a:lnTo>
                  <a:pt x="0" y="22805"/>
                </a:lnTo>
                <a:lnTo>
                  <a:pt x="1684" y="27560"/>
                </a:lnTo>
                <a:lnTo>
                  <a:pt x="45209" y="43212"/>
                </a:lnTo>
                <a:lnTo>
                  <a:pt x="84481" y="45530"/>
                </a:lnTo>
                <a:lnTo>
                  <a:pt x="102747" y="44188"/>
                </a:lnTo>
                <a:lnTo>
                  <a:pt x="142942" y="32425"/>
                </a:lnTo>
                <a:lnTo>
                  <a:pt x="151402" y="19119"/>
                </a:lnTo>
                <a:lnTo>
                  <a:pt x="146335" y="13933"/>
                </a:lnTo>
                <a:lnTo>
                  <a:pt x="109398" y="2524"/>
                </a:lnTo>
                <a:lnTo>
                  <a:pt x="7092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20361" y="274401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0" y="22805"/>
                </a:moveTo>
                <a:lnTo>
                  <a:pt x="34947" y="3596"/>
                </a:lnTo>
                <a:lnTo>
                  <a:pt x="70926" y="0"/>
                </a:lnTo>
                <a:lnTo>
                  <a:pt x="91263" y="646"/>
                </a:lnTo>
                <a:lnTo>
                  <a:pt x="137361" y="9330"/>
                </a:lnTo>
                <a:lnTo>
                  <a:pt x="151402" y="19119"/>
                </a:lnTo>
                <a:lnTo>
                  <a:pt x="149417" y="26252"/>
                </a:lnTo>
                <a:lnTo>
                  <a:pt x="102747" y="44188"/>
                </a:lnTo>
                <a:lnTo>
                  <a:pt x="84481" y="45530"/>
                </a:lnTo>
                <a:lnTo>
                  <a:pt x="63661" y="44955"/>
                </a:lnTo>
                <a:lnTo>
                  <a:pt x="16730" y="36823"/>
                </a:lnTo>
                <a:lnTo>
                  <a:pt x="0" y="22805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029961" y="292689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70926" y="0"/>
                </a:moveTo>
                <a:lnTo>
                  <a:pt x="20620" y="7187"/>
                </a:lnTo>
                <a:lnTo>
                  <a:pt x="0" y="22805"/>
                </a:lnTo>
                <a:lnTo>
                  <a:pt x="1684" y="27560"/>
                </a:lnTo>
                <a:lnTo>
                  <a:pt x="45209" y="43212"/>
                </a:lnTo>
                <a:lnTo>
                  <a:pt x="84481" y="45530"/>
                </a:lnTo>
                <a:lnTo>
                  <a:pt x="102747" y="44188"/>
                </a:lnTo>
                <a:lnTo>
                  <a:pt x="142942" y="32425"/>
                </a:lnTo>
                <a:lnTo>
                  <a:pt x="151402" y="19119"/>
                </a:lnTo>
                <a:lnTo>
                  <a:pt x="146335" y="13933"/>
                </a:lnTo>
                <a:lnTo>
                  <a:pt x="109398" y="2524"/>
                </a:lnTo>
                <a:lnTo>
                  <a:pt x="70926" y="0"/>
                </a:lnTo>
                <a:close/>
              </a:path>
            </a:pathLst>
          </a:custGeom>
          <a:solidFill>
            <a:srgbClr val="2CA1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29961" y="2926896"/>
            <a:ext cx="151765" cy="45720"/>
          </a:xfrm>
          <a:custGeom>
            <a:avLst/>
            <a:gdLst/>
            <a:ahLst/>
            <a:cxnLst/>
            <a:rect l="l" t="t" r="r" b="b"/>
            <a:pathLst>
              <a:path w="151764" h="45719">
                <a:moveTo>
                  <a:pt x="0" y="22805"/>
                </a:moveTo>
                <a:lnTo>
                  <a:pt x="34947" y="3596"/>
                </a:lnTo>
                <a:lnTo>
                  <a:pt x="70926" y="0"/>
                </a:lnTo>
                <a:lnTo>
                  <a:pt x="91263" y="646"/>
                </a:lnTo>
                <a:lnTo>
                  <a:pt x="137361" y="9330"/>
                </a:lnTo>
                <a:lnTo>
                  <a:pt x="151402" y="19119"/>
                </a:lnTo>
                <a:lnTo>
                  <a:pt x="149417" y="26252"/>
                </a:lnTo>
                <a:lnTo>
                  <a:pt x="102747" y="44188"/>
                </a:lnTo>
                <a:lnTo>
                  <a:pt x="84481" y="45530"/>
                </a:lnTo>
                <a:lnTo>
                  <a:pt x="63661" y="44955"/>
                </a:lnTo>
                <a:lnTo>
                  <a:pt x="16730" y="36823"/>
                </a:lnTo>
                <a:lnTo>
                  <a:pt x="0" y="22805"/>
                </a:lnTo>
                <a:close/>
              </a:path>
            </a:pathLst>
          </a:custGeom>
          <a:ln w="25907">
            <a:solidFill>
              <a:srgbClr val="1E768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8521452" y="6555900"/>
            <a:ext cx="17907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424242"/>
                </a:solidFill>
                <a:latin typeface="Constantia"/>
                <a:cs typeface="Constantia"/>
              </a:rPr>
              <a:t>24</a:t>
            </a:r>
            <a:endParaRPr sz="1200">
              <a:latin typeface="Constantia"/>
              <a:cs typeface="Constanti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905761" y="1600962"/>
            <a:ext cx="990600" cy="838200"/>
          </a:xfrm>
          <a:custGeom>
            <a:avLst/>
            <a:gdLst/>
            <a:ahLst/>
            <a:cxnLst/>
            <a:rect l="l" t="t" r="r" b="b"/>
            <a:pathLst>
              <a:path w="990600" h="838200">
                <a:moveTo>
                  <a:pt x="0" y="419099"/>
                </a:moveTo>
                <a:lnTo>
                  <a:pt x="6482" y="351104"/>
                </a:lnTo>
                <a:lnTo>
                  <a:pt x="25249" y="286607"/>
                </a:lnTo>
                <a:lnTo>
                  <a:pt x="55282" y="226471"/>
                </a:lnTo>
                <a:lnTo>
                  <a:pt x="95560" y="171557"/>
                </a:lnTo>
                <a:lnTo>
                  <a:pt x="145065" y="122727"/>
                </a:lnTo>
                <a:lnTo>
                  <a:pt x="202777" y="80843"/>
                </a:lnTo>
                <a:lnTo>
                  <a:pt x="267676" y="46767"/>
                </a:lnTo>
                <a:lnTo>
                  <a:pt x="338742" y="21359"/>
                </a:lnTo>
                <a:lnTo>
                  <a:pt x="376269" y="12176"/>
                </a:lnTo>
                <a:lnTo>
                  <a:pt x="414956" y="5483"/>
                </a:lnTo>
                <a:lnTo>
                  <a:pt x="454676" y="1388"/>
                </a:lnTo>
                <a:lnTo>
                  <a:pt x="495299" y="0"/>
                </a:lnTo>
                <a:lnTo>
                  <a:pt x="535923" y="1388"/>
                </a:lnTo>
                <a:lnTo>
                  <a:pt x="575642" y="5483"/>
                </a:lnTo>
                <a:lnTo>
                  <a:pt x="614330" y="12176"/>
                </a:lnTo>
                <a:lnTo>
                  <a:pt x="651857" y="21359"/>
                </a:lnTo>
                <a:lnTo>
                  <a:pt x="722923" y="46767"/>
                </a:lnTo>
                <a:lnTo>
                  <a:pt x="787822" y="80843"/>
                </a:lnTo>
                <a:lnTo>
                  <a:pt x="845534" y="122727"/>
                </a:lnTo>
                <a:lnTo>
                  <a:pt x="895039" y="171557"/>
                </a:lnTo>
                <a:lnTo>
                  <a:pt x="935317" y="226471"/>
                </a:lnTo>
                <a:lnTo>
                  <a:pt x="965350" y="286607"/>
                </a:lnTo>
                <a:lnTo>
                  <a:pt x="984117" y="351104"/>
                </a:lnTo>
                <a:lnTo>
                  <a:pt x="990599" y="419099"/>
                </a:lnTo>
                <a:lnTo>
                  <a:pt x="988958" y="453481"/>
                </a:lnTo>
                <a:lnTo>
                  <a:pt x="976205" y="519835"/>
                </a:lnTo>
                <a:lnTo>
                  <a:pt x="951678" y="582259"/>
                </a:lnTo>
                <a:lnTo>
                  <a:pt x="916395" y="639892"/>
                </a:lnTo>
                <a:lnTo>
                  <a:pt x="871376" y="691871"/>
                </a:lnTo>
                <a:lnTo>
                  <a:pt x="817640" y="737336"/>
                </a:lnTo>
                <a:lnTo>
                  <a:pt x="756207" y="775424"/>
                </a:lnTo>
                <a:lnTo>
                  <a:pt x="688097" y="805273"/>
                </a:lnTo>
                <a:lnTo>
                  <a:pt x="614330" y="826023"/>
                </a:lnTo>
                <a:lnTo>
                  <a:pt x="575642" y="832716"/>
                </a:lnTo>
                <a:lnTo>
                  <a:pt x="535923" y="836811"/>
                </a:lnTo>
                <a:lnTo>
                  <a:pt x="495299" y="838199"/>
                </a:lnTo>
                <a:lnTo>
                  <a:pt x="454676" y="836811"/>
                </a:lnTo>
                <a:lnTo>
                  <a:pt x="414956" y="832716"/>
                </a:lnTo>
                <a:lnTo>
                  <a:pt x="376269" y="826023"/>
                </a:lnTo>
                <a:lnTo>
                  <a:pt x="338742" y="816840"/>
                </a:lnTo>
                <a:lnTo>
                  <a:pt x="267676" y="791432"/>
                </a:lnTo>
                <a:lnTo>
                  <a:pt x="202777" y="757356"/>
                </a:lnTo>
                <a:lnTo>
                  <a:pt x="145065" y="715472"/>
                </a:lnTo>
                <a:lnTo>
                  <a:pt x="95560" y="666642"/>
                </a:lnTo>
                <a:lnTo>
                  <a:pt x="55282" y="611728"/>
                </a:lnTo>
                <a:lnTo>
                  <a:pt x="25249" y="551592"/>
                </a:lnTo>
                <a:lnTo>
                  <a:pt x="6482" y="487095"/>
                </a:lnTo>
                <a:lnTo>
                  <a:pt x="0" y="419099"/>
                </a:lnTo>
                <a:close/>
              </a:path>
            </a:pathLst>
          </a:custGeom>
          <a:ln w="25907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75890">
              <a:lnSpc>
                <a:spcPct val="100000"/>
              </a:lnSpc>
            </a:pPr>
            <a:r>
              <a:rPr dirty="0"/>
              <a:t>Weathering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498091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765803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40" y="1475670"/>
            <a:ext cx="7731125" cy="313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we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thering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rocess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rocks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rfa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 of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rth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broken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echa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ly</a:t>
            </a:r>
            <a:r>
              <a:rPr sz="2400" spc="1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nto</a:t>
            </a:r>
            <a:r>
              <a:rPr sz="2400" spc="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ieces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ue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snow</a:t>
            </a:r>
            <a:r>
              <a:rPr sz="2400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fros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ari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tion </a:t>
            </a:r>
            <a:r>
              <a:rPr sz="24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of 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per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ture </a:t>
            </a:r>
            <a:r>
              <a:rPr sz="2400" spc="1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press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re </a:t>
            </a:r>
            <a:r>
              <a:rPr sz="2400" spc="1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5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13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ch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(d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sso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on)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 the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Even 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rocks </a:t>
            </a:r>
            <a:r>
              <a:rPr sz="2400" spc="-1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re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dis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odged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 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But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rocks weathe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ed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way,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are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not 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anspo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ted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el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ewher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24600" y="4876817"/>
            <a:ext cx="2438430" cy="1828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29000" y="4838698"/>
            <a:ext cx="2590800" cy="1943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2400" y="4876800"/>
            <a:ext cx="28194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24</a:t>
            </a:fld>
            <a:endParaRPr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6511" y="4495799"/>
            <a:ext cx="4133088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7856" rIns="0" bIns="0" rtlCol="0">
            <a:spAutoFit/>
          </a:bodyPr>
          <a:lstStyle/>
          <a:p>
            <a:pPr marL="3110230">
              <a:lnSpc>
                <a:spcPct val="100000"/>
              </a:lnSpc>
            </a:pPr>
            <a:r>
              <a:rPr dirty="0"/>
              <a:t>Ero</a:t>
            </a:r>
            <a:r>
              <a:rPr spc="5" dirty="0"/>
              <a:t>s</a:t>
            </a:r>
            <a:r>
              <a:rPr dirty="0"/>
              <a:t>ion</a:t>
            </a:r>
          </a:p>
        </p:txBody>
      </p:sp>
      <p:sp>
        <p:nvSpPr>
          <p:cNvPr id="4" name="object 4"/>
          <p:cNvSpPr/>
          <p:nvPr/>
        </p:nvSpPr>
        <p:spPr>
          <a:xfrm>
            <a:off x="548640" y="2001011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622804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840" y="1978359"/>
            <a:ext cx="7582534" cy="2025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Erosion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transportation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acco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pli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hed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together.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580"/>
              </a:spcBef>
            </a:pPr>
            <a:r>
              <a:rPr sz="2400" dirty="0">
                <a:latin typeface="Times New Roman"/>
                <a:cs typeface="Times New Roman"/>
              </a:rPr>
              <a:t>The pro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ess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wh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ch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ks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the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h’s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ust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eroded by 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he rive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wind, gl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cu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nts</a:t>
            </a:r>
            <a:r>
              <a:rPr sz="24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et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.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anspo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ted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sewh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re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known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919471" y="4360163"/>
            <a:ext cx="3614928" cy="2497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00800" y="0"/>
            <a:ext cx="2743200" cy="18288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3990">
              <a:lnSpc>
                <a:spcPct val="100000"/>
              </a:lnSpc>
            </a:pPr>
            <a:r>
              <a:rPr sz="4000" spc="-25" dirty="0"/>
              <a:t>Degr</a:t>
            </a:r>
            <a:r>
              <a:rPr sz="4000" spc="-10" dirty="0"/>
              <a:t>a</a:t>
            </a:r>
            <a:r>
              <a:rPr sz="4000" spc="-20" dirty="0"/>
              <a:t>d</a:t>
            </a:r>
            <a:r>
              <a:rPr sz="4000" spc="-15" dirty="0"/>
              <a:t>ati</a:t>
            </a:r>
            <a:r>
              <a:rPr sz="4000" spc="-10" dirty="0"/>
              <a:t>o</a:t>
            </a:r>
            <a:r>
              <a:rPr sz="4000" spc="-25" dirty="0"/>
              <a:t>n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48640" y="1620011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790444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40" y="1597590"/>
            <a:ext cx="7729855" cy="313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50100"/>
              </a:lnSpc>
            </a:pPr>
            <a:r>
              <a:rPr sz="2400" dirty="0">
                <a:latin typeface="Times New Roman"/>
                <a:cs typeface="Times New Roman"/>
              </a:rPr>
              <a:t>Deg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ada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 </a:t>
            </a:r>
            <a:r>
              <a:rPr sz="2400" spc="-3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2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28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low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ng </a:t>
            </a:r>
            <a:r>
              <a:rPr sz="2400" spc="-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tto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land 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rface </a:t>
            </a:r>
            <a:r>
              <a:rPr sz="2400" spc="-2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ou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h 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erosio</a:t>
            </a:r>
            <a:r>
              <a:rPr sz="2400" spc="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Conc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pt</a:t>
            </a:r>
            <a:r>
              <a:rPr sz="2400" spc="-10" dirty="0">
                <a:latin typeface="Times New Roman"/>
                <a:cs typeface="Times New Roman"/>
              </a:rPr>
              <a:t>ua</a:t>
            </a:r>
            <a:r>
              <a:rPr sz="2400" dirty="0">
                <a:latin typeface="Times New Roman"/>
                <a:cs typeface="Times New Roman"/>
              </a:rPr>
              <a:t>lly </a:t>
            </a:r>
            <a:r>
              <a:rPr sz="2400" spc="-19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1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20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opposite </a:t>
            </a:r>
            <a:r>
              <a:rPr sz="2400" u="heavy" spc="-18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of </a:t>
            </a:r>
            <a:r>
              <a:rPr sz="2400" u="heavy" spc="-20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the </a:t>
            </a:r>
            <a:r>
              <a:rPr sz="2400" u="heavy" spc="-18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ver</a:t>
            </a:r>
            <a:r>
              <a:rPr sz="2400" u="heavy" spc="-15" dirty="0">
                <a:latin typeface="Times New Roman"/>
                <a:cs typeface="Times New Roman"/>
              </a:rPr>
              <a:t>t</a:t>
            </a:r>
            <a:r>
              <a:rPr sz="2400" u="heavy" dirty="0">
                <a:latin typeface="Times New Roman"/>
                <a:cs typeface="Times New Roman"/>
              </a:rPr>
              <a:t>ic</a:t>
            </a:r>
            <a:r>
              <a:rPr sz="2400" u="heavy" spc="-15" dirty="0">
                <a:latin typeface="Times New Roman"/>
                <a:cs typeface="Times New Roman"/>
              </a:rPr>
              <a:t>a</a:t>
            </a:r>
            <a:r>
              <a:rPr sz="2400" u="heavy" dirty="0">
                <a:latin typeface="Times New Roman"/>
                <a:cs typeface="Times New Roman"/>
              </a:rPr>
              <a:t>l </a:t>
            </a:r>
            <a:r>
              <a:rPr sz="2400" u="heavy" spc="-19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co</a:t>
            </a:r>
            <a:r>
              <a:rPr sz="2400" u="heavy" spc="-20" dirty="0">
                <a:latin typeface="Times New Roman"/>
                <a:cs typeface="Times New Roman"/>
              </a:rPr>
              <a:t>m</a:t>
            </a:r>
            <a:r>
              <a:rPr sz="2400" u="heavy" dirty="0">
                <a:latin typeface="Times New Roman"/>
                <a:cs typeface="Times New Roman"/>
              </a:rPr>
              <a:t>ponent </a:t>
            </a:r>
            <a:r>
              <a:rPr sz="2400" u="heavy" spc="-18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ag</a:t>
            </a:r>
            <a:r>
              <a:rPr sz="2400" u="heavy" spc="5" dirty="0">
                <a:latin typeface="Times New Roman"/>
                <a:cs typeface="Times New Roman"/>
              </a:rPr>
              <a:t>g</a:t>
            </a:r>
            <a:r>
              <a:rPr sz="2400" u="heavy" dirty="0">
                <a:latin typeface="Times New Roman"/>
                <a:cs typeface="Times New Roman"/>
              </a:rPr>
              <a:t>r</a:t>
            </a:r>
            <a:r>
              <a:rPr sz="2400" u="heavy" spc="5" dirty="0">
                <a:latin typeface="Times New Roman"/>
                <a:cs typeface="Times New Roman"/>
              </a:rPr>
              <a:t>a</a:t>
            </a:r>
            <a:r>
              <a:rPr sz="2400" u="heavy" spc="-10" dirty="0">
                <a:latin typeface="Times New Roman"/>
                <a:cs typeface="Times New Roman"/>
              </a:rPr>
              <a:t>da</a:t>
            </a:r>
            <a:r>
              <a:rPr sz="2400" u="heavy" dirty="0">
                <a:latin typeface="Times New Roman"/>
                <a:cs typeface="Times New Roman"/>
              </a:rPr>
              <a:t>t</a:t>
            </a:r>
            <a:r>
              <a:rPr sz="2400" u="heavy" spc="5" dirty="0">
                <a:latin typeface="Times New Roman"/>
                <a:cs typeface="Times New Roman"/>
              </a:rPr>
              <a:t>i</a:t>
            </a:r>
            <a:r>
              <a:rPr sz="2400" u="heavy" dirty="0"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 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ost 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freque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tly 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ap</a:t>
            </a:r>
            <a:r>
              <a:rPr sz="2400" spc="-10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lied 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 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10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 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ov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from 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channel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b</a:t>
            </a:r>
            <a:r>
              <a:rPr sz="2400" dirty="0">
                <a:latin typeface="Times New Roman"/>
                <a:cs typeface="Times New Roman"/>
              </a:rPr>
              <a:t>ed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ther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-10" dirty="0">
                <a:latin typeface="Times New Roman"/>
                <a:cs typeface="Times New Roman"/>
              </a:rPr>
              <a:t>-</a:t>
            </a:r>
            <a:r>
              <a:rPr sz="2400" dirty="0">
                <a:latin typeface="Times New Roman"/>
                <a:cs typeface="Times New Roman"/>
              </a:rPr>
              <a:t>lying 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parts 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st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m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channe</a:t>
            </a:r>
            <a:r>
              <a:rPr sz="2400" spc="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2127" y="5215104"/>
            <a:ext cx="2053946" cy="5258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048" y="4865393"/>
            <a:ext cx="3623713" cy="87910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381137" y="5398286"/>
            <a:ext cx="1546733" cy="27355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72961" y="5506211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23899" y="0"/>
                </a:moveTo>
                <a:lnTo>
                  <a:pt x="723899" y="114299"/>
                </a:lnTo>
                <a:lnTo>
                  <a:pt x="800099" y="76199"/>
                </a:lnTo>
                <a:lnTo>
                  <a:pt x="742949" y="76199"/>
                </a:lnTo>
                <a:lnTo>
                  <a:pt x="742949" y="38099"/>
                </a:lnTo>
                <a:lnTo>
                  <a:pt x="800099" y="38099"/>
                </a:lnTo>
                <a:lnTo>
                  <a:pt x="723899" y="0"/>
                </a:lnTo>
                <a:close/>
              </a:path>
              <a:path w="838200" h="114300">
                <a:moveTo>
                  <a:pt x="723899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723899" y="76199"/>
                </a:lnTo>
                <a:lnTo>
                  <a:pt x="723899" y="38099"/>
                </a:lnTo>
                <a:close/>
              </a:path>
              <a:path w="838200" h="114300">
                <a:moveTo>
                  <a:pt x="800099" y="38099"/>
                </a:moveTo>
                <a:lnTo>
                  <a:pt x="742949" y="38099"/>
                </a:lnTo>
                <a:lnTo>
                  <a:pt x="742949" y="76199"/>
                </a:lnTo>
                <a:lnTo>
                  <a:pt x="800099" y="76199"/>
                </a:lnTo>
                <a:lnTo>
                  <a:pt x="838199" y="57149"/>
                </a:lnTo>
                <a:lnTo>
                  <a:pt x="800099" y="38099"/>
                </a:lnTo>
                <a:close/>
              </a:path>
            </a:pathLst>
          </a:custGeom>
          <a:solidFill>
            <a:srgbClr val="001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26</a:t>
            </a:fld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70256" rIns="0" bIns="0" rtlCol="0">
            <a:spAutoFit/>
          </a:bodyPr>
          <a:lstStyle/>
          <a:p>
            <a:pPr marL="1316355">
              <a:lnSpc>
                <a:spcPct val="100000"/>
              </a:lnSpc>
            </a:pPr>
            <a:r>
              <a:rPr dirty="0"/>
              <a:t>Weathering vs.</a:t>
            </a:r>
            <a:r>
              <a:rPr spc="-30" dirty="0"/>
              <a:t> </a:t>
            </a:r>
            <a:r>
              <a:rPr dirty="0"/>
              <a:t>Ero</a:t>
            </a:r>
            <a:r>
              <a:rPr spc="5" dirty="0"/>
              <a:t>s</a:t>
            </a:r>
            <a:r>
              <a:rPr dirty="0"/>
              <a:t>ion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2293620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854196"/>
            <a:ext cx="278892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40" y="2264144"/>
            <a:ext cx="7731125" cy="2943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</a:pPr>
            <a:r>
              <a:rPr sz="3200" dirty="0">
                <a:latin typeface="Times New Roman"/>
                <a:cs typeface="Times New Roman"/>
              </a:rPr>
              <a:t>W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at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er</a:t>
            </a:r>
            <a:r>
              <a:rPr sz="3200" spc="-2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ng  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  </a:t>
            </a:r>
            <a:r>
              <a:rPr sz="3200" spc="-13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proc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ss  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f  </a:t>
            </a:r>
            <a:r>
              <a:rPr sz="3200" spc="-1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ntegrati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  </a:t>
            </a:r>
            <a:r>
              <a:rPr sz="3200" spc="-125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or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composi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3200" spc="2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f</a:t>
            </a:r>
            <a:r>
              <a:rPr sz="3200" spc="229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rocks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</a:t>
            </a:r>
            <a:r>
              <a:rPr sz="3200" spc="-1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ich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stay</a:t>
            </a:r>
            <a:r>
              <a:rPr sz="3200" spc="240" dirty="0">
                <a:latin typeface="Times New Roman"/>
                <a:cs typeface="Times New Roman"/>
              </a:rPr>
              <a:t> </a:t>
            </a:r>
            <a:r>
              <a:rPr sz="3200" spc="-20" dirty="0">
                <a:latin typeface="Times New Roman"/>
                <a:cs typeface="Times New Roman"/>
              </a:rPr>
              <a:t>t</a:t>
            </a:r>
            <a:r>
              <a:rPr sz="3200" dirty="0">
                <a:latin typeface="Times New Roman"/>
                <a:cs typeface="Times New Roman"/>
              </a:rPr>
              <a:t>hen</a:t>
            </a:r>
            <a:r>
              <a:rPr sz="3200" spc="250" dirty="0">
                <a:latin typeface="Times New Roman"/>
                <a:cs typeface="Times New Roman"/>
              </a:rPr>
              <a:t> </a:t>
            </a:r>
            <a:r>
              <a:rPr sz="3200" spc="-5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</a:t>
            </a:r>
            <a:r>
              <a:rPr sz="3200" spc="23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the s</a:t>
            </a:r>
            <a:r>
              <a:rPr sz="3200" spc="5" dirty="0">
                <a:latin typeface="Times New Roman"/>
                <a:cs typeface="Times New Roman"/>
              </a:rPr>
              <a:t>a</a:t>
            </a:r>
            <a:r>
              <a:rPr sz="3200" dirty="0">
                <a:latin typeface="Times New Roman"/>
                <a:cs typeface="Times New Roman"/>
              </a:rPr>
              <a:t>me</a:t>
            </a:r>
            <a:r>
              <a:rPr sz="3200" spc="-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pla</a:t>
            </a:r>
            <a:r>
              <a:rPr sz="3200" spc="5" dirty="0">
                <a:latin typeface="Times New Roman"/>
                <a:cs typeface="Times New Roman"/>
              </a:rPr>
              <a:t>ce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770"/>
              </a:spcBef>
            </a:pPr>
            <a:r>
              <a:rPr sz="3200" dirty="0">
                <a:latin typeface="Times New Roman"/>
                <a:cs typeface="Times New Roman"/>
              </a:rPr>
              <a:t>Erosion   </a:t>
            </a:r>
            <a:r>
              <a:rPr sz="3200" spc="5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=   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p</a:t>
            </a:r>
            <a:r>
              <a:rPr sz="3200" spc="-20" dirty="0">
                <a:latin typeface="Times New Roman"/>
                <a:cs typeface="Times New Roman"/>
              </a:rPr>
              <a:t>r</a:t>
            </a:r>
            <a:r>
              <a:rPr sz="3200" dirty="0">
                <a:latin typeface="Times New Roman"/>
                <a:cs typeface="Times New Roman"/>
              </a:rPr>
              <a:t>o</a:t>
            </a:r>
            <a:r>
              <a:rPr sz="3200" spc="5" dirty="0">
                <a:latin typeface="Times New Roman"/>
                <a:cs typeface="Times New Roman"/>
              </a:rPr>
              <a:t>c</a:t>
            </a:r>
            <a:r>
              <a:rPr sz="3200" dirty="0">
                <a:latin typeface="Times New Roman"/>
                <a:cs typeface="Times New Roman"/>
              </a:rPr>
              <a:t>ess   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-10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f   </a:t>
            </a:r>
            <a:r>
              <a:rPr sz="3200" spc="7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dis</a:t>
            </a:r>
            <a:r>
              <a:rPr sz="3200" spc="-10" dirty="0">
                <a:latin typeface="Times New Roman"/>
                <a:cs typeface="Times New Roman"/>
              </a:rPr>
              <a:t>i</a:t>
            </a:r>
            <a:r>
              <a:rPr sz="3200" dirty="0">
                <a:latin typeface="Times New Roman"/>
                <a:cs typeface="Times New Roman"/>
              </a:rPr>
              <a:t>ntegrati</a:t>
            </a:r>
            <a:r>
              <a:rPr sz="3200" spc="-1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n   </a:t>
            </a:r>
            <a:r>
              <a:rPr sz="3200" spc="70" dirty="0"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or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3200" spc="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composi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3200" spc="39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f </a:t>
            </a:r>
            <a:r>
              <a:rPr sz="3200" spc="-40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rocks </a:t>
            </a:r>
            <a:r>
              <a:rPr sz="3200" spc="-38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w</a:t>
            </a:r>
            <a:r>
              <a:rPr sz="3200" spc="-10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ich </a:t>
            </a:r>
            <a:r>
              <a:rPr sz="3200" spc="-385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are </a:t>
            </a:r>
            <a:r>
              <a:rPr sz="3200" spc="-390" dirty="0"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3200" spc="-1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3200" spc="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sp</a:t>
            </a:r>
            <a:r>
              <a:rPr sz="3200" spc="-1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FF0000"/>
                </a:solidFill>
                <a:latin typeface="Times New Roman"/>
                <a:cs typeface="Times New Roman"/>
              </a:rPr>
              <a:t>rted </a:t>
            </a:r>
            <a:r>
              <a:rPr sz="3200" dirty="0">
                <a:latin typeface="Times New Roman"/>
                <a:cs typeface="Times New Roman"/>
              </a:rPr>
              <a:t>s</a:t>
            </a:r>
            <a:r>
              <a:rPr sz="3200" spc="5" dirty="0">
                <a:latin typeface="Times New Roman"/>
                <a:cs typeface="Times New Roman"/>
              </a:rPr>
              <a:t>o</a:t>
            </a:r>
            <a:r>
              <a:rPr sz="3200" dirty="0">
                <a:latin typeface="Times New Roman"/>
                <a:cs typeface="Times New Roman"/>
              </a:rPr>
              <a:t>m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w</a:t>
            </a:r>
            <a:r>
              <a:rPr sz="3200" spc="5" dirty="0">
                <a:latin typeface="Times New Roman"/>
                <a:cs typeface="Times New Roman"/>
              </a:rPr>
              <a:t>h</a:t>
            </a:r>
            <a:r>
              <a:rPr sz="3200" dirty="0">
                <a:latin typeface="Times New Roman"/>
                <a:cs typeface="Times New Roman"/>
              </a:rPr>
              <a:t>ere</a:t>
            </a:r>
            <a:r>
              <a:rPr sz="3200" spc="-40" dirty="0">
                <a:latin typeface="Times New Roman"/>
                <a:cs typeface="Times New Roman"/>
              </a:rPr>
              <a:t> </a:t>
            </a:r>
            <a:r>
              <a:rPr sz="3200" dirty="0">
                <a:latin typeface="Times New Roman"/>
                <a:cs typeface="Times New Roman"/>
              </a:rPr>
              <a:t>els</a:t>
            </a:r>
            <a:r>
              <a:rPr sz="3200" spc="5" dirty="0">
                <a:latin typeface="Times New Roman"/>
                <a:cs typeface="Times New Roman"/>
              </a:rPr>
              <a:t>e</a:t>
            </a:r>
            <a:r>
              <a:rPr sz="3200" dirty="0"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84475">
              <a:lnSpc>
                <a:spcPct val="100000"/>
              </a:lnSpc>
            </a:pPr>
            <a:r>
              <a:rPr dirty="0"/>
              <a:t>Depo</a:t>
            </a:r>
            <a:r>
              <a:rPr spc="10" dirty="0"/>
              <a:t>s</a:t>
            </a:r>
            <a:r>
              <a:rPr dirty="0"/>
              <a:t>ition</a:t>
            </a:r>
          </a:p>
          <a:p>
            <a:pPr marL="347980" marR="5080" indent="-76200">
              <a:lnSpc>
                <a:spcPct val="150000"/>
              </a:lnSpc>
              <a:spcBef>
                <a:spcPts val="400"/>
              </a:spcBef>
            </a:pPr>
            <a:r>
              <a:rPr sz="28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800" b="0" i="0" spc="-3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osit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on</a:t>
            </a:r>
            <a:r>
              <a:rPr sz="2800" b="0" i="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is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th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e cons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ru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ctive</a:t>
            </a:r>
            <a:r>
              <a:rPr sz="2800" b="0" i="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ocess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800" b="0" i="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800" b="0" i="0" spc="-3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800" b="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cu</a:t>
            </a:r>
            <a:r>
              <a:rPr sz="2800" b="0" i="0" spc="-4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800" b="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ulatio</a:t>
            </a:r>
            <a:r>
              <a:rPr sz="2800" b="0" i="0" spc="-15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800" b="0" i="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in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to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 b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eds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 or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re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gular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as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es</a:t>
            </a:r>
            <a:r>
              <a:rPr sz="2800" b="0" i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of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l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se se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di</a:t>
            </a:r>
            <a:r>
              <a:rPr sz="28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ent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o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r oth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er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ck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4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aterial</a:t>
            </a:r>
            <a:r>
              <a:rPr sz="2800" b="0" i="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b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800" b="0" i="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any</a:t>
            </a:r>
            <a:r>
              <a:rPr sz="2800" b="0" i="0" spc="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nat</a:t>
            </a:r>
            <a:r>
              <a:rPr sz="2800" b="0" i="0" spc="-5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ral</a:t>
            </a:r>
            <a:r>
              <a:rPr sz="2800" b="0" i="0" spc="-15" dirty="0">
                <a:solidFill>
                  <a:srgbClr val="000000"/>
                </a:solidFill>
                <a:latin typeface="Times New Roman"/>
                <a:cs typeface="Times New Roman"/>
              </a:rPr>
              <a:t> age</a:t>
            </a:r>
            <a:r>
              <a:rPr sz="2800" b="0" i="0" spc="-10" dirty="0">
                <a:solidFill>
                  <a:srgbClr val="000000"/>
                </a:solidFill>
                <a:latin typeface="Times New Roman"/>
                <a:cs typeface="Times New Roman"/>
              </a:rPr>
              <a:t>nt;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54963" y="3733800"/>
            <a:ext cx="3717036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05400" y="3733800"/>
            <a:ext cx="3581400" cy="27172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90921" y="3719322"/>
            <a:ext cx="3610610" cy="2746375"/>
          </a:xfrm>
          <a:custGeom>
            <a:avLst/>
            <a:gdLst/>
            <a:ahLst/>
            <a:cxnLst/>
            <a:rect l="l" t="t" r="r" b="b"/>
            <a:pathLst>
              <a:path w="3610609" h="2746375">
                <a:moveTo>
                  <a:pt x="0" y="2746247"/>
                </a:moveTo>
                <a:lnTo>
                  <a:pt x="3610355" y="2746247"/>
                </a:lnTo>
                <a:lnTo>
                  <a:pt x="3610355" y="0"/>
                </a:lnTo>
                <a:lnTo>
                  <a:pt x="0" y="0"/>
                </a:lnTo>
                <a:lnTo>
                  <a:pt x="0" y="2746247"/>
                </a:lnTo>
                <a:close/>
              </a:path>
            </a:pathLst>
          </a:custGeom>
          <a:ln w="2895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28</a:t>
            </a:fld>
            <a:endParaRPr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12772" y="867747"/>
            <a:ext cx="291846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Ag</a:t>
            </a:r>
            <a:r>
              <a:rPr sz="4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4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ra</a:t>
            </a:r>
            <a:r>
              <a:rPr sz="4400" b="1" i="1" spc="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4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ation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6240" y="1696211"/>
            <a:ext cx="202691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96240" y="2866644"/>
            <a:ext cx="202691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6440" y="1673790"/>
            <a:ext cx="8035290" cy="313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985" algn="just">
              <a:lnSpc>
                <a:spcPct val="150100"/>
              </a:lnSpc>
            </a:pPr>
            <a:r>
              <a:rPr sz="2400" dirty="0">
                <a:latin typeface="Times New Roman"/>
                <a:cs typeface="Times New Roman"/>
              </a:rPr>
              <a:t>Aggradation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rai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 </a:t>
            </a:r>
            <a:r>
              <a:rPr sz="2400" spc="-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elev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ting </a:t>
            </a:r>
            <a:r>
              <a:rPr sz="2400" spc="-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</a:t>
            </a:r>
            <a:r>
              <a:rPr sz="2400" spc="-2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bo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land </a:t>
            </a:r>
            <a:r>
              <a:rPr sz="2400" spc="-27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sur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ace 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ough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process 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uvial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depos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ct val="15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Concept</a:t>
            </a:r>
            <a:r>
              <a:rPr sz="2400" spc="-10" dirty="0">
                <a:latin typeface="Times New Roman"/>
                <a:cs typeface="Times New Roman"/>
              </a:rPr>
              <a:t>ua</a:t>
            </a:r>
            <a:r>
              <a:rPr sz="2400" dirty="0">
                <a:latin typeface="Times New Roman"/>
                <a:cs typeface="Times New Roman"/>
              </a:rPr>
              <a:t>lly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t is 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u="heavy" spc="-15" dirty="0">
                <a:latin typeface="Times New Roman"/>
                <a:cs typeface="Times New Roman"/>
              </a:rPr>
              <a:t>v</a:t>
            </a:r>
            <a:r>
              <a:rPr sz="2400" u="heavy" spc="-10" dirty="0">
                <a:latin typeface="Times New Roman"/>
                <a:cs typeface="Times New Roman"/>
              </a:rPr>
              <a:t>e</a:t>
            </a:r>
            <a:r>
              <a:rPr sz="2400" u="heavy" dirty="0">
                <a:latin typeface="Times New Roman"/>
                <a:cs typeface="Times New Roman"/>
              </a:rPr>
              <a:t>rti</a:t>
            </a:r>
            <a:r>
              <a:rPr sz="2400" u="heavy" spc="-10" dirty="0">
                <a:latin typeface="Times New Roman"/>
                <a:cs typeface="Times New Roman"/>
              </a:rPr>
              <a:t>ca</a:t>
            </a:r>
            <a:r>
              <a:rPr sz="2400" u="heavy" dirty="0">
                <a:latin typeface="Times New Roman"/>
                <a:cs typeface="Times New Roman"/>
              </a:rPr>
              <a:t>l</a:t>
            </a:r>
            <a:r>
              <a:rPr sz="2400" u="heavy" spc="1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co</a:t>
            </a:r>
            <a:r>
              <a:rPr sz="2400" u="heavy" spc="-20" dirty="0">
                <a:latin typeface="Times New Roman"/>
                <a:cs typeface="Times New Roman"/>
              </a:rPr>
              <a:t>m</a:t>
            </a:r>
            <a:r>
              <a:rPr sz="2400" u="heavy" dirty="0">
                <a:latin typeface="Times New Roman"/>
                <a:cs typeface="Times New Roman"/>
              </a:rPr>
              <a:t>ponent</a:t>
            </a:r>
            <a:r>
              <a:rPr sz="2400" u="heavy" spc="2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of </a:t>
            </a:r>
            <a:r>
              <a:rPr sz="2400" u="heavy" spc="-10" dirty="0">
                <a:latin typeface="Times New Roman"/>
                <a:cs typeface="Times New Roman"/>
              </a:rPr>
              <a:t>a</a:t>
            </a:r>
            <a:r>
              <a:rPr sz="2400" u="heavy" dirty="0">
                <a:latin typeface="Times New Roman"/>
                <a:cs typeface="Times New Roman"/>
              </a:rPr>
              <a:t>c</a:t>
            </a:r>
            <a:r>
              <a:rPr sz="2400" u="heavy" spc="-10" dirty="0">
                <a:latin typeface="Times New Roman"/>
                <a:cs typeface="Times New Roman"/>
              </a:rPr>
              <a:t>c</a:t>
            </a:r>
            <a:r>
              <a:rPr sz="2400" u="heavy" dirty="0">
                <a:latin typeface="Times New Roman"/>
                <a:cs typeface="Times New Roman"/>
              </a:rPr>
              <a:t>re</a:t>
            </a:r>
            <a:r>
              <a:rPr sz="2400" u="heavy" spc="-15" dirty="0">
                <a:latin typeface="Times New Roman"/>
                <a:cs typeface="Times New Roman"/>
              </a:rPr>
              <a:t>t</a:t>
            </a:r>
            <a:r>
              <a:rPr sz="2400" u="heavy" dirty="0">
                <a:latin typeface="Times New Roman"/>
                <a:cs typeface="Times New Roman"/>
              </a:rPr>
              <a:t>ion</a:t>
            </a:r>
            <a:r>
              <a:rPr sz="2400" u="heavy" spc="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and is</a:t>
            </a:r>
            <a:r>
              <a:rPr sz="2400" u="heavy" spc="-5" dirty="0">
                <a:latin typeface="Times New Roman"/>
                <a:cs typeface="Times New Roman"/>
              </a:rPr>
              <a:t> </a:t>
            </a:r>
            <a:r>
              <a:rPr sz="2400" u="heavy" spc="-20" dirty="0">
                <a:latin typeface="Times New Roman"/>
                <a:cs typeface="Times New Roman"/>
              </a:rPr>
              <a:t>m</a:t>
            </a:r>
            <a:r>
              <a:rPr sz="2400" u="heavy" dirty="0">
                <a:latin typeface="Times New Roman"/>
                <a:cs typeface="Times New Roman"/>
              </a:rPr>
              <a:t>ost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Times New Roman"/>
                <a:cs typeface="Times New Roman"/>
              </a:rPr>
              <a:t>f</a:t>
            </a:r>
            <a:r>
              <a:rPr sz="2400" u="heavy" dirty="0">
                <a:latin typeface="Times New Roman"/>
                <a:cs typeface="Times New Roman"/>
              </a:rPr>
              <a:t>requently </a:t>
            </a:r>
            <a:r>
              <a:rPr sz="2400" u="heavy" spc="-365" dirty="0">
                <a:latin typeface="Times New Roman"/>
                <a:cs typeface="Times New Roman"/>
              </a:rPr>
              <a:t> </a:t>
            </a:r>
            <a:r>
              <a:rPr sz="2400" u="heavy" spc="-10" dirty="0">
                <a:latin typeface="Times New Roman"/>
                <a:cs typeface="Times New Roman"/>
              </a:rPr>
              <a:t>a</a:t>
            </a:r>
            <a:r>
              <a:rPr sz="2400" u="heavy" dirty="0">
                <a:latin typeface="Times New Roman"/>
                <a:cs typeface="Times New Roman"/>
              </a:rPr>
              <a:t>pp</a:t>
            </a:r>
            <a:r>
              <a:rPr sz="2400" u="heavy" spc="-10" dirty="0">
                <a:latin typeface="Times New Roman"/>
                <a:cs typeface="Times New Roman"/>
              </a:rPr>
              <a:t>l</a:t>
            </a:r>
            <a:r>
              <a:rPr sz="2400" u="heavy" dirty="0">
                <a:latin typeface="Times New Roman"/>
                <a:cs typeface="Times New Roman"/>
              </a:rPr>
              <a:t>ied </a:t>
            </a:r>
            <a:r>
              <a:rPr sz="2400" u="heavy" spc="-35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to </a:t>
            </a:r>
            <a:r>
              <a:rPr sz="2400" u="heavy" spc="-37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s</a:t>
            </a:r>
            <a:r>
              <a:rPr sz="2400" u="heavy" spc="-10" dirty="0">
                <a:latin typeface="Times New Roman"/>
                <a:cs typeface="Times New Roman"/>
              </a:rPr>
              <a:t>e</a:t>
            </a:r>
            <a:r>
              <a:rPr sz="2400" u="heavy" dirty="0">
                <a:latin typeface="Times New Roman"/>
                <a:cs typeface="Times New Roman"/>
              </a:rPr>
              <a:t>di</a:t>
            </a:r>
            <a:r>
              <a:rPr sz="2400" u="heavy" spc="-20" dirty="0">
                <a:latin typeface="Times New Roman"/>
                <a:cs typeface="Times New Roman"/>
              </a:rPr>
              <a:t>m</a:t>
            </a:r>
            <a:r>
              <a:rPr sz="2400" u="heavy" dirty="0">
                <a:latin typeface="Times New Roman"/>
                <a:cs typeface="Times New Roman"/>
              </a:rPr>
              <a:t>ent </a:t>
            </a:r>
            <a:r>
              <a:rPr sz="2400" u="heavy" spc="-35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dep</a:t>
            </a:r>
            <a:r>
              <a:rPr sz="2400" u="heavy" spc="-15" dirty="0">
                <a:latin typeface="Times New Roman"/>
                <a:cs typeface="Times New Roman"/>
              </a:rPr>
              <a:t>o</a:t>
            </a:r>
            <a:r>
              <a:rPr sz="2400" u="heavy" dirty="0">
                <a:latin typeface="Times New Roman"/>
                <a:cs typeface="Times New Roman"/>
              </a:rPr>
              <a:t>sition </a:t>
            </a:r>
            <a:r>
              <a:rPr sz="2400" u="heavy" spc="-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chann</a:t>
            </a:r>
            <a:r>
              <a:rPr sz="2400" spc="-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be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bar or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er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ea</a:t>
            </a:r>
            <a:r>
              <a:rPr sz="2400" dirty="0">
                <a:latin typeface="Times New Roman"/>
                <a:cs typeface="Times New Roman"/>
              </a:rPr>
              <a:t>r-c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ann</a:t>
            </a:r>
            <a:r>
              <a:rPr sz="2400" spc="-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rfaces,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flo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ain,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or,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en,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spc="-5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- ly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ng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uvial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ra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163927" y="5233275"/>
            <a:ext cx="2053941" cy="5258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34761" y="5075782"/>
            <a:ext cx="3698231" cy="87911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6927" y="5224676"/>
            <a:ext cx="1546742" cy="2735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228850" y="5372100"/>
            <a:ext cx="838200" cy="114300"/>
          </a:xfrm>
          <a:custGeom>
            <a:avLst/>
            <a:gdLst/>
            <a:ahLst/>
            <a:cxnLst/>
            <a:rect l="l" t="t" r="r" b="b"/>
            <a:pathLst>
              <a:path w="838200" h="114300">
                <a:moveTo>
                  <a:pt x="723899" y="0"/>
                </a:moveTo>
                <a:lnTo>
                  <a:pt x="723899" y="114299"/>
                </a:lnTo>
                <a:lnTo>
                  <a:pt x="800099" y="76199"/>
                </a:lnTo>
                <a:lnTo>
                  <a:pt x="742949" y="76199"/>
                </a:lnTo>
                <a:lnTo>
                  <a:pt x="742949" y="38099"/>
                </a:lnTo>
                <a:lnTo>
                  <a:pt x="800099" y="38099"/>
                </a:lnTo>
                <a:lnTo>
                  <a:pt x="723899" y="0"/>
                </a:lnTo>
                <a:close/>
              </a:path>
              <a:path w="838200" h="114300">
                <a:moveTo>
                  <a:pt x="723899" y="38099"/>
                </a:moveTo>
                <a:lnTo>
                  <a:pt x="0" y="38099"/>
                </a:lnTo>
                <a:lnTo>
                  <a:pt x="0" y="76199"/>
                </a:lnTo>
                <a:lnTo>
                  <a:pt x="723899" y="76199"/>
                </a:lnTo>
                <a:lnTo>
                  <a:pt x="723899" y="38099"/>
                </a:lnTo>
                <a:close/>
              </a:path>
              <a:path w="838200" h="114300">
                <a:moveTo>
                  <a:pt x="800099" y="38099"/>
                </a:moveTo>
                <a:lnTo>
                  <a:pt x="742949" y="38099"/>
                </a:lnTo>
                <a:lnTo>
                  <a:pt x="742949" y="76199"/>
                </a:lnTo>
                <a:lnTo>
                  <a:pt x="800099" y="76199"/>
                </a:lnTo>
                <a:lnTo>
                  <a:pt x="838199" y="57149"/>
                </a:lnTo>
                <a:lnTo>
                  <a:pt x="800099" y="38099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29</a:t>
            </a:fld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4608" y="16459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7696199" y="0"/>
                </a:moveTo>
                <a:lnTo>
                  <a:pt x="0" y="0"/>
                </a:lnTo>
                <a:lnTo>
                  <a:pt x="38131" y="17104"/>
                </a:lnTo>
                <a:lnTo>
                  <a:pt x="72077" y="39017"/>
                </a:lnTo>
                <a:lnTo>
                  <a:pt x="101866" y="65238"/>
                </a:lnTo>
                <a:lnTo>
                  <a:pt x="127527" y="95267"/>
                </a:lnTo>
                <a:lnTo>
                  <a:pt x="149089" y="128604"/>
                </a:lnTo>
                <a:lnTo>
                  <a:pt x="166580" y="164750"/>
                </a:lnTo>
                <a:lnTo>
                  <a:pt x="180028" y="203205"/>
                </a:lnTo>
                <a:lnTo>
                  <a:pt x="189462" y="243468"/>
                </a:lnTo>
                <a:lnTo>
                  <a:pt x="194911" y="285041"/>
                </a:lnTo>
                <a:lnTo>
                  <a:pt x="196403" y="327423"/>
                </a:lnTo>
                <a:lnTo>
                  <a:pt x="193968" y="370115"/>
                </a:lnTo>
                <a:lnTo>
                  <a:pt x="187633" y="412616"/>
                </a:lnTo>
                <a:lnTo>
                  <a:pt x="177427" y="454428"/>
                </a:lnTo>
                <a:lnTo>
                  <a:pt x="163378" y="495049"/>
                </a:lnTo>
                <a:lnTo>
                  <a:pt x="145516" y="533981"/>
                </a:lnTo>
                <a:lnTo>
                  <a:pt x="123869" y="570723"/>
                </a:lnTo>
                <a:lnTo>
                  <a:pt x="98465" y="604775"/>
                </a:lnTo>
                <a:lnTo>
                  <a:pt x="69333" y="635639"/>
                </a:lnTo>
                <a:lnTo>
                  <a:pt x="36502" y="662814"/>
                </a:lnTo>
                <a:lnTo>
                  <a:pt x="0" y="685799"/>
                </a:lnTo>
                <a:lnTo>
                  <a:pt x="7696199" y="685799"/>
                </a:lnTo>
                <a:lnTo>
                  <a:pt x="7696199" y="0"/>
                </a:lnTo>
                <a:close/>
              </a:path>
            </a:pathLst>
          </a:custGeom>
          <a:solidFill>
            <a:srgbClr val="006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54608" y="164592"/>
            <a:ext cx="7696200" cy="685800"/>
          </a:xfrm>
          <a:custGeom>
            <a:avLst/>
            <a:gdLst/>
            <a:ahLst/>
            <a:cxnLst/>
            <a:rect l="l" t="t" r="r" b="b"/>
            <a:pathLst>
              <a:path w="7696200" h="685800">
                <a:moveTo>
                  <a:pt x="7696199" y="76199"/>
                </a:moveTo>
                <a:lnTo>
                  <a:pt x="7696199" y="685799"/>
                </a:lnTo>
                <a:lnTo>
                  <a:pt x="7146883" y="685799"/>
                </a:lnTo>
                <a:lnTo>
                  <a:pt x="6649516" y="685799"/>
                </a:lnTo>
                <a:lnTo>
                  <a:pt x="6198326" y="685799"/>
                </a:lnTo>
                <a:lnTo>
                  <a:pt x="5787542" y="685799"/>
                </a:lnTo>
                <a:lnTo>
                  <a:pt x="5411390" y="685799"/>
                </a:lnTo>
                <a:lnTo>
                  <a:pt x="5064099" y="685799"/>
                </a:lnTo>
                <a:lnTo>
                  <a:pt x="4739897" y="685799"/>
                </a:lnTo>
                <a:lnTo>
                  <a:pt x="4433011" y="685799"/>
                </a:lnTo>
                <a:lnTo>
                  <a:pt x="4137669" y="685799"/>
                </a:lnTo>
                <a:lnTo>
                  <a:pt x="3848099" y="685799"/>
                </a:lnTo>
                <a:lnTo>
                  <a:pt x="3558530" y="685799"/>
                </a:lnTo>
                <a:lnTo>
                  <a:pt x="3263188" y="685799"/>
                </a:lnTo>
                <a:lnTo>
                  <a:pt x="2956302" y="685799"/>
                </a:lnTo>
                <a:lnTo>
                  <a:pt x="2632100" y="685799"/>
                </a:lnTo>
                <a:lnTo>
                  <a:pt x="2284809" y="685799"/>
                </a:lnTo>
                <a:lnTo>
                  <a:pt x="1908657" y="685799"/>
                </a:lnTo>
                <a:lnTo>
                  <a:pt x="1497872" y="685799"/>
                </a:lnTo>
                <a:lnTo>
                  <a:pt x="1046683" y="685799"/>
                </a:lnTo>
                <a:lnTo>
                  <a:pt x="549316" y="685799"/>
                </a:lnTo>
                <a:lnTo>
                  <a:pt x="0" y="685799"/>
                </a:lnTo>
                <a:lnTo>
                  <a:pt x="36502" y="662814"/>
                </a:lnTo>
                <a:lnTo>
                  <a:pt x="69333" y="635639"/>
                </a:lnTo>
                <a:lnTo>
                  <a:pt x="98465" y="604775"/>
                </a:lnTo>
                <a:lnTo>
                  <a:pt x="123869" y="570723"/>
                </a:lnTo>
                <a:lnTo>
                  <a:pt x="145516" y="533981"/>
                </a:lnTo>
                <a:lnTo>
                  <a:pt x="163378" y="495049"/>
                </a:lnTo>
                <a:lnTo>
                  <a:pt x="177427" y="454428"/>
                </a:lnTo>
                <a:lnTo>
                  <a:pt x="187633" y="412616"/>
                </a:lnTo>
                <a:lnTo>
                  <a:pt x="193968" y="370115"/>
                </a:lnTo>
                <a:lnTo>
                  <a:pt x="196403" y="327423"/>
                </a:lnTo>
                <a:lnTo>
                  <a:pt x="194911" y="285041"/>
                </a:lnTo>
                <a:lnTo>
                  <a:pt x="189462" y="243468"/>
                </a:lnTo>
                <a:lnTo>
                  <a:pt x="180028" y="203205"/>
                </a:lnTo>
                <a:lnTo>
                  <a:pt x="166580" y="164750"/>
                </a:lnTo>
                <a:lnTo>
                  <a:pt x="149089" y="128604"/>
                </a:lnTo>
                <a:lnTo>
                  <a:pt x="127527" y="95267"/>
                </a:lnTo>
                <a:lnTo>
                  <a:pt x="101866" y="65238"/>
                </a:lnTo>
                <a:lnTo>
                  <a:pt x="72077" y="39017"/>
                </a:lnTo>
                <a:lnTo>
                  <a:pt x="38131" y="17104"/>
                </a:lnTo>
                <a:lnTo>
                  <a:pt x="0" y="0"/>
                </a:lnTo>
                <a:lnTo>
                  <a:pt x="576733" y="0"/>
                </a:lnTo>
                <a:lnTo>
                  <a:pt x="1150581" y="0"/>
                </a:lnTo>
                <a:lnTo>
                  <a:pt x="1718657" y="0"/>
                </a:lnTo>
                <a:lnTo>
                  <a:pt x="2278075" y="0"/>
                </a:lnTo>
                <a:lnTo>
                  <a:pt x="2825948" y="0"/>
                </a:lnTo>
                <a:lnTo>
                  <a:pt x="3359391" y="0"/>
                </a:lnTo>
                <a:lnTo>
                  <a:pt x="3875517" y="0"/>
                </a:lnTo>
                <a:lnTo>
                  <a:pt x="4371441" y="0"/>
                </a:lnTo>
                <a:lnTo>
                  <a:pt x="4844276" y="0"/>
                </a:lnTo>
                <a:lnTo>
                  <a:pt x="5291137" y="0"/>
                </a:lnTo>
                <a:lnTo>
                  <a:pt x="7696199" y="0"/>
                </a:lnTo>
                <a:lnTo>
                  <a:pt x="7696199" y="76199"/>
                </a:lnTo>
                <a:close/>
              </a:path>
            </a:pathLst>
          </a:custGeom>
          <a:ln w="9143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858767" y="789432"/>
            <a:ext cx="12700" cy="12700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5730" y="0"/>
                </a:moveTo>
                <a:lnTo>
                  <a:pt x="1645" y="518"/>
                </a:lnTo>
                <a:lnTo>
                  <a:pt x="4053" y="5852"/>
                </a:lnTo>
                <a:lnTo>
                  <a:pt x="0" y="8503"/>
                </a:lnTo>
                <a:lnTo>
                  <a:pt x="7376" y="12191"/>
                </a:lnTo>
                <a:lnTo>
                  <a:pt x="10546" y="9022"/>
                </a:lnTo>
                <a:lnTo>
                  <a:pt x="12191" y="6857"/>
                </a:lnTo>
                <a:lnTo>
                  <a:pt x="11429" y="4815"/>
                </a:lnTo>
                <a:lnTo>
                  <a:pt x="12191" y="2651"/>
                </a:lnTo>
                <a:lnTo>
                  <a:pt x="5730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77639" y="832104"/>
            <a:ext cx="15240" cy="12700"/>
          </a:xfrm>
          <a:custGeom>
            <a:avLst/>
            <a:gdLst/>
            <a:ahLst/>
            <a:cxnLst/>
            <a:rect l="l" t="t" r="r" b="b"/>
            <a:pathLst>
              <a:path w="15239" h="12700">
                <a:moveTo>
                  <a:pt x="1523" y="0"/>
                </a:moveTo>
                <a:lnTo>
                  <a:pt x="0" y="2651"/>
                </a:lnTo>
                <a:lnTo>
                  <a:pt x="2285" y="6857"/>
                </a:lnTo>
                <a:lnTo>
                  <a:pt x="4571" y="9022"/>
                </a:lnTo>
                <a:lnTo>
                  <a:pt x="5333" y="10027"/>
                </a:lnTo>
                <a:lnTo>
                  <a:pt x="15239" y="12191"/>
                </a:lnTo>
                <a:lnTo>
                  <a:pt x="12191" y="5333"/>
                </a:lnTo>
                <a:lnTo>
                  <a:pt x="8381" y="1645"/>
                </a:lnTo>
                <a:lnTo>
                  <a:pt x="1523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7379" y="166116"/>
            <a:ext cx="1879091" cy="6781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544823" y="56845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0872" y="2042"/>
                </a:moveTo>
                <a:lnTo>
                  <a:pt x="2407" y="2042"/>
                </a:lnTo>
                <a:lnTo>
                  <a:pt x="5455" y="6095"/>
                </a:lnTo>
                <a:lnTo>
                  <a:pt x="10911" y="7619"/>
                </a:lnTo>
                <a:lnTo>
                  <a:pt x="12191" y="5090"/>
                </a:lnTo>
                <a:lnTo>
                  <a:pt x="10872" y="2042"/>
                </a:lnTo>
                <a:close/>
              </a:path>
              <a:path w="12700" h="7620">
                <a:moveTo>
                  <a:pt x="3688" y="0"/>
                </a:moveTo>
                <a:lnTo>
                  <a:pt x="0" y="518"/>
                </a:lnTo>
                <a:lnTo>
                  <a:pt x="4328" y="6095"/>
                </a:lnTo>
                <a:lnTo>
                  <a:pt x="2407" y="2042"/>
                </a:lnTo>
                <a:lnTo>
                  <a:pt x="10872" y="2042"/>
                </a:lnTo>
                <a:lnTo>
                  <a:pt x="10424" y="1005"/>
                </a:lnTo>
                <a:lnTo>
                  <a:pt x="3688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92635" y="172503"/>
            <a:ext cx="1109944" cy="67093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93464" y="500015"/>
            <a:ext cx="17145" cy="13970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11740" y="0"/>
                </a:moveTo>
                <a:lnTo>
                  <a:pt x="4053" y="5830"/>
                </a:lnTo>
                <a:lnTo>
                  <a:pt x="1608" y="9727"/>
                </a:lnTo>
                <a:lnTo>
                  <a:pt x="10957" y="13954"/>
                </a:lnTo>
                <a:lnTo>
                  <a:pt x="16586" y="6840"/>
                </a:lnTo>
                <a:lnTo>
                  <a:pt x="16382" y="1262"/>
                </a:lnTo>
                <a:lnTo>
                  <a:pt x="11740" y="0"/>
                </a:lnTo>
                <a:close/>
              </a:path>
              <a:path w="17145" h="13970">
                <a:moveTo>
                  <a:pt x="0" y="9000"/>
                </a:moveTo>
                <a:lnTo>
                  <a:pt x="0" y="12292"/>
                </a:lnTo>
                <a:lnTo>
                  <a:pt x="1608" y="9727"/>
                </a:lnTo>
                <a:lnTo>
                  <a:pt x="0" y="900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75176" y="481584"/>
            <a:ext cx="26034" cy="13970"/>
          </a:xfrm>
          <a:custGeom>
            <a:avLst/>
            <a:gdLst/>
            <a:ahLst/>
            <a:cxnLst/>
            <a:rect l="l" t="t" r="r" b="b"/>
            <a:pathLst>
              <a:path w="26035" h="13970">
                <a:moveTo>
                  <a:pt x="5730" y="0"/>
                </a:moveTo>
                <a:lnTo>
                  <a:pt x="2926" y="2042"/>
                </a:lnTo>
                <a:lnTo>
                  <a:pt x="0" y="2407"/>
                </a:lnTo>
                <a:lnTo>
                  <a:pt x="3566" y="6461"/>
                </a:lnTo>
                <a:lnTo>
                  <a:pt x="8673" y="9754"/>
                </a:lnTo>
                <a:lnTo>
                  <a:pt x="18656" y="13915"/>
                </a:lnTo>
                <a:lnTo>
                  <a:pt x="25907" y="8381"/>
                </a:lnTo>
                <a:lnTo>
                  <a:pt x="15118" y="2042"/>
                </a:lnTo>
                <a:lnTo>
                  <a:pt x="8625" y="518"/>
                </a:lnTo>
                <a:lnTo>
                  <a:pt x="5730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64579" y="164592"/>
            <a:ext cx="1807463" cy="6812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812023" y="568452"/>
            <a:ext cx="12700" cy="7620"/>
          </a:xfrm>
          <a:custGeom>
            <a:avLst/>
            <a:gdLst/>
            <a:ahLst/>
            <a:cxnLst/>
            <a:rect l="l" t="t" r="r" b="b"/>
            <a:pathLst>
              <a:path w="12700" h="7620">
                <a:moveTo>
                  <a:pt x="10872" y="2042"/>
                </a:moveTo>
                <a:lnTo>
                  <a:pt x="2407" y="2042"/>
                </a:lnTo>
                <a:lnTo>
                  <a:pt x="5455" y="6095"/>
                </a:lnTo>
                <a:lnTo>
                  <a:pt x="10911" y="7619"/>
                </a:lnTo>
                <a:lnTo>
                  <a:pt x="12191" y="5090"/>
                </a:lnTo>
                <a:lnTo>
                  <a:pt x="10872" y="2042"/>
                </a:lnTo>
                <a:close/>
              </a:path>
              <a:path w="12700" h="7620">
                <a:moveTo>
                  <a:pt x="3688" y="0"/>
                </a:moveTo>
                <a:lnTo>
                  <a:pt x="0" y="518"/>
                </a:lnTo>
                <a:lnTo>
                  <a:pt x="4328" y="6095"/>
                </a:lnTo>
                <a:lnTo>
                  <a:pt x="2407" y="2042"/>
                </a:lnTo>
                <a:lnTo>
                  <a:pt x="10872" y="2042"/>
                </a:lnTo>
                <a:lnTo>
                  <a:pt x="10424" y="1005"/>
                </a:lnTo>
                <a:lnTo>
                  <a:pt x="3688" y="0"/>
                </a:lnTo>
                <a:close/>
              </a:path>
            </a:pathLst>
          </a:custGeom>
          <a:solidFill>
            <a:srgbClr val="9C8F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6444" y="527304"/>
            <a:ext cx="7465059" cy="0"/>
          </a:xfrm>
          <a:custGeom>
            <a:avLst/>
            <a:gdLst/>
            <a:ahLst/>
            <a:cxnLst/>
            <a:rect l="l" t="t" r="r" b="b"/>
            <a:pathLst>
              <a:path w="7465059">
                <a:moveTo>
                  <a:pt x="0" y="0"/>
                </a:moveTo>
                <a:lnTo>
                  <a:pt x="7464551" y="0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6291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903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530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7142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0769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81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8008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1620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5247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8859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2486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6098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9725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333744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6964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576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4203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7815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144255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05443" y="176784"/>
            <a:ext cx="0" cy="662940"/>
          </a:xfrm>
          <a:custGeom>
            <a:avLst/>
            <a:gdLst/>
            <a:ahLst/>
            <a:cxnLst/>
            <a:rect l="l" t="t" r="r" b="b"/>
            <a:pathLst>
              <a:path h="662940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9143">
            <a:solidFill>
              <a:srgbClr val="9C8F8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24755" y="175260"/>
            <a:ext cx="0" cy="226060"/>
          </a:xfrm>
          <a:custGeom>
            <a:avLst/>
            <a:gdLst/>
            <a:ahLst/>
            <a:cxnLst/>
            <a:rect l="l" t="t" r="r" b="b"/>
            <a:pathLst>
              <a:path h="226060">
                <a:moveTo>
                  <a:pt x="0" y="0"/>
                </a:moveTo>
                <a:lnTo>
                  <a:pt x="0" y="225551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718303" y="527304"/>
            <a:ext cx="111760" cy="0"/>
          </a:xfrm>
          <a:custGeom>
            <a:avLst/>
            <a:gdLst/>
            <a:ahLst/>
            <a:cxnLst/>
            <a:rect l="l" t="t" r="r" b="b"/>
            <a:pathLst>
              <a:path w="111760">
                <a:moveTo>
                  <a:pt x="0" y="0"/>
                </a:moveTo>
                <a:lnTo>
                  <a:pt x="11125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885944" y="556260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195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48655" y="714756"/>
            <a:ext cx="0" cy="125095"/>
          </a:xfrm>
          <a:custGeom>
            <a:avLst/>
            <a:gdLst/>
            <a:ahLst/>
            <a:cxnLst/>
            <a:rect l="l" t="t" r="r" b="b"/>
            <a:pathLst>
              <a:path h="125094">
                <a:moveTo>
                  <a:pt x="0" y="0"/>
                </a:moveTo>
                <a:lnTo>
                  <a:pt x="0" y="124967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33744" y="352044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6511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184391" y="527304"/>
            <a:ext cx="553720" cy="0"/>
          </a:xfrm>
          <a:custGeom>
            <a:avLst/>
            <a:gdLst/>
            <a:ahLst/>
            <a:cxnLst/>
            <a:rect l="l" t="t" r="r" b="b"/>
            <a:pathLst>
              <a:path w="553720">
                <a:moveTo>
                  <a:pt x="0" y="0"/>
                </a:moveTo>
                <a:lnTo>
                  <a:pt x="5532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696455" y="374904"/>
            <a:ext cx="0" cy="466725"/>
          </a:xfrm>
          <a:custGeom>
            <a:avLst/>
            <a:gdLst/>
            <a:ahLst/>
            <a:cxnLst/>
            <a:rect l="l" t="t" r="r" b="b"/>
            <a:pathLst>
              <a:path h="466725">
                <a:moveTo>
                  <a:pt x="0" y="0"/>
                </a:moveTo>
                <a:lnTo>
                  <a:pt x="0" y="466343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699503" y="178308"/>
            <a:ext cx="0" cy="79375"/>
          </a:xfrm>
          <a:custGeom>
            <a:avLst/>
            <a:gdLst/>
            <a:ahLst/>
            <a:cxnLst/>
            <a:rect l="l" t="t" r="r" b="b"/>
            <a:pathLst>
              <a:path h="79375">
                <a:moveTo>
                  <a:pt x="0" y="79247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57643" y="175260"/>
            <a:ext cx="0" cy="288290"/>
          </a:xfrm>
          <a:custGeom>
            <a:avLst/>
            <a:gdLst/>
            <a:ahLst/>
            <a:cxnLst/>
            <a:rect l="l" t="t" r="r" b="b"/>
            <a:pathLst>
              <a:path h="288290">
                <a:moveTo>
                  <a:pt x="0" y="288035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96911" y="527304"/>
            <a:ext cx="123825" cy="0"/>
          </a:xfrm>
          <a:custGeom>
            <a:avLst/>
            <a:gdLst/>
            <a:ahLst/>
            <a:cxnLst/>
            <a:rect l="l" t="t" r="r" b="b"/>
            <a:pathLst>
              <a:path w="123825">
                <a:moveTo>
                  <a:pt x="123443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86600" y="527304"/>
            <a:ext cx="99060" cy="0"/>
          </a:xfrm>
          <a:custGeom>
            <a:avLst/>
            <a:gdLst/>
            <a:ahLst/>
            <a:cxnLst/>
            <a:rect l="l" t="t" r="r" b="b"/>
            <a:pathLst>
              <a:path w="99059">
                <a:moveTo>
                  <a:pt x="99059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420355" y="175260"/>
            <a:ext cx="0" cy="428625"/>
          </a:xfrm>
          <a:custGeom>
            <a:avLst/>
            <a:gdLst/>
            <a:ahLst/>
            <a:cxnLst/>
            <a:rect l="l" t="t" r="r" b="b"/>
            <a:pathLst>
              <a:path h="428625">
                <a:moveTo>
                  <a:pt x="0" y="428243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781543" y="746760"/>
            <a:ext cx="0" cy="53340"/>
          </a:xfrm>
          <a:custGeom>
            <a:avLst/>
            <a:gdLst/>
            <a:ahLst/>
            <a:cxnLst/>
            <a:rect l="l" t="t" r="r" b="b"/>
            <a:pathLst>
              <a:path h="53340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438144" y="181356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535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076955" y="176784"/>
            <a:ext cx="0" cy="535305"/>
          </a:xfrm>
          <a:custGeom>
            <a:avLst/>
            <a:gdLst/>
            <a:ahLst/>
            <a:cxnLst/>
            <a:rect l="l" t="t" r="r" b="b"/>
            <a:pathLst>
              <a:path h="535305">
                <a:moveTo>
                  <a:pt x="0" y="0"/>
                </a:moveTo>
                <a:lnTo>
                  <a:pt x="0" y="534923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35807" y="527304"/>
            <a:ext cx="108585" cy="0"/>
          </a:xfrm>
          <a:custGeom>
            <a:avLst/>
            <a:gdLst/>
            <a:ahLst/>
            <a:cxnLst/>
            <a:rect l="l" t="t" r="r" b="b"/>
            <a:pathLst>
              <a:path w="108585">
                <a:moveTo>
                  <a:pt x="108203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22447" y="52730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0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05455" y="527304"/>
            <a:ext cx="129539" cy="0"/>
          </a:xfrm>
          <a:custGeom>
            <a:avLst/>
            <a:gdLst/>
            <a:ahLst/>
            <a:cxnLst/>
            <a:rect l="l" t="t" r="r" b="b"/>
            <a:pathLst>
              <a:path w="129539">
                <a:moveTo>
                  <a:pt x="129539" y="0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17191" y="527304"/>
            <a:ext cx="553720" cy="0"/>
          </a:xfrm>
          <a:custGeom>
            <a:avLst/>
            <a:gdLst/>
            <a:ahLst/>
            <a:cxnLst/>
            <a:rect l="l" t="t" r="r" b="b"/>
            <a:pathLst>
              <a:path w="553719">
                <a:moveTo>
                  <a:pt x="0" y="0"/>
                </a:moveTo>
                <a:lnTo>
                  <a:pt x="55321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350007" y="371856"/>
            <a:ext cx="0" cy="472440"/>
          </a:xfrm>
          <a:custGeom>
            <a:avLst/>
            <a:gdLst/>
            <a:ahLst/>
            <a:cxnLst/>
            <a:rect l="l" t="t" r="r" b="b"/>
            <a:pathLst>
              <a:path h="472440">
                <a:moveTo>
                  <a:pt x="0" y="0"/>
                </a:moveTo>
                <a:lnTo>
                  <a:pt x="0" y="47243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90344" y="400812"/>
            <a:ext cx="0" cy="247015"/>
          </a:xfrm>
          <a:custGeom>
            <a:avLst/>
            <a:gdLst/>
            <a:ahLst/>
            <a:cxnLst/>
            <a:rect l="l" t="t" r="r" b="b"/>
            <a:pathLst>
              <a:path h="247015">
                <a:moveTo>
                  <a:pt x="0" y="0"/>
                </a:moveTo>
                <a:lnTo>
                  <a:pt x="0" y="246887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353055" y="173736"/>
            <a:ext cx="0" cy="43180"/>
          </a:xfrm>
          <a:custGeom>
            <a:avLst/>
            <a:gdLst/>
            <a:ahLst/>
            <a:cxnLst/>
            <a:rect l="l" t="t" r="r" b="b"/>
            <a:pathLst>
              <a:path h="43179">
                <a:moveTo>
                  <a:pt x="0" y="42671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714244" y="286512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399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14244" y="176784"/>
            <a:ext cx="0" cy="35560"/>
          </a:xfrm>
          <a:custGeom>
            <a:avLst/>
            <a:gdLst/>
            <a:ahLst/>
            <a:cxnLst/>
            <a:rect l="l" t="t" r="r" b="b"/>
            <a:pathLst>
              <a:path h="35560">
                <a:moveTo>
                  <a:pt x="0" y="35051"/>
                </a:moveTo>
                <a:lnTo>
                  <a:pt x="0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77228" y="52578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9143">
            <a:solidFill>
              <a:srgbClr val="0065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62127" y="86868"/>
            <a:ext cx="891540" cy="83210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 txBox="1"/>
          <p:nvPr/>
        </p:nvSpPr>
        <p:spPr>
          <a:xfrm>
            <a:off x="3578481" y="881168"/>
            <a:ext cx="5028565" cy="457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b="1" i="1" dirty="0">
                <a:solidFill>
                  <a:srgbClr val="3232CC"/>
                </a:solidFill>
                <a:latin typeface="Times New Roman"/>
                <a:cs typeface="Times New Roman"/>
              </a:rPr>
              <a:t>Various </a:t>
            </a:r>
            <a:r>
              <a:rPr sz="3600" b="1" i="1" spc="-15" dirty="0">
                <a:solidFill>
                  <a:srgbClr val="3232CC"/>
                </a:solidFill>
                <a:latin typeface="Times New Roman"/>
                <a:cs typeface="Times New Roman"/>
              </a:rPr>
              <a:t>l</a:t>
            </a:r>
            <a:r>
              <a:rPr sz="3600" b="1" i="1" dirty="0">
                <a:solidFill>
                  <a:srgbClr val="3232CC"/>
                </a:solidFill>
                <a:latin typeface="Times New Roman"/>
                <a:cs typeface="Times New Roman"/>
              </a:rPr>
              <a:t>andform features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0" y="1295400"/>
            <a:ext cx="3810000" cy="21412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3810000"/>
            <a:ext cx="3733800" cy="245821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943600" y="4191000"/>
            <a:ext cx="3200400" cy="24856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57600" y="1524000"/>
            <a:ext cx="2743200" cy="2057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961888" y="1828800"/>
            <a:ext cx="3182112" cy="1972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05200" y="3962400"/>
            <a:ext cx="3413759" cy="256032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78740" y="1449748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</a:t>
            </a:fld>
            <a:endParaRPr dirty="0"/>
          </a:p>
        </p:txBody>
      </p:sp>
      <p:sp>
        <p:nvSpPr>
          <p:cNvPr id="68" name="object 68"/>
          <p:cNvSpPr txBox="1"/>
          <p:nvPr/>
        </p:nvSpPr>
        <p:spPr>
          <a:xfrm>
            <a:off x="3736978" y="1614848"/>
            <a:ext cx="2426335" cy="467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 marR="5080" algn="r">
              <a:lnSpc>
                <a:spcPts val="202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78752" y="3822622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584590" y="3964997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090060" y="4203622"/>
            <a:ext cx="139700" cy="254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8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956" y="0"/>
            <a:ext cx="4742043" cy="599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27" cy="1020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33" y="52334"/>
            <a:ext cx="9145595" cy="901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819148" y="810636"/>
            <a:ext cx="3509645" cy="57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0" b="1" spc="-25" dirty="0">
                <a:solidFill>
                  <a:srgbClr val="001F5F"/>
                </a:solidFill>
                <a:latin typeface="Calibri"/>
                <a:cs typeface="Calibri"/>
              </a:rPr>
              <a:t>Sedime</a:t>
            </a:r>
            <a:r>
              <a:rPr sz="4500" b="1" spc="-65" dirty="0">
                <a:solidFill>
                  <a:srgbClr val="001F5F"/>
                </a:solidFill>
                <a:latin typeface="Calibri"/>
                <a:cs typeface="Calibri"/>
              </a:rPr>
              <a:t>n</a:t>
            </a:r>
            <a:r>
              <a:rPr sz="4500" b="1" spc="-70" dirty="0">
                <a:solidFill>
                  <a:srgbClr val="001F5F"/>
                </a:solidFill>
                <a:latin typeface="Calibri"/>
                <a:cs typeface="Calibri"/>
              </a:rPr>
              <a:t>t</a:t>
            </a:r>
            <a:r>
              <a:rPr sz="4500" b="1" spc="-60" dirty="0">
                <a:solidFill>
                  <a:srgbClr val="001F5F"/>
                </a:solidFill>
                <a:latin typeface="Calibri"/>
                <a:cs typeface="Calibri"/>
              </a:rPr>
              <a:t>a</a:t>
            </a:r>
            <a:r>
              <a:rPr sz="4500" b="1" spc="-20" dirty="0">
                <a:solidFill>
                  <a:srgbClr val="001F5F"/>
                </a:solidFill>
                <a:latin typeface="Calibri"/>
                <a:cs typeface="Calibri"/>
              </a:rPr>
              <a:t>tion</a:t>
            </a:r>
            <a:endParaRPr sz="4500">
              <a:latin typeface="Calibri"/>
              <a:cs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7020" marR="5080" indent="-274320" algn="just">
              <a:lnSpc>
                <a:spcPct val="150000"/>
              </a:lnSpc>
              <a:buClr>
                <a:srgbClr val="EB631B"/>
              </a:buClr>
              <a:buSzPct val="94230"/>
              <a:buFont typeface="Wingdings 2"/>
              <a:buChar char=""/>
              <a:tabLst>
                <a:tab pos="287020" algn="l"/>
              </a:tabLst>
            </a:pPr>
            <a:r>
              <a:rPr sz="2600" spc="-5" dirty="0">
                <a:latin typeface="Calibri"/>
                <a:cs typeface="Calibri"/>
              </a:rPr>
              <a:t>Sed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spc="-35" dirty="0">
                <a:latin typeface="Calibri"/>
                <a:cs typeface="Calibri"/>
              </a:rPr>
              <a:t>t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15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libri"/>
                <a:cs typeface="Calibri"/>
              </a:rPr>
              <a:t>b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whi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200" dirty="0"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ed</a:t>
            </a:r>
            <a:r>
              <a:rPr sz="2600" spc="-5" dirty="0">
                <a:latin typeface="Calibri"/>
                <a:cs typeface="Calibri"/>
              </a:rPr>
              <a:t>i</a:t>
            </a:r>
            <a:r>
              <a:rPr sz="2600" spc="-15" dirty="0">
                <a:latin typeface="Calibri"/>
                <a:cs typeface="Calibri"/>
              </a:rPr>
              <a:t>m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 </a:t>
            </a:r>
            <a:r>
              <a:rPr sz="2600" spc="-19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me</a:t>
            </a:r>
            <a:r>
              <a:rPr sz="2600" spc="-1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han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2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l</a:t>
            </a:r>
            <a:r>
              <a:rPr sz="2600" dirty="0">
                <a:latin typeface="Calibri"/>
                <a:cs typeface="Calibri"/>
              </a:rPr>
              <a:t>ly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65" dirty="0">
                <a:latin typeface="Times New Roman"/>
                <a:cs typeface="Times New Roman"/>
              </a:rPr>
              <a:t> 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epos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spc="-35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6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libri"/>
                <a:cs typeface="Calibri"/>
              </a:rPr>
              <a:t>f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7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su</a:t>
            </a:r>
            <a:r>
              <a:rPr sz="2600" spc="-20" dirty="0">
                <a:latin typeface="Calibri"/>
                <a:cs typeface="Calibri"/>
              </a:rPr>
              <a:t>s</a:t>
            </a:r>
            <a:r>
              <a:rPr sz="2600" spc="-5" dirty="0">
                <a:latin typeface="Calibri"/>
                <a:cs typeface="Calibri"/>
              </a:rPr>
              <a:t>pens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w</a:t>
            </a:r>
            <a:r>
              <a:rPr sz="2600" spc="-15" dirty="0">
                <a:latin typeface="Calibri"/>
                <a:cs typeface="Calibri"/>
              </a:rPr>
              <a:t>i</a:t>
            </a:r>
            <a:r>
              <a:rPr sz="2600" dirty="0">
                <a:latin typeface="Calibri"/>
                <a:cs typeface="Calibri"/>
              </a:rPr>
              <a:t>thin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5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1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f</a:t>
            </a:r>
            <a:r>
              <a:rPr sz="2600" dirty="0">
                <a:latin typeface="Calibri"/>
                <a:cs typeface="Calibri"/>
              </a:rPr>
              <a:t>l</a:t>
            </a:r>
            <a:r>
              <a:rPr sz="2600" spc="-5" dirty="0">
                <a:latin typeface="Calibri"/>
                <a:cs typeface="Calibri"/>
              </a:rPr>
              <a:t>u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5" dirty="0">
                <a:latin typeface="Calibri"/>
                <a:cs typeface="Calibri"/>
              </a:rPr>
              <a:t>d,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Calibri"/>
                <a:cs typeface="Calibri"/>
              </a:rPr>
              <a:t>g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1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0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ally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40" dirty="0">
                <a:latin typeface="Calibri"/>
                <a:cs typeface="Calibri"/>
              </a:rPr>
              <a:t>w</a:t>
            </a:r>
            <a:r>
              <a:rPr sz="2600" spc="-25" dirty="0">
                <a:latin typeface="Calibri"/>
                <a:cs typeface="Calibri"/>
              </a:rPr>
              <a:t>at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229" dirty="0">
                <a:latin typeface="Calibri"/>
                <a:cs typeface="Calibri"/>
              </a:rPr>
              <a:t>r</a:t>
            </a:r>
            <a:r>
              <a:rPr sz="2600" spc="-10" dirty="0">
                <a:latin typeface="Calibri"/>
                <a:cs typeface="Calibri"/>
              </a:rPr>
              <a:t>,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r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ice,</a:t>
            </a:r>
            <a:r>
              <a:rPr sz="2600" spc="11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</a:t>
            </a:r>
            <a:r>
              <a:rPr sz="2600" spc="-10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spc="-15" dirty="0">
                <a:latin typeface="Calibri"/>
                <a:cs typeface="Calibri"/>
              </a:rPr>
              <a:t>eb</a:t>
            </a:r>
            <a:r>
              <a:rPr sz="2600" dirty="0">
                <a:latin typeface="Calibri"/>
                <a:cs typeface="Calibri"/>
              </a:rPr>
              <a:t>y</a:t>
            </a:r>
            <a:r>
              <a:rPr sz="2600" spc="1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0" dirty="0">
                <a:latin typeface="Calibri"/>
                <a:cs typeface="Calibri"/>
              </a:rPr>
              <a:t>c</a:t>
            </a:r>
            <a:r>
              <a:rPr sz="2600" dirty="0">
                <a:latin typeface="Calibri"/>
                <a:cs typeface="Calibri"/>
              </a:rPr>
              <a:t>cumu</a:t>
            </a:r>
            <a:r>
              <a:rPr sz="2600" spc="-5" dirty="0">
                <a:latin typeface="Calibri"/>
                <a:cs typeface="Calibri"/>
              </a:rPr>
              <a:t>l</a:t>
            </a:r>
            <a:r>
              <a:rPr sz="2600" spc="-25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10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as</a:t>
            </a:r>
            <a:r>
              <a:rPr sz="2600" spc="130" dirty="0"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2600" spc="-5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2600" spc="-40" dirty="0">
                <a:solidFill>
                  <a:srgbClr val="FF0000"/>
                </a:solidFill>
                <a:latin typeface="Calibri"/>
                <a:cs typeface="Calibri"/>
              </a:rPr>
              <a:t>y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spc="-60" dirty="0">
                <a:solidFill>
                  <a:srgbClr val="FF0000"/>
                </a:solidFill>
                <a:latin typeface="Calibri"/>
                <a:cs typeface="Calibri"/>
              </a:rPr>
              <a:t>r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spc="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solidFill>
                  <a:srgbClr val="FF0000"/>
                </a:solidFill>
                <a:latin typeface="Calibri"/>
                <a:cs typeface="Calibri"/>
              </a:rPr>
              <a:t>of</a:t>
            </a:r>
            <a:r>
              <a:rPr sz="26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2600" spc="-15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spc="-5" dirty="0">
                <a:solidFill>
                  <a:srgbClr val="FF0000"/>
                </a:solidFill>
                <a:latin typeface="Calibri"/>
                <a:cs typeface="Calibri"/>
              </a:rPr>
              <a:t>d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i</a:t>
            </a:r>
            <a:r>
              <a:rPr sz="2600" spc="-20" dirty="0">
                <a:solidFill>
                  <a:srgbClr val="FF0000"/>
                </a:solidFill>
                <a:latin typeface="Calibri"/>
                <a:cs typeface="Calibri"/>
              </a:rPr>
              <a:t>m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2600" spc="-30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260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2600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600" spc="-15" dirty="0">
                <a:latin typeface="Calibri"/>
                <a:cs typeface="Calibri"/>
              </a:rPr>
              <a:t>t</a:t>
            </a:r>
            <a:r>
              <a:rPr sz="2600" spc="-5" dirty="0">
                <a:latin typeface="Calibri"/>
                <a:cs typeface="Calibri"/>
              </a:rPr>
              <a:t>h</a:t>
            </a:r>
            <a:r>
              <a:rPr sz="2600" spc="-30" dirty="0">
                <a:latin typeface="Calibri"/>
                <a:cs typeface="Calibri"/>
              </a:rPr>
              <a:t>a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-15" dirty="0">
                <a:latin typeface="Calibri"/>
                <a:cs typeface="Calibri"/>
              </a:rPr>
              <a:t>g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</a:t>
            </a:r>
            <a:r>
              <a:rPr sz="2600" spc="-55" dirty="0">
                <a:latin typeface="Calibri"/>
                <a:cs typeface="Calibri"/>
              </a:rPr>
              <a:t>g</a:t>
            </a:r>
            <a:r>
              <a:rPr sz="2600" spc="-25" dirty="0">
                <a:latin typeface="Calibri"/>
                <a:cs typeface="Calibri"/>
              </a:rPr>
              <a:t>at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dirty="0">
                <a:latin typeface="Calibri"/>
                <a:cs typeface="Calibri"/>
              </a:rPr>
              <a:t>d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wi</a:t>
            </a:r>
            <a:r>
              <a:rPr sz="2600" spc="-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g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o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</a:t>
            </a:r>
            <a:r>
              <a:rPr sz="2600" spc="-30" dirty="0">
                <a:latin typeface="Calibri"/>
                <a:cs typeface="Calibri"/>
              </a:rPr>
              <a:t>f</a:t>
            </a:r>
            <a:r>
              <a:rPr sz="2600" spc="-80" dirty="0">
                <a:latin typeface="Calibri"/>
                <a:cs typeface="Calibri"/>
              </a:rPr>
              <a:t>f</a:t>
            </a:r>
            <a:r>
              <a:rPr sz="2600" spc="-15" dirty="0">
                <a:latin typeface="Calibri"/>
                <a:cs typeface="Calibri"/>
              </a:rPr>
              <a:t>e</a:t>
            </a:r>
            <a:r>
              <a:rPr sz="2600" spc="-35" dirty="0">
                <a:latin typeface="Calibri"/>
                <a:cs typeface="Calibri"/>
              </a:rPr>
              <a:t>r</a:t>
            </a:r>
            <a:r>
              <a:rPr sz="2600" dirty="0">
                <a:latin typeface="Calibri"/>
                <a:cs typeface="Calibri"/>
              </a:rPr>
              <a:t>en</a:t>
            </a:r>
            <a:r>
              <a:rPr sz="2600" spc="-15" dirty="0">
                <a:latin typeface="Calibri"/>
                <a:cs typeface="Calibri"/>
              </a:rPr>
              <a:t>ce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in</a:t>
            </a:r>
            <a:r>
              <a:rPr sz="2600" spc="-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</a:t>
            </a:r>
            <a:r>
              <a:rPr sz="2600" spc="-10" dirty="0">
                <a:latin typeface="Calibri"/>
                <a:cs typeface="Calibri"/>
              </a:rPr>
              <a:t>i</a:t>
            </a:r>
            <a:r>
              <a:rPr sz="2600" spc="-60" dirty="0">
                <a:latin typeface="Calibri"/>
                <a:cs typeface="Calibri"/>
              </a:rPr>
              <a:t>z</a:t>
            </a:r>
            <a:r>
              <a:rPr sz="2600" dirty="0">
                <a:latin typeface="Calibri"/>
                <a:cs typeface="Calibri"/>
              </a:rPr>
              <a:t>e,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shape</a:t>
            </a:r>
            <a:r>
              <a:rPr sz="2600" dirty="0">
                <a:latin typeface="Calibri"/>
                <a:cs typeface="Calibri"/>
              </a:rPr>
              <a:t>,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and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Calibri"/>
                <a:cs typeface="Calibri"/>
              </a:rPr>
              <a:t>c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spc="-10" dirty="0">
                <a:latin typeface="Calibri"/>
                <a:cs typeface="Calibri"/>
              </a:rPr>
              <a:t>m</a:t>
            </a:r>
            <a:r>
              <a:rPr sz="2600" spc="-5" dirty="0">
                <a:latin typeface="Calibri"/>
                <a:cs typeface="Calibri"/>
              </a:rPr>
              <a:t>pos</a:t>
            </a:r>
            <a:r>
              <a:rPr sz="2600" dirty="0">
                <a:latin typeface="Calibri"/>
                <a:cs typeface="Calibri"/>
              </a:rPr>
              <a:t>iti</a:t>
            </a:r>
            <a:r>
              <a:rPr sz="2600" spc="-5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n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Calibri"/>
                <a:cs typeface="Calibri"/>
              </a:rPr>
              <a:t>o</a:t>
            </a:r>
            <a:r>
              <a:rPr sz="2600" dirty="0">
                <a:latin typeface="Calibri"/>
                <a:cs typeface="Calibri"/>
              </a:rPr>
              <a:t>f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Calibri"/>
                <a:cs typeface="Calibri"/>
              </a:rPr>
              <a:t>the</a:t>
            </a:r>
            <a:r>
              <a:rPr sz="2600" spc="-7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se</a:t>
            </a:r>
            <a:r>
              <a:rPr sz="2600" spc="5" dirty="0">
                <a:latin typeface="Calibri"/>
                <a:cs typeface="Calibri"/>
              </a:rPr>
              <a:t>d</a:t>
            </a:r>
            <a:r>
              <a:rPr sz="2600" dirty="0">
                <a:latin typeface="Calibri"/>
                <a:cs typeface="Calibri"/>
              </a:rPr>
              <a:t>ime</a:t>
            </a:r>
            <a:r>
              <a:rPr sz="2600" spc="-25" dirty="0">
                <a:latin typeface="Calibri"/>
                <a:cs typeface="Calibri"/>
              </a:rPr>
              <a:t>n</a:t>
            </a:r>
            <a:r>
              <a:rPr sz="2600" dirty="0">
                <a:latin typeface="Calibri"/>
                <a:cs typeface="Calibri"/>
              </a:rPr>
              <a:t>t</a:t>
            </a:r>
            <a:r>
              <a:rPr sz="2600" spc="-10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Calibri"/>
                <a:cs typeface="Calibri"/>
              </a:rPr>
              <a:t>par</a:t>
            </a:r>
            <a:r>
              <a:rPr sz="2600" spc="5" dirty="0">
                <a:latin typeface="Calibri"/>
                <a:cs typeface="Calibri"/>
              </a:rPr>
              <a:t>t</a:t>
            </a:r>
            <a:r>
              <a:rPr sz="2600" dirty="0">
                <a:latin typeface="Calibri"/>
                <a:cs typeface="Calibri"/>
              </a:rPr>
              <a:t>icle</a:t>
            </a:r>
            <a:r>
              <a:rPr sz="2600" spc="10" dirty="0">
                <a:latin typeface="Calibri"/>
                <a:cs typeface="Calibri"/>
              </a:rPr>
              <a:t>s</a:t>
            </a:r>
            <a:r>
              <a:rPr sz="2600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3400" y="4523232"/>
            <a:ext cx="4605528" cy="220675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4572000"/>
            <a:ext cx="3200400" cy="21336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556504" y="6555900"/>
            <a:ext cx="14732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5" dirty="0">
                <a:solidFill>
                  <a:srgbClr val="424242"/>
                </a:solidFill>
                <a:latin typeface="Constantia"/>
                <a:cs typeface="Constantia"/>
              </a:rPr>
              <a:t>31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612" rIns="0" bIns="0" rtlCol="0">
            <a:spAutoFit/>
          </a:bodyPr>
          <a:lstStyle/>
          <a:p>
            <a:pPr marL="470534">
              <a:lnSpc>
                <a:spcPct val="100000"/>
              </a:lnSpc>
            </a:pPr>
            <a:r>
              <a:rPr dirty="0"/>
              <a:t>Mass </a:t>
            </a:r>
            <a:r>
              <a:rPr spc="-20" dirty="0"/>
              <a:t>m</a:t>
            </a:r>
            <a:r>
              <a:rPr dirty="0"/>
              <a:t>ovement/Mass </a:t>
            </a:r>
            <a:r>
              <a:rPr spc="-15" dirty="0"/>
              <a:t>W</a:t>
            </a:r>
            <a:r>
              <a:rPr dirty="0"/>
              <a:t>asting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848611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567684"/>
            <a:ext cx="202692" cy="2133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40" y="1822613"/>
            <a:ext cx="7731125" cy="2589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50100"/>
              </a:lnSpc>
            </a:pPr>
            <a:r>
              <a:rPr sz="2400" b="1" dirty="0">
                <a:latin typeface="Times New Roman"/>
                <a:cs typeface="Times New Roman"/>
              </a:rPr>
              <a:t>Mass   </a:t>
            </a:r>
            <a:r>
              <a:rPr sz="2400" b="1" spc="-95" dirty="0">
                <a:latin typeface="Times New Roman"/>
                <a:cs typeface="Times New Roman"/>
              </a:rPr>
              <a:t> </a:t>
            </a:r>
            <a:r>
              <a:rPr sz="2400" b="1" dirty="0">
                <a:latin typeface="Times New Roman"/>
                <a:cs typeface="Times New Roman"/>
              </a:rPr>
              <a:t>mo</a:t>
            </a:r>
            <a:r>
              <a:rPr sz="2400" b="1" spc="-15" dirty="0">
                <a:latin typeface="Times New Roman"/>
                <a:cs typeface="Times New Roman"/>
              </a:rPr>
              <a:t>v</a:t>
            </a:r>
            <a:r>
              <a:rPr sz="2400" b="1" dirty="0">
                <a:latin typeface="Times New Roman"/>
                <a:cs typeface="Times New Roman"/>
              </a:rPr>
              <a:t>ement   </a:t>
            </a:r>
            <a:r>
              <a:rPr sz="2400" b="1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  </a:t>
            </a:r>
            <a:r>
              <a:rPr sz="2400" spc="-1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any  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do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nslope   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sfer</a:t>
            </a:r>
            <a:r>
              <a:rPr sz="2400" dirty="0">
                <a:latin typeface="Times New Roman"/>
                <a:cs typeface="Times New Roman"/>
              </a:rPr>
              <a:t>,   </a:t>
            </a:r>
            <a:r>
              <a:rPr sz="2400" spc="-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thro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gh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it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    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 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gene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lly    </a:t>
            </a:r>
            <a:r>
              <a:rPr sz="2400" spc="-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wa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-f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ci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1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ted    </a:t>
            </a:r>
            <a:r>
              <a:rPr sz="2400" spc="-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(v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sco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s) pr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nea</a:t>
            </a:r>
            <a:r>
              <a:rPr sz="2400" spc="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-surface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soil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rock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;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2014"/>
              </a:spcBef>
            </a:pPr>
            <a:r>
              <a:rPr sz="2400" dirty="0">
                <a:latin typeface="Times New Roman"/>
                <a:cs typeface="Times New Roman"/>
              </a:rPr>
              <a:t>Rates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ass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ov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spc="-2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ange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rom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very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low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creep</a:t>
            </a:r>
            <a:r>
              <a:rPr sz="2400" spc="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to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ear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y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440"/>
              </a:spcBef>
            </a:pPr>
            <a:r>
              <a:rPr sz="2400" dirty="0">
                <a:latin typeface="Times New Roman"/>
                <a:cs typeface="Times New Roman"/>
              </a:rPr>
              <a:t>inst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ntaneous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slope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failu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57300" y="4495798"/>
            <a:ext cx="3086100" cy="22661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52059" y="4495800"/>
            <a:ext cx="3025140" cy="2057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8173980" y="631944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32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10289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01956" y="0"/>
            <a:ext cx="4742043" cy="599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088227" cy="1020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-833" y="52334"/>
            <a:ext cx="9145595" cy="90181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34361" y="381762"/>
            <a:ext cx="4724400" cy="401320"/>
          </a:xfrm>
          <a:custGeom>
            <a:avLst/>
            <a:gdLst/>
            <a:ahLst/>
            <a:cxnLst/>
            <a:rect l="l" t="t" r="r" b="b"/>
            <a:pathLst>
              <a:path w="4724400" h="401320">
                <a:moveTo>
                  <a:pt x="0" y="400811"/>
                </a:moveTo>
                <a:lnTo>
                  <a:pt x="4724399" y="400811"/>
                </a:lnTo>
                <a:lnTo>
                  <a:pt x="4724399" y="0"/>
                </a:lnTo>
                <a:lnTo>
                  <a:pt x="0" y="0"/>
                </a:lnTo>
                <a:lnTo>
                  <a:pt x="0" y="4008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2134361" y="381762"/>
            <a:ext cx="4724400" cy="40132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1450">
              <a:lnSpc>
                <a:spcPct val="100000"/>
              </a:lnSpc>
            </a:pPr>
            <a:r>
              <a:rPr sz="2000" b="1" spc="-5" dirty="0">
                <a:latin typeface="Constantia"/>
                <a:cs typeface="Constantia"/>
              </a:rPr>
              <a:t>G</a:t>
            </a:r>
            <a:r>
              <a:rPr sz="2000" b="1" spc="-30" dirty="0">
                <a:latin typeface="Constantia"/>
                <a:cs typeface="Constantia"/>
              </a:rPr>
              <a:t>E</a:t>
            </a:r>
            <a:r>
              <a:rPr sz="2000" b="1" spc="-10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M</a:t>
            </a:r>
            <a:r>
              <a:rPr sz="2000" b="1" spc="-15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R</a:t>
            </a:r>
            <a:r>
              <a:rPr sz="2000" b="1" spc="-40" dirty="0">
                <a:latin typeface="Constantia"/>
                <a:cs typeface="Constantia"/>
              </a:rPr>
              <a:t>P</a:t>
            </a:r>
            <a:r>
              <a:rPr sz="2000" b="1" dirty="0">
                <a:latin typeface="Constantia"/>
                <a:cs typeface="Constantia"/>
              </a:rPr>
              <a:t>H</a:t>
            </a:r>
            <a:r>
              <a:rPr sz="2000" b="1" spc="-15" dirty="0">
                <a:latin typeface="Constantia"/>
                <a:cs typeface="Constantia"/>
              </a:rPr>
              <a:t>O</a:t>
            </a:r>
            <a:r>
              <a:rPr sz="2000" b="1" spc="-30" dirty="0">
                <a:latin typeface="Constantia"/>
                <a:cs typeface="Constantia"/>
              </a:rPr>
              <a:t>L</a:t>
            </a:r>
            <a:r>
              <a:rPr sz="2000" b="1" spc="-10" dirty="0">
                <a:latin typeface="Constantia"/>
                <a:cs typeface="Constantia"/>
              </a:rPr>
              <a:t>O</a:t>
            </a:r>
            <a:r>
              <a:rPr sz="2000" b="1" spc="-5" dirty="0">
                <a:latin typeface="Constantia"/>
                <a:cs typeface="Constantia"/>
              </a:rPr>
              <a:t>GICA</a:t>
            </a:r>
            <a:r>
              <a:rPr sz="2000" b="1" dirty="0">
                <a:latin typeface="Constantia"/>
                <a:cs typeface="Constantia"/>
              </a:rPr>
              <a:t>L</a:t>
            </a:r>
            <a:r>
              <a:rPr sz="2000" b="1" spc="-90" dirty="0">
                <a:latin typeface="Times New Roman"/>
                <a:cs typeface="Times New Roman"/>
              </a:rPr>
              <a:t> </a:t>
            </a:r>
            <a:r>
              <a:rPr sz="2000" b="1" spc="-40" dirty="0">
                <a:latin typeface="Constantia"/>
                <a:cs typeface="Constantia"/>
              </a:rPr>
              <a:t>P</a:t>
            </a:r>
            <a:r>
              <a:rPr sz="2000" b="1" spc="-60" dirty="0">
                <a:latin typeface="Constantia"/>
                <a:cs typeface="Constantia"/>
              </a:rPr>
              <a:t>R</a:t>
            </a:r>
            <a:r>
              <a:rPr sz="2000" b="1" spc="-10" dirty="0">
                <a:latin typeface="Constantia"/>
                <a:cs typeface="Constantia"/>
              </a:rPr>
              <a:t>O</a:t>
            </a:r>
            <a:r>
              <a:rPr sz="2000" b="1" dirty="0">
                <a:latin typeface="Constantia"/>
                <a:cs typeface="Constantia"/>
              </a:rPr>
              <a:t>CESSES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86561" y="1372362"/>
            <a:ext cx="3352800" cy="462280"/>
          </a:xfrm>
          <a:custGeom>
            <a:avLst/>
            <a:gdLst/>
            <a:ahLst/>
            <a:cxnLst/>
            <a:rect l="l" t="t" r="r" b="b"/>
            <a:pathLst>
              <a:path w="3352800" h="462280">
                <a:moveTo>
                  <a:pt x="0" y="461771"/>
                </a:moveTo>
                <a:lnTo>
                  <a:pt x="3352799" y="461771"/>
                </a:lnTo>
                <a:lnTo>
                  <a:pt x="3352799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86561" y="1372362"/>
            <a:ext cx="3352800" cy="46228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77165">
              <a:lnSpc>
                <a:spcPct val="100000"/>
              </a:lnSpc>
            </a:pPr>
            <a:r>
              <a:rPr sz="2400" b="1" spc="-220" dirty="0">
                <a:latin typeface="Constantia"/>
                <a:cs typeface="Constantia"/>
              </a:rPr>
              <a:t>T</a:t>
            </a:r>
            <a:r>
              <a:rPr sz="2400" b="1" spc="-15" dirty="0">
                <a:latin typeface="Constantia"/>
                <a:cs typeface="Constantia"/>
              </a:rPr>
              <a:t>er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spc="-15" dirty="0">
                <a:latin typeface="Constantia"/>
                <a:cs typeface="Constantia"/>
              </a:rPr>
              <a:t>estrial</a:t>
            </a:r>
            <a:r>
              <a:rPr sz="2400" b="1" spc="-50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P</a:t>
            </a:r>
            <a:r>
              <a:rPr sz="2400" b="1" spc="-35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o</a:t>
            </a:r>
            <a:r>
              <a:rPr sz="2400" b="1" spc="-45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esses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01361" y="1372362"/>
            <a:ext cx="3733800" cy="431800"/>
          </a:xfrm>
          <a:custGeom>
            <a:avLst/>
            <a:gdLst/>
            <a:ahLst/>
            <a:cxnLst/>
            <a:rect l="l" t="t" r="r" b="b"/>
            <a:pathLst>
              <a:path w="3733800" h="431800">
                <a:moveTo>
                  <a:pt x="0" y="431291"/>
                </a:moveTo>
                <a:lnTo>
                  <a:pt x="3733799" y="431291"/>
                </a:lnTo>
                <a:lnTo>
                  <a:pt x="373379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4801361" y="1372362"/>
            <a:ext cx="3733800" cy="43180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20014">
              <a:lnSpc>
                <a:spcPct val="100000"/>
              </a:lnSpc>
            </a:pPr>
            <a:r>
              <a:rPr sz="2200" b="1" spc="-20" dirty="0">
                <a:latin typeface="Constantia"/>
                <a:cs typeface="Constantia"/>
              </a:rPr>
              <a:t>Ext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20" dirty="0">
                <a:latin typeface="Constantia"/>
                <a:cs typeface="Constantia"/>
              </a:rPr>
              <a:t>a</a:t>
            </a:r>
            <a:r>
              <a:rPr sz="2200" b="1" spc="-10" dirty="0">
                <a:latin typeface="Constantia"/>
                <a:cs typeface="Constantia"/>
              </a:rPr>
              <a:t>-</a:t>
            </a:r>
            <a:r>
              <a:rPr sz="2200" b="1" spc="-50" dirty="0">
                <a:latin typeface="Constantia"/>
                <a:cs typeface="Constantia"/>
              </a:rPr>
              <a:t>t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r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5" dirty="0">
                <a:latin typeface="Constantia"/>
                <a:cs typeface="Constantia"/>
              </a:rPr>
              <a:t>s</a:t>
            </a:r>
            <a:r>
              <a:rPr sz="2200" b="1" spc="-10" dirty="0">
                <a:latin typeface="Constantia"/>
                <a:cs typeface="Constantia"/>
              </a:rPr>
              <a:t>t</a:t>
            </a:r>
            <a:r>
              <a:rPr sz="2200" b="1" spc="-20" dirty="0">
                <a:latin typeface="Constantia"/>
                <a:cs typeface="Constantia"/>
              </a:rPr>
              <a:t>r</a:t>
            </a:r>
            <a:r>
              <a:rPr sz="2200" b="1" spc="-10" dirty="0">
                <a:latin typeface="Constantia"/>
                <a:cs typeface="Constantia"/>
              </a:rPr>
              <a:t>ial</a:t>
            </a:r>
            <a:r>
              <a:rPr sz="2200" b="1" spc="2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60" dirty="0">
                <a:latin typeface="Constantia"/>
                <a:cs typeface="Constantia"/>
              </a:rPr>
              <a:t>r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55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esses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6561" y="2439162"/>
            <a:ext cx="3352800" cy="462280"/>
          </a:xfrm>
          <a:custGeom>
            <a:avLst/>
            <a:gdLst/>
            <a:ahLst/>
            <a:cxnLst/>
            <a:rect l="l" t="t" r="r" b="b"/>
            <a:pathLst>
              <a:path w="3352800" h="462280">
                <a:moveTo>
                  <a:pt x="0" y="461771"/>
                </a:moveTo>
                <a:lnTo>
                  <a:pt x="3352799" y="461771"/>
                </a:lnTo>
                <a:lnTo>
                  <a:pt x="3352799" y="0"/>
                </a:lnTo>
                <a:lnTo>
                  <a:pt x="0" y="0"/>
                </a:lnTo>
                <a:lnTo>
                  <a:pt x="0" y="46177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686561" y="2439162"/>
            <a:ext cx="3352800" cy="462280"/>
          </a:xfrm>
          <a:prstGeom prst="rect">
            <a:avLst/>
          </a:prstGeom>
          <a:solidFill>
            <a:srgbClr val="FFFFFF"/>
          </a:solidFill>
          <a:ln w="25907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46685">
              <a:lnSpc>
                <a:spcPct val="100000"/>
              </a:lnSpc>
            </a:pPr>
            <a:r>
              <a:rPr sz="2400" b="1" spc="-20" dirty="0">
                <a:latin typeface="Constantia"/>
                <a:cs typeface="Constantia"/>
              </a:rPr>
              <a:t>E</a:t>
            </a:r>
            <a:r>
              <a:rPr sz="2400" b="1" spc="-80" dirty="0">
                <a:latin typeface="Constantia"/>
                <a:cs typeface="Constantia"/>
              </a:rPr>
              <a:t>x</a:t>
            </a:r>
            <a:r>
              <a:rPr sz="2400" b="1" dirty="0">
                <a:latin typeface="Constantia"/>
                <a:cs typeface="Constantia"/>
              </a:rPr>
              <a:t>o</a:t>
            </a:r>
            <a:r>
              <a:rPr sz="2400" b="1" spc="-60" dirty="0">
                <a:latin typeface="Constantia"/>
                <a:cs typeface="Constantia"/>
              </a:rPr>
              <a:t>g</a:t>
            </a:r>
            <a:r>
              <a:rPr sz="2400" b="1" spc="-15" dirty="0">
                <a:latin typeface="Constantia"/>
                <a:cs typeface="Constantia"/>
              </a:rPr>
              <a:t>en</a:t>
            </a:r>
            <a:r>
              <a:rPr sz="2400" b="1" spc="-10" dirty="0">
                <a:latin typeface="Constantia"/>
                <a:cs typeface="Constantia"/>
              </a:rPr>
              <a:t>etic</a:t>
            </a:r>
            <a:r>
              <a:rPr sz="2400" b="1" spc="-85" dirty="0">
                <a:latin typeface="Times New Roman"/>
                <a:cs typeface="Times New Roman"/>
              </a:rPr>
              <a:t> </a:t>
            </a:r>
            <a:r>
              <a:rPr sz="2400" b="1" spc="-20" dirty="0">
                <a:latin typeface="Constantia"/>
                <a:cs typeface="Constantia"/>
              </a:rPr>
              <a:t>P</a:t>
            </a:r>
            <a:r>
              <a:rPr sz="2400" b="1" spc="-55" dirty="0">
                <a:latin typeface="Constantia"/>
                <a:cs typeface="Constantia"/>
              </a:rPr>
              <a:t>r</a:t>
            </a:r>
            <a:r>
              <a:rPr sz="2400" b="1" dirty="0">
                <a:latin typeface="Constantia"/>
                <a:cs typeface="Constantia"/>
              </a:rPr>
              <a:t>o</a:t>
            </a:r>
            <a:r>
              <a:rPr sz="2400" b="1" spc="-45" dirty="0">
                <a:latin typeface="Constantia"/>
                <a:cs typeface="Constantia"/>
              </a:rPr>
              <a:t>c</a:t>
            </a:r>
            <a:r>
              <a:rPr sz="2400" b="1" spc="-15" dirty="0">
                <a:latin typeface="Constantia"/>
                <a:cs typeface="Constantia"/>
              </a:rPr>
              <a:t>esses</a:t>
            </a:r>
            <a:endParaRPr sz="2400">
              <a:latin typeface="Constantia"/>
              <a:cs typeface="Constant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4953000" y="2438400"/>
            <a:ext cx="3352800" cy="431800"/>
          </a:xfrm>
          <a:custGeom>
            <a:avLst/>
            <a:gdLst/>
            <a:ahLst/>
            <a:cxnLst/>
            <a:rect l="l" t="t" r="r" b="b"/>
            <a:pathLst>
              <a:path w="3352800" h="431800">
                <a:moveTo>
                  <a:pt x="0" y="431291"/>
                </a:moveTo>
                <a:lnTo>
                  <a:pt x="3352799" y="431291"/>
                </a:lnTo>
                <a:lnTo>
                  <a:pt x="3352799" y="0"/>
                </a:lnTo>
                <a:lnTo>
                  <a:pt x="0" y="0"/>
                </a:lnTo>
                <a:lnTo>
                  <a:pt x="0" y="4312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953000" y="2438400"/>
            <a:ext cx="3352800" cy="431800"/>
          </a:xfrm>
          <a:prstGeom prst="rect">
            <a:avLst/>
          </a:prstGeom>
          <a:solidFill>
            <a:srgbClr val="FFFFFF"/>
          </a:solidFill>
          <a:ln w="57911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54940">
              <a:lnSpc>
                <a:spcPct val="100000"/>
              </a:lnSpc>
            </a:pPr>
            <a:r>
              <a:rPr sz="2200" b="1" spc="-20" dirty="0">
                <a:latin typeface="Constantia"/>
                <a:cs typeface="Constantia"/>
              </a:rPr>
              <a:t>En</a:t>
            </a:r>
            <a:r>
              <a:rPr sz="2200" b="1" spc="-25" dirty="0">
                <a:latin typeface="Constantia"/>
                <a:cs typeface="Constantia"/>
              </a:rPr>
              <a:t>d</a:t>
            </a:r>
            <a:r>
              <a:rPr sz="2200" b="1" spc="-15" dirty="0">
                <a:latin typeface="Constantia"/>
                <a:cs typeface="Constantia"/>
              </a:rPr>
              <a:t>o</a:t>
            </a:r>
            <a:r>
              <a:rPr sz="2200" b="1" spc="-60" dirty="0">
                <a:latin typeface="Constantia"/>
                <a:cs typeface="Constantia"/>
              </a:rPr>
              <a:t>g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n</a:t>
            </a:r>
            <a:r>
              <a:rPr sz="2200" b="1" spc="-15" dirty="0">
                <a:latin typeface="Constantia"/>
                <a:cs typeface="Constantia"/>
              </a:rPr>
              <a:t>e</a:t>
            </a:r>
            <a:r>
              <a:rPr sz="2200" b="1" spc="-25" dirty="0">
                <a:latin typeface="Constantia"/>
                <a:cs typeface="Constantia"/>
              </a:rPr>
              <a:t>t</a:t>
            </a:r>
            <a:r>
              <a:rPr sz="2200" b="1" spc="-10" dirty="0">
                <a:latin typeface="Constantia"/>
                <a:cs typeface="Constantia"/>
              </a:rPr>
              <a:t>ic</a:t>
            </a:r>
            <a:r>
              <a:rPr sz="2200" b="1" spc="-3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Constantia"/>
                <a:cs typeface="Constantia"/>
              </a:rPr>
              <a:t>P</a:t>
            </a:r>
            <a:r>
              <a:rPr sz="2200" b="1" spc="-55" dirty="0">
                <a:latin typeface="Constantia"/>
                <a:cs typeface="Constantia"/>
              </a:rPr>
              <a:t>r</a:t>
            </a:r>
            <a:r>
              <a:rPr sz="2200" b="1" spc="-10" dirty="0">
                <a:latin typeface="Constantia"/>
                <a:cs typeface="Constantia"/>
              </a:rPr>
              <a:t>o</a:t>
            </a:r>
            <a:r>
              <a:rPr sz="2200" b="1" spc="-60" dirty="0">
                <a:latin typeface="Constantia"/>
                <a:cs typeface="Constantia"/>
              </a:rPr>
              <a:t>c</a:t>
            </a:r>
            <a:r>
              <a:rPr sz="2200" b="1" spc="-15" dirty="0">
                <a:latin typeface="Constantia"/>
                <a:cs typeface="Constantia"/>
              </a:rPr>
              <a:t>esses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85800" y="3319272"/>
            <a:ext cx="3733800" cy="1691639"/>
          </a:xfrm>
          <a:custGeom>
            <a:avLst/>
            <a:gdLst/>
            <a:ahLst/>
            <a:cxnLst/>
            <a:rect l="l" t="t" r="r" b="b"/>
            <a:pathLst>
              <a:path w="3733800" h="1691639">
                <a:moveTo>
                  <a:pt x="0" y="1691639"/>
                </a:moveTo>
                <a:lnTo>
                  <a:pt x="3733799" y="1691639"/>
                </a:lnTo>
                <a:lnTo>
                  <a:pt x="3733799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85800" y="3319272"/>
            <a:ext cx="3733800" cy="1691639"/>
          </a:xfrm>
          <a:custGeom>
            <a:avLst/>
            <a:gdLst/>
            <a:ahLst/>
            <a:cxnLst/>
            <a:rect l="l" t="t" r="r" b="b"/>
            <a:pathLst>
              <a:path w="3733800" h="1691639">
                <a:moveTo>
                  <a:pt x="0" y="1691639"/>
                </a:moveTo>
                <a:lnTo>
                  <a:pt x="3733799" y="1691639"/>
                </a:lnTo>
                <a:lnTo>
                  <a:pt x="3733799" y="0"/>
                </a:lnTo>
                <a:lnTo>
                  <a:pt x="0" y="0"/>
                </a:lnTo>
                <a:lnTo>
                  <a:pt x="0" y="1691639"/>
                </a:lnTo>
                <a:close/>
              </a:path>
            </a:pathLst>
          </a:custGeom>
          <a:ln w="317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764540" y="3399157"/>
            <a:ext cx="2851785" cy="889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Constantia"/>
              <a:buAutoNum type="romanLcPeriod"/>
              <a:tabLst>
                <a:tab pos="528320" algn="l"/>
              </a:tabLst>
            </a:pPr>
            <a:r>
              <a:rPr sz="2000" spc="-150" dirty="0">
                <a:latin typeface="Constantia"/>
                <a:cs typeface="Constantia"/>
              </a:rPr>
              <a:t>W</a:t>
            </a:r>
            <a:r>
              <a:rPr sz="2000" dirty="0">
                <a:latin typeface="Constantia"/>
                <a:cs typeface="Constantia"/>
              </a:rPr>
              <a:t>eathering</a:t>
            </a:r>
            <a:endParaRPr sz="2000">
              <a:latin typeface="Constantia"/>
              <a:cs typeface="Constantia"/>
            </a:endParaRPr>
          </a:p>
          <a:p>
            <a:pPr marL="527685" marR="5080" indent="-514984">
              <a:lnSpc>
                <a:spcPct val="100000"/>
              </a:lnSpc>
              <a:buFont typeface="Constantia"/>
              <a:buAutoNum type="romanLcPeriod"/>
              <a:tabLst>
                <a:tab pos="528320" algn="l"/>
              </a:tabLst>
            </a:pPr>
            <a:r>
              <a:rPr sz="2000" dirty="0">
                <a:latin typeface="Constantia"/>
                <a:cs typeface="Constantia"/>
              </a:rPr>
              <a:t>E</a:t>
            </a:r>
            <a:r>
              <a:rPr sz="2000" spc="-2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osi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n/</a:t>
            </a:r>
            <a:r>
              <a:rPr sz="2000" spc="-10" dirty="0">
                <a:latin typeface="Constantia"/>
                <a:cs typeface="Constantia"/>
              </a:rPr>
              <a:t>D</a:t>
            </a:r>
            <a:r>
              <a:rPr sz="2000" dirty="0">
                <a:latin typeface="Constantia"/>
                <a:cs typeface="Constantia"/>
              </a:rPr>
              <a:t>eg</a:t>
            </a:r>
            <a:r>
              <a:rPr sz="2000" spc="-35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ada</a:t>
            </a:r>
            <a:r>
              <a:rPr sz="2000" spc="-15" dirty="0">
                <a:latin typeface="Constantia"/>
                <a:cs typeface="Constantia"/>
              </a:rPr>
              <a:t>t</a:t>
            </a:r>
            <a:r>
              <a:rPr sz="2000" spc="-5" dirty="0">
                <a:latin typeface="Constantia"/>
                <a:cs typeface="Constantia"/>
              </a:rPr>
              <a:t>i</a:t>
            </a:r>
            <a:r>
              <a:rPr sz="2000" spc="-10" dirty="0">
                <a:latin typeface="Constantia"/>
                <a:cs typeface="Constantia"/>
              </a:rPr>
              <a:t>o</a:t>
            </a:r>
            <a:r>
              <a:rPr sz="2000" dirty="0">
                <a:latin typeface="Constantia"/>
                <a:cs typeface="Constantia"/>
              </a:rPr>
              <a:t>n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25" dirty="0">
                <a:latin typeface="Constantia"/>
                <a:cs typeface="Constantia"/>
              </a:rPr>
              <a:t>T</a:t>
            </a:r>
            <a:r>
              <a:rPr sz="2000" spc="-40" dirty="0">
                <a:latin typeface="Constantia"/>
                <a:cs typeface="Constantia"/>
              </a:rPr>
              <a:t>r</a:t>
            </a:r>
            <a:r>
              <a:rPr sz="2000" dirty="0">
                <a:latin typeface="Constantia"/>
                <a:cs typeface="Constantia"/>
              </a:rPr>
              <a:t>ans</a:t>
            </a:r>
            <a:r>
              <a:rPr sz="2000" spc="-5" dirty="0">
                <a:latin typeface="Constantia"/>
                <a:cs typeface="Constantia"/>
              </a:rPr>
              <a:t>p</a:t>
            </a:r>
            <a:r>
              <a:rPr sz="2000" dirty="0">
                <a:latin typeface="Constantia"/>
                <a:cs typeface="Constantia"/>
              </a:rPr>
              <a:t>ortat</a:t>
            </a:r>
            <a:r>
              <a:rPr sz="2000" spc="-15" dirty="0">
                <a:latin typeface="Constantia"/>
                <a:cs typeface="Constantia"/>
              </a:rPr>
              <a:t>i</a:t>
            </a:r>
            <a:r>
              <a:rPr sz="2000" dirty="0">
                <a:latin typeface="Constantia"/>
                <a:cs typeface="Constantia"/>
              </a:rPr>
              <a:t>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4540" y="4008758"/>
            <a:ext cx="30543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latin typeface="Constantia"/>
                <a:cs typeface="Constantia"/>
              </a:rPr>
              <a:t>iii.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4540" y="4319401"/>
            <a:ext cx="3477895" cy="640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27685" indent="-514984">
              <a:lnSpc>
                <a:spcPct val="100000"/>
              </a:lnSpc>
              <a:buFont typeface="Constantia"/>
              <a:buAutoNum type="romanLcPeriod" startAt="4"/>
              <a:tabLst>
                <a:tab pos="528320" algn="l"/>
              </a:tabLst>
            </a:pPr>
            <a:r>
              <a:rPr sz="2200" spc="-30" dirty="0">
                <a:latin typeface="Constantia"/>
                <a:cs typeface="Constantia"/>
              </a:rPr>
              <a:t>D</a:t>
            </a:r>
            <a:r>
              <a:rPr sz="2200" spc="-15" dirty="0">
                <a:latin typeface="Constantia"/>
                <a:cs typeface="Constantia"/>
              </a:rPr>
              <a:t>epo</a:t>
            </a:r>
            <a:r>
              <a:rPr sz="2200" spc="-20" dirty="0">
                <a:latin typeface="Constantia"/>
                <a:cs typeface="Constantia"/>
              </a:rPr>
              <a:t>s</a:t>
            </a:r>
            <a:r>
              <a:rPr sz="2200" spc="-15" dirty="0">
                <a:latin typeface="Constantia"/>
                <a:cs typeface="Constantia"/>
              </a:rPr>
              <a:t>ition/Agg</a:t>
            </a:r>
            <a:r>
              <a:rPr sz="2200" spc="-55" dirty="0">
                <a:latin typeface="Constantia"/>
                <a:cs typeface="Constantia"/>
              </a:rPr>
              <a:t>r</a:t>
            </a:r>
            <a:r>
              <a:rPr sz="2200" spc="-15" dirty="0">
                <a:latin typeface="Constantia"/>
                <a:cs typeface="Constantia"/>
              </a:rPr>
              <a:t>adat</a:t>
            </a:r>
            <a:r>
              <a:rPr sz="2200" spc="-20" dirty="0">
                <a:latin typeface="Constantia"/>
                <a:cs typeface="Constantia"/>
              </a:rPr>
              <a:t>ion</a:t>
            </a:r>
            <a:endParaRPr sz="2200">
              <a:latin typeface="Constantia"/>
              <a:cs typeface="Constantia"/>
            </a:endParaRPr>
          </a:p>
          <a:p>
            <a:pPr marL="527685" indent="-514984">
              <a:lnSpc>
                <a:spcPct val="100000"/>
              </a:lnSpc>
              <a:buFont typeface="Constantia"/>
              <a:buAutoNum type="romanLcPeriod" startAt="4"/>
              <a:tabLst>
                <a:tab pos="528320" algn="l"/>
              </a:tabLst>
            </a:pPr>
            <a:r>
              <a:rPr sz="2200" spc="-30" dirty="0">
                <a:latin typeface="Constantia"/>
                <a:cs typeface="Constantia"/>
              </a:rPr>
              <a:t>M</a:t>
            </a:r>
            <a:r>
              <a:rPr sz="2200" spc="-10" dirty="0">
                <a:latin typeface="Constantia"/>
                <a:cs typeface="Constantia"/>
              </a:rPr>
              <a:t>ass</a:t>
            </a:r>
            <a:r>
              <a:rPr sz="2200" spc="-60" dirty="0">
                <a:latin typeface="Times New Roman"/>
                <a:cs typeface="Times New Roman"/>
              </a:rPr>
              <a:t> </a:t>
            </a:r>
            <a:r>
              <a:rPr sz="2200" spc="-25" dirty="0">
                <a:latin typeface="Constantia"/>
                <a:cs typeface="Constantia"/>
              </a:rPr>
              <a:t>m</a:t>
            </a:r>
            <a:r>
              <a:rPr sz="2200" spc="-45" dirty="0">
                <a:latin typeface="Constantia"/>
                <a:cs typeface="Constantia"/>
              </a:rPr>
              <a:t>o</a:t>
            </a:r>
            <a:r>
              <a:rPr sz="2200" spc="-70" dirty="0">
                <a:latin typeface="Constantia"/>
                <a:cs typeface="Constantia"/>
              </a:rPr>
              <a:t>v</a:t>
            </a:r>
            <a:r>
              <a:rPr sz="2200" spc="-15" dirty="0">
                <a:latin typeface="Constantia"/>
                <a:cs typeface="Constantia"/>
              </a:rPr>
              <a:t>eme</a:t>
            </a:r>
            <a:r>
              <a:rPr sz="2200" spc="-10" dirty="0">
                <a:latin typeface="Constantia"/>
                <a:cs typeface="Constantia"/>
              </a:rPr>
              <a:t>nt</a:t>
            </a:r>
            <a:endParaRPr sz="22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953000" y="3276600"/>
            <a:ext cx="3352800" cy="2032000"/>
          </a:xfrm>
          <a:custGeom>
            <a:avLst/>
            <a:gdLst/>
            <a:ahLst/>
            <a:cxnLst/>
            <a:rect l="l" t="t" r="r" b="b"/>
            <a:pathLst>
              <a:path w="3352800" h="2032000">
                <a:moveTo>
                  <a:pt x="0" y="2031491"/>
                </a:moveTo>
                <a:lnTo>
                  <a:pt x="3352799" y="2031491"/>
                </a:lnTo>
                <a:lnTo>
                  <a:pt x="3352799" y="0"/>
                </a:lnTo>
                <a:lnTo>
                  <a:pt x="0" y="0"/>
                </a:lnTo>
                <a:lnTo>
                  <a:pt x="0" y="20314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953000" y="3276600"/>
            <a:ext cx="3352800" cy="2032000"/>
          </a:xfrm>
          <a:prstGeom prst="rect">
            <a:avLst/>
          </a:prstGeom>
          <a:solidFill>
            <a:srgbClr val="FFFFFF"/>
          </a:solidFill>
          <a:ln w="57911">
            <a:solidFill>
              <a:srgbClr val="FF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78485" indent="-515620">
              <a:lnSpc>
                <a:spcPct val="100000"/>
              </a:lnSpc>
              <a:buClr>
                <a:srgbClr val="001F5F"/>
              </a:buClr>
              <a:buFont typeface="Constantia"/>
              <a:buAutoNum type="romanLcPeriod"/>
              <a:tabLst>
                <a:tab pos="578485" algn="l"/>
              </a:tabLst>
            </a:pPr>
            <a:r>
              <a:rPr sz="2100" spc="-90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100" dirty="0">
                <a:solidFill>
                  <a:srgbClr val="001F5F"/>
                </a:solidFill>
                <a:latin typeface="Constantia"/>
                <a:cs typeface="Constantia"/>
              </a:rPr>
              <a:t>ault</a:t>
            </a:r>
            <a:r>
              <a:rPr sz="2100" spc="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100" spc="-20" dirty="0">
                <a:solidFill>
                  <a:srgbClr val="001F5F"/>
                </a:solidFill>
                <a:latin typeface="Constantia"/>
                <a:cs typeface="Constantia"/>
              </a:rPr>
              <a:t>n</a:t>
            </a:r>
            <a:r>
              <a:rPr sz="2100" spc="-15" dirty="0">
                <a:solidFill>
                  <a:srgbClr val="001F5F"/>
                </a:solidFill>
                <a:latin typeface="Constantia"/>
                <a:cs typeface="Constantia"/>
              </a:rPr>
              <a:t>g</a:t>
            </a:r>
            <a:r>
              <a:rPr sz="2100" spc="-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srgbClr val="001F5F"/>
                </a:solidFill>
                <a:latin typeface="Constantia"/>
                <a:cs typeface="Constantia"/>
              </a:rPr>
              <a:t>and</a:t>
            </a:r>
            <a:r>
              <a:rPr sz="21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100" spc="-75" dirty="0">
                <a:solidFill>
                  <a:srgbClr val="001F5F"/>
                </a:solidFill>
                <a:latin typeface="Constantia"/>
                <a:cs typeface="Constantia"/>
              </a:rPr>
              <a:t>F</a:t>
            </a:r>
            <a:r>
              <a:rPr sz="2100" spc="-10" dirty="0">
                <a:solidFill>
                  <a:srgbClr val="001F5F"/>
                </a:solidFill>
                <a:latin typeface="Constantia"/>
                <a:cs typeface="Constantia"/>
              </a:rPr>
              <a:t>old</a:t>
            </a:r>
            <a:r>
              <a:rPr sz="2100" spc="-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100" spc="-15" dirty="0">
                <a:solidFill>
                  <a:srgbClr val="001F5F"/>
                </a:solidFill>
                <a:latin typeface="Constantia"/>
                <a:cs typeface="Constantia"/>
              </a:rPr>
              <a:t>ng</a:t>
            </a:r>
            <a:endParaRPr sz="2100">
              <a:latin typeface="Constantia"/>
              <a:cs typeface="Constantia"/>
            </a:endParaRPr>
          </a:p>
          <a:p>
            <a:pPr marL="578485" indent="-515620">
              <a:lnSpc>
                <a:spcPct val="100000"/>
              </a:lnSpc>
              <a:buClr>
                <a:srgbClr val="001F5F"/>
              </a:buClr>
              <a:buFont typeface="Constantia"/>
              <a:buAutoNum type="romanLcPeriod"/>
              <a:tabLst>
                <a:tab pos="578485" algn="l"/>
              </a:tabLst>
            </a:pPr>
            <a:r>
              <a:rPr sz="2100" spc="-180" dirty="0">
                <a:solidFill>
                  <a:srgbClr val="001F5F"/>
                </a:solidFill>
                <a:latin typeface="Constantia"/>
                <a:cs typeface="Constantia"/>
              </a:rPr>
              <a:t>V</a:t>
            </a:r>
            <a:r>
              <a:rPr sz="2100" spc="-10" dirty="0">
                <a:solidFill>
                  <a:srgbClr val="001F5F"/>
                </a:solidFill>
                <a:latin typeface="Constantia"/>
                <a:cs typeface="Constantia"/>
              </a:rPr>
              <a:t>olcan</a:t>
            </a:r>
            <a:r>
              <a:rPr sz="2100" spc="-15" dirty="0">
                <a:solidFill>
                  <a:srgbClr val="001F5F"/>
                </a:solidFill>
                <a:latin typeface="Constantia"/>
                <a:cs typeface="Constantia"/>
              </a:rPr>
              <a:t>i</a:t>
            </a:r>
            <a:r>
              <a:rPr sz="2100" spc="-10" dirty="0">
                <a:solidFill>
                  <a:srgbClr val="001F5F"/>
                </a:solidFill>
                <a:latin typeface="Constantia"/>
                <a:cs typeface="Constantia"/>
              </a:rPr>
              <a:t>s</a:t>
            </a:r>
            <a:r>
              <a:rPr sz="2100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endParaRPr sz="2100">
              <a:latin typeface="Constantia"/>
              <a:cs typeface="Constantia"/>
            </a:endParaRPr>
          </a:p>
          <a:p>
            <a:pPr marL="578485" indent="-515620">
              <a:lnSpc>
                <a:spcPct val="100000"/>
              </a:lnSpc>
              <a:buClr>
                <a:srgbClr val="001F5F"/>
              </a:buClr>
              <a:buFont typeface="Constantia"/>
              <a:buAutoNum type="romanLcPeriod"/>
              <a:tabLst>
                <a:tab pos="578485" algn="l"/>
              </a:tabLst>
            </a:pPr>
            <a:r>
              <a:rPr sz="2100" spc="-15" dirty="0">
                <a:solidFill>
                  <a:srgbClr val="001F5F"/>
                </a:solidFill>
                <a:latin typeface="Constantia"/>
                <a:cs typeface="Constantia"/>
              </a:rPr>
              <a:t>Earthqua</a:t>
            </a:r>
            <a:r>
              <a:rPr sz="2100" spc="-60" dirty="0">
                <a:solidFill>
                  <a:srgbClr val="001F5F"/>
                </a:solidFill>
                <a:latin typeface="Constantia"/>
                <a:cs typeface="Constantia"/>
              </a:rPr>
              <a:t>k</a:t>
            </a:r>
            <a:r>
              <a:rPr sz="2100" dirty="0">
                <a:solidFill>
                  <a:srgbClr val="001F5F"/>
                </a:solidFill>
                <a:latin typeface="Constantia"/>
                <a:cs typeface="Constantia"/>
              </a:rPr>
              <a:t>e</a:t>
            </a:r>
            <a:endParaRPr sz="2100">
              <a:latin typeface="Constantia"/>
              <a:cs typeface="Constantia"/>
            </a:endParaRPr>
          </a:p>
          <a:p>
            <a:pPr marL="578485" indent="-515620">
              <a:lnSpc>
                <a:spcPct val="100000"/>
              </a:lnSpc>
              <a:buClr>
                <a:srgbClr val="001F5F"/>
              </a:buClr>
              <a:buFont typeface="Constantia"/>
              <a:buAutoNum type="romanLcPeriod"/>
              <a:tabLst>
                <a:tab pos="579120" algn="l"/>
              </a:tabLst>
            </a:pPr>
            <a:r>
              <a:rPr sz="2100" spc="15" dirty="0">
                <a:solidFill>
                  <a:srgbClr val="001F5F"/>
                </a:solidFill>
                <a:latin typeface="Constantia"/>
                <a:cs typeface="Constantia"/>
              </a:rPr>
              <a:t>L</a:t>
            </a:r>
            <a:r>
              <a:rPr sz="2100" dirty="0">
                <a:solidFill>
                  <a:srgbClr val="001F5F"/>
                </a:solidFill>
                <a:latin typeface="Constantia"/>
                <a:cs typeface="Constantia"/>
              </a:rPr>
              <a:t>andslide</a:t>
            </a:r>
            <a:endParaRPr sz="2100">
              <a:latin typeface="Constantia"/>
              <a:cs typeface="Constantia"/>
            </a:endParaRPr>
          </a:p>
          <a:p>
            <a:pPr marL="578485" indent="-515620">
              <a:lnSpc>
                <a:spcPct val="100000"/>
              </a:lnSpc>
              <a:buClr>
                <a:srgbClr val="001F5F"/>
              </a:buClr>
              <a:buFont typeface="Constantia"/>
              <a:buAutoNum type="romanLcPeriod"/>
              <a:tabLst>
                <a:tab pos="578485" algn="l"/>
              </a:tabLst>
            </a:pPr>
            <a:r>
              <a:rPr sz="2100" dirty="0">
                <a:solidFill>
                  <a:srgbClr val="001F5F"/>
                </a:solidFill>
                <a:latin typeface="Constantia"/>
                <a:cs typeface="Constantia"/>
              </a:rPr>
              <a:t>Diast</a:t>
            </a:r>
            <a:r>
              <a:rPr sz="2100" spc="-35" dirty="0">
                <a:solidFill>
                  <a:srgbClr val="001F5F"/>
                </a:solidFill>
                <a:latin typeface="Constantia"/>
                <a:cs typeface="Constantia"/>
              </a:rPr>
              <a:t>r</a:t>
            </a:r>
            <a:r>
              <a:rPr sz="2100" spc="-15" dirty="0">
                <a:solidFill>
                  <a:srgbClr val="001F5F"/>
                </a:solidFill>
                <a:latin typeface="Constantia"/>
                <a:cs typeface="Constantia"/>
              </a:rPr>
              <a:t>ophism</a:t>
            </a:r>
            <a:endParaRPr sz="2100">
              <a:latin typeface="Constantia"/>
              <a:cs typeface="Constantia"/>
            </a:endParaRPr>
          </a:p>
          <a:p>
            <a:pPr marL="578485" indent="-515620">
              <a:lnSpc>
                <a:spcPct val="100000"/>
              </a:lnSpc>
              <a:buClr>
                <a:srgbClr val="001F5F"/>
              </a:buClr>
              <a:buFont typeface="Constantia"/>
              <a:buAutoNum type="romanLcPeriod"/>
              <a:tabLst>
                <a:tab pos="579120" algn="l"/>
              </a:tabLst>
            </a:pPr>
            <a:r>
              <a:rPr sz="2100" spc="-4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100" dirty="0">
                <a:solidFill>
                  <a:srgbClr val="001F5F"/>
                </a:solidFill>
                <a:latin typeface="Constantia"/>
                <a:cs typeface="Constantia"/>
              </a:rPr>
              <a:t>eta</a:t>
            </a:r>
            <a:r>
              <a:rPr sz="2100" spc="5" dirty="0">
                <a:solidFill>
                  <a:srgbClr val="001F5F"/>
                </a:solidFill>
                <a:latin typeface="Constantia"/>
                <a:cs typeface="Constantia"/>
              </a:rPr>
              <a:t>m</a:t>
            </a:r>
            <a:r>
              <a:rPr sz="2100" spc="-15" dirty="0">
                <a:solidFill>
                  <a:srgbClr val="001F5F"/>
                </a:solidFill>
                <a:latin typeface="Constantia"/>
                <a:cs typeface="Constantia"/>
              </a:rPr>
              <a:t>orphism</a:t>
            </a:r>
            <a:endParaRPr sz="2100">
              <a:latin typeface="Constantia"/>
              <a:cs typeface="Constantia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28103" y="782574"/>
            <a:ext cx="134620" cy="363220"/>
          </a:xfrm>
          <a:custGeom>
            <a:avLst/>
            <a:gdLst/>
            <a:ahLst/>
            <a:cxnLst/>
            <a:rect l="l" t="t" r="r" b="b"/>
            <a:pathLst>
              <a:path w="134620" h="363219">
                <a:moveTo>
                  <a:pt x="16123" y="230489"/>
                </a:moveTo>
                <a:lnTo>
                  <a:pt x="9265" y="234574"/>
                </a:lnTo>
                <a:lnTo>
                  <a:pt x="2285" y="238505"/>
                </a:lnTo>
                <a:lnTo>
                  <a:pt x="0" y="247406"/>
                </a:lnTo>
                <a:lnTo>
                  <a:pt x="3931" y="254264"/>
                </a:lnTo>
                <a:lnTo>
                  <a:pt x="66934" y="362711"/>
                </a:lnTo>
                <a:lnTo>
                  <a:pt x="83767" y="333999"/>
                </a:lnTo>
                <a:lnTo>
                  <a:pt x="52456" y="333999"/>
                </a:lnTo>
                <a:lnTo>
                  <a:pt x="52578" y="280312"/>
                </a:lnTo>
                <a:lnTo>
                  <a:pt x="25024" y="232775"/>
                </a:lnTo>
                <a:lnTo>
                  <a:pt x="16123" y="230489"/>
                </a:lnTo>
                <a:close/>
              </a:path>
              <a:path w="134620" h="363219">
                <a:moveTo>
                  <a:pt x="52578" y="280312"/>
                </a:moveTo>
                <a:lnTo>
                  <a:pt x="52456" y="333999"/>
                </a:lnTo>
                <a:lnTo>
                  <a:pt x="81412" y="333999"/>
                </a:lnTo>
                <a:lnTo>
                  <a:pt x="81428" y="326776"/>
                </a:lnTo>
                <a:lnTo>
                  <a:pt x="79522" y="326776"/>
                </a:lnTo>
                <a:lnTo>
                  <a:pt x="54498" y="326654"/>
                </a:lnTo>
                <a:lnTo>
                  <a:pt x="67052" y="305272"/>
                </a:lnTo>
                <a:lnTo>
                  <a:pt x="52578" y="280312"/>
                </a:lnTo>
                <a:close/>
              </a:path>
              <a:path w="134620" h="363219">
                <a:moveTo>
                  <a:pt x="118231" y="230764"/>
                </a:moveTo>
                <a:lnTo>
                  <a:pt x="109362" y="233050"/>
                </a:lnTo>
                <a:lnTo>
                  <a:pt x="105430" y="239908"/>
                </a:lnTo>
                <a:lnTo>
                  <a:pt x="81533" y="280607"/>
                </a:lnTo>
                <a:lnTo>
                  <a:pt x="81412" y="333999"/>
                </a:lnTo>
                <a:lnTo>
                  <a:pt x="83767" y="333999"/>
                </a:lnTo>
                <a:lnTo>
                  <a:pt x="134386" y="247649"/>
                </a:lnTo>
                <a:lnTo>
                  <a:pt x="132100" y="238749"/>
                </a:lnTo>
                <a:lnTo>
                  <a:pt x="118231" y="230764"/>
                </a:lnTo>
                <a:close/>
              </a:path>
              <a:path w="134620" h="363219">
                <a:moveTo>
                  <a:pt x="67052" y="305272"/>
                </a:moveTo>
                <a:lnTo>
                  <a:pt x="54498" y="326654"/>
                </a:lnTo>
                <a:lnTo>
                  <a:pt x="79522" y="326776"/>
                </a:lnTo>
                <a:lnTo>
                  <a:pt x="67052" y="305272"/>
                </a:lnTo>
                <a:close/>
              </a:path>
              <a:path w="134620" h="363219">
                <a:moveTo>
                  <a:pt x="81533" y="280607"/>
                </a:moveTo>
                <a:lnTo>
                  <a:pt x="67052" y="305272"/>
                </a:lnTo>
                <a:lnTo>
                  <a:pt x="79522" y="326776"/>
                </a:lnTo>
                <a:lnTo>
                  <a:pt x="81428" y="326776"/>
                </a:lnTo>
                <a:lnTo>
                  <a:pt x="81533" y="280607"/>
                </a:lnTo>
                <a:close/>
              </a:path>
              <a:path w="134620" h="363219">
                <a:moveTo>
                  <a:pt x="82174" y="0"/>
                </a:moveTo>
                <a:lnTo>
                  <a:pt x="53218" y="0"/>
                </a:lnTo>
                <a:lnTo>
                  <a:pt x="52578" y="280312"/>
                </a:lnTo>
                <a:lnTo>
                  <a:pt x="67052" y="305272"/>
                </a:lnTo>
                <a:lnTo>
                  <a:pt x="81533" y="280607"/>
                </a:lnTo>
                <a:lnTo>
                  <a:pt x="8217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62961" y="1143762"/>
            <a:ext cx="4419600" cy="1905"/>
          </a:xfrm>
          <a:custGeom>
            <a:avLst/>
            <a:gdLst/>
            <a:ahLst/>
            <a:cxnLst/>
            <a:rect l="l" t="t" r="r" b="b"/>
            <a:pathLst>
              <a:path w="4419600" h="1905">
                <a:moveTo>
                  <a:pt x="0" y="0"/>
                </a:moveTo>
                <a:lnTo>
                  <a:pt x="4419599" y="1645"/>
                </a:lnTo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295012" y="11436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19" h="229234">
                <a:moveTo>
                  <a:pt x="16264" y="96255"/>
                </a:moveTo>
                <a:lnTo>
                  <a:pt x="9406" y="100309"/>
                </a:lnTo>
                <a:lnTo>
                  <a:pt x="2417" y="104272"/>
                </a:lnTo>
                <a:lnTo>
                  <a:pt x="0" y="113141"/>
                </a:lnTo>
                <a:lnTo>
                  <a:pt x="66425" y="228843"/>
                </a:lnTo>
                <a:lnTo>
                  <a:pt x="83413" y="200131"/>
                </a:lnTo>
                <a:lnTo>
                  <a:pt x="81152" y="200131"/>
                </a:lnTo>
                <a:lnTo>
                  <a:pt x="52196" y="199887"/>
                </a:lnTo>
                <a:lnTo>
                  <a:pt x="52571" y="146596"/>
                </a:lnTo>
                <a:lnTo>
                  <a:pt x="29087" y="105643"/>
                </a:lnTo>
                <a:lnTo>
                  <a:pt x="25145" y="98663"/>
                </a:lnTo>
                <a:lnTo>
                  <a:pt x="16264" y="96255"/>
                </a:lnTo>
                <a:close/>
              </a:path>
              <a:path w="134619" h="229234">
                <a:moveTo>
                  <a:pt x="52571" y="146596"/>
                </a:moveTo>
                <a:lnTo>
                  <a:pt x="52196" y="199887"/>
                </a:lnTo>
                <a:lnTo>
                  <a:pt x="81152" y="200131"/>
                </a:lnTo>
                <a:lnTo>
                  <a:pt x="81203" y="192907"/>
                </a:lnTo>
                <a:lnTo>
                  <a:pt x="79129" y="192907"/>
                </a:lnTo>
                <a:lnTo>
                  <a:pt x="54233" y="192664"/>
                </a:lnTo>
                <a:lnTo>
                  <a:pt x="66805" y="171417"/>
                </a:lnTo>
                <a:lnTo>
                  <a:pt x="52571" y="146596"/>
                </a:lnTo>
                <a:close/>
              </a:path>
              <a:path w="134619" h="229234">
                <a:moveTo>
                  <a:pt x="118372" y="97017"/>
                </a:moveTo>
                <a:lnTo>
                  <a:pt x="109478" y="99303"/>
                </a:lnTo>
                <a:lnTo>
                  <a:pt x="81529" y="146534"/>
                </a:lnTo>
                <a:lnTo>
                  <a:pt x="81152" y="200131"/>
                </a:lnTo>
                <a:lnTo>
                  <a:pt x="83413" y="200131"/>
                </a:lnTo>
                <a:lnTo>
                  <a:pt x="134374" y="114025"/>
                </a:lnTo>
                <a:lnTo>
                  <a:pt x="132206" y="105155"/>
                </a:lnTo>
                <a:lnTo>
                  <a:pt x="118372" y="97017"/>
                </a:lnTo>
                <a:close/>
              </a:path>
              <a:path w="134619" h="229234">
                <a:moveTo>
                  <a:pt x="66805" y="171417"/>
                </a:moveTo>
                <a:lnTo>
                  <a:pt x="54233" y="192664"/>
                </a:lnTo>
                <a:lnTo>
                  <a:pt x="79129" y="192907"/>
                </a:lnTo>
                <a:lnTo>
                  <a:pt x="66805" y="171417"/>
                </a:lnTo>
                <a:close/>
              </a:path>
              <a:path w="134619" h="229234">
                <a:moveTo>
                  <a:pt x="81529" y="146534"/>
                </a:moveTo>
                <a:lnTo>
                  <a:pt x="66805" y="171417"/>
                </a:lnTo>
                <a:lnTo>
                  <a:pt x="79129" y="192907"/>
                </a:lnTo>
                <a:lnTo>
                  <a:pt x="81203" y="192907"/>
                </a:lnTo>
                <a:lnTo>
                  <a:pt x="81529" y="146534"/>
                </a:lnTo>
                <a:close/>
              </a:path>
              <a:path w="134619" h="229234">
                <a:moveTo>
                  <a:pt x="53602" y="0"/>
                </a:moveTo>
                <a:lnTo>
                  <a:pt x="52571" y="146596"/>
                </a:lnTo>
                <a:lnTo>
                  <a:pt x="66805" y="171417"/>
                </a:lnTo>
                <a:lnTo>
                  <a:pt x="81529" y="146534"/>
                </a:lnTo>
                <a:lnTo>
                  <a:pt x="82558" y="243"/>
                </a:lnTo>
                <a:lnTo>
                  <a:pt x="53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16145" y="11436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20" h="229234">
                <a:moveTo>
                  <a:pt x="16245" y="96255"/>
                </a:moveTo>
                <a:lnTo>
                  <a:pt x="9387" y="100309"/>
                </a:lnTo>
                <a:lnTo>
                  <a:pt x="2407" y="104272"/>
                </a:lnTo>
                <a:lnTo>
                  <a:pt x="0" y="113141"/>
                </a:lnTo>
                <a:lnTo>
                  <a:pt x="19158" y="146523"/>
                </a:lnTo>
                <a:lnTo>
                  <a:pt x="66415" y="228843"/>
                </a:lnTo>
                <a:lnTo>
                  <a:pt x="83406" y="200131"/>
                </a:lnTo>
                <a:lnTo>
                  <a:pt x="81137" y="200131"/>
                </a:lnTo>
                <a:lnTo>
                  <a:pt x="52181" y="199887"/>
                </a:lnTo>
                <a:lnTo>
                  <a:pt x="52523" y="146523"/>
                </a:lnTo>
                <a:lnTo>
                  <a:pt x="29077" y="105643"/>
                </a:lnTo>
                <a:lnTo>
                  <a:pt x="25145" y="98663"/>
                </a:lnTo>
                <a:lnTo>
                  <a:pt x="16245" y="96255"/>
                </a:lnTo>
                <a:close/>
              </a:path>
              <a:path w="134620" h="229234">
                <a:moveTo>
                  <a:pt x="52523" y="146523"/>
                </a:moveTo>
                <a:lnTo>
                  <a:pt x="52181" y="199887"/>
                </a:lnTo>
                <a:lnTo>
                  <a:pt x="81137" y="200131"/>
                </a:lnTo>
                <a:lnTo>
                  <a:pt x="81184" y="192907"/>
                </a:lnTo>
                <a:lnTo>
                  <a:pt x="79126" y="192907"/>
                </a:lnTo>
                <a:lnTo>
                  <a:pt x="54101" y="192664"/>
                </a:lnTo>
                <a:lnTo>
                  <a:pt x="66752" y="171332"/>
                </a:lnTo>
                <a:lnTo>
                  <a:pt x="52523" y="146523"/>
                </a:lnTo>
                <a:close/>
              </a:path>
              <a:path w="134620" h="229234">
                <a:moveTo>
                  <a:pt x="118353" y="97017"/>
                </a:moveTo>
                <a:lnTo>
                  <a:pt x="109484" y="99303"/>
                </a:lnTo>
                <a:lnTo>
                  <a:pt x="81481" y="146495"/>
                </a:lnTo>
                <a:lnTo>
                  <a:pt x="81137" y="200131"/>
                </a:lnTo>
                <a:lnTo>
                  <a:pt x="83406" y="200131"/>
                </a:lnTo>
                <a:lnTo>
                  <a:pt x="134355" y="114025"/>
                </a:lnTo>
                <a:lnTo>
                  <a:pt x="132191" y="105155"/>
                </a:lnTo>
                <a:lnTo>
                  <a:pt x="118353" y="97017"/>
                </a:lnTo>
                <a:close/>
              </a:path>
              <a:path w="134620" h="229234">
                <a:moveTo>
                  <a:pt x="66752" y="171332"/>
                </a:moveTo>
                <a:lnTo>
                  <a:pt x="54101" y="192664"/>
                </a:lnTo>
                <a:lnTo>
                  <a:pt x="79126" y="192907"/>
                </a:lnTo>
                <a:lnTo>
                  <a:pt x="66752" y="171332"/>
                </a:lnTo>
                <a:close/>
              </a:path>
              <a:path w="134620" h="229234">
                <a:moveTo>
                  <a:pt x="81481" y="146495"/>
                </a:moveTo>
                <a:lnTo>
                  <a:pt x="66752" y="171332"/>
                </a:lnTo>
                <a:lnTo>
                  <a:pt x="79126" y="192907"/>
                </a:lnTo>
                <a:lnTo>
                  <a:pt x="81184" y="192907"/>
                </a:lnTo>
                <a:lnTo>
                  <a:pt x="81481" y="146495"/>
                </a:lnTo>
                <a:close/>
              </a:path>
              <a:path w="134620" h="229234">
                <a:moveTo>
                  <a:pt x="53461" y="0"/>
                </a:moveTo>
                <a:lnTo>
                  <a:pt x="52523" y="146523"/>
                </a:lnTo>
                <a:lnTo>
                  <a:pt x="66752" y="171332"/>
                </a:lnTo>
                <a:lnTo>
                  <a:pt x="81481" y="146495"/>
                </a:lnTo>
                <a:lnTo>
                  <a:pt x="82417" y="243"/>
                </a:lnTo>
                <a:lnTo>
                  <a:pt x="5346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5885" y="2210562"/>
            <a:ext cx="4419600" cy="1905"/>
          </a:xfrm>
          <a:custGeom>
            <a:avLst/>
            <a:gdLst/>
            <a:ahLst/>
            <a:cxnLst/>
            <a:rect l="l" t="t" r="r" b="b"/>
            <a:pathLst>
              <a:path w="4419600" h="1905">
                <a:moveTo>
                  <a:pt x="0" y="0"/>
                </a:moveTo>
                <a:lnTo>
                  <a:pt x="4419599" y="1645"/>
                </a:lnTo>
              </a:path>
            </a:pathLst>
          </a:custGeom>
          <a:ln w="28955">
            <a:solidFill>
              <a:srgbClr val="6F2F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067936" y="22104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19" h="229235">
                <a:moveTo>
                  <a:pt x="16264" y="96255"/>
                </a:moveTo>
                <a:lnTo>
                  <a:pt x="9406" y="100309"/>
                </a:lnTo>
                <a:lnTo>
                  <a:pt x="2417" y="104272"/>
                </a:lnTo>
                <a:lnTo>
                  <a:pt x="0" y="113141"/>
                </a:lnTo>
                <a:lnTo>
                  <a:pt x="66425" y="228843"/>
                </a:lnTo>
                <a:lnTo>
                  <a:pt x="83413" y="200131"/>
                </a:lnTo>
                <a:lnTo>
                  <a:pt x="81152" y="200131"/>
                </a:lnTo>
                <a:lnTo>
                  <a:pt x="52196" y="199887"/>
                </a:lnTo>
                <a:lnTo>
                  <a:pt x="52571" y="146596"/>
                </a:lnTo>
                <a:lnTo>
                  <a:pt x="29087" y="105643"/>
                </a:lnTo>
                <a:lnTo>
                  <a:pt x="25145" y="98663"/>
                </a:lnTo>
                <a:lnTo>
                  <a:pt x="16264" y="96255"/>
                </a:lnTo>
                <a:close/>
              </a:path>
              <a:path w="134619" h="229235">
                <a:moveTo>
                  <a:pt x="52571" y="146596"/>
                </a:moveTo>
                <a:lnTo>
                  <a:pt x="52196" y="199887"/>
                </a:lnTo>
                <a:lnTo>
                  <a:pt x="81152" y="200131"/>
                </a:lnTo>
                <a:lnTo>
                  <a:pt x="81203" y="192907"/>
                </a:lnTo>
                <a:lnTo>
                  <a:pt x="79129" y="192907"/>
                </a:lnTo>
                <a:lnTo>
                  <a:pt x="54101" y="192664"/>
                </a:lnTo>
                <a:lnTo>
                  <a:pt x="66756" y="171332"/>
                </a:lnTo>
                <a:lnTo>
                  <a:pt x="52571" y="146596"/>
                </a:lnTo>
                <a:close/>
              </a:path>
              <a:path w="134619" h="229235">
                <a:moveTo>
                  <a:pt x="118372" y="97017"/>
                </a:moveTo>
                <a:lnTo>
                  <a:pt x="109478" y="99303"/>
                </a:lnTo>
                <a:lnTo>
                  <a:pt x="81530" y="146428"/>
                </a:lnTo>
                <a:lnTo>
                  <a:pt x="81152" y="200131"/>
                </a:lnTo>
                <a:lnTo>
                  <a:pt x="83413" y="200131"/>
                </a:lnTo>
                <a:lnTo>
                  <a:pt x="134374" y="114025"/>
                </a:lnTo>
                <a:lnTo>
                  <a:pt x="132206" y="105155"/>
                </a:lnTo>
                <a:lnTo>
                  <a:pt x="118372" y="97017"/>
                </a:lnTo>
                <a:close/>
              </a:path>
              <a:path w="134619" h="229235">
                <a:moveTo>
                  <a:pt x="66756" y="171332"/>
                </a:moveTo>
                <a:lnTo>
                  <a:pt x="54101" y="192664"/>
                </a:lnTo>
                <a:lnTo>
                  <a:pt x="79129" y="192907"/>
                </a:lnTo>
                <a:lnTo>
                  <a:pt x="66756" y="171332"/>
                </a:lnTo>
                <a:close/>
              </a:path>
              <a:path w="134619" h="229235">
                <a:moveTo>
                  <a:pt x="81530" y="146428"/>
                </a:moveTo>
                <a:lnTo>
                  <a:pt x="66756" y="171332"/>
                </a:lnTo>
                <a:lnTo>
                  <a:pt x="79129" y="192907"/>
                </a:lnTo>
                <a:lnTo>
                  <a:pt x="81203" y="192907"/>
                </a:lnTo>
                <a:lnTo>
                  <a:pt x="81530" y="146428"/>
                </a:lnTo>
                <a:close/>
              </a:path>
              <a:path w="134619" h="229235">
                <a:moveTo>
                  <a:pt x="53602" y="0"/>
                </a:moveTo>
                <a:lnTo>
                  <a:pt x="52571" y="146596"/>
                </a:lnTo>
                <a:lnTo>
                  <a:pt x="66756" y="171332"/>
                </a:lnTo>
                <a:lnTo>
                  <a:pt x="81530" y="146428"/>
                </a:lnTo>
                <a:lnTo>
                  <a:pt x="82558" y="243"/>
                </a:lnTo>
                <a:lnTo>
                  <a:pt x="53602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89069" y="2210440"/>
            <a:ext cx="134620" cy="229235"/>
          </a:xfrm>
          <a:custGeom>
            <a:avLst/>
            <a:gdLst/>
            <a:ahLst/>
            <a:cxnLst/>
            <a:rect l="l" t="t" r="r" b="b"/>
            <a:pathLst>
              <a:path w="134620" h="229235">
                <a:moveTo>
                  <a:pt x="16245" y="96255"/>
                </a:moveTo>
                <a:lnTo>
                  <a:pt x="9387" y="100309"/>
                </a:lnTo>
                <a:lnTo>
                  <a:pt x="2407" y="104272"/>
                </a:lnTo>
                <a:lnTo>
                  <a:pt x="0" y="113141"/>
                </a:lnTo>
                <a:lnTo>
                  <a:pt x="19158" y="146523"/>
                </a:lnTo>
                <a:lnTo>
                  <a:pt x="66415" y="228843"/>
                </a:lnTo>
                <a:lnTo>
                  <a:pt x="83406" y="200131"/>
                </a:lnTo>
                <a:lnTo>
                  <a:pt x="81137" y="200131"/>
                </a:lnTo>
                <a:lnTo>
                  <a:pt x="52181" y="199887"/>
                </a:lnTo>
                <a:lnTo>
                  <a:pt x="52523" y="146523"/>
                </a:lnTo>
                <a:lnTo>
                  <a:pt x="29077" y="105643"/>
                </a:lnTo>
                <a:lnTo>
                  <a:pt x="25145" y="98663"/>
                </a:lnTo>
                <a:lnTo>
                  <a:pt x="16245" y="96255"/>
                </a:lnTo>
                <a:close/>
              </a:path>
              <a:path w="134620" h="229235">
                <a:moveTo>
                  <a:pt x="52523" y="146523"/>
                </a:moveTo>
                <a:lnTo>
                  <a:pt x="52181" y="199887"/>
                </a:lnTo>
                <a:lnTo>
                  <a:pt x="81137" y="200131"/>
                </a:lnTo>
                <a:lnTo>
                  <a:pt x="81184" y="192907"/>
                </a:lnTo>
                <a:lnTo>
                  <a:pt x="79126" y="192907"/>
                </a:lnTo>
                <a:lnTo>
                  <a:pt x="54101" y="192664"/>
                </a:lnTo>
                <a:lnTo>
                  <a:pt x="66752" y="171332"/>
                </a:lnTo>
                <a:lnTo>
                  <a:pt x="52523" y="146523"/>
                </a:lnTo>
                <a:close/>
              </a:path>
              <a:path w="134620" h="229235">
                <a:moveTo>
                  <a:pt x="118353" y="97017"/>
                </a:moveTo>
                <a:lnTo>
                  <a:pt x="109484" y="99303"/>
                </a:lnTo>
                <a:lnTo>
                  <a:pt x="81481" y="146495"/>
                </a:lnTo>
                <a:lnTo>
                  <a:pt x="81137" y="200131"/>
                </a:lnTo>
                <a:lnTo>
                  <a:pt x="83406" y="200131"/>
                </a:lnTo>
                <a:lnTo>
                  <a:pt x="134355" y="114025"/>
                </a:lnTo>
                <a:lnTo>
                  <a:pt x="132191" y="105155"/>
                </a:lnTo>
                <a:lnTo>
                  <a:pt x="118353" y="97017"/>
                </a:lnTo>
                <a:close/>
              </a:path>
              <a:path w="134620" h="229235">
                <a:moveTo>
                  <a:pt x="66752" y="171332"/>
                </a:moveTo>
                <a:lnTo>
                  <a:pt x="54101" y="192664"/>
                </a:lnTo>
                <a:lnTo>
                  <a:pt x="79126" y="192907"/>
                </a:lnTo>
                <a:lnTo>
                  <a:pt x="66752" y="171332"/>
                </a:lnTo>
                <a:close/>
              </a:path>
              <a:path w="134620" h="229235">
                <a:moveTo>
                  <a:pt x="81481" y="146495"/>
                </a:moveTo>
                <a:lnTo>
                  <a:pt x="66752" y="171332"/>
                </a:lnTo>
                <a:lnTo>
                  <a:pt x="79126" y="192907"/>
                </a:lnTo>
                <a:lnTo>
                  <a:pt x="81184" y="192907"/>
                </a:lnTo>
                <a:lnTo>
                  <a:pt x="81481" y="146495"/>
                </a:lnTo>
                <a:close/>
              </a:path>
              <a:path w="134620" h="229235">
                <a:moveTo>
                  <a:pt x="53461" y="0"/>
                </a:moveTo>
                <a:lnTo>
                  <a:pt x="52523" y="146523"/>
                </a:lnTo>
                <a:lnTo>
                  <a:pt x="66752" y="171332"/>
                </a:lnTo>
                <a:lnTo>
                  <a:pt x="81481" y="146495"/>
                </a:lnTo>
                <a:lnTo>
                  <a:pt x="82417" y="243"/>
                </a:lnTo>
                <a:lnTo>
                  <a:pt x="53461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51713" y="1829562"/>
            <a:ext cx="134620" cy="382270"/>
          </a:xfrm>
          <a:custGeom>
            <a:avLst/>
            <a:gdLst/>
            <a:ahLst/>
            <a:cxnLst/>
            <a:rect l="l" t="t" r="r" b="b"/>
            <a:pathLst>
              <a:path w="134619" h="382269">
                <a:moveTo>
                  <a:pt x="16120" y="249539"/>
                </a:moveTo>
                <a:lnTo>
                  <a:pt x="9262" y="253624"/>
                </a:lnTo>
                <a:lnTo>
                  <a:pt x="2285" y="257677"/>
                </a:lnTo>
                <a:lnTo>
                  <a:pt x="0" y="266456"/>
                </a:lnTo>
                <a:lnTo>
                  <a:pt x="3928" y="273436"/>
                </a:lnTo>
                <a:lnTo>
                  <a:pt x="66924" y="381883"/>
                </a:lnTo>
                <a:lnTo>
                  <a:pt x="83742" y="353171"/>
                </a:lnTo>
                <a:lnTo>
                  <a:pt x="81402" y="353171"/>
                </a:lnTo>
                <a:lnTo>
                  <a:pt x="52446" y="353049"/>
                </a:lnTo>
                <a:lnTo>
                  <a:pt x="52562" y="299466"/>
                </a:lnTo>
                <a:lnTo>
                  <a:pt x="28955" y="258836"/>
                </a:lnTo>
                <a:lnTo>
                  <a:pt x="25014" y="251978"/>
                </a:lnTo>
                <a:lnTo>
                  <a:pt x="16120" y="249539"/>
                </a:lnTo>
                <a:close/>
              </a:path>
              <a:path w="134619" h="382269">
                <a:moveTo>
                  <a:pt x="52562" y="299466"/>
                </a:moveTo>
                <a:lnTo>
                  <a:pt x="52446" y="353049"/>
                </a:lnTo>
                <a:lnTo>
                  <a:pt x="81402" y="353171"/>
                </a:lnTo>
                <a:lnTo>
                  <a:pt x="81418" y="345826"/>
                </a:lnTo>
                <a:lnTo>
                  <a:pt x="54482" y="345826"/>
                </a:lnTo>
                <a:lnTo>
                  <a:pt x="67054" y="324409"/>
                </a:lnTo>
                <a:lnTo>
                  <a:pt x="52562" y="299466"/>
                </a:lnTo>
                <a:close/>
              </a:path>
              <a:path w="134619" h="382269">
                <a:moveTo>
                  <a:pt x="118228" y="249814"/>
                </a:moveTo>
                <a:lnTo>
                  <a:pt x="109346" y="252100"/>
                </a:lnTo>
                <a:lnTo>
                  <a:pt x="105405" y="259079"/>
                </a:lnTo>
                <a:lnTo>
                  <a:pt x="81518" y="299772"/>
                </a:lnTo>
                <a:lnTo>
                  <a:pt x="81402" y="353171"/>
                </a:lnTo>
                <a:lnTo>
                  <a:pt x="83742" y="353171"/>
                </a:lnTo>
                <a:lnTo>
                  <a:pt x="130301" y="273679"/>
                </a:lnTo>
                <a:lnTo>
                  <a:pt x="134361" y="266821"/>
                </a:lnTo>
                <a:lnTo>
                  <a:pt x="132075" y="257921"/>
                </a:lnTo>
                <a:lnTo>
                  <a:pt x="125217" y="253867"/>
                </a:lnTo>
                <a:lnTo>
                  <a:pt x="118228" y="249814"/>
                </a:lnTo>
                <a:close/>
              </a:path>
              <a:path w="134619" h="382269">
                <a:moveTo>
                  <a:pt x="67054" y="324409"/>
                </a:moveTo>
                <a:lnTo>
                  <a:pt x="54482" y="345826"/>
                </a:lnTo>
                <a:lnTo>
                  <a:pt x="79497" y="345826"/>
                </a:lnTo>
                <a:lnTo>
                  <a:pt x="67054" y="324409"/>
                </a:lnTo>
                <a:close/>
              </a:path>
              <a:path w="134619" h="382269">
                <a:moveTo>
                  <a:pt x="81518" y="299772"/>
                </a:moveTo>
                <a:lnTo>
                  <a:pt x="67054" y="324409"/>
                </a:lnTo>
                <a:lnTo>
                  <a:pt x="79497" y="345826"/>
                </a:lnTo>
                <a:lnTo>
                  <a:pt x="81418" y="345826"/>
                </a:lnTo>
                <a:lnTo>
                  <a:pt x="81518" y="299772"/>
                </a:lnTo>
                <a:close/>
              </a:path>
              <a:path w="134619" h="382269">
                <a:moveTo>
                  <a:pt x="82164" y="0"/>
                </a:moveTo>
                <a:lnTo>
                  <a:pt x="53208" y="0"/>
                </a:lnTo>
                <a:lnTo>
                  <a:pt x="52562" y="299466"/>
                </a:lnTo>
                <a:lnTo>
                  <a:pt x="67054" y="324409"/>
                </a:lnTo>
                <a:lnTo>
                  <a:pt x="81518" y="299772"/>
                </a:lnTo>
                <a:lnTo>
                  <a:pt x="8216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76358" y="2900812"/>
            <a:ext cx="171450" cy="453390"/>
          </a:xfrm>
          <a:custGeom>
            <a:avLst/>
            <a:gdLst/>
            <a:ahLst/>
            <a:cxnLst/>
            <a:rect l="l" t="t" r="r" b="b"/>
            <a:pathLst>
              <a:path w="171450" h="453389">
                <a:moveTo>
                  <a:pt x="18035" y="282599"/>
                </a:moveTo>
                <a:lnTo>
                  <a:pt x="4881" y="287729"/>
                </a:lnTo>
                <a:lnTo>
                  <a:pt x="0" y="298393"/>
                </a:lnTo>
                <a:lnTo>
                  <a:pt x="2402" y="310133"/>
                </a:lnTo>
                <a:lnTo>
                  <a:pt x="85079" y="452993"/>
                </a:lnTo>
                <a:lnTo>
                  <a:pt x="107337" y="415168"/>
                </a:lnTo>
                <a:lnTo>
                  <a:pt x="104260" y="415168"/>
                </a:lnTo>
                <a:lnTo>
                  <a:pt x="66160" y="415015"/>
                </a:lnTo>
                <a:lnTo>
                  <a:pt x="66410" y="347019"/>
                </a:lnTo>
                <a:lnTo>
                  <a:pt x="28715" y="284439"/>
                </a:lnTo>
                <a:lnTo>
                  <a:pt x="18035" y="282599"/>
                </a:lnTo>
                <a:close/>
              </a:path>
              <a:path w="171450" h="453389">
                <a:moveTo>
                  <a:pt x="66410" y="347019"/>
                </a:moveTo>
                <a:lnTo>
                  <a:pt x="66160" y="415015"/>
                </a:lnTo>
                <a:lnTo>
                  <a:pt x="104260" y="415168"/>
                </a:lnTo>
                <a:lnTo>
                  <a:pt x="104295" y="405627"/>
                </a:lnTo>
                <a:lnTo>
                  <a:pt x="101712" y="405627"/>
                </a:lnTo>
                <a:lnTo>
                  <a:pt x="68827" y="405505"/>
                </a:lnTo>
                <a:lnTo>
                  <a:pt x="85034" y="377939"/>
                </a:lnTo>
                <a:lnTo>
                  <a:pt x="66410" y="347019"/>
                </a:lnTo>
                <a:close/>
              </a:path>
              <a:path w="171450" h="453389">
                <a:moveTo>
                  <a:pt x="156531" y="282440"/>
                </a:moveTo>
                <a:lnTo>
                  <a:pt x="144881" y="283494"/>
                </a:lnTo>
                <a:lnTo>
                  <a:pt x="135883" y="291449"/>
                </a:lnTo>
                <a:lnTo>
                  <a:pt x="104518" y="344797"/>
                </a:lnTo>
                <a:lnTo>
                  <a:pt x="104260" y="415168"/>
                </a:lnTo>
                <a:lnTo>
                  <a:pt x="107337" y="415168"/>
                </a:lnTo>
                <a:lnTo>
                  <a:pt x="168768" y="310774"/>
                </a:lnTo>
                <a:lnTo>
                  <a:pt x="171169" y="302036"/>
                </a:lnTo>
                <a:lnTo>
                  <a:pt x="167667" y="291559"/>
                </a:lnTo>
                <a:lnTo>
                  <a:pt x="156531" y="282440"/>
                </a:lnTo>
                <a:close/>
              </a:path>
              <a:path w="171450" h="453389">
                <a:moveTo>
                  <a:pt x="85034" y="377939"/>
                </a:moveTo>
                <a:lnTo>
                  <a:pt x="68827" y="405505"/>
                </a:lnTo>
                <a:lnTo>
                  <a:pt x="101712" y="405627"/>
                </a:lnTo>
                <a:lnTo>
                  <a:pt x="85034" y="377939"/>
                </a:lnTo>
                <a:close/>
              </a:path>
              <a:path w="171450" h="453389">
                <a:moveTo>
                  <a:pt x="104518" y="344797"/>
                </a:moveTo>
                <a:lnTo>
                  <a:pt x="85034" y="377939"/>
                </a:lnTo>
                <a:lnTo>
                  <a:pt x="101712" y="405627"/>
                </a:lnTo>
                <a:lnTo>
                  <a:pt x="104295" y="405627"/>
                </a:lnTo>
                <a:lnTo>
                  <a:pt x="104518" y="344797"/>
                </a:lnTo>
                <a:close/>
              </a:path>
              <a:path w="171450" h="453389">
                <a:moveTo>
                  <a:pt x="67684" y="0"/>
                </a:moveTo>
                <a:lnTo>
                  <a:pt x="66410" y="347019"/>
                </a:lnTo>
                <a:lnTo>
                  <a:pt x="85034" y="377939"/>
                </a:lnTo>
                <a:lnTo>
                  <a:pt x="104518" y="344797"/>
                </a:lnTo>
                <a:lnTo>
                  <a:pt x="105784" y="243"/>
                </a:lnTo>
                <a:lnTo>
                  <a:pt x="67684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69012" y="2896240"/>
            <a:ext cx="171450" cy="377190"/>
          </a:xfrm>
          <a:custGeom>
            <a:avLst/>
            <a:gdLst/>
            <a:ahLst/>
            <a:cxnLst/>
            <a:rect l="l" t="t" r="r" b="b"/>
            <a:pathLst>
              <a:path w="171450" h="377189">
                <a:moveTo>
                  <a:pt x="17995" y="206333"/>
                </a:moveTo>
                <a:lnTo>
                  <a:pt x="4876" y="211475"/>
                </a:lnTo>
                <a:lnTo>
                  <a:pt x="0" y="222150"/>
                </a:lnTo>
                <a:lnTo>
                  <a:pt x="2409" y="233933"/>
                </a:lnTo>
                <a:lnTo>
                  <a:pt x="84949" y="376793"/>
                </a:lnTo>
                <a:lnTo>
                  <a:pt x="107210" y="338968"/>
                </a:lnTo>
                <a:lnTo>
                  <a:pt x="104121" y="338968"/>
                </a:lnTo>
                <a:lnTo>
                  <a:pt x="66021" y="338815"/>
                </a:lnTo>
                <a:lnTo>
                  <a:pt x="66327" y="270805"/>
                </a:lnTo>
                <a:lnTo>
                  <a:pt x="28656" y="208182"/>
                </a:lnTo>
                <a:lnTo>
                  <a:pt x="17995" y="206333"/>
                </a:lnTo>
                <a:close/>
              </a:path>
              <a:path w="171450" h="377189">
                <a:moveTo>
                  <a:pt x="66327" y="270805"/>
                </a:moveTo>
                <a:lnTo>
                  <a:pt x="66021" y="338815"/>
                </a:lnTo>
                <a:lnTo>
                  <a:pt x="104121" y="338968"/>
                </a:lnTo>
                <a:lnTo>
                  <a:pt x="104164" y="329427"/>
                </a:lnTo>
                <a:lnTo>
                  <a:pt x="101591" y="329427"/>
                </a:lnTo>
                <a:lnTo>
                  <a:pt x="68703" y="329305"/>
                </a:lnTo>
                <a:lnTo>
                  <a:pt x="84938" y="301743"/>
                </a:lnTo>
                <a:lnTo>
                  <a:pt x="66327" y="270805"/>
                </a:lnTo>
                <a:close/>
              </a:path>
              <a:path w="171450" h="377189">
                <a:moveTo>
                  <a:pt x="156578" y="206372"/>
                </a:moveTo>
                <a:lnTo>
                  <a:pt x="144900" y="207380"/>
                </a:lnTo>
                <a:lnTo>
                  <a:pt x="135881" y="215249"/>
                </a:lnTo>
                <a:lnTo>
                  <a:pt x="104438" y="268635"/>
                </a:lnTo>
                <a:lnTo>
                  <a:pt x="104121" y="338968"/>
                </a:lnTo>
                <a:lnTo>
                  <a:pt x="107210" y="338968"/>
                </a:lnTo>
                <a:lnTo>
                  <a:pt x="168647" y="234574"/>
                </a:lnTo>
                <a:lnTo>
                  <a:pt x="171128" y="225951"/>
                </a:lnTo>
                <a:lnTo>
                  <a:pt x="167687" y="215495"/>
                </a:lnTo>
                <a:lnTo>
                  <a:pt x="156578" y="206372"/>
                </a:lnTo>
                <a:close/>
              </a:path>
              <a:path w="171450" h="377189">
                <a:moveTo>
                  <a:pt x="84938" y="301743"/>
                </a:moveTo>
                <a:lnTo>
                  <a:pt x="68703" y="329305"/>
                </a:lnTo>
                <a:lnTo>
                  <a:pt x="101591" y="329427"/>
                </a:lnTo>
                <a:lnTo>
                  <a:pt x="84938" y="301743"/>
                </a:lnTo>
                <a:close/>
              </a:path>
              <a:path w="171450" h="377189">
                <a:moveTo>
                  <a:pt x="104438" y="268635"/>
                </a:moveTo>
                <a:lnTo>
                  <a:pt x="84938" y="301743"/>
                </a:lnTo>
                <a:lnTo>
                  <a:pt x="101591" y="329427"/>
                </a:lnTo>
                <a:lnTo>
                  <a:pt x="104164" y="329427"/>
                </a:lnTo>
                <a:lnTo>
                  <a:pt x="104438" y="268635"/>
                </a:lnTo>
                <a:close/>
              </a:path>
              <a:path w="171450" h="377189">
                <a:moveTo>
                  <a:pt x="67545" y="0"/>
                </a:moveTo>
                <a:lnTo>
                  <a:pt x="66327" y="270805"/>
                </a:lnTo>
                <a:lnTo>
                  <a:pt x="84938" y="301743"/>
                </a:lnTo>
                <a:lnTo>
                  <a:pt x="104438" y="268635"/>
                </a:lnTo>
                <a:lnTo>
                  <a:pt x="105645" y="243"/>
                </a:lnTo>
                <a:lnTo>
                  <a:pt x="67545" y="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429000" y="5486400"/>
            <a:ext cx="2819400" cy="923925"/>
          </a:xfrm>
          <a:custGeom>
            <a:avLst/>
            <a:gdLst/>
            <a:ahLst/>
            <a:cxnLst/>
            <a:rect l="l" t="t" r="r" b="b"/>
            <a:pathLst>
              <a:path w="2819400" h="923925">
                <a:moveTo>
                  <a:pt x="0" y="923543"/>
                </a:moveTo>
                <a:lnTo>
                  <a:pt x="2819399" y="923543"/>
                </a:lnTo>
                <a:lnTo>
                  <a:pt x="2819399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429000" y="5486400"/>
            <a:ext cx="2819400" cy="923925"/>
          </a:xfrm>
          <a:prstGeom prst="rect">
            <a:avLst/>
          </a:prstGeom>
          <a:solidFill>
            <a:srgbClr val="FFFFFF"/>
          </a:solidFill>
          <a:ln w="6095">
            <a:solidFill>
              <a:srgbClr val="6F2F9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88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spc="-15" dirty="0">
                <a:latin typeface="Constantia"/>
                <a:cs typeface="Constantia"/>
              </a:rPr>
              <a:t>P</a:t>
            </a:r>
            <a:r>
              <a:rPr sz="1800" spc="-45" dirty="0">
                <a:latin typeface="Constantia"/>
                <a:cs typeface="Constantia"/>
              </a:rPr>
              <a:t>h</a:t>
            </a:r>
            <a:r>
              <a:rPr sz="1800" spc="-20" dirty="0">
                <a:latin typeface="Constantia"/>
                <a:cs typeface="Constantia"/>
              </a:rPr>
              <a:t>y</a:t>
            </a:r>
            <a:r>
              <a:rPr sz="1800" dirty="0">
                <a:latin typeface="Constantia"/>
                <a:cs typeface="Constantia"/>
              </a:rPr>
              <a:t>sical</a:t>
            </a:r>
            <a:r>
              <a:rPr sz="1800" spc="-50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eathe</a:t>
            </a:r>
            <a:r>
              <a:rPr sz="1800" spc="-5" dirty="0">
                <a:latin typeface="Constantia"/>
                <a:cs typeface="Constantia"/>
              </a:rPr>
              <a:t>ri</a:t>
            </a:r>
            <a:r>
              <a:rPr sz="1800" spc="-10" dirty="0"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spc="-20" dirty="0">
                <a:latin typeface="Constantia"/>
                <a:cs typeface="Constantia"/>
              </a:rPr>
              <a:t>Ch</a:t>
            </a:r>
            <a:r>
              <a:rPr sz="1800" spc="-5" dirty="0">
                <a:latin typeface="Constantia"/>
                <a:cs typeface="Constantia"/>
              </a:rPr>
              <a:t>emi</a:t>
            </a:r>
            <a:r>
              <a:rPr sz="1800" spc="-10" dirty="0">
                <a:latin typeface="Constantia"/>
                <a:cs typeface="Constantia"/>
              </a:rPr>
              <a:t>cal</a:t>
            </a:r>
            <a:r>
              <a:rPr sz="1800" spc="-35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eathe</a:t>
            </a:r>
            <a:r>
              <a:rPr sz="1800" spc="-5" dirty="0">
                <a:latin typeface="Constantia"/>
                <a:cs typeface="Constantia"/>
              </a:rPr>
              <a:t>ri</a:t>
            </a:r>
            <a:r>
              <a:rPr sz="1800" spc="-10" dirty="0"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</a:pPr>
            <a:r>
              <a:rPr sz="1800" spc="-10" dirty="0">
                <a:latin typeface="Arial"/>
                <a:cs typeface="Arial"/>
              </a:rPr>
              <a:t>•</a:t>
            </a:r>
            <a:r>
              <a:rPr sz="1800" dirty="0">
                <a:latin typeface="Constantia"/>
                <a:cs typeface="Constantia"/>
              </a:rPr>
              <a:t>B</a:t>
            </a:r>
            <a:r>
              <a:rPr sz="1800" spc="-10" dirty="0">
                <a:latin typeface="Constantia"/>
                <a:cs typeface="Constantia"/>
              </a:rPr>
              <a:t>i</a:t>
            </a:r>
            <a:r>
              <a:rPr sz="1800" spc="-20" dirty="0">
                <a:latin typeface="Constantia"/>
                <a:cs typeface="Constantia"/>
              </a:rPr>
              <a:t>o</a:t>
            </a:r>
            <a:r>
              <a:rPr sz="1800" spc="-10" dirty="0">
                <a:latin typeface="Constantia"/>
                <a:cs typeface="Constantia"/>
              </a:rPr>
              <a:t>lo</a:t>
            </a:r>
            <a:r>
              <a:rPr sz="1800" spc="-15" dirty="0">
                <a:latin typeface="Constantia"/>
                <a:cs typeface="Constantia"/>
              </a:rPr>
              <a:t>g</a:t>
            </a:r>
            <a:r>
              <a:rPr sz="1800" spc="-5" dirty="0">
                <a:latin typeface="Constantia"/>
                <a:cs typeface="Constantia"/>
              </a:rPr>
              <a:t>i</a:t>
            </a:r>
            <a:r>
              <a:rPr sz="1800" spc="-10" dirty="0">
                <a:latin typeface="Constantia"/>
                <a:cs typeface="Constantia"/>
              </a:rPr>
              <a:t>cal</a:t>
            </a:r>
            <a:r>
              <a:rPr sz="1800" spc="-20" dirty="0">
                <a:latin typeface="Times New Roman"/>
                <a:cs typeface="Times New Roman"/>
              </a:rPr>
              <a:t> </a:t>
            </a:r>
            <a:r>
              <a:rPr sz="1800" spc="-155" dirty="0">
                <a:latin typeface="Constantia"/>
                <a:cs typeface="Constantia"/>
              </a:rPr>
              <a:t>W</a:t>
            </a:r>
            <a:r>
              <a:rPr sz="1800" spc="-10" dirty="0">
                <a:latin typeface="Constantia"/>
                <a:cs typeface="Constantia"/>
              </a:rPr>
              <a:t>eathe</a:t>
            </a:r>
            <a:r>
              <a:rPr sz="1800" spc="-5" dirty="0">
                <a:latin typeface="Constantia"/>
                <a:cs typeface="Constantia"/>
              </a:rPr>
              <a:t>ri</a:t>
            </a:r>
            <a:r>
              <a:rPr sz="1800" spc="-10" dirty="0">
                <a:latin typeface="Constantia"/>
                <a:cs typeface="Constantia"/>
              </a:rPr>
              <a:t>ng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591561" y="3567684"/>
            <a:ext cx="2239010" cy="1919605"/>
          </a:xfrm>
          <a:custGeom>
            <a:avLst/>
            <a:gdLst/>
            <a:ahLst/>
            <a:cxnLst/>
            <a:rect l="l" t="t" r="r" b="b"/>
            <a:pathLst>
              <a:path w="2239010" h="1919604">
                <a:moveTo>
                  <a:pt x="2120645" y="1787402"/>
                </a:moveTo>
                <a:lnTo>
                  <a:pt x="2113787" y="1791461"/>
                </a:lnTo>
                <a:lnTo>
                  <a:pt x="2106808" y="1795521"/>
                </a:lnTo>
                <a:lnTo>
                  <a:pt x="2104522" y="1804284"/>
                </a:lnTo>
                <a:lnTo>
                  <a:pt x="2171699" y="1919609"/>
                </a:lnTo>
                <a:lnTo>
                  <a:pt x="2188502" y="1890771"/>
                </a:lnTo>
                <a:lnTo>
                  <a:pt x="2157221" y="1890771"/>
                </a:lnTo>
                <a:lnTo>
                  <a:pt x="2157221" y="1837381"/>
                </a:lnTo>
                <a:lnTo>
                  <a:pt x="2133478" y="1796664"/>
                </a:lnTo>
                <a:lnTo>
                  <a:pt x="2129546" y="1789688"/>
                </a:lnTo>
                <a:lnTo>
                  <a:pt x="2120645" y="1787402"/>
                </a:lnTo>
                <a:close/>
              </a:path>
              <a:path w="2239010" h="1919604">
                <a:moveTo>
                  <a:pt x="2157221" y="1837381"/>
                </a:moveTo>
                <a:lnTo>
                  <a:pt x="2157221" y="1890771"/>
                </a:lnTo>
                <a:lnTo>
                  <a:pt x="2186177" y="1890771"/>
                </a:lnTo>
                <a:lnTo>
                  <a:pt x="2186177" y="1883532"/>
                </a:lnTo>
                <a:lnTo>
                  <a:pt x="2159264" y="1883532"/>
                </a:lnTo>
                <a:lnTo>
                  <a:pt x="2171699" y="1862207"/>
                </a:lnTo>
                <a:lnTo>
                  <a:pt x="2157221" y="1837381"/>
                </a:lnTo>
                <a:close/>
              </a:path>
              <a:path w="2239010" h="1919604">
                <a:moveTo>
                  <a:pt x="2222753" y="1787402"/>
                </a:moveTo>
                <a:lnTo>
                  <a:pt x="2213853" y="1789688"/>
                </a:lnTo>
                <a:lnTo>
                  <a:pt x="2209921" y="1796664"/>
                </a:lnTo>
                <a:lnTo>
                  <a:pt x="2186177" y="1837381"/>
                </a:lnTo>
                <a:lnTo>
                  <a:pt x="2186177" y="1890771"/>
                </a:lnTo>
                <a:lnTo>
                  <a:pt x="2188502" y="1890771"/>
                </a:lnTo>
                <a:lnTo>
                  <a:pt x="2238877" y="1804284"/>
                </a:lnTo>
                <a:lnTo>
                  <a:pt x="2236591" y="1795521"/>
                </a:lnTo>
                <a:lnTo>
                  <a:pt x="2229611" y="1791461"/>
                </a:lnTo>
                <a:lnTo>
                  <a:pt x="2222753" y="1787402"/>
                </a:lnTo>
                <a:close/>
              </a:path>
              <a:path w="2239010" h="1919604">
                <a:moveTo>
                  <a:pt x="2171699" y="1862207"/>
                </a:moveTo>
                <a:lnTo>
                  <a:pt x="2159264" y="1883532"/>
                </a:lnTo>
                <a:lnTo>
                  <a:pt x="2184135" y="1883532"/>
                </a:lnTo>
                <a:lnTo>
                  <a:pt x="2171699" y="1862207"/>
                </a:lnTo>
                <a:close/>
              </a:path>
              <a:path w="2239010" h="1919604">
                <a:moveTo>
                  <a:pt x="2186177" y="1837381"/>
                </a:moveTo>
                <a:lnTo>
                  <a:pt x="2171699" y="1862207"/>
                </a:lnTo>
                <a:lnTo>
                  <a:pt x="2184135" y="1883532"/>
                </a:lnTo>
                <a:lnTo>
                  <a:pt x="2186177" y="1883532"/>
                </a:lnTo>
                <a:lnTo>
                  <a:pt x="2186177" y="1837381"/>
                </a:lnTo>
                <a:close/>
              </a:path>
              <a:path w="2239010" h="1919604">
                <a:moveTo>
                  <a:pt x="2157221" y="14477"/>
                </a:moveTo>
                <a:lnTo>
                  <a:pt x="2157221" y="1837381"/>
                </a:lnTo>
                <a:lnTo>
                  <a:pt x="2171699" y="1862207"/>
                </a:lnTo>
                <a:lnTo>
                  <a:pt x="2186177" y="1837381"/>
                </a:lnTo>
                <a:lnTo>
                  <a:pt x="2186177" y="28955"/>
                </a:lnTo>
                <a:lnTo>
                  <a:pt x="2171699" y="28955"/>
                </a:lnTo>
                <a:lnTo>
                  <a:pt x="2157221" y="14477"/>
                </a:lnTo>
                <a:close/>
              </a:path>
              <a:path w="2239010" h="1919604">
                <a:moveTo>
                  <a:pt x="2179716" y="0"/>
                </a:moveTo>
                <a:lnTo>
                  <a:pt x="0" y="0"/>
                </a:lnTo>
                <a:lnTo>
                  <a:pt x="0" y="28955"/>
                </a:lnTo>
                <a:lnTo>
                  <a:pt x="2157221" y="28955"/>
                </a:lnTo>
                <a:lnTo>
                  <a:pt x="2157221" y="14477"/>
                </a:lnTo>
                <a:lnTo>
                  <a:pt x="2186177" y="14477"/>
                </a:lnTo>
                <a:lnTo>
                  <a:pt x="2186177" y="6461"/>
                </a:lnTo>
                <a:lnTo>
                  <a:pt x="2179716" y="0"/>
                </a:lnTo>
                <a:close/>
              </a:path>
              <a:path w="2239010" h="1919604">
                <a:moveTo>
                  <a:pt x="2186177" y="14477"/>
                </a:moveTo>
                <a:lnTo>
                  <a:pt x="2157221" y="14477"/>
                </a:lnTo>
                <a:lnTo>
                  <a:pt x="2171699" y="28955"/>
                </a:lnTo>
                <a:lnTo>
                  <a:pt x="2186177" y="28955"/>
                </a:lnTo>
                <a:lnTo>
                  <a:pt x="2186177" y="14477"/>
                </a:lnTo>
                <a:close/>
              </a:path>
            </a:pathLst>
          </a:custGeom>
          <a:solidFill>
            <a:srgbClr val="00AF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0361" y="5182361"/>
            <a:ext cx="1828800" cy="381000"/>
          </a:xfrm>
          <a:custGeom>
            <a:avLst/>
            <a:gdLst/>
            <a:ahLst/>
            <a:cxnLst/>
            <a:rect l="l" t="t" r="r" b="b"/>
            <a:pathLst>
              <a:path w="1828800" h="381000">
                <a:moveTo>
                  <a:pt x="0" y="380999"/>
                </a:moveTo>
                <a:lnTo>
                  <a:pt x="1828799" y="380999"/>
                </a:lnTo>
                <a:lnTo>
                  <a:pt x="1828799" y="0"/>
                </a:lnTo>
                <a:lnTo>
                  <a:pt x="0" y="0"/>
                </a:lnTo>
                <a:lnTo>
                  <a:pt x="0" y="380999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85269" y="5254883"/>
            <a:ext cx="1477645" cy="2800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>
                <a:latin typeface="Constantia"/>
                <a:cs typeface="Constantia"/>
              </a:rPr>
              <a:t>Den</a:t>
            </a:r>
            <a:r>
              <a:rPr sz="2000" b="1" spc="5" dirty="0">
                <a:latin typeface="Constantia"/>
                <a:cs typeface="Constantia"/>
              </a:rPr>
              <a:t>u</a:t>
            </a:r>
            <a:r>
              <a:rPr sz="2000" b="1" spc="-10" dirty="0">
                <a:latin typeface="Constantia"/>
                <a:cs typeface="Constantia"/>
              </a:rPr>
              <a:t>da</a:t>
            </a:r>
            <a:r>
              <a:rPr sz="2000" b="1" dirty="0">
                <a:latin typeface="Constantia"/>
                <a:cs typeface="Constantia"/>
              </a:rPr>
              <a:t>t</a:t>
            </a:r>
            <a:r>
              <a:rPr sz="2000" b="1" spc="-10" dirty="0">
                <a:latin typeface="Constantia"/>
                <a:cs typeface="Constantia"/>
              </a:rPr>
              <a:t>i</a:t>
            </a:r>
            <a:r>
              <a:rPr sz="2000" b="1" dirty="0">
                <a:latin typeface="Constantia"/>
                <a:cs typeface="Constantia"/>
              </a:rPr>
              <a:t>on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1219961" y="3353561"/>
            <a:ext cx="2590800" cy="914400"/>
          </a:xfrm>
          <a:custGeom>
            <a:avLst/>
            <a:gdLst/>
            <a:ahLst/>
            <a:cxnLst/>
            <a:rect l="l" t="t" r="r" b="b"/>
            <a:pathLst>
              <a:path w="2590800" h="914400">
                <a:moveTo>
                  <a:pt x="0" y="914399"/>
                </a:moveTo>
                <a:lnTo>
                  <a:pt x="2590799" y="914399"/>
                </a:lnTo>
                <a:lnTo>
                  <a:pt x="2590799" y="0"/>
                </a:lnTo>
                <a:lnTo>
                  <a:pt x="0" y="0"/>
                </a:lnTo>
                <a:lnTo>
                  <a:pt x="0" y="914399"/>
                </a:lnTo>
                <a:close/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27838" y="3810761"/>
            <a:ext cx="1270" cy="1525270"/>
          </a:xfrm>
          <a:custGeom>
            <a:avLst/>
            <a:gdLst/>
            <a:ahLst/>
            <a:cxnLst/>
            <a:rect l="l" t="t" r="r" b="b"/>
            <a:pathLst>
              <a:path w="1270" h="1525270">
                <a:moveTo>
                  <a:pt x="797" y="0"/>
                </a:moveTo>
                <a:lnTo>
                  <a:pt x="0" y="1524761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9361" y="5334761"/>
            <a:ext cx="381000" cy="1905"/>
          </a:xfrm>
          <a:custGeom>
            <a:avLst/>
            <a:gdLst/>
            <a:ahLst/>
            <a:cxnLst/>
            <a:rect l="l" t="t" r="r" b="b"/>
            <a:pathLst>
              <a:path w="381000" h="1904">
                <a:moveTo>
                  <a:pt x="0" y="0"/>
                </a:moveTo>
                <a:lnTo>
                  <a:pt x="380999" y="1655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29361" y="3810761"/>
            <a:ext cx="990600" cy="1905"/>
          </a:xfrm>
          <a:custGeom>
            <a:avLst/>
            <a:gdLst/>
            <a:ahLst/>
            <a:cxnLst/>
            <a:rect l="l" t="t" r="r" b="b"/>
            <a:pathLst>
              <a:path w="990600" h="1904">
                <a:moveTo>
                  <a:pt x="0" y="0"/>
                </a:moveTo>
                <a:lnTo>
                  <a:pt x="990599" y="1523"/>
                </a:lnTo>
              </a:path>
            </a:pathLst>
          </a:custGeom>
          <a:ln w="1981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8536692" y="6555900"/>
            <a:ext cx="162560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20" dirty="0">
                <a:solidFill>
                  <a:srgbClr val="424242"/>
                </a:solidFill>
                <a:latin typeface="Constantia"/>
                <a:cs typeface="Constantia"/>
              </a:rPr>
              <a:t>33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37384" y="898680"/>
            <a:ext cx="2270125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9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Fault</a:t>
            </a:r>
            <a:r>
              <a:rPr sz="4900" b="1" i="1" spc="-30" dirty="0">
                <a:solidFill>
                  <a:srgbClr val="001F5F"/>
                </a:solidFill>
                <a:latin typeface="Times New Roman"/>
                <a:cs typeface="Times New Roman"/>
              </a:rPr>
              <a:t>ing</a:t>
            </a:r>
            <a:endParaRPr sz="4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" y="1807464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8840" y="1784810"/>
            <a:ext cx="7731125" cy="14027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Fault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anar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ge</a:t>
            </a:r>
            <a:r>
              <a:rPr sz="2400" spc="-15" dirty="0">
                <a:latin typeface="Times New Roman"/>
                <a:cs typeface="Times New Roman"/>
              </a:rPr>
              <a:t>n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ly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u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rved</a:t>
            </a:r>
            <a:r>
              <a:rPr sz="2400" spc="25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ture</a:t>
            </a:r>
            <a:r>
              <a:rPr sz="2400" spc="2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ks</a:t>
            </a:r>
            <a:r>
              <a:rPr sz="2400" spc="2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229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 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rth’s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cru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t, </a:t>
            </a:r>
            <a:r>
              <a:rPr sz="2400" spc="-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where 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o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press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onal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tensio</a:t>
            </a:r>
            <a:r>
              <a:rPr sz="2400" spc="-10" dirty="0">
                <a:latin typeface="Times New Roman"/>
                <a:cs typeface="Times New Roman"/>
              </a:rPr>
              <a:t>na</a:t>
            </a:r>
            <a:r>
              <a:rPr sz="2400" dirty="0">
                <a:latin typeface="Times New Roman"/>
                <a:cs typeface="Times New Roman"/>
              </a:rPr>
              <a:t>l </a:t>
            </a:r>
            <a:r>
              <a:rPr sz="2400" spc="-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forc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se rela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ive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ispl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ce</a:t>
            </a:r>
            <a:r>
              <a:rPr sz="2400" spc="-15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rocks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</a:t>
            </a:r>
            <a:r>
              <a:rPr sz="2400" spc="1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opposi</a:t>
            </a:r>
            <a:r>
              <a:rPr sz="2400" spc="-1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sides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fractur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2400" y="3581400"/>
            <a:ext cx="4152900" cy="29001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3810000"/>
            <a:ext cx="4267200" cy="2514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33</a:t>
            </a:fld>
            <a:endParaRPr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09900">
              <a:lnSpc>
                <a:spcPct val="100000"/>
              </a:lnSpc>
            </a:pPr>
            <a:r>
              <a:rPr sz="4900" spc="-25" dirty="0"/>
              <a:t>Folding</a:t>
            </a:r>
            <a:endParaRPr sz="4900"/>
          </a:p>
        </p:txBody>
      </p:sp>
      <p:sp>
        <p:nvSpPr>
          <p:cNvPr id="3" name="object 3"/>
          <p:cNvSpPr/>
          <p:nvPr/>
        </p:nvSpPr>
        <p:spPr>
          <a:xfrm>
            <a:off x="548640" y="1731264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2535935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40" y="1708842"/>
            <a:ext cx="7730490" cy="1841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Fold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undula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ion </a:t>
            </a:r>
            <a:r>
              <a:rPr sz="24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waves </a:t>
            </a:r>
            <a:r>
              <a:rPr sz="2400" spc="-229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ti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 </a:t>
            </a:r>
            <a:r>
              <a:rPr sz="2400" spc="-229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ks </a:t>
            </a:r>
            <a:r>
              <a:rPr sz="2400" spc="-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h’s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crus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fold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occ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rs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when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one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ass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15" dirty="0">
                <a:latin typeface="Times New Roman"/>
                <a:cs typeface="Times New Roman"/>
              </a:rPr>
              <a:t>g</a:t>
            </a:r>
            <a:r>
              <a:rPr sz="2400" dirty="0">
                <a:latin typeface="Times New Roman"/>
                <a:cs typeface="Times New Roman"/>
              </a:rPr>
              <a:t>ina</a:t>
            </a:r>
            <a:r>
              <a:rPr sz="2400" spc="-1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ly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flat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9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p</a:t>
            </a:r>
            <a:r>
              <a:rPr sz="2400" dirty="0">
                <a:latin typeface="Times New Roman"/>
                <a:cs typeface="Times New Roman"/>
              </a:rPr>
              <a:t>la</a:t>
            </a:r>
            <a:r>
              <a:rPr sz="2400" spc="-2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ar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su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face</a:t>
            </a:r>
            <a:r>
              <a:rPr sz="2400" spc="-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sed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entary </a:t>
            </a:r>
            <a:r>
              <a:rPr sz="2400" spc="-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str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ta, </a:t>
            </a:r>
            <a:r>
              <a:rPr sz="2400" spc="-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23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be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 </a:t>
            </a:r>
            <a:r>
              <a:rPr sz="2400" spc="-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or </a:t>
            </a:r>
            <a:r>
              <a:rPr sz="2400" spc="-2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curved </a:t>
            </a:r>
            <a:r>
              <a:rPr sz="2400" spc="-2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2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su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per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anent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defor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04444" y="4130040"/>
            <a:ext cx="3838955" cy="22707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14900" y="3928871"/>
            <a:ext cx="3771900" cy="24719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34</a:t>
            </a:fld>
            <a:endParaRPr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0" y="4690871"/>
            <a:ext cx="2667000" cy="21671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9715">
              <a:lnSpc>
                <a:spcPct val="100000"/>
              </a:lnSpc>
            </a:pPr>
            <a:r>
              <a:rPr dirty="0"/>
              <a:t>Volc</a:t>
            </a:r>
            <a:r>
              <a:rPr spc="5" dirty="0"/>
              <a:t>a</a:t>
            </a:r>
            <a:r>
              <a:rPr dirty="0"/>
              <a:t>nism</a:t>
            </a:r>
          </a:p>
        </p:txBody>
      </p:sp>
      <p:sp>
        <p:nvSpPr>
          <p:cNvPr id="4" name="object 4"/>
          <p:cNvSpPr/>
          <p:nvPr/>
        </p:nvSpPr>
        <p:spPr>
          <a:xfrm>
            <a:off x="472440" y="1744979"/>
            <a:ext cx="240792" cy="2484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" y="3537203"/>
            <a:ext cx="240792" cy="2484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6443" rIns="0" bIns="0" rtlCol="0">
            <a:spAutoFit/>
          </a:bodyPr>
          <a:lstStyle/>
          <a:p>
            <a:pPr marL="281305" marR="5080">
              <a:lnSpc>
                <a:spcPct val="100000"/>
              </a:lnSpc>
            </a:pPr>
            <a:r>
              <a:rPr spc="-15" dirty="0"/>
              <a:t>Volcanism</a:t>
            </a:r>
            <a:r>
              <a:rPr spc="-5" dirty="0"/>
              <a:t> </a:t>
            </a:r>
            <a:r>
              <a:rPr spc="-10" dirty="0"/>
              <a:t>is th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/>
              <a:t>p</a:t>
            </a:r>
            <a:r>
              <a:rPr spc="-10" dirty="0"/>
              <a:t>h</a:t>
            </a:r>
            <a:r>
              <a:rPr spc="-20" dirty="0"/>
              <a:t>enom</a:t>
            </a:r>
            <a:r>
              <a:rPr spc="-30" dirty="0"/>
              <a:t>e</a:t>
            </a:r>
            <a:r>
              <a:rPr spc="-15" dirty="0"/>
              <a:t>n</a:t>
            </a:r>
            <a:r>
              <a:rPr spc="-10" dirty="0"/>
              <a:t>o</a:t>
            </a:r>
            <a:r>
              <a:rPr spc="-15" dirty="0"/>
              <a:t>n</a:t>
            </a:r>
            <a:r>
              <a:rPr spc="-10" dirty="0"/>
              <a:t> </a:t>
            </a:r>
            <a:r>
              <a:rPr spc="-15" dirty="0"/>
              <a:t>of</a:t>
            </a:r>
            <a:r>
              <a:rPr spc="30" dirty="0"/>
              <a:t> </a:t>
            </a:r>
            <a:r>
              <a:rPr spc="-15" dirty="0">
                <a:solidFill>
                  <a:srgbClr val="FF0000"/>
                </a:solidFill>
              </a:rPr>
              <a:t>eru</a:t>
            </a:r>
            <a:r>
              <a:rPr spc="-10" dirty="0">
                <a:solidFill>
                  <a:srgbClr val="FF0000"/>
                </a:solidFill>
              </a:rPr>
              <a:t>ptio</a:t>
            </a:r>
            <a:r>
              <a:rPr spc="-15" dirty="0">
                <a:solidFill>
                  <a:srgbClr val="FF0000"/>
                </a:solidFill>
              </a:rPr>
              <a:t>n</a:t>
            </a:r>
            <a:r>
              <a:rPr spc="-2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of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45" dirty="0">
                <a:solidFill>
                  <a:srgbClr val="FF0000"/>
                </a:solidFill>
              </a:rPr>
              <a:t>m</a:t>
            </a:r>
            <a:r>
              <a:rPr spc="-15" dirty="0">
                <a:solidFill>
                  <a:srgbClr val="FF0000"/>
                </a:solidFill>
              </a:rPr>
              <a:t>o</a:t>
            </a:r>
            <a:r>
              <a:rPr spc="-5" dirty="0">
                <a:solidFill>
                  <a:srgbClr val="FF0000"/>
                </a:solidFill>
              </a:rPr>
              <a:t>l</a:t>
            </a:r>
            <a:r>
              <a:rPr spc="-15" dirty="0">
                <a:solidFill>
                  <a:srgbClr val="FF0000"/>
                </a:solidFill>
              </a:rPr>
              <a:t>ten</a:t>
            </a:r>
            <a:r>
              <a:rPr spc="-10" dirty="0">
                <a:solidFill>
                  <a:srgbClr val="FF0000"/>
                </a:solidFill>
              </a:rPr>
              <a:t> ro</a:t>
            </a:r>
            <a:r>
              <a:rPr spc="-15" dirty="0">
                <a:solidFill>
                  <a:srgbClr val="FF0000"/>
                </a:solidFill>
              </a:rPr>
              <a:t>ck</a:t>
            </a:r>
            <a:r>
              <a:rPr dirty="0">
                <a:solidFill>
                  <a:srgbClr val="FF0000"/>
                </a:solidFill>
              </a:rPr>
              <a:t> </a:t>
            </a:r>
            <a:r>
              <a:rPr spc="-10" dirty="0"/>
              <a:t>(</a:t>
            </a:r>
            <a:r>
              <a:rPr spc="-40" dirty="0"/>
              <a:t>m</a:t>
            </a:r>
            <a:r>
              <a:rPr spc="-15" dirty="0"/>
              <a:t>ag</a:t>
            </a:r>
            <a:r>
              <a:rPr spc="-40" dirty="0"/>
              <a:t>m</a:t>
            </a:r>
            <a:r>
              <a:rPr spc="-15" dirty="0"/>
              <a:t>a)</a:t>
            </a:r>
            <a:r>
              <a:rPr spc="25" dirty="0"/>
              <a:t> </a:t>
            </a:r>
            <a:r>
              <a:rPr spc="-15" dirty="0"/>
              <a:t>o</a:t>
            </a:r>
            <a:r>
              <a:rPr spc="-10" dirty="0"/>
              <a:t>n</a:t>
            </a:r>
            <a:r>
              <a:rPr spc="-15" dirty="0"/>
              <a:t>to</a:t>
            </a:r>
            <a:r>
              <a:rPr spc="-10" dirty="0"/>
              <a:t> th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/>
              <a:t>s</a:t>
            </a:r>
            <a:r>
              <a:rPr spc="-10" dirty="0"/>
              <a:t>ur</a:t>
            </a:r>
            <a:r>
              <a:rPr spc="-5" dirty="0"/>
              <a:t>f</a:t>
            </a:r>
            <a:r>
              <a:rPr spc="-15" dirty="0"/>
              <a:t>a</a:t>
            </a:r>
            <a:r>
              <a:rPr spc="-30" dirty="0"/>
              <a:t>c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/>
              <a:t>of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15" dirty="0"/>
              <a:t>e</a:t>
            </a:r>
            <a:r>
              <a:rPr spc="-30" dirty="0"/>
              <a:t>a</a:t>
            </a:r>
            <a:r>
              <a:rPr spc="-10" dirty="0"/>
              <a:t>rt</a:t>
            </a:r>
            <a:r>
              <a:rPr spc="-5" dirty="0"/>
              <a:t>h</a:t>
            </a:r>
            <a:r>
              <a:rPr spc="-10" dirty="0"/>
              <a:t>,</a:t>
            </a:r>
            <a:r>
              <a:rPr spc="-5" dirty="0"/>
              <a:t> </a:t>
            </a:r>
            <a:r>
              <a:rPr spc="-35" dirty="0"/>
              <a:t>w</a:t>
            </a:r>
            <a:r>
              <a:rPr spc="-15" dirty="0"/>
              <a:t>here</a:t>
            </a:r>
            <a:r>
              <a:rPr dirty="0"/>
              <a:t> </a:t>
            </a:r>
            <a:r>
              <a:rPr spc="-15" dirty="0"/>
              <a:t>lava and</a:t>
            </a:r>
            <a:r>
              <a:rPr spc="-5" dirty="0"/>
              <a:t> </a:t>
            </a:r>
            <a:r>
              <a:rPr spc="-10" dirty="0"/>
              <a:t>v</a:t>
            </a:r>
            <a:r>
              <a:rPr spc="-15" dirty="0"/>
              <a:t>o</a:t>
            </a:r>
            <a:r>
              <a:rPr spc="-5" dirty="0"/>
              <a:t>l</a:t>
            </a:r>
            <a:r>
              <a:rPr spc="-15" dirty="0"/>
              <a:t>c</a:t>
            </a:r>
            <a:r>
              <a:rPr spc="-30" dirty="0"/>
              <a:t>a</a:t>
            </a:r>
            <a:r>
              <a:rPr spc="-15" dirty="0"/>
              <a:t>n</a:t>
            </a:r>
            <a:r>
              <a:rPr spc="-5" dirty="0"/>
              <a:t>i</a:t>
            </a:r>
            <a:r>
              <a:rPr spc="-15" dirty="0"/>
              <a:t>c</a:t>
            </a:r>
            <a:r>
              <a:rPr spc="-25" dirty="0"/>
              <a:t> </a:t>
            </a:r>
            <a:r>
              <a:rPr spc="-15" dirty="0"/>
              <a:t>gases eru</a:t>
            </a:r>
            <a:r>
              <a:rPr spc="-10" dirty="0"/>
              <a:t>pt</a:t>
            </a:r>
            <a:r>
              <a:rPr spc="-5" dirty="0"/>
              <a:t> </a:t>
            </a:r>
            <a:r>
              <a:rPr spc="-10" dirty="0"/>
              <a:t>thro</a:t>
            </a:r>
            <a:r>
              <a:rPr spc="-15" dirty="0"/>
              <a:t>u</a:t>
            </a:r>
            <a:r>
              <a:rPr spc="-10" dirty="0"/>
              <a:t>g</a:t>
            </a:r>
            <a:r>
              <a:rPr spc="-15" dirty="0"/>
              <a:t>h</a:t>
            </a:r>
            <a:r>
              <a:rPr spc="-25" dirty="0"/>
              <a:t> </a:t>
            </a:r>
            <a:r>
              <a:rPr spc="-15" dirty="0"/>
              <a:t>a</a:t>
            </a:r>
            <a:r>
              <a:rPr spc="-5" dirty="0"/>
              <a:t> </a:t>
            </a:r>
            <a:r>
              <a:rPr spc="-10" dirty="0"/>
              <a:t>b</a:t>
            </a:r>
            <a:r>
              <a:rPr spc="-15" dirty="0"/>
              <a:t>reak</a:t>
            </a:r>
            <a:r>
              <a:rPr spc="-5" dirty="0"/>
              <a:t> </a:t>
            </a:r>
            <a:r>
              <a:rPr spc="-15" dirty="0"/>
              <a:t>in</a:t>
            </a:r>
            <a:r>
              <a:rPr spc="-10" dirty="0"/>
              <a:t> th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/>
              <a:t>s</a:t>
            </a:r>
            <a:r>
              <a:rPr spc="-10" dirty="0"/>
              <a:t>ur</a:t>
            </a:r>
            <a:r>
              <a:rPr spc="-5" dirty="0"/>
              <a:t>f</a:t>
            </a:r>
            <a:r>
              <a:rPr spc="-15" dirty="0"/>
              <a:t>a</a:t>
            </a:r>
            <a:r>
              <a:rPr spc="-30" dirty="0"/>
              <a:t>c</a:t>
            </a:r>
            <a:r>
              <a:rPr spc="-15" dirty="0"/>
              <a:t>e</a:t>
            </a:r>
            <a:r>
              <a:rPr spc="-10" dirty="0"/>
              <a:t> c</a:t>
            </a:r>
            <a:r>
              <a:rPr spc="-30" dirty="0"/>
              <a:t>a</a:t>
            </a:r>
            <a:r>
              <a:rPr spc="-15" dirty="0"/>
              <a:t>lled</a:t>
            </a:r>
            <a:r>
              <a:rPr spc="-5" dirty="0"/>
              <a:t> </a:t>
            </a:r>
            <a:r>
              <a:rPr spc="-15" dirty="0"/>
              <a:t>a</a:t>
            </a:r>
            <a:r>
              <a:rPr spc="-5" dirty="0"/>
              <a:t> </a:t>
            </a:r>
            <a:r>
              <a:rPr spc="-15" dirty="0"/>
              <a:t>vent.</a:t>
            </a:r>
          </a:p>
          <a:p>
            <a:pPr marL="281305">
              <a:lnSpc>
                <a:spcPct val="100000"/>
              </a:lnSpc>
              <a:spcBef>
                <a:spcPts val="670"/>
              </a:spcBef>
            </a:pPr>
            <a:r>
              <a:rPr spc="-15" dirty="0"/>
              <a:t>Erup</a:t>
            </a:r>
            <a:r>
              <a:rPr spc="-5" dirty="0"/>
              <a:t>t</a:t>
            </a:r>
            <a:r>
              <a:rPr spc="-15" dirty="0"/>
              <a:t>ion</a:t>
            </a:r>
            <a:r>
              <a:rPr spc="-10" dirty="0"/>
              <a:t> </a:t>
            </a:r>
            <a:r>
              <a:rPr spc="-15" dirty="0"/>
              <a:t>of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15" dirty="0"/>
              <a:t>volcanoes</a:t>
            </a:r>
            <a:r>
              <a:rPr spc="-30" dirty="0"/>
              <a:t> </a:t>
            </a:r>
            <a:r>
              <a:rPr spc="-15" dirty="0"/>
              <a:t>or</a:t>
            </a:r>
            <a:r>
              <a:rPr spc="10" dirty="0"/>
              <a:t> </a:t>
            </a:r>
            <a:r>
              <a:rPr spc="-15" dirty="0"/>
              <a:t>the </a:t>
            </a:r>
            <a:r>
              <a:rPr spc="-40" dirty="0"/>
              <a:t>m</a:t>
            </a:r>
            <a:r>
              <a:rPr spc="-15" dirty="0"/>
              <a:t>ag</a:t>
            </a:r>
            <a:r>
              <a:rPr spc="-45" dirty="0"/>
              <a:t>m</a:t>
            </a:r>
            <a:r>
              <a:rPr spc="-15" dirty="0"/>
              <a:t>a</a:t>
            </a:r>
            <a:r>
              <a:rPr spc="20" dirty="0"/>
              <a:t> </a:t>
            </a:r>
            <a:r>
              <a:rPr spc="-10" dirty="0"/>
              <a:t>is</a:t>
            </a:r>
            <a:r>
              <a:rPr spc="-5" dirty="0"/>
              <a:t> </a:t>
            </a:r>
            <a:r>
              <a:rPr spc="-10" dirty="0"/>
              <a:t>th</a:t>
            </a:r>
            <a:r>
              <a:rPr spc="-15" dirty="0"/>
              <a:t>e</a:t>
            </a:r>
            <a:r>
              <a:rPr spc="-25" dirty="0"/>
              <a:t> </a:t>
            </a:r>
            <a:r>
              <a:rPr spc="-40" dirty="0"/>
              <a:t>m</a:t>
            </a:r>
            <a:r>
              <a:rPr spc="-15" dirty="0"/>
              <a:t>ain</a:t>
            </a:r>
          </a:p>
          <a:p>
            <a:pPr marL="281305">
              <a:lnSpc>
                <a:spcPct val="100000"/>
              </a:lnSpc>
            </a:pPr>
            <a:r>
              <a:rPr spc="-15" dirty="0">
                <a:solidFill>
                  <a:srgbClr val="FF0000"/>
                </a:solidFill>
              </a:rPr>
              <a:t>s</a:t>
            </a:r>
            <a:r>
              <a:rPr spc="-10" dirty="0">
                <a:solidFill>
                  <a:srgbClr val="FF0000"/>
                </a:solidFill>
              </a:rPr>
              <a:t>o</a:t>
            </a:r>
            <a:r>
              <a:rPr spc="-15" dirty="0">
                <a:solidFill>
                  <a:srgbClr val="FF0000"/>
                </a:solidFill>
              </a:rPr>
              <a:t>u</a:t>
            </a:r>
            <a:r>
              <a:rPr spc="-5" dirty="0">
                <a:solidFill>
                  <a:srgbClr val="FF0000"/>
                </a:solidFill>
              </a:rPr>
              <a:t>r</a:t>
            </a:r>
            <a:r>
              <a:rPr spc="-15" dirty="0">
                <a:solidFill>
                  <a:srgbClr val="FF0000"/>
                </a:solidFill>
              </a:rPr>
              <a:t>c</a:t>
            </a:r>
            <a:r>
              <a:rPr spc="-30" dirty="0">
                <a:solidFill>
                  <a:srgbClr val="FF0000"/>
                </a:solidFill>
              </a:rPr>
              <a:t>e</a:t>
            </a:r>
            <a:r>
              <a:rPr spc="-15" dirty="0">
                <a:solidFill>
                  <a:srgbClr val="FF0000"/>
                </a:solidFill>
              </a:rPr>
              <a:t>s of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5" dirty="0">
                <a:solidFill>
                  <a:srgbClr val="FF0000"/>
                </a:solidFill>
              </a:rPr>
              <a:t>ig</a:t>
            </a:r>
            <a:r>
              <a:rPr spc="-10" dirty="0">
                <a:solidFill>
                  <a:srgbClr val="FF0000"/>
                </a:solidFill>
              </a:rPr>
              <a:t>n</a:t>
            </a:r>
            <a:r>
              <a:rPr spc="-15" dirty="0">
                <a:solidFill>
                  <a:srgbClr val="FF0000"/>
                </a:solidFill>
              </a:rPr>
              <a:t>eous</a:t>
            </a:r>
            <a:r>
              <a:rPr spc="-10" dirty="0">
                <a:solidFill>
                  <a:srgbClr val="FF0000"/>
                </a:solidFill>
              </a:rPr>
              <a:t> ro</a:t>
            </a:r>
            <a:r>
              <a:rPr spc="-15" dirty="0">
                <a:solidFill>
                  <a:srgbClr val="FF0000"/>
                </a:solidFill>
              </a:rPr>
              <a:t>cks</a:t>
            </a:r>
            <a:r>
              <a:rPr spc="5" dirty="0">
                <a:solidFill>
                  <a:srgbClr val="FF0000"/>
                </a:solidFill>
              </a:rPr>
              <a:t> </a:t>
            </a:r>
            <a:r>
              <a:rPr spc="-15" dirty="0"/>
              <a:t>on</a:t>
            </a:r>
            <a:r>
              <a:rPr spc="5" dirty="0"/>
              <a:t> </a:t>
            </a:r>
            <a:r>
              <a:rPr spc="-15" dirty="0"/>
              <a:t>the</a:t>
            </a:r>
            <a:r>
              <a:rPr spc="-5" dirty="0"/>
              <a:t> </a:t>
            </a:r>
            <a:r>
              <a:rPr spc="-15" dirty="0"/>
              <a:t>su</a:t>
            </a:r>
            <a:r>
              <a:rPr spc="-5" dirty="0"/>
              <a:t>r</a:t>
            </a:r>
            <a:r>
              <a:rPr spc="-15" dirty="0"/>
              <a:t>face of</a:t>
            </a:r>
            <a:r>
              <a:rPr spc="-5" dirty="0"/>
              <a:t> </a:t>
            </a:r>
            <a:r>
              <a:rPr spc="-10" dirty="0"/>
              <a:t>t</a:t>
            </a:r>
            <a:r>
              <a:rPr spc="-5" dirty="0"/>
              <a:t>h</a:t>
            </a:r>
            <a:r>
              <a:rPr spc="-15" dirty="0"/>
              <a:t>e</a:t>
            </a:r>
            <a:r>
              <a:rPr spc="-10" dirty="0"/>
              <a:t> </a:t>
            </a:r>
            <a:r>
              <a:rPr spc="-15" dirty="0"/>
              <a:t>e</a:t>
            </a:r>
            <a:r>
              <a:rPr spc="-30" dirty="0"/>
              <a:t>a</a:t>
            </a:r>
            <a:r>
              <a:rPr spc="-10" dirty="0"/>
              <a:t>rt</a:t>
            </a:r>
            <a:r>
              <a:rPr spc="-5" dirty="0"/>
              <a:t>h</a:t>
            </a:r>
            <a:r>
              <a:rPr spc="-10" dirty="0"/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1600200" y="4648199"/>
            <a:ext cx="3005328" cy="2209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4657343"/>
            <a:ext cx="2253996" cy="22006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267200" y="4648199"/>
            <a:ext cx="2595372" cy="2209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173980" y="6319441"/>
            <a:ext cx="20574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5" dirty="0">
                <a:latin typeface="Times New Roman"/>
                <a:cs typeface="Times New Roman"/>
              </a:rPr>
              <a:t>36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667000" y="3960875"/>
            <a:ext cx="4355592" cy="2897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190496" y="905847"/>
            <a:ext cx="2762250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Earth</a:t>
            </a:r>
            <a:r>
              <a:rPr sz="4400" b="1" i="1" spc="10" dirty="0">
                <a:solidFill>
                  <a:srgbClr val="001F5F"/>
                </a:solidFill>
                <a:latin typeface="Times New Roman"/>
                <a:cs typeface="Times New Roman"/>
              </a:rPr>
              <a:t>q</a:t>
            </a:r>
            <a:r>
              <a:rPr sz="4400" b="1" i="1" dirty="0">
                <a:solidFill>
                  <a:srgbClr val="001F5F"/>
                </a:solidFill>
                <a:latin typeface="Times New Roman"/>
                <a:cs typeface="Times New Roman"/>
              </a:rPr>
              <a:t>uake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620011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8840" y="1597590"/>
            <a:ext cx="7661909" cy="854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sz="2400" dirty="0">
                <a:latin typeface="Times New Roman"/>
                <a:cs typeface="Times New Roman"/>
              </a:rPr>
              <a:t>An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hquake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a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vib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or oscillat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surface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 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us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d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 sudden re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e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eno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ous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ssu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4020311"/>
            <a:ext cx="3810000" cy="2837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4018788"/>
            <a:ext cx="3811904" cy="2839720"/>
          </a:xfrm>
          <a:custGeom>
            <a:avLst/>
            <a:gdLst/>
            <a:ahLst/>
            <a:cxnLst/>
            <a:rect l="l" t="t" r="r" b="b"/>
            <a:pathLst>
              <a:path w="3811904" h="2839720">
                <a:moveTo>
                  <a:pt x="3813047" y="2839211"/>
                </a:moveTo>
                <a:lnTo>
                  <a:pt x="3813047" y="0"/>
                </a:lnTo>
                <a:lnTo>
                  <a:pt x="152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562600" y="3944111"/>
            <a:ext cx="3581400" cy="291388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561076" y="3942588"/>
            <a:ext cx="3583304" cy="2915920"/>
          </a:xfrm>
          <a:custGeom>
            <a:avLst/>
            <a:gdLst/>
            <a:ahLst/>
            <a:cxnLst/>
            <a:rect l="l" t="t" r="r" b="b"/>
            <a:pathLst>
              <a:path w="3583304" h="2915920">
                <a:moveTo>
                  <a:pt x="3582924" y="0"/>
                </a:moveTo>
                <a:lnTo>
                  <a:pt x="0" y="0"/>
                </a:lnTo>
                <a:lnTo>
                  <a:pt x="0" y="29154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2590800"/>
            <a:ext cx="914400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36</a:t>
            </a:fld>
            <a:endParaRPr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48640" y="1848611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8840" y="1000269"/>
            <a:ext cx="7731759" cy="2790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8455" algn="ctr">
              <a:lnSpc>
                <a:spcPct val="100000"/>
              </a:lnSpc>
            </a:pPr>
            <a:r>
              <a:rPr sz="40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Lands</a:t>
            </a:r>
            <a:r>
              <a:rPr sz="4000" b="1" i="1" spc="-5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40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ide</a:t>
            </a:r>
            <a:endParaRPr sz="4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50000"/>
              </a:lnSpc>
              <a:spcBef>
                <a:spcPts val="495"/>
              </a:spcBef>
            </a:pP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landslide,</a:t>
            </a:r>
            <a:r>
              <a:rPr sz="2400" spc="2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also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kno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n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land</a:t>
            </a:r>
            <a:r>
              <a:rPr sz="2400" spc="-10" dirty="0">
                <a:latin typeface="Times New Roman"/>
                <a:cs typeface="Times New Roman"/>
              </a:rPr>
              <a:t>sli</a:t>
            </a:r>
            <a:r>
              <a:rPr sz="2400" dirty="0">
                <a:latin typeface="Times New Roman"/>
                <a:cs typeface="Times New Roman"/>
              </a:rPr>
              <a:t>p,</a:t>
            </a:r>
            <a:r>
              <a:rPr sz="2400" spc="2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ich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ludes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wi</a:t>
            </a:r>
            <a:r>
              <a:rPr sz="2400" spc="-15" dirty="0">
                <a:latin typeface="Times New Roman"/>
                <a:cs typeface="Times New Roman"/>
              </a:rPr>
              <a:t>d</a:t>
            </a:r>
            <a:r>
              <a:rPr sz="2400" dirty="0">
                <a:latin typeface="Times New Roman"/>
                <a:cs typeface="Times New Roman"/>
              </a:rPr>
              <a:t>e r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nge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ground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ov</a:t>
            </a:r>
            <a:r>
              <a:rPr sz="2400" spc="1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ments,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ch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rock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ll,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deep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</a:t>
            </a:r>
            <a:r>
              <a:rPr sz="2400" spc="-2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ilure</a:t>
            </a:r>
            <a:r>
              <a:rPr sz="2400" spc="1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sl</a:t>
            </a:r>
            <a:r>
              <a:rPr sz="2400" spc="5" dirty="0">
                <a:latin typeface="Times New Roman"/>
                <a:cs typeface="Times New Roman"/>
              </a:rPr>
              <a:t>o</a:t>
            </a:r>
            <a:r>
              <a:rPr sz="2400" dirty="0">
                <a:latin typeface="Times New Roman"/>
                <a:cs typeface="Times New Roman"/>
              </a:rPr>
              <a:t>pes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hallow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debr</a:t>
            </a:r>
            <a:r>
              <a:rPr sz="2400" spc="-1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flo</a:t>
            </a:r>
            <a:r>
              <a:rPr sz="2400" spc="-10" dirty="0">
                <a:latin typeface="Times New Roman"/>
                <a:cs typeface="Times New Roman"/>
              </a:rPr>
              <a:t>w</a:t>
            </a:r>
            <a:r>
              <a:rPr sz="2400" dirty="0">
                <a:latin typeface="Times New Roman"/>
                <a:cs typeface="Times New Roman"/>
              </a:rPr>
              <a:t>s,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</a:t>
            </a:r>
            <a:r>
              <a:rPr sz="2400" spc="10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ch</a:t>
            </a:r>
            <a:r>
              <a:rPr sz="2400" spc="1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can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</a:t>
            </a:r>
            <a:r>
              <a:rPr sz="2400" spc="-1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-10" dirty="0">
                <a:latin typeface="Times New Roman"/>
                <a:cs typeface="Times New Roman"/>
              </a:rPr>
              <a:t>u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1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1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5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shore, co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onshore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environ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</a:t>
            </a:r>
            <a:r>
              <a:rPr sz="2400" spc="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29200" y="4038598"/>
            <a:ext cx="3695700" cy="270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57200" y="4038598"/>
            <a:ext cx="4128516" cy="2743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37</a:t>
            </a:fld>
            <a:endParaRPr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86877" rIns="0" bIns="0" rtlCol="0">
            <a:spAutoFit/>
          </a:bodyPr>
          <a:lstStyle/>
          <a:p>
            <a:pPr marL="2576830">
              <a:lnSpc>
                <a:spcPct val="100000"/>
              </a:lnSpc>
            </a:pPr>
            <a:r>
              <a:rPr sz="4000" spc="-20" dirty="0"/>
              <a:t>Dias</a:t>
            </a:r>
            <a:r>
              <a:rPr sz="4000" spc="-5" dirty="0"/>
              <a:t>t</a:t>
            </a:r>
            <a:r>
              <a:rPr sz="4000" spc="-20" dirty="0"/>
              <a:t>ro</a:t>
            </a:r>
            <a:r>
              <a:rPr sz="4000" spc="-10" dirty="0"/>
              <a:t>p</a:t>
            </a:r>
            <a:r>
              <a:rPr sz="4000" spc="-20" dirty="0"/>
              <a:t>hism</a:t>
            </a:r>
            <a:endParaRPr sz="400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612140" y="1874032"/>
            <a:ext cx="2012314" cy="346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Diast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op</a:t>
            </a:r>
            <a:r>
              <a:rPr sz="2400" spc="-15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ism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13628" y="1902158"/>
            <a:ext cx="5619115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35305" algn="l"/>
                <a:tab pos="1346200" algn="l"/>
                <a:tab pos="2390140" algn="l"/>
                <a:tab pos="4286885" algn="l"/>
              </a:tabLst>
            </a:pPr>
            <a:r>
              <a:rPr sz="2400" dirty="0">
                <a:latin typeface="Times New Roman"/>
                <a:cs typeface="Times New Roman"/>
              </a:rPr>
              <a:t>is	also	c</a:t>
            </a:r>
            <a:r>
              <a:rPr sz="2400" spc="-10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lled	te</a:t>
            </a:r>
            <a:r>
              <a:rPr sz="2400" spc="-20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tonis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,	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la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e-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2135" y="2424906"/>
            <a:ext cx="7921625" cy="31610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algn="just">
              <a:lnSpc>
                <a:spcPct val="150000"/>
              </a:lnSpc>
            </a:pP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defor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 </a:t>
            </a:r>
            <a:r>
              <a:rPr sz="2400" dirty="0">
                <a:latin typeface="Times New Roman"/>
                <a:cs typeface="Times New Roman"/>
              </a:rPr>
              <a:t>of ea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th</a:t>
            </a:r>
            <a:r>
              <a:rPr sz="2400" spc="5" dirty="0">
                <a:latin typeface="Times New Roman"/>
                <a:cs typeface="Times New Roman"/>
              </a:rPr>
              <a:t>’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crust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by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tural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proces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whi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h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leads to 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</a:t>
            </a:r>
            <a:r>
              <a:rPr sz="2400" spc="-1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ation </a:t>
            </a:r>
            <a:r>
              <a:rPr sz="2400" spc="-1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130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contine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ts 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400" spc="-1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ocean </a:t>
            </a:r>
            <a:r>
              <a:rPr sz="2400" spc="-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ba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s, </a:t>
            </a:r>
            <a:r>
              <a:rPr sz="2400" spc="-10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ountain syste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s,  </a:t>
            </a:r>
            <a:r>
              <a:rPr sz="24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plateaus,  </a:t>
            </a:r>
            <a:r>
              <a:rPr sz="2400" spc="2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ift  </a:t>
            </a:r>
            <a:r>
              <a:rPr sz="2400" spc="2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ll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eys</a:t>
            </a:r>
            <a:r>
              <a:rPr sz="2400" dirty="0">
                <a:latin typeface="Times New Roman"/>
                <a:cs typeface="Times New Roman"/>
              </a:rPr>
              <a:t>,  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 </a:t>
            </a:r>
            <a:r>
              <a:rPr sz="2400" spc="2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ot</a:t>
            </a:r>
            <a:r>
              <a:rPr sz="2400" spc="-10" dirty="0">
                <a:latin typeface="Times New Roman"/>
                <a:cs typeface="Times New Roman"/>
              </a:rPr>
              <a:t>h</a:t>
            </a:r>
            <a:r>
              <a:rPr sz="2400" dirty="0">
                <a:latin typeface="Times New Roman"/>
                <a:cs typeface="Times New Roman"/>
              </a:rPr>
              <a:t>er 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f</a:t>
            </a:r>
            <a:r>
              <a:rPr sz="2400" dirty="0">
                <a:latin typeface="Times New Roman"/>
                <a:cs typeface="Times New Roman"/>
              </a:rPr>
              <a:t>eatures  </a:t>
            </a:r>
            <a:r>
              <a:rPr sz="2400" spc="20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echan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s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such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plate </a:t>
            </a:r>
            <a:r>
              <a:rPr sz="2400" spc="-7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ov</a:t>
            </a:r>
            <a:r>
              <a:rPr sz="2400" spc="10" dirty="0">
                <a:latin typeface="Times New Roman"/>
                <a:cs typeface="Times New Roman"/>
              </a:rPr>
              <a:t>e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ent, 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vo</a:t>
            </a:r>
            <a:r>
              <a:rPr sz="2400" spc="-10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ca</a:t>
            </a:r>
            <a:r>
              <a:rPr sz="2400" spc="-10" dirty="0">
                <a:latin typeface="Times New Roman"/>
                <a:cs typeface="Times New Roman"/>
              </a:rPr>
              <a:t>n</a:t>
            </a:r>
            <a:r>
              <a:rPr sz="2400" dirty="0">
                <a:latin typeface="Times New Roman"/>
                <a:cs typeface="Times New Roman"/>
              </a:rPr>
              <a:t>ic 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loading, </a:t>
            </a:r>
            <a:r>
              <a:rPr sz="2400" spc="-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or folding.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020"/>
              </a:spcBef>
              <a:buFont typeface="Wingdings"/>
              <a:buChar char=""/>
              <a:tabLst>
                <a:tab pos="356235" algn="l"/>
              </a:tabLst>
            </a:pP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ernal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forces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ive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here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34684" y="5029199"/>
            <a:ext cx="2909316" cy="1828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963420" y="907813"/>
            <a:ext cx="3215005" cy="508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Met</a:t>
            </a:r>
            <a:r>
              <a:rPr sz="4000" b="1" i="1" spc="-1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4000" b="1" i="1" spc="-25" dirty="0">
                <a:solidFill>
                  <a:srgbClr val="001F5F"/>
                </a:solidFill>
                <a:latin typeface="Times New Roman"/>
                <a:cs typeface="Times New Roman"/>
              </a:rPr>
              <a:t>mor</a:t>
            </a:r>
            <a:r>
              <a:rPr sz="4000" b="1" i="1" spc="-10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4000" b="1" i="1" spc="-20" dirty="0">
                <a:solidFill>
                  <a:srgbClr val="001F5F"/>
                </a:solidFill>
                <a:latin typeface="Times New Roman"/>
                <a:cs typeface="Times New Roman"/>
              </a:rPr>
              <a:t>hism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48640" y="1744979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2842260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48640" y="4963667"/>
            <a:ext cx="202692" cy="2133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78840" y="1722558"/>
            <a:ext cx="7620634" cy="40366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397510" indent="76200">
              <a:lnSpc>
                <a:spcPct val="140100"/>
              </a:lnSpc>
            </a:pPr>
            <a:r>
              <a:rPr sz="2400" dirty="0">
                <a:latin typeface="Times New Roman"/>
                <a:cs typeface="Times New Roman"/>
              </a:rPr>
              <a:t>Me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orph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dirty="0">
                <a:latin typeface="Times New Roman"/>
                <a:cs typeface="Times New Roman"/>
              </a:rPr>
              <a:t>sm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the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change in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rock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uctu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e,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ine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als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or ge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logic</a:t>
            </a:r>
            <a:r>
              <a:rPr sz="24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ur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40000"/>
              </a:lnSpc>
              <a:spcBef>
                <a:spcPts val="575"/>
              </a:spcBef>
            </a:pPr>
            <a:r>
              <a:rPr sz="2400" dirty="0">
                <a:latin typeface="Times New Roman"/>
                <a:cs typeface="Times New Roman"/>
              </a:rPr>
              <a:t>It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is a proc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change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physi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al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ure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 rock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as a result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long-te</a:t>
            </a:r>
            <a:r>
              <a:rPr sz="2400" u="heavy" spc="5" dirty="0">
                <a:latin typeface="Times New Roman"/>
                <a:cs typeface="Times New Roman"/>
              </a:rPr>
              <a:t>r</a:t>
            </a:r>
            <a:r>
              <a:rPr sz="2400" u="heavy" dirty="0">
                <a:latin typeface="Times New Roman"/>
                <a:cs typeface="Times New Roman"/>
              </a:rPr>
              <a:t>m</a:t>
            </a:r>
            <a:r>
              <a:rPr sz="2400" u="heavy" spc="-3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heat,</a:t>
            </a:r>
            <a:r>
              <a:rPr sz="2400" u="heavy" spc="-2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pressu</a:t>
            </a:r>
            <a:r>
              <a:rPr sz="2400" u="heavy" spc="5" dirty="0">
                <a:latin typeface="Times New Roman"/>
                <a:cs typeface="Times New Roman"/>
              </a:rPr>
              <a:t>r</a:t>
            </a:r>
            <a:r>
              <a:rPr sz="2400" u="heavy" dirty="0">
                <a:latin typeface="Times New Roman"/>
                <a:cs typeface="Times New Roman"/>
              </a:rPr>
              <a:t>e</a:t>
            </a:r>
            <a:r>
              <a:rPr sz="2400" u="heavy" spc="-1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and</a:t>
            </a:r>
            <a:r>
              <a:rPr sz="2400" u="heavy" spc="-1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int</a:t>
            </a:r>
            <a:r>
              <a:rPr sz="2400" u="heavy" spc="5" dirty="0">
                <a:latin typeface="Times New Roman"/>
                <a:cs typeface="Times New Roman"/>
              </a:rPr>
              <a:t>r</a:t>
            </a:r>
            <a:r>
              <a:rPr sz="2400" u="heavy" dirty="0">
                <a:latin typeface="Times New Roman"/>
                <a:cs typeface="Times New Roman"/>
              </a:rPr>
              <a:t>oduction</a:t>
            </a:r>
            <a:r>
              <a:rPr sz="2400" u="heavy" spc="-4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of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ch</a:t>
            </a:r>
            <a:r>
              <a:rPr sz="2400" u="heavy" spc="5" dirty="0">
                <a:latin typeface="Times New Roman"/>
                <a:cs typeface="Times New Roman"/>
              </a:rPr>
              <a:t>e</a:t>
            </a:r>
            <a:r>
              <a:rPr sz="2400" u="heavy" spc="-20" dirty="0">
                <a:latin typeface="Times New Roman"/>
                <a:cs typeface="Times New Roman"/>
              </a:rPr>
              <a:t>m</a:t>
            </a:r>
            <a:r>
              <a:rPr sz="2400" u="heavy" dirty="0">
                <a:latin typeface="Times New Roman"/>
                <a:cs typeface="Times New Roman"/>
              </a:rPr>
              <a:t>i</a:t>
            </a:r>
            <a:r>
              <a:rPr sz="2400" u="heavy" spc="5" dirty="0">
                <a:latin typeface="Times New Roman"/>
                <a:cs typeface="Times New Roman"/>
              </a:rPr>
              <a:t>c</a:t>
            </a:r>
            <a:r>
              <a:rPr sz="2400" u="heavy" dirty="0">
                <a:latin typeface="Times New Roman"/>
                <a:cs typeface="Times New Roman"/>
              </a:rPr>
              <a:t>a</a:t>
            </a:r>
            <a:r>
              <a:rPr sz="2400" u="heavy" spc="5" dirty="0">
                <a:latin typeface="Times New Roman"/>
                <a:cs typeface="Times New Roman"/>
              </a:rPr>
              <a:t>l</a:t>
            </a:r>
            <a:r>
              <a:rPr sz="2400" u="heavy" dirty="0">
                <a:latin typeface="Times New Roman"/>
                <a:cs typeface="Times New Roman"/>
              </a:rPr>
              <a:t>ly</a:t>
            </a:r>
            <a:r>
              <a:rPr sz="2400" u="heavy" spc="-35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a</a:t>
            </a:r>
            <a:r>
              <a:rPr sz="2400" u="heavy" spc="5" dirty="0">
                <a:latin typeface="Times New Roman"/>
                <a:cs typeface="Times New Roman"/>
              </a:rPr>
              <a:t>c</a:t>
            </a:r>
            <a:r>
              <a:rPr sz="2400" u="heavy" dirty="0">
                <a:latin typeface="Times New Roman"/>
                <a:cs typeface="Times New Roman"/>
              </a:rPr>
              <a:t>t</a:t>
            </a:r>
            <a:r>
              <a:rPr sz="2400" u="heavy" spc="5" dirty="0">
                <a:latin typeface="Times New Roman"/>
                <a:cs typeface="Times New Roman"/>
              </a:rPr>
              <a:t>i</a:t>
            </a:r>
            <a:r>
              <a:rPr sz="2400" u="heavy" dirty="0">
                <a:latin typeface="Times New Roman"/>
                <a:cs typeface="Times New Roman"/>
              </a:rPr>
              <a:t>ve</a:t>
            </a:r>
            <a:r>
              <a:rPr sz="2400" u="heavy" spc="-30" dirty="0">
                <a:latin typeface="Times New Roman"/>
                <a:cs typeface="Times New Roman"/>
              </a:rPr>
              <a:t> </a:t>
            </a:r>
            <a:r>
              <a:rPr sz="2400" u="heavy" dirty="0">
                <a:latin typeface="Times New Roman"/>
                <a:cs typeface="Times New Roman"/>
              </a:rPr>
              <a:t>fluid</a:t>
            </a:r>
            <a:r>
              <a:rPr sz="2400" u="heavy" spc="-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espe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ia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ly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 change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that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inc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eases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the ro</a:t>
            </a:r>
            <a:r>
              <a:rPr sz="2400" spc="5" dirty="0">
                <a:latin typeface="Times New Roman"/>
                <a:cs typeface="Times New Roman"/>
              </a:rPr>
              <a:t>c</a:t>
            </a:r>
            <a:r>
              <a:rPr sz="2400" dirty="0">
                <a:latin typeface="Times New Roman"/>
                <a:cs typeface="Times New Roman"/>
              </a:rPr>
              <a:t>k</a:t>
            </a:r>
            <a:r>
              <a:rPr sz="2400" spc="-10" dirty="0">
                <a:latin typeface="Times New Roman"/>
                <a:cs typeface="Times New Roman"/>
              </a:rPr>
              <a:t>'</a:t>
            </a:r>
            <a:r>
              <a:rPr sz="2400" dirty="0">
                <a:latin typeface="Times New Roman"/>
                <a:cs typeface="Times New Roman"/>
              </a:rPr>
              <a:t>s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ha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dn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ss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ys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a</a:t>
            </a:r>
            <a:r>
              <a:rPr sz="2400" spc="5" dirty="0">
                <a:latin typeface="Times New Roman"/>
                <a:cs typeface="Times New Roman"/>
              </a:rPr>
              <a:t>l</a:t>
            </a:r>
            <a:r>
              <a:rPr sz="2400" dirty="0">
                <a:latin typeface="Times New Roman"/>
                <a:cs typeface="Times New Roman"/>
              </a:rPr>
              <a:t>line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st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uc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ur</a:t>
            </a:r>
            <a:r>
              <a:rPr sz="2400" spc="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725"/>
              </a:spcBef>
            </a:pPr>
            <a:r>
              <a:rPr sz="2400" dirty="0">
                <a:latin typeface="Times New Roman"/>
                <a:cs typeface="Times New Roman"/>
              </a:rPr>
              <a:t>The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</a:t>
            </a:r>
            <a:r>
              <a:rPr sz="2400" spc="5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nge occurs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pr</a:t>
            </a:r>
            <a:r>
              <a:rPr sz="2400" spc="5" dirty="0">
                <a:latin typeface="Times New Roman"/>
                <a:cs typeface="Times New Roman"/>
              </a:rPr>
              <a:t>i</a:t>
            </a:r>
            <a:r>
              <a:rPr sz="2400" spc="-20" dirty="0">
                <a:latin typeface="Times New Roman"/>
                <a:cs typeface="Times New Roman"/>
              </a:rPr>
              <a:t>m</a:t>
            </a:r>
            <a:r>
              <a:rPr sz="2400" dirty="0">
                <a:latin typeface="Times New Roman"/>
                <a:cs typeface="Times New Roman"/>
              </a:rPr>
              <a:t>arily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due to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heat,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pressu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e,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and 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he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latin typeface="Times New Roman"/>
                <a:cs typeface="Times New Roman"/>
              </a:rPr>
              <a:t>int</a:t>
            </a:r>
            <a:r>
              <a:rPr sz="2400" spc="5" dirty="0">
                <a:latin typeface="Times New Roman"/>
                <a:cs typeface="Times New Roman"/>
              </a:rPr>
              <a:t>r</a:t>
            </a:r>
            <a:r>
              <a:rPr sz="2400" dirty="0">
                <a:latin typeface="Times New Roman"/>
                <a:cs typeface="Times New Roman"/>
              </a:rPr>
              <a:t>oduc</a:t>
            </a:r>
            <a:r>
              <a:rPr sz="2400" spc="5" dirty="0">
                <a:latin typeface="Times New Roman"/>
                <a:cs typeface="Times New Roman"/>
              </a:rPr>
              <a:t>t</a:t>
            </a:r>
            <a:r>
              <a:rPr sz="2400" dirty="0">
                <a:latin typeface="Times New Roman"/>
                <a:cs typeface="Times New Roman"/>
              </a:rPr>
              <a:t>ion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of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che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4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ac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ive</a:t>
            </a:r>
            <a:r>
              <a:rPr sz="24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fluid</a:t>
            </a:r>
            <a:r>
              <a:rPr sz="2400" spc="15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2144267"/>
            <a:ext cx="278891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3950" y="2102092"/>
            <a:ext cx="5200015" cy="1261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6530"/>
              </a:lnSpc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La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df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200" spc="-1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ms?</a:t>
            </a:r>
            <a:r>
              <a:rPr sz="32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Whic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?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&amp; Wher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? How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e feat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res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are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for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3439" y="2973323"/>
            <a:ext cx="278891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</a:t>
            </a:fld>
            <a:endParaRPr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0289" rIns="0" bIns="0" rtlCol="0">
            <a:spAutoFit/>
          </a:bodyPr>
          <a:lstStyle/>
          <a:p>
            <a:pPr marL="218440">
              <a:lnSpc>
                <a:spcPct val="100000"/>
              </a:lnSpc>
            </a:pPr>
            <a:r>
              <a:rPr sz="3600" dirty="0"/>
              <a:t>Geomo</a:t>
            </a:r>
            <a:r>
              <a:rPr sz="3600" spc="10" dirty="0"/>
              <a:t>r</a:t>
            </a:r>
            <a:r>
              <a:rPr sz="3600" dirty="0"/>
              <a:t>phological</a:t>
            </a:r>
            <a:r>
              <a:rPr sz="3600" spc="10" dirty="0"/>
              <a:t> </a:t>
            </a:r>
            <a:r>
              <a:rPr sz="3600" dirty="0"/>
              <a:t>Proce</a:t>
            </a:r>
            <a:r>
              <a:rPr sz="3600" spc="10" dirty="0"/>
              <a:t>s</a:t>
            </a:r>
            <a:r>
              <a:rPr sz="3600" dirty="0"/>
              <a:t>ses</a:t>
            </a:r>
            <a:r>
              <a:rPr sz="3600" spc="5" dirty="0"/>
              <a:t> </a:t>
            </a:r>
            <a:r>
              <a:rPr sz="3600" dirty="0"/>
              <a:t>at a glance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609600" y="1828800"/>
            <a:ext cx="8001000" cy="396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8075" y="1827276"/>
            <a:ext cx="8004175" cy="3965575"/>
          </a:xfrm>
          <a:custGeom>
            <a:avLst/>
            <a:gdLst/>
            <a:ahLst/>
            <a:cxnLst/>
            <a:rect l="l" t="t" r="r" b="b"/>
            <a:pathLst>
              <a:path w="8004175" h="3965575">
                <a:moveTo>
                  <a:pt x="0" y="3965447"/>
                </a:moveTo>
                <a:lnTo>
                  <a:pt x="8004047" y="3965447"/>
                </a:lnTo>
                <a:lnTo>
                  <a:pt x="8004047" y="0"/>
                </a:lnTo>
                <a:lnTo>
                  <a:pt x="0" y="0"/>
                </a:lnTo>
                <a:lnTo>
                  <a:pt x="0" y="3965447"/>
                </a:lnTo>
                <a:close/>
              </a:path>
            </a:pathLst>
          </a:custGeom>
          <a:ln w="3175">
            <a:solidFill>
              <a:srgbClr val="7F7F7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40</a:t>
            </a:fld>
            <a:endParaRPr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261104" cy="68579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2196084" cy="16352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799076" y="4985003"/>
            <a:ext cx="3633216" cy="9631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037840" y="5162286"/>
            <a:ext cx="3109595" cy="482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i="1" spc="-30" dirty="0">
                <a:solidFill>
                  <a:srgbClr val="2F301D"/>
                </a:solidFill>
                <a:latin typeface="Verdana"/>
                <a:cs typeface="Verdana"/>
              </a:rPr>
              <a:t>Thank</a:t>
            </a:r>
            <a:r>
              <a:rPr sz="3600" i="1" spc="-20" dirty="0">
                <a:solidFill>
                  <a:srgbClr val="2F301D"/>
                </a:solidFill>
                <a:latin typeface="Verdana"/>
                <a:cs typeface="Verdana"/>
              </a:rPr>
              <a:t>s</a:t>
            </a:r>
            <a:r>
              <a:rPr sz="3600" i="1" spc="355" dirty="0">
                <a:solidFill>
                  <a:srgbClr val="2F301D"/>
                </a:solidFill>
                <a:latin typeface="Times New Roman"/>
                <a:cs typeface="Times New Roman"/>
              </a:rPr>
              <a:t> </a:t>
            </a:r>
            <a:r>
              <a:rPr sz="3600" i="1" spc="-5" dirty="0">
                <a:solidFill>
                  <a:srgbClr val="2F301D"/>
                </a:solidFill>
                <a:latin typeface="Verdana"/>
                <a:cs typeface="Verdana"/>
              </a:rPr>
              <a:t>T</a:t>
            </a:r>
            <a:r>
              <a:rPr sz="3600" i="1" dirty="0">
                <a:solidFill>
                  <a:srgbClr val="2F301D"/>
                </a:solidFill>
                <a:latin typeface="Verdana"/>
                <a:cs typeface="Verdana"/>
              </a:rPr>
              <a:t>o</a:t>
            </a:r>
            <a:r>
              <a:rPr sz="3600" i="1" spc="365" dirty="0">
                <a:solidFill>
                  <a:srgbClr val="2F301D"/>
                </a:solidFill>
                <a:latin typeface="Times New Roman"/>
                <a:cs typeface="Times New Roman"/>
              </a:rPr>
              <a:t> </a:t>
            </a:r>
            <a:r>
              <a:rPr sz="3600" i="1" dirty="0">
                <a:solidFill>
                  <a:srgbClr val="2F301D"/>
                </a:solidFill>
                <a:latin typeface="Verdana"/>
                <a:cs typeface="Verdana"/>
              </a:rPr>
              <a:t>All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953000" y="990600"/>
            <a:ext cx="3419855" cy="34198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861434" y="6609286"/>
            <a:ext cx="18732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solidFill>
                  <a:srgbClr val="2F301D"/>
                </a:solidFill>
                <a:latin typeface="Verdana"/>
                <a:cs typeface="Verdana"/>
              </a:rPr>
              <a:t>43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889" rIns="0" bIns="0" rtlCol="0">
            <a:spAutoFit/>
          </a:bodyPr>
          <a:lstStyle/>
          <a:p>
            <a:pPr marL="2348230">
              <a:lnSpc>
                <a:spcPct val="100000"/>
              </a:lnSpc>
            </a:pPr>
            <a:r>
              <a:rPr sz="4000" spc="-25" dirty="0"/>
              <a:t>Geomo</a:t>
            </a:r>
            <a:r>
              <a:rPr sz="4000" spc="-15" dirty="0"/>
              <a:t>r</a:t>
            </a:r>
            <a:r>
              <a:rPr sz="4000" spc="-25" dirty="0"/>
              <a:t>pho</a:t>
            </a:r>
            <a:r>
              <a:rPr sz="4000" spc="-5" dirty="0"/>
              <a:t>l</a:t>
            </a:r>
            <a:r>
              <a:rPr sz="4000" spc="-20" dirty="0"/>
              <a:t>o</a:t>
            </a:r>
            <a:r>
              <a:rPr sz="4000" spc="-15" dirty="0"/>
              <a:t>g</a:t>
            </a:r>
            <a:r>
              <a:rPr sz="4000" spc="-20" dirty="0"/>
              <a:t>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320040" y="2071116"/>
            <a:ext cx="240791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0040" y="3436620"/>
            <a:ext cx="240791" cy="2484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" y="4802123"/>
            <a:ext cx="240791" cy="2484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0240" y="2026616"/>
            <a:ext cx="8112125" cy="3940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2800" spc="-15" dirty="0">
                <a:latin typeface="Aparajita"/>
                <a:cs typeface="Aparajita"/>
              </a:rPr>
              <a:t>The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word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Aparajita"/>
                <a:cs typeface="Aparajita"/>
              </a:rPr>
              <a:t>G</a:t>
            </a:r>
            <a:r>
              <a:rPr sz="2800" spc="-5" dirty="0">
                <a:latin typeface="Aparajita"/>
                <a:cs typeface="Aparajita"/>
              </a:rPr>
              <a:t>eomorpholog</a:t>
            </a:r>
            <a:r>
              <a:rPr sz="2800" dirty="0">
                <a:latin typeface="Aparajita"/>
                <a:cs typeface="Aparajita"/>
              </a:rPr>
              <a:t>y</a:t>
            </a:r>
            <a:r>
              <a:rPr sz="2800" spc="1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der</a:t>
            </a:r>
            <a:r>
              <a:rPr sz="2800" spc="-20" dirty="0">
                <a:latin typeface="Aparajita"/>
                <a:cs typeface="Aparajita"/>
              </a:rPr>
              <a:t>i</a:t>
            </a:r>
            <a:r>
              <a:rPr sz="2800" spc="-5" dirty="0">
                <a:latin typeface="Aparajita"/>
                <a:cs typeface="Aparajita"/>
              </a:rPr>
              <a:t>ve</a:t>
            </a:r>
            <a:r>
              <a:rPr sz="2800" dirty="0">
                <a:latin typeface="Aparajita"/>
                <a:cs typeface="Aparajita"/>
              </a:rPr>
              <a:t>d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f</a:t>
            </a:r>
            <a:r>
              <a:rPr sz="2800" spc="-25" dirty="0">
                <a:latin typeface="Aparajita"/>
                <a:cs typeface="Aparajita"/>
              </a:rPr>
              <a:t>r</a:t>
            </a:r>
            <a:r>
              <a:rPr sz="2800" spc="10" dirty="0">
                <a:latin typeface="Aparajita"/>
                <a:cs typeface="Aparajita"/>
              </a:rPr>
              <a:t>o</a:t>
            </a:r>
            <a:r>
              <a:rPr sz="2800" spc="-20" dirty="0">
                <a:latin typeface="Aparajita"/>
                <a:cs typeface="Aparajita"/>
              </a:rPr>
              <a:t>m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Gre</a:t>
            </a:r>
            <a:r>
              <a:rPr sz="2800" spc="-25" dirty="0">
                <a:latin typeface="Aparajita"/>
                <a:cs typeface="Aparajita"/>
              </a:rPr>
              <a:t>e</a:t>
            </a:r>
            <a:r>
              <a:rPr sz="2800" dirty="0">
                <a:latin typeface="Aparajita"/>
                <a:cs typeface="Aparajita"/>
              </a:rPr>
              <a:t>k</a:t>
            </a:r>
            <a:r>
              <a:rPr sz="2800" spc="-10" dirty="0">
                <a:latin typeface="Aparajita"/>
                <a:cs typeface="Aparajita"/>
              </a:rPr>
              <a:t>: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i="1" spc="-5" dirty="0">
                <a:latin typeface="Aparajita"/>
                <a:cs typeface="Aparajita"/>
              </a:rPr>
              <a:t>g</a:t>
            </a:r>
            <a:r>
              <a:rPr sz="2800" i="1" spc="5" dirty="0">
                <a:latin typeface="Aparajita"/>
                <a:cs typeface="Aparajita"/>
              </a:rPr>
              <a:t>eo</a:t>
            </a:r>
            <a:r>
              <a:rPr sz="2800" dirty="0">
                <a:latin typeface="Aparajita"/>
                <a:cs typeface="Aparajita"/>
              </a:rPr>
              <a:t>,</a:t>
            </a:r>
            <a:r>
              <a:rPr sz="2800" spc="16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"ea</a:t>
            </a:r>
            <a:r>
              <a:rPr sz="2800" spc="-25" dirty="0">
                <a:latin typeface="Aparajita"/>
                <a:cs typeface="Aparajita"/>
              </a:rPr>
              <a:t>r</a:t>
            </a:r>
            <a:r>
              <a:rPr sz="2800" spc="-10" dirty="0">
                <a:latin typeface="Aparajita"/>
                <a:cs typeface="Aparajita"/>
              </a:rPr>
              <a:t>th</a:t>
            </a:r>
            <a:r>
              <a:rPr sz="2800" spc="-5" dirty="0">
                <a:latin typeface="Aparajita"/>
                <a:cs typeface="Aparajita"/>
              </a:rPr>
              <a:t>"</a:t>
            </a:r>
            <a:r>
              <a:rPr sz="2800" spc="-10" dirty="0">
                <a:latin typeface="Aparajita"/>
                <a:cs typeface="Aparajita"/>
              </a:rPr>
              <a:t>;</a:t>
            </a:r>
            <a:r>
              <a:rPr sz="2800" spc="16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Aparajita"/>
                <a:cs typeface="Aparajita"/>
              </a:rPr>
              <a:t>m</a:t>
            </a:r>
            <a:r>
              <a:rPr sz="2800" i="1" spc="-5" dirty="0">
                <a:latin typeface="Aparajita"/>
                <a:cs typeface="Aparajita"/>
              </a:rPr>
              <a:t>orf</a:t>
            </a:r>
            <a:r>
              <a:rPr sz="2800" i="1" dirty="0">
                <a:latin typeface="Aparajita"/>
                <a:cs typeface="Aparajita"/>
              </a:rPr>
              <a:t>é</a:t>
            </a:r>
            <a:r>
              <a:rPr sz="2800" dirty="0">
                <a:latin typeface="Aparajita"/>
                <a:cs typeface="Aparajita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"form";</a:t>
            </a:r>
            <a:r>
              <a:rPr sz="2800" spc="-114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parajita"/>
                <a:cs typeface="Aparajita"/>
              </a:rPr>
              <a:t>an</a:t>
            </a:r>
            <a:r>
              <a:rPr sz="2800" spc="-15" dirty="0">
                <a:latin typeface="Aparajita"/>
                <a:cs typeface="Aparajita"/>
              </a:rPr>
              <a:t>d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i="1" spc="-10" dirty="0">
                <a:latin typeface="Aparajita"/>
                <a:cs typeface="Aparajita"/>
              </a:rPr>
              <a:t>logo</a:t>
            </a:r>
            <a:r>
              <a:rPr sz="2800" i="1" dirty="0">
                <a:latin typeface="Aparajita"/>
                <a:cs typeface="Aparajita"/>
              </a:rPr>
              <a:t>s</a:t>
            </a:r>
            <a:r>
              <a:rPr sz="2800" spc="-10" dirty="0">
                <a:latin typeface="Aparajita"/>
                <a:cs typeface="Aparajita"/>
              </a:rPr>
              <a:t>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"stud</a:t>
            </a:r>
            <a:r>
              <a:rPr sz="2800" spc="-20" dirty="0">
                <a:latin typeface="Aparajita"/>
                <a:cs typeface="Aparajita"/>
              </a:rPr>
              <a:t>y</a:t>
            </a:r>
            <a:r>
              <a:rPr sz="2800" spc="-10" dirty="0">
                <a:latin typeface="Aparajita"/>
                <a:cs typeface="Aparajita"/>
              </a:rPr>
              <a:t>";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i</a:t>
            </a:r>
            <a:r>
              <a:rPr sz="2800" spc="-10" dirty="0">
                <a:latin typeface="Aparajita"/>
                <a:cs typeface="Aparajita"/>
              </a:rPr>
              <a:t>s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u="heavy" spc="5" dirty="0">
                <a:latin typeface="Aparajita"/>
                <a:cs typeface="Aparajita"/>
              </a:rPr>
              <a:t>s</a:t>
            </a:r>
            <a:r>
              <a:rPr sz="2800" u="heavy" spc="-15" dirty="0">
                <a:latin typeface="Aparajita"/>
                <a:cs typeface="Aparajita"/>
              </a:rPr>
              <a:t>cientific</a:t>
            </a:r>
            <a:r>
              <a:rPr sz="2800" u="heavy" spc="-125" dirty="0">
                <a:latin typeface="Times New Roman"/>
                <a:cs typeface="Times New Roman"/>
              </a:rPr>
              <a:t> </a:t>
            </a:r>
            <a:r>
              <a:rPr sz="2800" u="heavy" spc="-15" dirty="0">
                <a:latin typeface="Aparajita"/>
                <a:cs typeface="Aparajita"/>
              </a:rPr>
              <a:t>study</a:t>
            </a:r>
            <a:r>
              <a:rPr sz="2800" u="heavy" spc="-110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latin typeface="Aparajita"/>
                <a:cs typeface="Aparajita"/>
              </a:rPr>
              <a:t>of</a:t>
            </a:r>
            <a:r>
              <a:rPr sz="2800" u="heavy" spc="-130" dirty="0">
                <a:latin typeface="Times New Roman"/>
                <a:cs typeface="Times New Roman"/>
              </a:rPr>
              <a:t> </a:t>
            </a:r>
            <a:r>
              <a:rPr sz="2800" u="heavy" spc="-15" dirty="0">
                <a:latin typeface="Aparajita"/>
                <a:cs typeface="Aparajita"/>
              </a:rPr>
              <a:t>landforms</a:t>
            </a:r>
            <a:r>
              <a:rPr sz="2800" u="heavy" spc="-135" dirty="0">
                <a:latin typeface="Times New Roman"/>
                <a:cs typeface="Times New Roman"/>
              </a:rPr>
              <a:t> </a:t>
            </a:r>
            <a:r>
              <a:rPr sz="2800" u="heavy" spc="-20" dirty="0">
                <a:latin typeface="Aparajita"/>
                <a:cs typeface="Aparajita"/>
              </a:rPr>
              <a:t>and</a:t>
            </a:r>
            <a:r>
              <a:rPr sz="2800" u="heavy" spc="-114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latin typeface="Aparajita"/>
                <a:cs typeface="Aparajita"/>
              </a:rPr>
              <a:t>the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u="heavy" spc="-15" dirty="0">
                <a:latin typeface="Aparajita"/>
                <a:cs typeface="Aparajita"/>
              </a:rPr>
              <a:t>processes</a:t>
            </a:r>
            <a:r>
              <a:rPr sz="2800" u="heavy" spc="-135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latin typeface="Aparajita"/>
                <a:cs typeface="Aparajita"/>
              </a:rPr>
              <a:t>that</a:t>
            </a:r>
            <a:r>
              <a:rPr sz="2800" u="heavy" spc="-155" dirty="0">
                <a:latin typeface="Times New Roman"/>
                <a:cs typeface="Times New Roman"/>
              </a:rPr>
              <a:t> </a:t>
            </a:r>
            <a:r>
              <a:rPr sz="2800" u="heavy" spc="-20" dirty="0">
                <a:latin typeface="Aparajita"/>
                <a:cs typeface="Aparajita"/>
              </a:rPr>
              <a:t>shape</a:t>
            </a:r>
            <a:r>
              <a:rPr sz="2800" u="heavy" spc="-140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latin typeface="Aparajita"/>
                <a:cs typeface="Aparajita"/>
              </a:rPr>
              <a:t>the</a:t>
            </a:r>
            <a:r>
              <a:rPr sz="2800" u="heavy" spc="-25" dirty="0">
                <a:latin typeface="Aparajita"/>
                <a:cs typeface="Aparajita"/>
              </a:rPr>
              <a:t>m</a:t>
            </a:r>
            <a:r>
              <a:rPr sz="2800" spc="-10" dirty="0">
                <a:latin typeface="Aparajita"/>
                <a:cs typeface="Aparajita"/>
              </a:rPr>
              <a:t>.</a:t>
            </a:r>
            <a:endParaRPr sz="2800">
              <a:latin typeface="Aparajita"/>
              <a:cs typeface="Aparajita"/>
            </a:endParaRPr>
          </a:p>
          <a:p>
            <a:pPr marL="12700" marR="7620" algn="just">
              <a:lnSpc>
                <a:spcPct val="100000"/>
              </a:lnSpc>
              <a:spcBef>
                <a:spcPts val="670"/>
              </a:spcBef>
            </a:pPr>
            <a:r>
              <a:rPr sz="2800" spc="-20" dirty="0">
                <a:latin typeface="Aparajita"/>
                <a:cs typeface="Aparajita"/>
              </a:rPr>
              <a:t>I</a:t>
            </a:r>
            <a:r>
              <a:rPr sz="2800" spc="-10" dirty="0">
                <a:latin typeface="Aparajita"/>
                <a:cs typeface="Aparajita"/>
              </a:rPr>
              <a:t>t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i</a:t>
            </a:r>
            <a:r>
              <a:rPr sz="2800" spc="-10" dirty="0">
                <a:latin typeface="Aparajita"/>
                <a:cs typeface="Aparajita"/>
              </a:rPr>
              <a:t>s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parajita"/>
                <a:cs typeface="Aparajita"/>
              </a:rPr>
              <a:t>a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parajita"/>
                <a:cs typeface="Aparajita"/>
              </a:rPr>
              <a:t>composit</a:t>
            </a:r>
            <a:r>
              <a:rPr sz="2800" spc="-10" dirty="0">
                <a:latin typeface="Aparajita"/>
                <a:cs typeface="Aparajita"/>
              </a:rPr>
              <a:t>e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parajita"/>
                <a:cs typeface="Aparajita"/>
              </a:rPr>
              <a:t>sci</a:t>
            </a:r>
            <a:r>
              <a:rPr sz="2800" spc="-10" dirty="0">
                <a:latin typeface="Aparajita"/>
                <a:cs typeface="Aparajita"/>
              </a:rPr>
              <a:t>e</a:t>
            </a:r>
            <a:r>
              <a:rPr sz="2800" spc="-5" dirty="0">
                <a:latin typeface="Aparajita"/>
                <a:cs typeface="Aparajita"/>
              </a:rPr>
              <a:t>nce</a:t>
            </a:r>
            <a:r>
              <a:rPr sz="2800" dirty="0">
                <a:latin typeface="Aparajita"/>
                <a:cs typeface="Aparajita"/>
              </a:rPr>
              <a:t>,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parajita"/>
                <a:cs typeface="Aparajita"/>
              </a:rPr>
              <a:t>i</a:t>
            </a:r>
            <a:r>
              <a:rPr sz="2800" spc="-10" dirty="0">
                <a:latin typeface="Aparajita"/>
                <a:cs typeface="Aparajita"/>
              </a:rPr>
              <a:t>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the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parajita"/>
                <a:cs typeface="Aparajita"/>
              </a:rPr>
              <a:t>stud</a:t>
            </a:r>
            <a:r>
              <a:rPr sz="2800" dirty="0">
                <a:latin typeface="Aparajita"/>
                <a:cs typeface="Aparajita"/>
              </a:rPr>
              <a:t>y</a:t>
            </a:r>
            <a:r>
              <a:rPr sz="2800" spc="-120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Aparajita"/>
                <a:cs typeface="Aparajita"/>
              </a:rPr>
              <a:t>of</a:t>
            </a:r>
            <a:r>
              <a:rPr sz="2800" spc="-14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landfo</a:t>
            </a:r>
            <a:r>
              <a:rPr sz="2800" spc="-30" dirty="0">
                <a:latin typeface="Aparajita"/>
                <a:cs typeface="Aparajita"/>
              </a:rPr>
              <a:t>r</a:t>
            </a:r>
            <a:r>
              <a:rPr sz="2800" spc="-15" dirty="0">
                <a:latin typeface="Aparajita"/>
                <a:cs typeface="Aparajita"/>
              </a:rPr>
              <a:t>ms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including,</a:t>
            </a:r>
            <a:r>
              <a:rPr sz="2800" spc="-13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in</a:t>
            </a:r>
            <a:r>
              <a:rPr sz="2800" spc="-12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Aparajita"/>
                <a:cs typeface="Aparajita"/>
              </a:rPr>
              <a:t>r</a:t>
            </a:r>
            <a:r>
              <a:rPr sz="2800" spc="-10" dirty="0">
                <a:latin typeface="Aparajita"/>
                <a:cs typeface="Aparajita"/>
              </a:rPr>
              <a:t>e</a:t>
            </a:r>
            <a:r>
              <a:rPr sz="2800" spc="-5" dirty="0">
                <a:latin typeface="Aparajita"/>
                <a:cs typeface="Aparajita"/>
              </a:rPr>
              <a:t>cent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times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especially</a:t>
            </a:r>
            <a:r>
              <a:rPr sz="2800" spc="-10" dirty="0">
                <a:latin typeface="Aparajita"/>
                <a:cs typeface="Aparajita"/>
              </a:rPr>
              <a:t>,</a:t>
            </a:r>
            <a:r>
              <a:rPr sz="2800" spc="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investig</a:t>
            </a:r>
            <a:r>
              <a:rPr sz="2800" spc="-35" dirty="0">
                <a:latin typeface="Aparajita"/>
                <a:cs typeface="Aparajita"/>
              </a:rPr>
              <a:t>a</a:t>
            </a:r>
            <a:r>
              <a:rPr sz="2800" spc="-10" dirty="0">
                <a:latin typeface="Aparajita"/>
                <a:cs typeface="Aparajita"/>
              </a:rPr>
              <a:t>tions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into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the</a:t>
            </a:r>
            <a:r>
              <a:rPr sz="2800" spc="-20" dirty="0">
                <a:latin typeface="Times New Roman"/>
                <a:cs typeface="Times New Roman"/>
              </a:rPr>
              <a:t> </a:t>
            </a:r>
            <a:r>
              <a:rPr sz="2800" u="heavy" spc="-15" dirty="0">
                <a:latin typeface="Aparajita"/>
                <a:cs typeface="Aparajita"/>
              </a:rPr>
              <a:t>processes</a:t>
            </a:r>
            <a:r>
              <a:rPr sz="2800" u="heavy" spc="-20" dirty="0">
                <a:latin typeface="Times New Roman"/>
                <a:cs typeface="Times New Roman"/>
              </a:rPr>
              <a:t> </a:t>
            </a:r>
            <a:r>
              <a:rPr sz="2800" u="heavy" spc="-10" dirty="0">
                <a:latin typeface="Aparajita"/>
                <a:cs typeface="Aparajita"/>
              </a:rPr>
              <a:t>that</a:t>
            </a:r>
            <a:r>
              <a:rPr sz="2800" u="heavy" spc="-20" dirty="0">
                <a:latin typeface="Times New Roman"/>
                <a:cs typeface="Times New Roman"/>
              </a:rPr>
              <a:t> </a:t>
            </a:r>
            <a:r>
              <a:rPr sz="2800" u="heavy" spc="-15" dirty="0">
                <a:latin typeface="Aparajita"/>
                <a:cs typeface="Aparajita"/>
              </a:rPr>
              <a:t>cause</a:t>
            </a:r>
            <a:r>
              <a:rPr sz="2800" u="heavy" spc="-15" dirty="0">
                <a:latin typeface="Times New Roman"/>
                <a:cs typeface="Times New Roman"/>
              </a:rPr>
              <a:t> </a:t>
            </a:r>
            <a:r>
              <a:rPr sz="2800" u="heavy" spc="-20" dirty="0">
                <a:latin typeface="Aparajita"/>
                <a:cs typeface="Aparajita"/>
              </a:rPr>
              <a:t>and</a:t>
            </a:r>
            <a:r>
              <a:rPr sz="2800" u="heavy" spc="-10" dirty="0">
                <a:latin typeface="Times New Roman"/>
                <a:cs typeface="Times New Roman"/>
              </a:rPr>
              <a:t> </a:t>
            </a:r>
            <a:r>
              <a:rPr sz="2800" u="heavy" spc="-15" dirty="0">
                <a:latin typeface="Aparajita"/>
                <a:cs typeface="Aparajita"/>
              </a:rPr>
              <a:t>alter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the</a:t>
            </a:r>
            <a:r>
              <a:rPr sz="2800" spc="-1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landform</a:t>
            </a:r>
            <a:r>
              <a:rPr sz="2800" spc="-25" dirty="0">
                <a:latin typeface="Aparajita"/>
                <a:cs typeface="Aparajita"/>
              </a:rPr>
              <a:t>s</a:t>
            </a:r>
            <a:r>
              <a:rPr sz="2800" spc="-10" dirty="0">
                <a:latin typeface="Aparajita"/>
                <a:cs typeface="Aparajita"/>
              </a:rPr>
              <a:t>.</a:t>
            </a:r>
            <a:endParaRPr sz="2800">
              <a:latin typeface="Aparajita"/>
              <a:cs typeface="Aparajita"/>
            </a:endParaRPr>
          </a:p>
          <a:p>
            <a:pPr marL="12700" marR="5715" algn="just">
              <a:lnSpc>
                <a:spcPct val="100000"/>
              </a:lnSpc>
              <a:spcBef>
                <a:spcPts val="670"/>
              </a:spcBef>
            </a:pPr>
            <a:r>
              <a:rPr sz="2800" spc="-15" dirty="0">
                <a:latin typeface="Aparajita"/>
                <a:cs typeface="Aparajita"/>
              </a:rPr>
              <a:t>Geomorphology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i</a:t>
            </a:r>
            <a:r>
              <a:rPr sz="2800" spc="-10" dirty="0">
                <a:latin typeface="Aparajita"/>
                <a:cs typeface="Aparajita"/>
              </a:rPr>
              <a:t>s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7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pract</a:t>
            </a:r>
            <a:r>
              <a:rPr sz="2800" spc="-20" dirty="0">
                <a:latin typeface="Aparajita"/>
                <a:cs typeface="Aparajita"/>
              </a:rPr>
              <a:t>i</a:t>
            </a:r>
            <a:r>
              <a:rPr sz="2800" spc="-15" dirty="0">
                <a:latin typeface="Aparajita"/>
                <a:cs typeface="Aparajita"/>
              </a:rPr>
              <a:t>ced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Aparajita"/>
                <a:cs typeface="Aparajita"/>
              </a:rPr>
              <a:t>within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parajita"/>
                <a:cs typeface="Aparajita"/>
              </a:rPr>
              <a:t>ph</a:t>
            </a:r>
            <a:r>
              <a:rPr sz="2800" spc="-10" dirty="0">
                <a:latin typeface="Aparajita"/>
                <a:cs typeface="Aparajita"/>
              </a:rPr>
              <a:t>y</a:t>
            </a:r>
            <a:r>
              <a:rPr sz="2800" spc="-15" dirty="0">
                <a:latin typeface="Aparajita"/>
                <a:cs typeface="Aparajita"/>
              </a:rPr>
              <a:t>sica</a:t>
            </a:r>
            <a:r>
              <a:rPr sz="2800" spc="-10" dirty="0">
                <a:latin typeface="Aparajita"/>
                <a:cs typeface="Aparajita"/>
              </a:rPr>
              <a:t>l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6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parajita"/>
                <a:cs typeface="Aparajita"/>
              </a:rPr>
              <a:t>geograph</a:t>
            </a:r>
            <a:r>
              <a:rPr sz="2800" spc="-10" dirty="0">
                <a:latin typeface="Aparajita"/>
                <a:cs typeface="Aparajita"/>
              </a:rPr>
              <a:t>y,</a:t>
            </a:r>
            <a:r>
              <a:rPr sz="2800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parajita"/>
                <a:cs typeface="Aparajita"/>
              </a:rPr>
              <a:t>geolog</a:t>
            </a:r>
            <a:r>
              <a:rPr sz="2800" spc="-10" dirty="0">
                <a:latin typeface="Aparajita"/>
                <a:cs typeface="Aparajita"/>
              </a:rPr>
              <a:t>y,</a:t>
            </a:r>
            <a:r>
              <a:rPr sz="2800" spc="-10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parajita"/>
                <a:cs typeface="Aparajita"/>
              </a:rPr>
              <a:t>geo</a:t>
            </a:r>
            <a:r>
              <a:rPr sz="2800" spc="-10" dirty="0">
                <a:latin typeface="Aparajita"/>
                <a:cs typeface="Aparajita"/>
              </a:rPr>
              <a:t>d</a:t>
            </a:r>
            <a:r>
              <a:rPr sz="2800" spc="-15" dirty="0">
                <a:latin typeface="Aparajita"/>
                <a:cs typeface="Aparajita"/>
              </a:rPr>
              <a:t>esy</a:t>
            </a:r>
            <a:r>
              <a:rPr sz="2800" spc="-10" dirty="0">
                <a:latin typeface="Aparajita"/>
                <a:cs typeface="Aparajita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engineering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40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geolo</a:t>
            </a:r>
            <a:r>
              <a:rPr sz="2800" spc="-10" dirty="0">
                <a:latin typeface="Aparajita"/>
                <a:cs typeface="Aparajita"/>
              </a:rPr>
              <a:t>g</a:t>
            </a:r>
            <a:r>
              <a:rPr sz="2800" spc="-20" dirty="0">
                <a:latin typeface="Aparajita"/>
                <a:cs typeface="Aparajita"/>
              </a:rPr>
              <a:t>y</a:t>
            </a:r>
            <a:r>
              <a:rPr sz="2800" spc="-10" dirty="0">
                <a:latin typeface="Aparajita"/>
                <a:cs typeface="Aparajita"/>
              </a:rPr>
              <a:t>,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ar</a:t>
            </a:r>
            <a:r>
              <a:rPr sz="2800" spc="-20" dirty="0">
                <a:latin typeface="Aparajita"/>
                <a:cs typeface="Aparajita"/>
              </a:rPr>
              <a:t>c</a:t>
            </a:r>
            <a:r>
              <a:rPr sz="2800" spc="-15" dirty="0">
                <a:latin typeface="Aparajita"/>
                <a:cs typeface="Aparajita"/>
              </a:rPr>
              <a:t>haeolo</a:t>
            </a:r>
            <a:r>
              <a:rPr sz="2800" spc="-10" dirty="0">
                <a:latin typeface="Aparajita"/>
                <a:cs typeface="Aparajita"/>
              </a:rPr>
              <a:t>g</a:t>
            </a:r>
            <a:r>
              <a:rPr sz="2800" spc="-15" dirty="0">
                <a:latin typeface="Aparajita"/>
                <a:cs typeface="Aparajita"/>
              </a:rPr>
              <a:t>y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20" dirty="0">
                <a:latin typeface="Aparajita"/>
                <a:cs typeface="Aparajita"/>
              </a:rPr>
              <a:t>an</a:t>
            </a:r>
            <a:r>
              <a:rPr sz="2800" spc="-15" dirty="0">
                <a:latin typeface="Aparajita"/>
                <a:cs typeface="Aparajita"/>
              </a:rPr>
              <a:t>d</a:t>
            </a:r>
            <a:r>
              <a:rPr sz="2800" dirty="0">
                <a:latin typeface="Times New Roman"/>
                <a:cs typeface="Times New Roman"/>
              </a:rPr>
              <a:t>  </a:t>
            </a:r>
            <a:r>
              <a:rPr sz="2800" spc="23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geote</a:t>
            </a:r>
            <a:r>
              <a:rPr sz="2800" spc="-5" dirty="0">
                <a:latin typeface="Aparajita"/>
                <a:cs typeface="Aparajita"/>
              </a:rPr>
              <a:t>c</a:t>
            </a:r>
            <a:r>
              <a:rPr sz="2800" spc="-15" dirty="0">
                <a:latin typeface="Aparajita"/>
                <a:cs typeface="Aparajita"/>
              </a:rPr>
              <a:t>hnical</a:t>
            </a:r>
            <a:r>
              <a:rPr sz="2800" spc="-15" dirty="0">
                <a:latin typeface="Times New Roman"/>
                <a:cs typeface="Times New Roman"/>
              </a:rPr>
              <a:t> </a:t>
            </a:r>
            <a:r>
              <a:rPr sz="2800" spc="-15" dirty="0">
                <a:latin typeface="Aparajita"/>
                <a:cs typeface="Aparajita"/>
              </a:rPr>
              <a:t>engineerin</a:t>
            </a:r>
            <a:r>
              <a:rPr sz="2800" spc="-5" dirty="0">
                <a:latin typeface="Aparajita"/>
                <a:cs typeface="Aparajita"/>
              </a:rPr>
              <a:t>g</a:t>
            </a:r>
            <a:r>
              <a:rPr sz="2800" spc="-10" dirty="0">
                <a:latin typeface="Aparajita"/>
                <a:cs typeface="Aparajita"/>
              </a:rPr>
              <a:t>.</a:t>
            </a:r>
            <a:endParaRPr sz="2800">
              <a:latin typeface="Aparajita"/>
              <a:cs typeface="Aparajit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5</a:t>
            </a:fld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2989" rIns="0" bIns="0" rtlCol="0">
            <a:spAutoFit/>
          </a:bodyPr>
          <a:lstStyle/>
          <a:p>
            <a:pPr marL="1761489">
              <a:lnSpc>
                <a:spcPct val="100000"/>
              </a:lnSpc>
            </a:pPr>
            <a:r>
              <a:rPr sz="3600" dirty="0"/>
              <a:t>Why Geomorphology?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853439" y="186690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3439" y="2781300"/>
            <a:ext cx="178308" cy="1783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53439" y="3695700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53439" y="418337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53439" y="4671059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183945" y="1849141"/>
            <a:ext cx="6138545" cy="3547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628015">
              <a:lnSpc>
                <a:spcPct val="1401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To u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st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nd</a:t>
            </a:r>
            <a:r>
              <a:rPr sz="20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ge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h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ogi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000" spc="-5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p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ocesses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of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va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ious en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iron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ent.</a:t>
            </a: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40000"/>
              </a:lnSpc>
              <a:spcBef>
                <a:spcPts val="48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To det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ct</a:t>
            </a:r>
            <a:r>
              <a:rPr sz="20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natu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en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v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iron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ental</a:t>
            </a:r>
            <a:r>
              <a:rPr sz="2000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hazar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ef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ntl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e.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g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. earth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q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uake,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flo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ng,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sl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de,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tsu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i,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anism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c.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fy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va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ious</a:t>
            </a:r>
            <a:r>
              <a:rPr sz="2000" spc="-3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features</a:t>
            </a:r>
            <a:r>
              <a:rPr sz="2000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and 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FF0000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scapes</a:t>
            </a:r>
            <a:endParaRPr sz="2000">
              <a:latin typeface="Times New Roman"/>
              <a:cs typeface="Times New Roman"/>
            </a:endParaRPr>
          </a:p>
          <a:p>
            <a:pPr marL="12700" marR="130810">
              <a:lnSpc>
                <a:spcPct val="160000"/>
              </a:lnSpc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de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fy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va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ious</a:t>
            </a:r>
            <a:r>
              <a:rPr sz="2000" spc="-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000" spc="1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features</a:t>
            </a:r>
            <a:r>
              <a:rPr sz="2000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000" spc="5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om</a:t>
            </a:r>
            <a:r>
              <a:rPr sz="2000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sa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000" spc="-1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te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000" spc="-3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000" dirty="0">
                <a:solidFill>
                  <a:srgbClr val="FF0000"/>
                </a:solidFill>
                <a:latin typeface="Times New Roman"/>
                <a:cs typeface="Times New Roman"/>
              </a:rPr>
              <a:t>ages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Coast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river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research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40"/>
              </a:spcBef>
            </a:pP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lnerabi</a:t>
            </a:r>
            <a:r>
              <a:rPr sz="2000" spc="-25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spc="-1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y</a:t>
            </a:r>
            <a:r>
              <a:rPr sz="20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2000" spc="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000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00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53439" y="5158740"/>
            <a:ext cx="178308" cy="1783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19858" y="290087"/>
            <a:ext cx="4686300" cy="381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Applicat</a:t>
            </a:r>
            <a:r>
              <a:rPr sz="28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8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ons</a:t>
            </a:r>
            <a:r>
              <a:rPr sz="2800" b="1" i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of</a:t>
            </a:r>
            <a:r>
              <a:rPr sz="2800" b="1" i="1" spc="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i="1" spc="-25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2800" b="1" i="1" spc="-30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800" b="1" i="1" spc="-20" dirty="0">
                <a:solidFill>
                  <a:srgbClr val="FFFF00"/>
                </a:solidFill>
                <a:latin typeface="Times New Roman"/>
                <a:cs typeface="Times New Roman"/>
              </a:rPr>
              <a:t>omor</a:t>
            </a:r>
            <a:r>
              <a:rPr sz="2800" b="1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p</a:t>
            </a:r>
            <a:r>
              <a:rPr sz="2800" b="1" i="1" spc="-20" dirty="0">
                <a:solidFill>
                  <a:srgbClr val="FFFF00"/>
                </a:solidFill>
                <a:latin typeface="Times New Roman"/>
                <a:cs typeface="Times New Roman"/>
              </a:rPr>
              <a:t>h</a:t>
            </a:r>
            <a:r>
              <a:rPr sz="28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28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lo</a:t>
            </a:r>
            <a:r>
              <a:rPr sz="2800" b="1" i="1" spc="-10" dirty="0">
                <a:solidFill>
                  <a:srgbClr val="FFFF00"/>
                </a:solidFill>
                <a:latin typeface="Times New Roman"/>
                <a:cs typeface="Times New Roman"/>
              </a:rPr>
              <a:t>g</a:t>
            </a:r>
            <a:r>
              <a:rPr sz="2800" b="1" i="1" spc="-15" dirty="0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914400"/>
            <a:ext cx="4296156" cy="20497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562600" y="914400"/>
            <a:ext cx="3028188" cy="3619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62500" y="4349495"/>
            <a:ext cx="3771900" cy="250850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450079" y="2057400"/>
            <a:ext cx="4693920" cy="22372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971800" y="2286000"/>
            <a:ext cx="2692907" cy="2362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3953254"/>
            <a:ext cx="4695444" cy="290474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7</a:t>
            </a:fld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3439" y="2973323"/>
            <a:ext cx="278891" cy="284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183950" y="2931149"/>
            <a:ext cx="6505575" cy="1164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50100"/>
              </a:lnSpc>
            </a:pP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Wh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are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he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pr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sses</a:t>
            </a:r>
            <a:r>
              <a:rPr sz="3200" spc="-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wo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k</a:t>
            </a:r>
            <a:r>
              <a:rPr sz="32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3200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hind</a:t>
            </a:r>
            <a:r>
              <a:rPr sz="3200" spc="-2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the lan</a:t>
            </a:r>
            <a:r>
              <a:rPr sz="3200" spc="1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3200" dirty="0">
                <a:solidFill>
                  <a:srgbClr val="001F5F"/>
                </a:solidFill>
                <a:latin typeface="Times New Roman"/>
                <a:cs typeface="Times New Roman"/>
              </a:rPr>
              <a:t>forms?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6812" rIns="0" bIns="0" rtlCol="0">
            <a:spAutoFit/>
          </a:bodyPr>
          <a:lstStyle/>
          <a:p>
            <a:pPr marL="1644014">
              <a:lnSpc>
                <a:spcPct val="100000"/>
              </a:lnSpc>
            </a:pPr>
            <a:r>
              <a:rPr dirty="0"/>
              <a:t>Geomor</a:t>
            </a:r>
            <a:r>
              <a:rPr spc="10" dirty="0"/>
              <a:t>p</a:t>
            </a:r>
            <a:r>
              <a:rPr dirty="0"/>
              <a:t>hic</a:t>
            </a:r>
            <a:r>
              <a:rPr spc="-35" dirty="0"/>
              <a:t> </a:t>
            </a:r>
            <a:r>
              <a:rPr dirty="0"/>
              <a:t>Process</a:t>
            </a:r>
          </a:p>
        </p:txBody>
      </p:sp>
      <p:sp>
        <p:nvSpPr>
          <p:cNvPr id="3" name="object 3"/>
          <p:cNvSpPr/>
          <p:nvPr/>
        </p:nvSpPr>
        <p:spPr>
          <a:xfrm>
            <a:off x="548640" y="1973579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8640" y="3070860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640" y="4680203"/>
            <a:ext cx="202692" cy="213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8840" y="1950927"/>
            <a:ext cx="7730490" cy="403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just">
              <a:lnSpc>
                <a:spcPct val="100000"/>
              </a:lnSpc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process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respons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le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or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</a:t>
            </a:r>
            <a:r>
              <a:rPr sz="2400" spc="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r</a:t>
            </a:r>
            <a:r>
              <a:rPr sz="2400" spc="-25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on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400" spc="8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al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era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ion</a:t>
            </a:r>
            <a:r>
              <a:rPr sz="2400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f</a:t>
            </a:r>
            <a:r>
              <a:rPr sz="2400" spc="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115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'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 surface.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0000"/>
              </a:lnSpc>
              <a:spcBef>
                <a:spcPts val="57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physi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ca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 </a:t>
            </a:r>
            <a:r>
              <a:rPr sz="2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and </a:t>
            </a:r>
            <a:r>
              <a:rPr sz="2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emi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ca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 </a:t>
            </a:r>
            <a:r>
              <a:rPr sz="2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ter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ctions </a:t>
            </a:r>
            <a:r>
              <a:rPr sz="2400" spc="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twe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n </a:t>
            </a:r>
            <a:r>
              <a:rPr sz="2400" spc="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400" spc="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arth's surface </a:t>
            </a:r>
            <a:r>
              <a:rPr sz="2400" spc="2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and </a:t>
            </a:r>
            <a:r>
              <a:rPr sz="2400" spc="2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the </a:t>
            </a:r>
            <a:r>
              <a:rPr sz="2400" spc="2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n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tur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 </a:t>
            </a:r>
            <a:r>
              <a:rPr sz="2400" spc="2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or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es </a:t>
            </a:r>
            <a:r>
              <a:rPr sz="2400" spc="2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cting </a:t>
            </a:r>
            <a:r>
              <a:rPr sz="24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001F5F"/>
                </a:solidFill>
                <a:latin typeface="Times New Roman"/>
                <a:cs typeface="Times New Roman"/>
              </a:rPr>
              <a:t>upo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n </a:t>
            </a:r>
            <a:r>
              <a:rPr sz="2400" spc="2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 </a:t>
            </a:r>
            <a:r>
              <a:rPr sz="24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 </a:t>
            </a:r>
            <a:r>
              <a:rPr sz="2400" spc="2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rodu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 l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ndfor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40000"/>
              </a:lnSpc>
              <a:spcBef>
                <a:spcPts val="575"/>
              </a:spcBef>
            </a:pP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The </a:t>
            </a:r>
            <a:r>
              <a:rPr sz="2400" spc="-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processes </a:t>
            </a:r>
            <a:r>
              <a:rPr sz="2400" spc="-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are </a:t>
            </a:r>
            <a:r>
              <a:rPr sz="2400" spc="-229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ete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ined </a:t>
            </a:r>
            <a:r>
              <a:rPr sz="2400" spc="-23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by </a:t>
            </a:r>
            <a:r>
              <a:rPr sz="2400" spc="-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such </a:t>
            </a:r>
            <a:r>
              <a:rPr sz="2400" spc="-2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tu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 </a:t>
            </a:r>
            <a:r>
              <a:rPr sz="2400" spc="-2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environ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ental vari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s</a:t>
            </a:r>
            <a:r>
              <a:rPr sz="2400" spc="5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as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geolog</a:t>
            </a:r>
            <a:r>
              <a:rPr sz="2400" spc="10" dirty="0">
                <a:solidFill>
                  <a:srgbClr val="FF0000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i</a:t>
            </a:r>
            <a:r>
              <a:rPr sz="2400" spc="-20" dirty="0">
                <a:solidFill>
                  <a:srgbClr val="FF0000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at</a:t>
            </a:r>
            <a:r>
              <a:rPr sz="2400" spc="5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ve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g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et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tion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and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5" dirty="0">
                <a:solidFill>
                  <a:srgbClr val="FF0000"/>
                </a:solidFill>
                <a:latin typeface="Times New Roman"/>
                <a:cs typeface="Times New Roman"/>
              </a:rPr>
              <a:t>b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a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spc="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lev</a:t>
            </a:r>
            <a:r>
              <a:rPr sz="2400" spc="-10" dirty="0">
                <a:solidFill>
                  <a:srgbClr val="FF0000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0000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,</a:t>
            </a:r>
            <a:r>
              <a:rPr sz="2400" spc="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r>
              <a:rPr sz="2400" spc="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say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no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hing</a:t>
            </a:r>
            <a:r>
              <a:rPr sz="24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of hu</a:t>
            </a:r>
            <a:r>
              <a:rPr sz="2400" spc="-2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an</a:t>
            </a:r>
            <a:r>
              <a:rPr sz="2400" spc="1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in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erfer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2400" spc="-10" dirty="0">
                <a:solidFill>
                  <a:srgbClr val="001F5F"/>
                </a:solidFill>
                <a:latin typeface="Times New Roman"/>
                <a:cs typeface="Times New Roman"/>
              </a:rPr>
              <a:t>c</a:t>
            </a:r>
            <a:r>
              <a:rPr sz="2400" spc="5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001F5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/>
              <a:pPr marL="25400">
                <a:lnSpc>
                  <a:spcPct val="10000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5D1E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Words>1487</Words>
  <Application>Microsoft Office PowerPoint</Application>
  <PresentationFormat>On-screen Show (4:3)</PresentationFormat>
  <Paragraphs>234</Paragraphs>
  <Slides>41</Slides>
  <Notes>41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Slide 1</vt:lpstr>
      <vt:lpstr>Slide 2</vt:lpstr>
      <vt:lpstr>Slide 3</vt:lpstr>
      <vt:lpstr>Slide 4</vt:lpstr>
      <vt:lpstr>Geomorphology</vt:lpstr>
      <vt:lpstr>Why Geomorphology?</vt:lpstr>
      <vt:lpstr>Slide 7</vt:lpstr>
      <vt:lpstr>Slide 8</vt:lpstr>
      <vt:lpstr>Geomorphic Process</vt:lpstr>
      <vt:lpstr>Geomorphic Process (Cont…)</vt:lpstr>
      <vt:lpstr>Agent of Geomorphological Processes</vt:lpstr>
      <vt:lpstr>Activities of the Agent of Geomorphic Processes</vt:lpstr>
      <vt:lpstr>Activities of the Agent of Geomorphic Processes</vt:lpstr>
      <vt:lpstr>Slide 14</vt:lpstr>
      <vt:lpstr>Slide 15</vt:lpstr>
      <vt:lpstr>Types of Geomorphic Processes</vt:lpstr>
      <vt:lpstr>Slide 17</vt:lpstr>
      <vt:lpstr>Types of Geomorphic Processes (Cont…)</vt:lpstr>
      <vt:lpstr>Slide 19</vt:lpstr>
      <vt:lpstr>Basic difference between the two process</vt:lpstr>
      <vt:lpstr>Slide 21</vt:lpstr>
      <vt:lpstr>Denudation</vt:lpstr>
      <vt:lpstr>Slide 23</vt:lpstr>
      <vt:lpstr>Weathering</vt:lpstr>
      <vt:lpstr>Erosion</vt:lpstr>
      <vt:lpstr>Degradation</vt:lpstr>
      <vt:lpstr>Weathering vs. Erosion</vt:lpstr>
      <vt:lpstr>Deposition Deposition is the constructive process of accumulation into beds or irregular masses of loose sediment or other rock material by any natural agent;</vt:lpstr>
      <vt:lpstr>Slide 29</vt:lpstr>
      <vt:lpstr>Slide 30</vt:lpstr>
      <vt:lpstr>Mass movement/Mass Wasting</vt:lpstr>
      <vt:lpstr>Slide 32</vt:lpstr>
      <vt:lpstr>Slide 33</vt:lpstr>
      <vt:lpstr>Folding</vt:lpstr>
      <vt:lpstr>Volcanism</vt:lpstr>
      <vt:lpstr>Slide 36</vt:lpstr>
      <vt:lpstr>Slide 37</vt:lpstr>
      <vt:lpstr>Diastrophism</vt:lpstr>
      <vt:lpstr>Slide 39</vt:lpstr>
      <vt:lpstr>Geomorphological Processes at a glance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MARY</cp:lastModifiedBy>
  <cp:revision>4</cp:revision>
  <dcterms:created xsi:type="dcterms:W3CDTF">2018-09-17T20:11:59Z</dcterms:created>
  <dcterms:modified xsi:type="dcterms:W3CDTF">2018-09-20T09:17:59Z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2018-09-17T00:00:00Z</vt:filetime>
  </property>
  <property fmtid="{D5CDD505-2E9C-101B-9397-08002B2CF9AE}" pid="3" name="LastSaved">
    <vt:filetime>2018-09-17T00:00:00Z</vt:filetime>
  </property>
</Properties>
</file>