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9" r:id="rId5"/>
    <p:sldId id="271" r:id="rId6"/>
    <p:sldId id="272" r:id="rId7"/>
    <p:sldId id="258" r:id="rId8"/>
    <p:sldId id="259" r:id="rId9"/>
    <p:sldId id="260" r:id="rId10"/>
    <p:sldId id="261" r:id="rId11"/>
    <p:sldId id="262" r:id="rId12"/>
    <p:sldId id="263" r:id="rId13"/>
    <p:sldId id="267" r:id="rId14"/>
    <p:sldId id="268" r:id="rId15"/>
    <p:sldId id="264" r:id="rId16"/>
    <p:sldId id="265" r:id="rId17"/>
    <p:sldId id="266" r:id="rId18"/>
    <p:sldId id="273" r:id="rId19"/>
    <p:sldId id="274" r:id="rId20"/>
    <p:sldId id="276" r:id="rId21"/>
    <p:sldId id="277" r:id="rId22"/>
    <p:sldId id="275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D691D-C5C8-46AD-BF8A-331A69B6AF3F}" type="datetimeFigureOut">
              <a:rPr lang="en-US" smtClean="0"/>
              <a:pPr/>
              <a:t>9/16/2019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71996-4F1C-42A4-82F0-E24A56B88A45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Metal forming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8" cy="1154098"/>
          </a:xfrm>
        </p:spPr>
        <p:txBody>
          <a:bodyPr/>
          <a:lstStyle/>
          <a:p>
            <a:r>
              <a:rPr lang="en-US" dirty="0" err="1" smtClean="0"/>
              <a:t>fullering</a:t>
            </a:r>
            <a:endParaRPr lang="en-IN" dirty="0"/>
          </a:p>
        </p:txBody>
      </p:sp>
      <p:pic>
        <p:nvPicPr>
          <p:cNvPr id="4" name="Content Placeholder 3" descr="fuller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1" y="1357298"/>
            <a:ext cx="5643601" cy="4391025"/>
          </a:xfrm>
        </p:spPr>
      </p:pic>
      <p:sp>
        <p:nvSpPr>
          <p:cNvPr id="5" name="TextBox 4"/>
          <p:cNvSpPr txBox="1"/>
          <p:nvPr/>
        </p:nvSpPr>
        <p:spPr>
          <a:xfrm>
            <a:off x="5929322" y="428604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Edging</a:t>
            </a:r>
            <a:endParaRPr lang="en-IN" sz="4000" dirty="0"/>
          </a:p>
        </p:txBody>
      </p:sp>
      <p:pic>
        <p:nvPicPr>
          <p:cNvPr id="6" name="Picture 5" descr="edg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1857364"/>
            <a:ext cx="3225426" cy="30718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0" dirty="0" smtClean="0"/>
              <a:t>Bending</a:t>
            </a:r>
            <a:endParaRPr lang="en-IN" sz="3200" b="0" dirty="0"/>
          </a:p>
        </p:txBody>
      </p:sp>
      <p:pic>
        <p:nvPicPr>
          <p:cNvPr id="7" name="Content Placeholder 6" descr="bending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034" y="2214554"/>
            <a:ext cx="3786214" cy="386045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Blocking impression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 forging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closed Impression dies(Drop hammers are used)</a:t>
            </a:r>
            <a:endParaRPr lang="en-IN" dirty="0"/>
          </a:p>
        </p:txBody>
      </p:sp>
      <p:pic>
        <p:nvPicPr>
          <p:cNvPr id="4" name="Picture 3" descr="drop_forging advant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786058"/>
            <a:ext cx="3967070" cy="2928958"/>
          </a:xfrm>
          <a:prstGeom prst="rect">
            <a:avLst/>
          </a:prstGeom>
        </p:spPr>
      </p:pic>
      <p:pic>
        <p:nvPicPr>
          <p:cNvPr id="6" name="Picture 5" descr="tk4Ig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2500306"/>
            <a:ext cx="3357586" cy="28575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 descr="NewThinElk-size_restricted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714488"/>
            <a:ext cx="6786610" cy="4071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Stages in forging</a:t>
            </a:r>
            <a:endParaRPr lang="en-IN" dirty="0"/>
          </a:p>
        </p:txBody>
      </p:sp>
      <p:pic>
        <p:nvPicPr>
          <p:cNvPr id="4" name="Content Placeholder 3" descr="st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643050"/>
            <a:ext cx="5572163" cy="39290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 forging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Metal is shaped by continuous Squeezing action by means of hydraulic presses</a:t>
            </a:r>
          </a:p>
          <a:p>
            <a:r>
              <a:rPr lang="en-US" dirty="0" smtClean="0"/>
              <a:t>Material gets uniformly deformed through out its entire depth</a:t>
            </a:r>
            <a:endParaRPr lang="en-IN" dirty="0"/>
          </a:p>
        </p:txBody>
      </p:sp>
      <p:pic>
        <p:nvPicPr>
          <p:cNvPr id="5" name="Picture 4" descr="forgingmachines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06" y="3357562"/>
            <a:ext cx="5214974" cy="32146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forging</a:t>
            </a:r>
            <a:endParaRPr lang="en-IN" dirty="0"/>
          </a:p>
        </p:txBody>
      </p:sp>
      <p:pic>
        <p:nvPicPr>
          <p:cNvPr id="17410" name="Picture 2" descr="C:\Users\mechlab\Desktop\upset-forging-process-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571612"/>
            <a:ext cx="5072098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Forging defects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Unfilled sections</a:t>
            </a:r>
          </a:p>
          <a:p>
            <a:r>
              <a:rPr lang="en-US" dirty="0" smtClean="0"/>
              <a:t>Cold shut</a:t>
            </a:r>
          </a:p>
          <a:p>
            <a:r>
              <a:rPr lang="en-US" dirty="0" smtClean="0"/>
              <a:t>Scale pits</a:t>
            </a:r>
          </a:p>
          <a:p>
            <a:r>
              <a:rPr lang="en-US" dirty="0" smtClean="0"/>
              <a:t>Die shifts</a:t>
            </a:r>
          </a:p>
          <a:p>
            <a:r>
              <a:rPr lang="en-US" dirty="0" smtClean="0"/>
              <a:t>Flakes</a:t>
            </a:r>
          </a:p>
          <a:p>
            <a:r>
              <a:rPr lang="en-US" dirty="0" smtClean="0"/>
              <a:t>Improper Grain flow</a:t>
            </a:r>
            <a:endParaRPr lang="en-IN" dirty="0"/>
          </a:p>
        </p:txBody>
      </p:sp>
      <p:pic>
        <p:nvPicPr>
          <p:cNvPr id="4" name="Picture 3" descr="defe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1285860"/>
            <a:ext cx="5333334" cy="3000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Extrusion</a:t>
            </a:r>
            <a:endParaRPr lang="en-IN" dirty="0"/>
          </a:p>
        </p:txBody>
      </p:sp>
      <p:pic>
        <p:nvPicPr>
          <p:cNvPr id="4" name="Content Placeholder 3" descr="extrusion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714488"/>
            <a:ext cx="5857916" cy="4071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extrusion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Hot and backward extrusion</a:t>
            </a:r>
          </a:p>
          <a:p>
            <a:r>
              <a:rPr lang="en-US" dirty="0" smtClean="0"/>
              <a:t>Cold extrusion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</a:t>
            </a:r>
            <a:endParaRPr lang="en-IN" dirty="0"/>
          </a:p>
        </p:txBody>
      </p:sp>
      <p:pic>
        <p:nvPicPr>
          <p:cNvPr id="4" name="Content Placeholder 3" descr="hot-roll-par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300" y="1716881"/>
            <a:ext cx="6121400" cy="42926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extrusion</a:t>
            </a:r>
            <a:endParaRPr lang="en-IN" dirty="0"/>
          </a:p>
        </p:txBody>
      </p:sp>
      <p:pic>
        <p:nvPicPr>
          <p:cNvPr id="4" name="Content Placeholder 3" descr="hot extrusion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857364"/>
            <a:ext cx="3571900" cy="3571900"/>
          </a:xfrm>
        </p:spPr>
      </p:pic>
      <p:pic>
        <p:nvPicPr>
          <p:cNvPr id="5" name="Picture 4" descr="SCHEMATIC-OF-HOT-EXTRUSION-PROCE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2214554"/>
            <a:ext cx="3643338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Backward hot extrusion</a:t>
            </a:r>
            <a:endParaRPr lang="en-IN" dirty="0"/>
          </a:p>
        </p:txBody>
      </p:sp>
      <p:pic>
        <p:nvPicPr>
          <p:cNvPr id="4" name="Content Placeholder 3" descr="indirect extrus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357298"/>
            <a:ext cx="7229475" cy="43910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extrusion</a:t>
            </a:r>
            <a:endParaRPr lang="en-IN" dirty="0"/>
          </a:p>
        </p:txBody>
      </p:sp>
      <p:pic>
        <p:nvPicPr>
          <p:cNvPr id="4" name="Content Placeholder 3" descr="cold extrusion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643050"/>
            <a:ext cx="6858048" cy="42862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extrusion</a:t>
            </a:r>
            <a:endParaRPr lang="en-IN" dirty="0"/>
          </a:p>
        </p:txBody>
      </p:sp>
      <p:pic>
        <p:nvPicPr>
          <p:cNvPr id="4" name="Content Placeholder 3" descr="impact_extrusion_157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496" y="1600200"/>
            <a:ext cx="392100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in Rolling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Volume of ingots</a:t>
            </a:r>
          </a:p>
          <a:p>
            <a:r>
              <a:rPr lang="en-US" dirty="0" smtClean="0"/>
              <a:t>Velocity of strip</a:t>
            </a:r>
          </a:p>
          <a:p>
            <a:r>
              <a:rPr lang="en-US" dirty="0" smtClean="0"/>
              <a:t>Surface speed</a:t>
            </a:r>
          </a:p>
          <a:p>
            <a:r>
              <a:rPr lang="en-US" dirty="0" smtClean="0"/>
              <a:t>Pressure</a:t>
            </a:r>
          </a:p>
          <a:p>
            <a:r>
              <a:rPr lang="en-US" dirty="0" smtClean="0"/>
              <a:t>Roll diameters</a:t>
            </a:r>
          </a:p>
          <a:p>
            <a:r>
              <a:rPr lang="en-US" dirty="0" smtClean="0"/>
              <a:t>Velocity of rollers</a:t>
            </a:r>
            <a:endParaRPr lang="en-I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stand arrangements</a:t>
            </a:r>
            <a:endParaRPr lang="en-IN" dirty="0"/>
          </a:p>
        </p:txBody>
      </p:sp>
      <p:pic>
        <p:nvPicPr>
          <p:cNvPr id="4" name="Content Placeholder 3" descr="rolling stand arrangement 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837" y="1834356"/>
            <a:ext cx="7172325" cy="40576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 descr="rolling1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2000240"/>
            <a:ext cx="3786214" cy="3857652"/>
          </a:xfrm>
        </p:spPr>
      </p:pic>
      <p:pic>
        <p:nvPicPr>
          <p:cNvPr id="6" name="Content Placeholder 5" descr="r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7819" y="2143116"/>
            <a:ext cx="3214710" cy="34290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Defects in rolling</a:t>
            </a:r>
            <a:endParaRPr lang="en-IN" dirty="0"/>
          </a:p>
        </p:txBody>
      </p:sp>
      <p:pic>
        <p:nvPicPr>
          <p:cNvPr id="4" name="Content Placeholder 3" descr="rolling-defect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1857364"/>
            <a:ext cx="5093110" cy="333313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Forging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Drawing out</a:t>
            </a:r>
            <a:r>
              <a:rPr lang="en-US" dirty="0" smtClean="0"/>
              <a:t>: Metal is elongated with a reduction in cross-sectional area</a:t>
            </a:r>
          </a:p>
          <a:p>
            <a:pPr algn="just">
              <a:buNone/>
            </a:pPr>
            <a:r>
              <a:rPr lang="en-US" dirty="0" smtClean="0"/>
              <a:t>Force is applied in a direction perpendicular to length axis</a:t>
            </a:r>
          </a:p>
          <a:p>
            <a:pPr algn="just">
              <a:buNone/>
            </a:pPr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Upsetting: </a:t>
            </a:r>
            <a:r>
              <a:rPr lang="en-US" dirty="0" smtClean="0"/>
              <a:t>To increase cross-sectional area at the expense of its length. </a:t>
            </a:r>
            <a:endParaRPr lang="en-IN" dirty="0"/>
          </a:p>
        </p:txBody>
      </p:sp>
      <p:sp>
        <p:nvSpPr>
          <p:cNvPr id="2050" name="AutoShape 2" descr="Image result for drawing out in forg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 descr="drawing ou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8" y="2857496"/>
            <a:ext cx="2500330" cy="1543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forging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Smith forging</a:t>
            </a:r>
          </a:p>
          <a:p>
            <a:r>
              <a:rPr lang="en-US" dirty="0" smtClean="0"/>
              <a:t>Drop </a:t>
            </a:r>
          </a:p>
          <a:p>
            <a:r>
              <a:rPr lang="en-US" dirty="0" smtClean="0"/>
              <a:t>Press forging</a:t>
            </a:r>
          </a:p>
          <a:p>
            <a:r>
              <a:rPr lang="en-US" dirty="0" smtClean="0"/>
              <a:t>Machine forging</a:t>
            </a:r>
            <a:endParaRPr lang="en-I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Smith forging</a:t>
            </a:r>
            <a:endParaRPr lang="en-IN" dirty="0"/>
          </a:p>
        </p:txBody>
      </p:sp>
      <p:pic>
        <p:nvPicPr>
          <p:cNvPr id="5" name="Content Placeholder 4" descr="giphy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28802"/>
            <a:ext cx="4038600" cy="392908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Heating the block</a:t>
            </a:r>
          </a:p>
          <a:p>
            <a:r>
              <a:rPr lang="en-US" dirty="0" smtClean="0"/>
              <a:t>Beating it over anvil</a:t>
            </a:r>
            <a:endParaRPr lang="en-IN" dirty="0"/>
          </a:p>
        </p:txBody>
      </p:sp>
      <p:pic>
        <p:nvPicPr>
          <p:cNvPr id="6" name="Picture 5" descr="smith forg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3000372"/>
            <a:ext cx="3786214" cy="30718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157</Words>
  <Application>Microsoft Office PowerPoint</Application>
  <PresentationFormat>On-screen Show (4:3)</PresentationFormat>
  <Paragraphs>51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Metal forming</vt:lpstr>
      <vt:lpstr>Rolling</vt:lpstr>
      <vt:lpstr>Parameters in Rolling</vt:lpstr>
      <vt:lpstr>Rolling stand arrangements</vt:lpstr>
      <vt:lpstr>Slide 5</vt:lpstr>
      <vt:lpstr>Defects in rolling</vt:lpstr>
      <vt:lpstr>Forging</vt:lpstr>
      <vt:lpstr>Classification of forging</vt:lpstr>
      <vt:lpstr>Smith forging</vt:lpstr>
      <vt:lpstr>fullering</vt:lpstr>
      <vt:lpstr>Slide 11</vt:lpstr>
      <vt:lpstr>Drop forging</vt:lpstr>
      <vt:lpstr>Slide 13</vt:lpstr>
      <vt:lpstr>Stages in forging</vt:lpstr>
      <vt:lpstr>Press forging</vt:lpstr>
      <vt:lpstr>Machine forging</vt:lpstr>
      <vt:lpstr>Forging defects</vt:lpstr>
      <vt:lpstr>Extrusion</vt:lpstr>
      <vt:lpstr>Classification of extrusion</vt:lpstr>
      <vt:lpstr>Hot extrusion</vt:lpstr>
      <vt:lpstr>Backward hot extrusion</vt:lpstr>
      <vt:lpstr>Cold extrusion</vt:lpstr>
      <vt:lpstr>Impact extrusion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 forming</dc:title>
  <dc:creator>mechlab</dc:creator>
  <cp:lastModifiedBy>MECH-Swetha</cp:lastModifiedBy>
  <cp:revision>13</cp:revision>
  <dcterms:created xsi:type="dcterms:W3CDTF">2019-09-16T05:57:27Z</dcterms:created>
  <dcterms:modified xsi:type="dcterms:W3CDTF">2019-09-16T10:52:39Z</dcterms:modified>
</cp:coreProperties>
</file>