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6" r:id="rId3"/>
    <p:sldId id="272" r:id="rId4"/>
    <p:sldId id="273" r:id="rId5"/>
    <p:sldId id="267" r:id="rId6"/>
    <p:sldId id="268" r:id="rId7"/>
    <p:sldId id="269" r:id="rId8"/>
    <p:sldId id="270" r:id="rId9"/>
    <p:sldId id="271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03C1B-7D05-4AA3-81FB-270750F68DB6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FF702-D94F-4925-9F2A-456EFDE9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FF702-D94F-4925-9F2A-456EFDE947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3581400"/>
            <a:ext cx="4191000" cy="68897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Entrepreneurship Development </a:t>
            </a:r>
            <a:endParaRPr lang="en-US" sz="2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00200" y="2590800"/>
            <a:ext cx="5943600" cy="838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SMALL SCALE INDUSTRY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Institutions in Aid of </a:t>
            </a:r>
            <a:br>
              <a:rPr lang="en-US" dirty="0" smtClean="0"/>
            </a:br>
            <a:r>
              <a:rPr lang="en-US" dirty="0" smtClean="0"/>
              <a:t>Entrepreneurship Development</a:t>
            </a:r>
            <a:endParaRPr lang="en-US" dirty="0"/>
          </a:p>
        </p:txBody>
      </p:sp>
      <p:pic>
        <p:nvPicPr>
          <p:cNvPr id="1026" name="Picture 2" descr="C:\Users\Akumarthy\Downloads\WhatsApp Image 2020-01-30 at 5.26.10 PM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607468" y="-669132"/>
            <a:ext cx="3929063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Determination of Objectives (nature &amp; type of business)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Raising of funds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Procurement of raw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Procurement of machinery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Market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Determination of form of enterprise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Recruitment of Manpower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Implementation of the project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for setting up Small Scale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Decision to be self-employment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Identification of opportunities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Idea generation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Screening product / service idea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Concept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Selection of the line of business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Business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for setting up Small Scale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Selection of Product (Product Development)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Selection of Site (Location)</a:t>
            </a:r>
          </a:p>
          <a:p>
            <a:pPr marL="1314450" lvl="2" indent="-514350"/>
            <a:r>
              <a:rPr lang="en-US" dirty="0" smtClean="0"/>
              <a:t>Purchase / lease of land / shed in industrial estate</a:t>
            </a:r>
          </a:p>
          <a:p>
            <a:pPr marL="1314450" lvl="2" indent="-514350"/>
            <a:r>
              <a:rPr lang="en-US" dirty="0" smtClean="0"/>
              <a:t>Development of plot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Building the factory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Selection of ownership form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Preparation of the project report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Market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Technical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Market and Demand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Demand estimation, analysis, factors affecting demand</a:t>
            </a:r>
          </a:p>
          <a:p>
            <a:r>
              <a:rPr lang="en-US" dirty="0" smtClean="0"/>
              <a:t>Derived and autonomous demand</a:t>
            </a:r>
          </a:p>
          <a:p>
            <a:r>
              <a:rPr lang="en-US" dirty="0" smtClean="0"/>
              <a:t>Forecasting methods</a:t>
            </a:r>
          </a:p>
          <a:p>
            <a:r>
              <a:rPr lang="en-US" dirty="0" smtClean="0"/>
              <a:t>Marketing methods</a:t>
            </a:r>
          </a:p>
          <a:p>
            <a:r>
              <a:rPr lang="en-US" dirty="0" smtClean="0"/>
              <a:t>Marketing feasibility</a:t>
            </a:r>
          </a:p>
          <a:p>
            <a:r>
              <a:rPr lang="en-US" dirty="0" smtClean="0"/>
              <a:t>Market research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Proper location of the unit</a:t>
            </a:r>
          </a:p>
          <a:p>
            <a:r>
              <a:rPr lang="en-US" dirty="0" smtClean="0"/>
              <a:t>Proper size of the plant</a:t>
            </a:r>
          </a:p>
          <a:p>
            <a:r>
              <a:rPr lang="en-US" dirty="0" smtClean="0"/>
              <a:t>Suitable process of manufacture</a:t>
            </a:r>
          </a:p>
          <a:p>
            <a:r>
              <a:rPr lang="en-US" dirty="0" smtClean="0"/>
              <a:t>Factory layout</a:t>
            </a:r>
          </a:p>
          <a:p>
            <a:r>
              <a:rPr lang="en-US" dirty="0" smtClean="0"/>
              <a:t>Organizational set-up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Fixed assets of units</a:t>
            </a:r>
          </a:p>
          <a:p>
            <a:r>
              <a:rPr lang="en-US" dirty="0" smtClean="0"/>
              <a:t>Requirement of working capital</a:t>
            </a:r>
          </a:p>
          <a:p>
            <a:r>
              <a:rPr lang="en-US" dirty="0" smtClean="0"/>
              <a:t>Manufacturing cost of the product</a:t>
            </a:r>
          </a:p>
          <a:p>
            <a:r>
              <a:rPr lang="en-US" dirty="0" smtClean="0"/>
              <a:t>Source of finance</a:t>
            </a:r>
          </a:p>
          <a:p>
            <a:r>
              <a:rPr lang="en-US" dirty="0" smtClean="0"/>
              <a:t>Repayment schedule</a:t>
            </a:r>
          </a:p>
          <a:p>
            <a:r>
              <a:rPr lang="en-US" dirty="0" smtClean="0"/>
              <a:t>Profitability and productions statements</a:t>
            </a:r>
          </a:p>
          <a:p>
            <a:r>
              <a:rPr lang="en-US" dirty="0" smtClean="0"/>
              <a:t>Cash flow statements</a:t>
            </a:r>
          </a:p>
          <a:p>
            <a:r>
              <a:rPr lang="en-US" dirty="0" smtClean="0"/>
              <a:t>Break-even point</a:t>
            </a:r>
          </a:p>
          <a:p>
            <a:r>
              <a:rPr lang="en-US" dirty="0" smtClean="0"/>
              <a:t>ROI in each year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cost benefit analysis</a:t>
            </a:r>
          </a:p>
          <a:p>
            <a:r>
              <a:rPr lang="en-US" dirty="0" smtClean="0"/>
              <a:t>Economic benefits and costs measured in terms of efficiency, impact  project on distribution of income in society, level of saving and investment in society.</a:t>
            </a:r>
          </a:p>
          <a:p>
            <a:r>
              <a:rPr lang="en-US" dirty="0" smtClean="0"/>
              <a:t>Contribution of project towards fulfillment of merit wants, e.g., employment, self-sufficiency, social orders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1857</TotalTime>
  <Words>264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Entrepreneurship Development </vt:lpstr>
      <vt:lpstr>Functions of Entrepreneurs</vt:lpstr>
      <vt:lpstr>Stages for setting up Small Scale Unit</vt:lpstr>
      <vt:lpstr>Stages for setting up Small Scale Unit</vt:lpstr>
      <vt:lpstr>Business Analysis</vt:lpstr>
      <vt:lpstr>Market Analysis</vt:lpstr>
      <vt:lpstr>Technical Analysis</vt:lpstr>
      <vt:lpstr>Financial Analysis</vt:lpstr>
      <vt:lpstr>Economic Analysis</vt:lpstr>
      <vt:lpstr>Institutions in Aid of  Entrepreneurship Development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Administration &amp; Financial Management</dc:title>
  <dc:creator>Akumarthy</dc:creator>
  <cp:lastModifiedBy>Akumarthy</cp:lastModifiedBy>
  <cp:revision>54</cp:revision>
  <dcterms:created xsi:type="dcterms:W3CDTF">2019-07-20T10:56:10Z</dcterms:created>
  <dcterms:modified xsi:type="dcterms:W3CDTF">2020-02-05T08:01:31Z</dcterms:modified>
</cp:coreProperties>
</file>