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58" r:id="rId4"/>
    <p:sldId id="269" r:id="rId5"/>
    <p:sldId id="272" r:id="rId6"/>
    <p:sldId id="273" r:id="rId7"/>
    <p:sldId id="275" r:id="rId8"/>
    <p:sldId id="276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59" r:id="rId17"/>
    <p:sldId id="260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95400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Hydroforming is a specialized type of die forming that uses a high pressure hydraulic fluid to press room temperature working material into a die.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819400" y="457200"/>
            <a:ext cx="2956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Hydroforming </a:t>
            </a:r>
            <a:endParaRPr lang="en-US" sz="3600" b="1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33400" y="2971800"/>
            <a:ext cx="8077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It allows complex shapes with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body"/>
                <a:ea typeface="Times New Roman" pitchFamily="18" charset="0"/>
                <a:cs typeface="Times New Roman" pitchFamily="18" charset="0"/>
              </a:rPr>
              <a:t>concavities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to be formed, which would be difficult or impossible with standard solid die stamping.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Metals capable of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hydroformed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including aluminum, brass, carbon and stainless steel, copper, and high strength alloys.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user\Desktop\hydroforming-17.jpg"/>
          <p:cNvPicPr/>
          <p:nvPr/>
        </p:nvPicPr>
        <p:blipFill>
          <a:blip r:embed="rId2"/>
          <a:srcRect l="6407" t="8333" r="3742" b="8547"/>
          <a:stretch>
            <a:fillRect/>
          </a:stretch>
        </p:blipFill>
        <p:spPr bwMode="auto">
          <a:xfrm>
            <a:off x="685800" y="609600"/>
            <a:ext cx="76199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user\Desktop\hydroforming-18.jpg"/>
          <p:cNvPicPr/>
          <p:nvPr/>
        </p:nvPicPr>
        <p:blipFill>
          <a:blip r:embed="rId2"/>
          <a:srcRect l="8488" t="8761" r="8870" b="2350"/>
          <a:stretch>
            <a:fillRect/>
          </a:stretch>
        </p:blipFill>
        <p:spPr bwMode="auto">
          <a:xfrm>
            <a:off x="685800" y="533400"/>
            <a:ext cx="7696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user\Desktop\hydroforming-19.jpg"/>
          <p:cNvPicPr/>
          <p:nvPr/>
        </p:nvPicPr>
        <p:blipFill>
          <a:blip r:embed="rId2"/>
          <a:srcRect l="7692" t="8120" r="6146" b="-1282"/>
          <a:stretch>
            <a:fillRect/>
          </a:stretch>
        </p:blipFill>
        <p:spPr bwMode="auto">
          <a:xfrm>
            <a:off x="1066800" y="381000"/>
            <a:ext cx="7315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user\Desktop\hydroforming-20.jpg"/>
          <p:cNvPicPr/>
          <p:nvPr/>
        </p:nvPicPr>
        <p:blipFill>
          <a:blip r:embed="rId2"/>
          <a:srcRect l="7687" t="8547" r="14639" b="16880"/>
          <a:stretch>
            <a:fillRect/>
          </a:stretch>
        </p:blipFill>
        <p:spPr bwMode="auto">
          <a:xfrm>
            <a:off x="838201" y="533400"/>
            <a:ext cx="7848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user\Desktop\hydroforming-21.jpg"/>
          <p:cNvPicPr/>
          <p:nvPr/>
        </p:nvPicPr>
        <p:blipFill>
          <a:blip r:embed="rId2"/>
          <a:srcRect l="2404" t="9829" r="11594" b="14530"/>
          <a:stretch>
            <a:fillRect/>
          </a:stretch>
        </p:blipFill>
        <p:spPr bwMode="auto">
          <a:xfrm>
            <a:off x="762000" y="609600"/>
            <a:ext cx="7772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user\Desktop\hydroforming-22.jpg"/>
          <p:cNvPicPr/>
          <p:nvPr/>
        </p:nvPicPr>
        <p:blipFill>
          <a:blip r:embed="rId2"/>
          <a:srcRect l="7367" t="5556" r="17844" b="31837"/>
          <a:stretch>
            <a:fillRect/>
          </a:stretch>
        </p:blipFill>
        <p:spPr bwMode="auto">
          <a:xfrm>
            <a:off x="762000" y="609600"/>
            <a:ext cx="7772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user\Desktop\hydroforming-14.jpg"/>
          <p:cNvPicPr/>
          <p:nvPr/>
        </p:nvPicPr>
        <p:blipFill>
          <a:blip r:embed="rId2"/>
          <a:srcRect l="7688" t="8333" r="8870" b="3846"/>
          <a:stretch>
            <a:fillRect/>
          </a:stretch>
        </p:blipFill>
        <p:spPr bwMode="auto">
          <a:xfrm>
            <a:off x="609600" y="609600"/>
            <a:ext cx="7620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user\Desktop\hydroforming-15.jpg"/>
          <p:cNvPicPr/>
          <p:nvPr/>
        </p:nvPicPr>
        <p:blipFill>
          <a:blip r:embed="rId2"/>
          <a:srcRect l="7368" t="9615" r="4061" b="7265"/>
          <a:stretch>
            <a:fillRect/>
          </a:stretch>
        </p:blipFill>
        <p:spPr bwMode="auto">
          <a:xfrm>
            <a:off x="838200" y="762000"/>
            <a:ext cx="7467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user\Desktop\hydroforming-23.jpg"/>
          <p:cNvPicPr/>
          <p:nvPr/>
        </p:nvPicPr>
        <p:blipFill>
          <a:blip r:embed="rId2"/>
          <a:srcRect l="7532" t="7265" r="10897" b="12607"/>
          <a:stretch>
            <a:fillRect/>
          </a:stretch>
        </p:blipFill>
        <p:spPr bwMode="auto">
          <a:xfrm>
            <a:off x="685800" y="609600"/>
            <a:ext cx="7848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Desktop\hydroforming-11.jpg"/>
          <p:cNvPicPr/>
          <p:nvPr/>
        </p:nvPicPr>
        <p:blipFill>
          <a:blip r:embed="rId2"/>
          <a:srcRect l="1763" t="7692" r="4167" b="7906"/>
          <a:stretch>
            <a:fillRect/>
          </a:stretch>
        </p:blipFill>
        <p:spPr bwMode="auto">
          <a:xfrm>
            <a:off x="762000" y="457200"/>
            <a:ext cx="7315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user\Desktop\hydroforming-13.jpg"/>
          <p:cNvPicPr/>
          <p:nvPr/>
        </p:nvPicPr>
        <p:blipFill>
          <a:blip r:embed="rId2"/>
          <a:srcRect l="7207" t="8333" r="7588" b="11325"/>
          <a:stretch>
            <a:fillRect/>
          </a:stretch>
        </p:blipFill>
        <p:spPr bwMode="auto">
          <a:xfrm>
            <a:off x="914400" y="685800"/>
            <a:ext cx="7620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h16&amp;user=sschmid&amp;doc=F16_40"/>
          <p:cNvPicPr>
            <a:picLocks noChangeAspect="1" noChangeArrowheads="1"/>
          </p:cNvPicPr>
          <p:nvPr/>
        </p:nvPicPr>
        <p:blipFill>
          <a:blip r:embed="rId2"/>
          <a:srcRect l="6419" t="7463" r="2433" b="2985"/>
          <a:stretch>
            <a:fillRect/>
          </a:stretch>
        </p:blipFill>
        <p:spPr bwMode="auto">
          <a:xfrm>
            <a:off x="3789680" y="990600"/>
            <a:ext cx="504952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09800" y="152400"/>
            <a:ext cx="47244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Hydro form Process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685800"/>
            <a:ext cx="3124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ea typeface="Times New Roman" pitchFamily="18" charset="0"/>
                <a:cs typeface="Times New Roman" pitchFamily="18" charset="0"/>
              </a:rPr>
              <a:t>The first step is forming a punch in the shape of the desired part.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ea typeface="Times New Roman" pitchFamily="18" charset="0"/>
                <a:cs typeface="Times New Roman" pitchFamily="18" charset="0"/>
              </a:rPr>
              <a:t>The metal blank is then placed onto a ring, located on top of the punch.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257800"/>
            <a:ext cx="75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ea typeface="Times New Roman" pitchFamily="18" charset="0"/>
                <a:cs typeface="Times New Roman" pitchFamily="18" charset="0"/>
              </a:rPr>
              <a:t>A hydraulic chamber is then closed over the sheet metal blank and fluid pressure is applied to the top side of the unit.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228600"/>
            <a:ext cx="3810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At the same time, the punch is pushed up into the blank and the pressure is increased. </a:t>
            </a:r>
            <a:endParaRPr lang="en-US" sz="28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h16&amp;user=sschmid&amp;doc=F16_40"/>
          <p:cNvPicPr>
            <a:picLocks noChangeAspect="1" noChangeArrowheads="1"/>
          </p:cNvPicPr>
          <p:nvPr/>
        </p:nvPicPr>
        <p:blipFill>
          <a:blip r:embed="rId2"/>
          <a:srcRect l="6419" t="7463" r="2433" b="2985"/>
          <a:stretch>
            <a:fillRect/>
          </a:stretch>
        </p:blipFill>
        <p:spPr bwMode="auto">
          <a:xfrm>
            <a:off x="4495800" y="609600"/>
            <a:ext cx="4286250" cy="45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2057400"/>
            <a:ext cx="3886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ea typeface="Times New Roman" pitchFamily="18" charset="0"/>
                <a:cs typeface="Times New Roman" pitchFamily="18" charset="0"/>
              </a:rPr>
              <a:t>As a result, the pressure causes the blank to form and take the shape of the punch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810000"/>
            <a:ext cx="4191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smtClean="0">
                <a:solidFill>
                  <a:prstClr val="black"/>
                </a:solidFill>
              </a:rPr>
              <a:t>In contrast to the ordinary deep-drawing process, the pressure in the dome forces the cup walls against the  punch.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58674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prstClr val="black"/>
                </a:solidFill>
              </a:rPr>
              <a:t>The cup travels with the punch; in this way, deep </a:t>
            </a:r>
            <a:r>
              <a:rPr lang="en-US" sz="2400" dirty="0" err="1" smtClean="0">
                <a:solidFill>
                  <a:prstClr val="black"/>
                </a:solidFill>
              </a:rPr>
              <a:t>drawability</a:t>
            </a:r>
            <a:r>
              <a:rPr lang="en-US" sz="2400" dirty="0" smtClean="0">
                <a:solidFill>
                  <a:prstClr val="black"/>
                </a:solidFill>
              </a:rPr>
              <a:t> is improved.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609600"/>
            <a:ext cx="8001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Complex shapes</a:t>
            </a:r>
            <a:r>
              <a:rPr lang="en-US" sz="2400" dirty="0" smtClean="0">
                <a:ea typeface="Times New Roman" pitchFamily="18" charset="0"/>
                <a:cs typeface="Times New Roman" pitchFamily="18" charset="0"/>
              </a:rPr>
              <a:t>: This process allows us to form complex shapes with concavities that would be nearly impossible to create with traditional die stamping methods.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ea typeface="Times New Roman" pitchFamily="18" charset="0"/>
                <a:cs typeface="Times New Roman" pitchFamily="18" charset="0"/>
              </a:rPr>
              <a:t>No need of pressure testing or X-ray:  Hydroformed metal parts are made from one piece of sheet metal, the results are seamless, so there's no need for additional pressure testing or X-rays.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ea typeface="Times New Roman" pitchFamily="18" charset="0"/>
                <a:cs typeface="Times New Roman" pitchFamily="18" charset="0"/>
              </a:rPr>
              <a:t>Less Expensive:  The hydroforming process is also less expensive than other metal forming methods, such as deep drawing, when producing small quantities.</a:t>
            </a:r>
            <a:endParaRPr lang="en-US" sz="2400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user\Desktop\hydroforming-12.jpg"/>
          <p:cNvPicPr/>
          <p:nvPr/>
        </p:nvPicPr>
        <p:blipFill>
          <a:blip r:embed="rId2"/>
          <a:srcRect l="8013" t="8547" r="1923" b="18590"/>
          <a:stretch>
            <a:fillRect/>
          </a:stretch>
        </p:blipFill>
        <p:spPr bwMode="auto">
          <a:xfrm>
            <a:off x="838200" y="381000"/>
            <a:ext cx="7772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2057400" y="76200"/>
            <a:ext cx="5257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Tube-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Hydroforming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5" descr="ch16&amp;user=sschmid&amp;doc=F16_41a"/>
          <p:cNvPicPr>
            <a:picLocks noChangeAspect="1" noChangeArrowheads="1"/>
          </p:cNvPicPr>
          <p:nvPr/>
        </p:nvPicPr>
        <p:blipFill>
          <a:blip r:embed="rId2"/>
          <a:srcRect l="4167" t="4734" r="5556" b="2959"/>
          <a:stretch>
            <a:fillRect/>
          </a:stretch>
        </p:blipFill>
        <p:spPr bwMode="auto">
          <a:xfrm>
            <a:off x="2362200" y="989428"/>
            <a:ext cx="6324600" cy="457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54864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Automotive exhaust and structural components, bicycle frames, and hydraulic and pneumatic fittings are produced through tube hydroforming.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user\Desktop\hydroforming-16.jpg"/>
          <p:cNvPicPr/>
          <p:nvPr/>
        </p:nvPicPr>
        <p:blipFill>
          <a:blip r:embed="rId2"/>
          <a:srcRect l="10571" t="9615" r="7267" b="3205"/>
          <a:stretch>
            <a:fillRect/>
          </a:stretch>
        </p:blipFill>
        <p:spPr bwMode="auto">
          <a:xfrm>
            <a:off x="914400" y="762000"/>
            <a:ext cx="7239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</TotalTime>
  <Words>313</Words>
  <Application>Microsoft Office PowerPoint</Application>
  <PresentationFormat>On-screen Show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nageshwar</cp:lastModifiedBy>
  <cp:revision>29</cp:revision>
  <dcterms:created xsi:type="dcterms:W3CDTF">2006-08-16T00:00:00Z</dcterms:created>
  <dcterms:modified xsi:type="dcterms:W3CDTF">2017-03-20T04:54:40Z</dcterms:modified>
</cp:coreProperties>
</file>