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77" r:id="rId7"/>
    <p:sldId id="278" r:id="rId8"/>
    <p:sldId id="279" r:id="rId9"/>
    <p:sldId id="280" r:id="rId10"/>
    <p:sldId id="273" r:id="rId11"/>
    <p:sldId id="274" r:id="rId12"/>
    <p:sldId id="275" r:id="rId13"/>
    <p:sldId id="276" r:id="rId14"/>
    <p:sldId id="270" r:id="rId15"/>
    <p:sldId id="269" r:id="rId16"/>
    <p:sldId id="271" r:id="rId17"/>
    <p:sldId id="272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143000"/>
            <a:ext cx="7772400" cy="407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Welding Defects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Irregularities formed in the given weld metal due to wrong welding process or incorrect welding patterns, etc. 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The defect may differ from the desired weld bead shape, size, and intended quality. 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Welding defects may occur either outside or inside the weld metal. 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Some of the defects may be allowed if the defects are under permissible limits but other defects such as cracks are never accepted.</a:t>
            </a:r>
            <a:endParaRPr kumimoji="0" lang="en-US" sz="2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048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Welding Defects – Types, Causes and Remedies</a:t>
            </a:r>
            <a:endParaRPr lang="en-US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38200" y="4495800"/>
            <a:ext cx="5943600" cy="192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Remedies for crater: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Using a proper torch angle may reduce the stress on the metal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Using a small electrode.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Use a proper technique.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810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6. Crater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It occurs when the crater is not filled before the arc is broken, which causes the outer edges to cool faster than the crater. This causes a stress and then crack is formed.</a:t>
            </a:r>
            <a:endParaRPr lang="en-US" sz="2400" b="1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438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the crater: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Incorrect torch angle.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Use of large electrode: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Improper welding technique</a:t>
            </a:r>
            <a:endParaRPr lang="en-US" sz="2400" b="1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1985957"/>
            <a:ext cx="8229600" cy="26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Slag: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Slag is formed if the welding current density is very small, as it does not provide the required amount of heat for melting the metal surface.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High welding speed.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Improper cleaning of the weld surface.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Improper welding angle and travel rate of welding rod.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Picture 37" descr="Slag inclusion welding defec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609600"/>
            <a:ext cx="3034260" cy="1609725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8600" y="4705821"/>
            <a:ext cx="8610600" cy="192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Remedies for Slag Inclusion: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Increase the current density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Adjusting the welding speed.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Clean the weld edges and remove the slag of previous weld.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Have a proper electrode angle and travel rate.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2400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Internal Welding Defects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Slag Inclusion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Slag is formed on the surface of the weld or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between the welding turns.</a:t>
            </a:r>
            <a:endParaRPr lang="en-US" sz="2400" b="1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" y="304800"/>
            <a:ext cx="8305800" cy="146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2. Incomplete Fusion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Incomplete fusion occurs when the welder does not accurately weld the material and the metal pre solidifies which leads to a gap which is not filled with the molten metal.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Picture 40" descr="Incomplete fusion welding defec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76400"/>
            <a:ext cx="3038475" cy="230505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4267200"/>
            <a:ext cx="8305800" cy="247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Remedies for Incomplete Fusion: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Increasing the welding current and decreasing the travel speed.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Reducing the deposition rate.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Increasing the joint angle.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Position the electrode and torch angle properly.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Positioning the bead properly so that the sharp edges with other beads can be avoided.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828800"/>
            <a:ext cx="59436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Incomplete fusion: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It occurs because of the low heat input.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When the weld pool is very large and runs ahead of the arc.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When the angle of the joint is too low.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Incorrect electrode and torch angle.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2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Improper bead position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" y="228600"/>
            <a:ext cx="7620000" cy="155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3. Incompletely Filled Groove or Incomplete Penetration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These defects occur only in the butt welds where the groove of the metal is not filled completely. It is also called as incomplete penetration defect.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3" name="Picture 43" descr="Incomplete Penetration welding def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572000"/>
            <a:ext cx="3543300" cy="18288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2057400"/>
            <a:ext cx="8153400" cy="340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an Incomplete filled groove are: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Less deposition of the weld metal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Use of improper size of the electrode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Improper welding technique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Remedies for Incomplete filled groove are: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More deposition of the weld metal.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Use a proper size of the electrode.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By using a proper welding technique.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81000" y="914400"/>
            <a:ext cx="80772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The ease with which welding of a given material can be done without producing any defect is called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Weldability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Weldability can also be defined as the capability of metal to be welded under the fabrication conditions imposed satisfactorily on the intended surface.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The metal should not require expensive or complicated or extracting procedures to produce a sound joint.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en-US" sz="2400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400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American Welding Society defines weldability as, “the capacity of a metal to be welded under the fabrication conditions imposed into a specific, suitably designed structure and to perform satisfactorily in the intended service.”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228600"/>
            <a:ext cx="1885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Weldability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3400" y="914400"/>
            <a:ext cx="8001000" cy="303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When nearly any process can be used on a metal and minimal effort is necessary to produce a sound weld, the metal is said to have “good weldability.”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In cases where a welder can choose from only a limited number of processes and must carefully prepare the joint and execute the welding procedure to create a strong weld, the metal is considered to have “poor weldability.”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228600"/>
            <a:ext cx="2520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Weldability …..</a:t>
            </a:r>
            <a:endParaRPr lang="en-US" sz="2800" b="1" dirty="0" smtClean="0">
              <a:solidFill>
                <a:prstClr val="black"/>
              </a:solidFill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609600"/>
            <a:ext cx="80772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Factors affecting Weldability: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Melting point of metal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: Materials with a medium melting point can be welded very easily.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Thermal conductivity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: Material with high thermal conductivity (K) are treated as difficult to weld materials.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Reactivity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: If the material reacts with air, water or surroundings it becomes difficult to weld.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The coefficient of thermal expansion of metals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: Material with high thermal expansion coefficient, it becomes difficult to weld.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Electrical resistance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: Higher the electrical resistance of the material, it becomes difficult because it requires a lot of heat energy.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Surface condition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: The material with the dirty surface it becomes difficult to weld.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4800" y="457200"/>
            <a:ext cx="7772400" cy="355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How to Improve Weldability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The heating and cooling cycles inherent to most forms of welding can create strains and stresses in the weld. 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They also affect physical, chemical, and metallurgical changes in the metal. 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When such changes make a metal prone to poor weldability, adjustments can be made to improve the quality of the weld.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667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Garamond" pitchFamily="18" charset="0"/>
              </a:rPr>
              <a:t>THANK YOU</a:t>
            </a:r>
            <a:endParaRPr lang="en-US" sz="40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fferent types of Welding defects "/>
          <p:cNvPicPr/>
          <p:nvPr/>
        </p:nvPicPr>
        <p:blipFill>
          <a:blip r:embed="rId2"/>
          <a:srcRect l="12180" r="12660"/>
          <a:stretch>
            <a:fillRect/>
          </a:stretch>
        </p:blipFill>
        <p:spPr bwMode="auto">
          <a:xfrm>
            <a:off x="1066800" y="1143000"/>
            <a:ext cx="7086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228600"/>
            <a:ext cx="4114800" cy="50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Welding Defects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Types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62000" y="1066800"/>
            <a:ext cx="35814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External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Welding Defects: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Weld Crack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Undercut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Spatter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Porosity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Overlap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Crate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1031319"/>
            <a:ext cx="4495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Internal Welding Defects:</a:t>
            </a:r>
            <a:endParaRPr lang="en-US" sz="2400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Slag Inclusion </a:t>
            </a:r>
            <a:endParaRPr lang="en-US" sz="2400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Incomplete Fusion </a:t>
            </a:r>
            <a:endParaRPr lang="en-US" sz="2400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Incompletely 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filled groove or incomplete penetration</a:t>
            </a:r>
            <a:endParaRPr lang="en-US" sz="2400" dirty="0" smtClean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2672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While welding, it is very important to remove all the defects of welding present in the work 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piece, otherwise 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the components of the material would fail in severe 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conditions which 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may lead to loss of property and sometimes also life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28600"/>
            <a:ext cx="464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Welding defects can be classified </a:t>
            </a: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as:</a:t>
            </a:r>
            <a:endParaRPr lang="en-US" sz="2400" dirty="0" smtClean="0">
              <a:solidFill>
                <a:prstClr val="black"/>
              </a:solidFill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" y="152400"/>
            <a:ext cx="7620000" cy="635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External Welding Defects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Weld Crack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Most unwanted defect of all the other welding defects.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Welding cracks can be present at the surface, inside of the weld material or at the heat affected zones.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Crack can also appear at different temperatures: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Hot Crack 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It is more prominent during crystallization of weld joints.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Cold Crack 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This type of crack occurs at the end of the welding process where the temperature is quite low.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Sometimes cold crack is visible several hours after welding or even after few days.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3" name="Picture 22" descr="Cracks welding def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895600"/>
            <a:ext cx="2524676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000" y="304800"/>
            <a:ext cx="8458200" cy="57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Weld Crack: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Poor ductility of the given base metal.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The presence of residual stress.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The rigidity of the joint.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If there is high content of sulfur and carbon then also the cracks may appear.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Using hydrogen as a shielding gas while welding ferrous materials.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Remedies for Weld crack: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of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appropriate materials may decrease the chances of crack.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Preheating the weld and reducing the cooling rate.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Reduce the gap between the weld joints.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1000" y="381000"/>
            <a:ext cx="8305800" cy="183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2. Undercut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When the base of metal melts away from the weld zone, then a groove is formed in the shape of a notch, known as Undercut. It reduces the fatigue strength of the joint.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Picture 25" descr="undercut welding defec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029200"/>
            <a:ext cx="2743200" cy="1686827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2362200"/>
            <a:ext cx="4114800" cy="252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Undercut: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V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ery high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arc voltage.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Use the wrong electrode or </a:t>
            </a: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wrong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angle of electrode.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Using a large electrode.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High electrode speed.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2286000"/>
            <a:ext cx="42672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Remedies for Undercut: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Reduce the arc length or lower the arc voltage.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Keep the electrode angle from 30 to 45 degree.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Use of small diameter electrode.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Reduce the travel speed of the electrode. </a:t>
            </a:r>
            <a:endParaRPr lang="en-US" sz="2400" dirty="0" smtClean="0">
              <a:solidFill>
                <a:prstClr val="black"/>
              </a:solidFill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191000" y="1972801"/>
            <a:ext cx="4648200" cy="244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emedies for Spatter: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Reducing the arc length and welding current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Using the right polarity.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Increasing the plate angle and using proper gas shielding.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1" name="Picture 28" descr="Spatter welding def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399" y="4629150"/>
            <a:ext cx="3443053" cy="20002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3810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3. Spatter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When some metal drops are expelled from the weld and remain stuck to the surface, then this defect is known as Spatter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8600" y="1944975"/>
            <a:ext cx="3810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Spatter:</a:t>
            </a:r>
          </a:p>
          <a:p>
            <a:pPr marL="914400" lvl="1" indent="-457200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High Welding current. </a:t>
            </a:r>
          </a:p>
          <a:p>
            <a:pPr marL="914400" lvl="1" indent="-457200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Longer arc.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Incorrect polarity.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  <a:ea typeface="Times New Roman" pitchFamily="18" charset="0"/>
                <a:cs typeface="Arial" pitchFamily="34" charset="0"/>
              </a:rPr>
              <a:t>Improper gas shielded.</a:t>
            </a:r>
            <a:endParaRPr lang="en-US" sz="2400" b="1" dirty="0" smtClean="0"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1" descr="Porosity welding def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6078" y="2133600"/>
            <a:ext cx="3083597" cy="18288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" y="4114800"/>
            <a:ext cx="8153400" cy="26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Remedies for porosity: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Proper selection of the electrode.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Decreasing the welding current.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Using smaller arc and slowing the process to allow the gases to escape.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Remove rust or oil from the surface and use a proper technique.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7177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4. Porosity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Porosity is the condition in which the gas or small bubbles gets trapped in the welded zone.</a:t>
            </a:r>
            <a:endParaRPr lang="en-US" sz="2400" b="1" dirty="0" smtClean="0">
              <a:solidFill>
                <a:prstClr val="black"/>
              </a:solidFill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600200"/>
            <a:ext cx="5638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Porosity:</a:t>
            </a:r>
          </a:p>
          <a:p>
            <a:pPr marL="914400" lvl="1" indent="-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Improper electrode coating.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Using a longer arc may also increase its chances.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Increased welding currents.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Rust or oil on the welding surface.</a:t>
            </a:r>
            <a:endParaRPr lang="en-US" sz="2400" b="1" dirty="0" smtClean="0">
              <a:solidFill>
                <a:prstClr val="black"/>
              </a:solidFill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381000"/>
            <a:ext cx="8229600" cy="155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5. Overlap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When the weld face extends beyond the weld toe, then this defect occurs. In this condition the weld metal rolls and forms an angle less than 90 degrees.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3" name="Picture 34" descr="Overlap welding defec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352800"/>
            <a:ext cx="3945118" cy="250507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4475732"/>
            <a:ext cx="5029200" cy="207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Remedies for Overlap: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Using a proper technique for welding.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Use small electrode.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Less welding current.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981200"/>
            <a:ext cx="47244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Causes of Overlap:</a:t>
            </a:r>
          </a:p>
          <a:p>
            <a:pPr marL="685800" lvl="1" indent="-228600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Improper welding technique.</a:t>
            </a:r>
          </a:p>
          <a:p>
            <a:pPr marL="685800" lvl="1" indent="-2286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By using large electrode.</a:t>
            </a:r>
          </a:p>
          <a:p>
            <a:pPr marL="685800" lvl="1" indent="-228600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High welding current</a:t>
            </a:r>
            <a:endParaRPr lang="en-US" sz="2400" b="1" dirty="0" smtClean="0">
              <a:solidFill>
                <a:prstClr val="black"/>
              </a:solidFill>
              <a:latin typeface="Garamond" pitchFamily="18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1443</Words>
  <Application>Microsoft Office PowerPoint</Application>
  <PresentationFormat>On-screen Show (4:3)</PresentationFormat>
  <Paragraphs>163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nageshwar</cp:lastModifiedBy>
  <cp:revision>28</cp:revision>
  <dcterms:created xsi:type="dcterms:W3CDTF">2006-08-16T00:00:00Z</dcterms:created>
  <dcterms:modified xsi:type="dcterms:W3CDTF">2019-10-21T05:51:46Z</dcterms:modified>
</cp:coreProperties>
</file>