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06" autoAdjust="0"/>
    <p:restoredTop sz="94660"/>
  </p:normalViewPr>
  <p:slideViewPr>
    <p:cSldViewPr>
      <p:cViewPr varScale="1">
        <p:scale>
          <a:sx n="68" d="100"/>
          <a:sy n="6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ADDRESSING MODES OF 8086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Ms. ZEENATH</a:t>
            </a:r>
          </a:p>
          <a:p>
            <a:r>
              <a:rPr lang="en-US" dirty="0" err="1" smtClean="0"/>
              <a:t>Asst.Prof</a:t>
            </a:r>
            <a:endParaRPr lang="en-US" dirty="0" smtClean="0"/>
          </a:p>
          <a:p>
            <a:r>
              <a:rPr lang="en-US" dirty="0" smtClean="0"/>
              <a:t>Dept. Of ECE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Addressing modes for program memory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Intra segment direct(relative)mode:</a:t>
            </a:r>
            <a:r>
              <a:rPr lang="en-IN" dirty="0" smtClean="0"/>
              <a:t> same segment  ex: JMP NEXT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Intra segment </a:t>
            </a:r>
            <a:r>
              <a:rPr lang="en-US" dirty="0" smtClean="0"/>
              <a:t>indirect mode: ex: JMP CX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 </a:t>
            </a:r>
            <a:r>
              <a:rPr lang="en-US" dirty="0" smtClean="0"/>
              <a:t>segment </a:t>
            </a:r>
            <a:r>
              <a:rPr lang="en-US" dirty="0" smtClean="0"/>
              <a:t>direct mode :  other segment</a:t>
            </a:r>
          </a:p>
          <a:p>
            <a:pPr marL="514350" indent="-514350">
              <a:buNone/>
            </a:pPr>
            <a:r>
              <a:rPr lang="en-US" dirty="0" smtClean="0"/>
              <a:t>Ex: JMP CONTINUE;</a:t>
            </a:r>
          </a:p>
          <a:p>
            <a:pPr marL="514350" indent="-514350">
              <a:buNone/>
            </a:pPr>
            <a:r>
              <a:rPr lang="en-US" dirty="0" smtClean="0"/>
              <a:t>4. Inter </a:t>
            </a:r>
            <a:r>
              <a:rPr lang="en-US" dirty="0" smtClean="0"/>
              <a:t>segment </a:t>
            </a:r>
            <a:r>
              <a:rPr lang="en-US" dirty="0" smtClean="0"/>
              <a:t>indirect mode : IP is replaced with a pointed by SI  .</a:t>
            </a:r>
          </a:p>
          <a:p>
            <a:pPr marL="514350" indent="-514350">
              <a:buNone/>
            </a:pPr>
            <a:r>
              <a:rPr lang="en-US" dirty="0" smtClean="0"/>
              <a:t>CS is replaced with a word pointer by SI+2 </a:t>
            </a:r>
          </a:p>
          <a:p>
            <a:pPr marL="514350" indent="-514350">
              <a:buNone/>
            </a:pPr>
            <a:r>
              <a:rPr lang="en-US" dirty="0" smtClean="0"/>
              <a:t>JMP DWORD PTR[SI]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Addressing modes for </a:t>
            </a:r>
            <a:r>
              <a:rPr lang="en-US" dirty="0" smtClean="0"/>
              <a:t>I/O ports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port/direct port address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Variable port /indirect port address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Instructions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transfer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Arithmetic transfer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Bit manipulation transfer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String transfer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 execution transfer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 control instruction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transfer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purpose byte/word transfer :</a:t>
            </a:r>
          </a:p>
          <a:p>
            <a:pPr>
              <a:buNone/>
            </a:pPr>
            <a:r>
              <a:rPr lang="en-US" dirty="0" smtClean="0"/>
              <a:t>Syntax: MOV </a:t>
            </a:r>
            <a:r>
              <a:rPr lang="en-US" dirty="0" err="1" smtClean="0"/>
              <a:t>Dest,s</a:t>
            </a:r>
            <a:endParaRPr lang="en-US" dirty="0" smtClean="0"/>
          </a:p>
          <a:p>
            <a:r>
              <a:rPr lang="en-US" dirty="0" smtClean="0"/>
              <a:t>I/o port transfer: IN,OUT</a:t>
            </a:r>
          </a:p>
          <a:p>
            <a:r>
              <a:rPr lang="en-US" dirty="0" smtClean="0"/>
              <a:t>Flag transfer: LAHF(load lower byte of flag to AH)</a:t>
            </a:r>
          </a:p>
          <a:p>
            <a:r>
              <a:rPr lang="en-US" dirty="0" smtClean="0"/>
              <a:t>SAHF(store ),PUSHF,POPF</a:t>
            </a:r>
          </a:p>
          <a:p>
            <a:r>
              <a:rPr lang="en-US" dirty="0" smtClean="0"/>
              <a:t>Special address: LEA(load effective address),LDS(load data segment)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8088 MP</a:t>
            </a:r>
            <a:endParaRPr lang="en-IN" dirty="0"/>
          </a:p>
        </p:txBody>
      </p:sp>
      <p:pic>
        <p:nvPicPr>
          <p:cNvPr id="1026" name="Picture 2" descr="C:\Users\ECE-Zeenath\Desktop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534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2031" y="1600200"/>
            <a:ext cx="62399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architecture of 8088 is same as 8086 except for two changes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(a)8088 has 4-byte instruction queue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(b)8088 has 8-bit data bus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8086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8088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</a:rPr>
                        <a:t>The instruction Queue is 6 byte long.</a:t>
                      </a:r>
                      <a:endParaRPr lang="en-IN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The instruction Queue is 4 byte long.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In 8086, memory divides into two banks</a:t>
                      </a:r>
                      <a:endParaRPr lang="en-IN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-even or lower bank</a:t>
                      </a:r>
                      <a:endParaRPr lang="en-IN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-odd or higher bank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The memory in 8088 does not divide into two banks.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The data bus of 8086 is 16-bit wide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The data bus of 8088 is 8-bit wide.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It has BHE (bar) signal on pin no. 34 &amp; there is no SSO (bar) signal.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It does not have BHE (bar) signal on pin no. 34 &amp; has only SSO (bar) signal. It has no S7 pin.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Control pin in 8086 is M/IO (bar).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Control pin in 8088 is IO/M (bar).</a:t>
                      </a:r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It needs one machine cycle to R/W signal if it is at even location otherwise it needs two.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It needs one machine cycle to R/W signal if it is at even location otherwise it needs two.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In 8086, all address &amp; data Buses are multiplexed.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In 8088, address bus; AD</a:t>
                      </a:r>
                      <a:r>
                        <a:rPr lang="en-IN" sz="1200" baseline="-25000">
                          <a:latin typeface="Times New Roman"/>
                        </a:rPr>
                        <a:t>7</a:t>
                      </a:r>
                      <a:r>
                        <a:rPr lang="en-IN" sz="1200">
                          <a:latin typeface="Times New Roman"/>
                        </a:rPr>
                        <a:t>- AD</a:t>
                      </a:r>
                      <a:r>
                        <a:rPr lang="en-IN" sz="1200" baseline="-25000">
                          <a:latin typeface="Times New Roman"/>
                        </a:rPr>
                        <a:t>0</a:t>
                      </a:r>
                      <a:r>
                        <a:rPr lang="en-IN" sz="1200">
                          <a:latin typeface="Times New Roman"/>
                        </a:rPr>
                        <a:t> buses are multiplexed.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It needs two IC 74343 for de-multiplexing AD</a:t>
                      </a:r>
                      <a:r>
                        <a:rPr lang="en-IN" sz="1200" baseline="-25000">
                          <a:latin typeface="Times New Roman"/>
                        </a:rPr>
                        <a:t>0</a:t>
                      </a:r>
                      <a:r>
                        <a:rPr lang="en-IN" sz="1200">
                          <a:latin typeface="Times New Roman"/>
                        </a:rPr>
                        <a:t>-AD</a:t>
                      </a:r>
                      <a:r>
                        <a:rPr lang="en-IN" sz="1200" baseline="-25000">
                          <a:latin typeface="Times New Roman"/>
                        </a:rPr>
                        <a:t>19</a:t>
                      </a:r>
                      <a:r>
                        <a:rPr lang="en-IN" sz="1200">
                          <a:latin typeface="Times New Roman"/>
                        </a:rPr>
                        <a:t>.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It needs one IC 74343 for de-multiplexing AD</a:t>
                      </a:r>
                      <a:r>
                        <a:rPr lang="en-IN" sz="1200" baseline="-25000">
                          <a:latin typeface="Times New Roman"/>
                        </a:rPr>
                        <a:t>0</a:t>
                      </a:r>
                      <a:r>
                        <a:rPr lang="en-IN" sz="1200">
                          <a:latin typeface="Times New Roman"/>
                        </a:rPr>
                        <a:t>-AD</a:t>
                      </a:r>
                      <a:r>
                        <a:rPr lang="en-IN" sz="1200" baseline="-25000">
                          <a:latin typeface="Times New Roman"/>
                        </a:rPr>
                        <a:t>7</a:t>
                      </a:r>
                      <a:r>
                        <a:rPr lang="en-IN" sz="1200">
                          <a:latin typeface="Times New Roman"/>
                        </a:rPr>
                        <a:t>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Maximum supply current 360mA.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Maximum supply current 340mA.</a:t>
                      </a:r>
                      <a:endParaRPr lang="en-IN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</a:rPr>
                        <a:t>Three clock speed: 5, 8, 10 MHz</a:t>
                      </a:r>
                      <a:endParaRPr lang="en-I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</a:rPr>
                        <a:t>Two clock speed: 5, 8 MHz</a:t>
                      </a:r>
                      <a:endParaRPr lang="en-IN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ADDRESSING MODES OF 8086</vt:lpstr>
      <vt:lpstr>Addressing modes for program memory</vt:lpstr>
      <vt:lpstr>Addressing modes for I/O ports</vt:lpstr>
      <vt:lpstr>Classification of Instructions</vt:lpstr>
      <vt:lpstr>Data transfer </vt:lpstr>
      <vt:lpstr>8088 MP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ECE-Zeenath</dc:creator>
  <cp:lastModifiedBy>ECE-Zeenath</cp:lastModifiedBy>
  <cp:revision>7</cp:revision>
  <dcterms:created xsi:type="dcterms:W3CDTF">2006-08-16T00:00:00Z</dcterms:created>
  <dcterms:modified xsi:type="dcterms:W3CDTF">2020-01-30T04:57:42Z</dcterms:modified>
</cp:coreProperties>
</file>