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90" r:id="rId14"/>
    <p:sldId id="272" r:id="rId15"/>
    <p:sldId id="291" r:id="rId16"/>
    <p:sldId id="274" r:id="rId17"/>
    <p:sldId id="275" r:id="rId18"/>
    <p:sldId id="276" r:id="rId19"/>
    <p:sldId id="277" r:id="rId20"/>
    <p:sldId id="278" r:id="rId21"/>
    <p:sldId id="279" r:id="rId22"/>
    <p:sldId id="284" r:id="rId23"/>
    <p:sldId id="285" r:id="rId24"/>
  </p:sldIdLst>
  <p:sldSz cx="9118600" cy="6832600"/>
  <p:notesSz cx="9118600" cy="683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3895" y="2118106"/>
            <a:ext cx="7750810" cy="1434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26256"/>
            <a:ext cx="6383020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1498"/>
            <a:ext cx="3966591" cy="4509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71498"/>
            <a:ext cx="3966591" cy="4509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82041" y="0"/>
            <a:ext cx="236558" cy="177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92633" y="0"/>
            <a:ext cx="326390" cy="244475"/>
          </a:xfrm>
          <a:custGeom>
            <a:avLst/>
            <a:gdLst/>
            <a:ahLst/>
            <a:cxnLst/>
            <a:rect l="l" t="t" r="r" b="b"/>
            <a:pathLst>
              <a:path w="326390" h="244475">
                <a:moveTo>
                  <a:pt x="325966" y="244474"/>
                </a:moveTo>
                <a:lnTo>
                  <a:pt x="325966" y="177418"/>
                </a:lnTo>
                <a:lnTo>
                  <a:pt x="89408" y="0"/>
                </a:lnTo>
                <a:lnTo>
                  <a:pt x="0" y="0"/>
                </a:lnTo>
                <a:lnTo>
                  <a:pt x="325966" y="244474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04241" y="0"/>
            <a:ext cx="414655" cy="311150"/>
          </a:xfrm>
          <a:custGeom>
            <a:avLst/>
            <a:gdLst/>
            <a:ahLst/>
            <a:cxnLst/>
            <a:rect l="l" t="t" r="r" b="b"/>
            <a:pathLst>
              <a:path w="414654" h="311150">
                <a:moveTo>
                  <a:pt x="414358" y="310769"/>
                </a:moveTo>
                <a:lnTo>
                  <a:pt x="414358" y="244474"/>
                </a:lnTo>
                <a:lnTo>
                  <a:pt x="88392" y="0"/>
                </a:lnTo>
                <a:lnTo>
                  <a:pt x="0" y="0"/>
                </a:lnTo>
                <a:lnTo>
                  <a:pt x="414358" y="310769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15849" y="0"/>
            <a:ext cx="502920" cy="377190"/>
          </a:xfrm>
          <a:custGeom>
            <a:avLst/>
            <a:gdLst/>
            <a:ahLst/>
            <a:cxnLst/>
            <a:rect l="l" t="t" r="r" b="b"/>
            <a:pathLst>
              <a:path w="502920" h="377190">
                <a:moveTo>
                  <a:pt x="502750" y="377062"/>
                </a:moveTo>
                <a:lnTo>
                  <a:pt x="502750" y="310768"/>
                </a:lnTo>
                <a:lnTo>
                  <a:pt x="88391" y="0"/>
                </a:lnTo>
                <a:lnTo>
                  <a:pt x="0" y="0"/>
                </a:lnTo>
                <a:lnTo>
                  <a:pt x="502750" y="377062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526441" y="0"/>
            <a:ext cx="592455" cy="444500"/>
          </a:xfrm>
          <a:custGeom>
            <a:avLst/>
            <a:gdLst/>
            <a:ahLst/>
            <a:cxnLst/>
            <a:rect l="l" t="t" r="r" b="b"/>
            <a:pathLst>
              <a:path w="592454" h="444500">
                <a:moveTo>
                  <a:pt x="592158" y="444118"/>
                </a:moveTo>
                <a:lnTo>
                  <a:pt x="592158" y="377062"/>
                </a:lnTo>
                <a:lnTo>
                  <a:pt x="89407" y="0"/>
                </a:lnTo>
                <a:lnTo>
                  <a:pt x="0" y="0"/>
                </a:lnTo>
                <a:lnTo>
                  <a:pt x="592158" y="444118"/>
                </a:lnTo>
                <a:close/>
              </a:path>
            </a:pathLst>
          </a:custGeom>
          <a:solidFill>
            <a:srgbClr val="9B9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38049" y="0"/>
            <a:ext cx="680720" cy="510540"/>
          </a:xfrm>
          <a:custGeom>
            <a:avLst/>
            <a:gdLst/>
            <a:ahLst/>
            <a:cxnLst/>
            <a:rect l="l" t="t" r="r" b="b"/>
            <a:pathLst>
              <a:path w="680720" h="510540">
                <a:moveTo>
                  <a:pt x="680550" y="510412"/>
                </a:moveTo>
                <a:lnTo>
                  <a:pt x="680550" y="444118"/>
                </a:lnTo>
                <a:lnTo>
                  <a:pt x="88391" y="0"/>
                </a:lnTo>
                <a:lnTo>
                  <a:pt x="0" y="0"/>
                </a:lnTo>
                <a:lnTo>
                  <a:pt x="680550" y="510412"/>
                </a:lnTo>
                <a:close/>
              </a:path>
            </a:pathLst>
          </a:custGeom>
          <a:solidFill>
            <a:srgbClr val="9B9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349657" y="0"/>
            <a:ext cx="768985" cy="577215"/>
          </a:xfrm>
          <a:custGeom>
            <a:avLst/>
            <a:gdLst/>
            <a:ahLst/>
            <a:cxnLst/>
            <a:rect l="l" t="t" r="r" b="b"/>
            <a:pathLst>
              <a:path w="768984" h="577215">
                <a:moveTo>
                  <a:pt x="768942" y="576706"/>
                </a:moveTo>
                <a:lnTo>
                  <a:pt x="768942" y="510412"/>
                </a:lnTo>
                <a:lnTo>
                  <a:pt x="88391" y="0"/>
                </a:lnTo>
                <a:lnTo>
                  <a:pt x="0" y="0"/>
                </a:lnTo>
                <a:lnTo>
                  <a:pt x="768942" y="576706"/>
                </a:lnTo>
                <a:close/>
              </a:path>
            </a:pathLst>
          </a:custGeom>
          <a:solidFill>
            <a:srgbClr val="9C9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60249" y="0"/>
            <a:ext cx="858519" cy="643890"/>
          </a:xfrm>
          <a:custGeom>
            <a:avLst/>
            <a:gdLst/>
            <a:ahLst/>
            <a:cxnLst/>
            <a:rect l="l" t="t" r="r" b="b"/>
            <a:pathLst>
              <a:path w="858520" h="643890">
                <a:moveTo>
                  <a:pt x="858350" y="643762"/>
                </a:moveTo>
                <a:lnTo>
                  <a:pt x="858350" y="576706"/>
                </a:lnTo>
                <a:lnTo>
                  <a:pt x="89408" y="0"/>
                </a:lnTo>
                <a:lnTo>
                  <a:pt x="0" y="0"/>
                </a:lnTo>
                <a:lnTo>
                  <a:pt x="858350" y="643762"/>
                </a:lnTo>
                <a:close/>
              </a:path>
            </a:pathLst>
          </a:custGeom>
          <a:solidFill>
            <a:srgbClr val="9C9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171857" y="0"/>
            <a:ext cx="946785" cy="710565"/>
          </a:xfrm>
          <a:custGeom>
            <a:avLst/>
            <a:gdLst/>
            <a:ahLst/>
            <a:cxnLst/>
            <a:rect l="l" t="t" r="r" b="b"/>
            <a:pathLst>
              <a:path w="946784" h="710565">
                <a:moveTo>
                  <a:pt x="946742" y="710056"/>
                </a:moveTo>
                <a:lnTo>
                  <a:pt x="946742" y="643762"/>
                </a:lnTo>
                <a:lnTo>
                  <a:pt x="88392" y="0"/>
                </a:lnTo>
                <a:lnTo>
                  <a:pt x="0" y="0"/>
                </a:lnTo>
                <a:lnTo>
                  <a:pt x="946742" y="710056"/>
                </a:lnTo>
                <a:close/>
              </a:path>
            </a:pathLst>
          </a:custGeom>
          <a:solidFill>
            <a:srgbClr val="9D9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82449" y="0"/>
            <a:ext cx="1036319" cy="777240"/>
          </a:xfrm>
          <a:custGeom>
            <a:avLst/>
            <a:gdLst/>
            <a:ahLst/>
            <a:cxnLst/>
            <a:rect l="l" t="t" r="r" b="b"/>
            <a:pathLst>
              <a:path w="1036320" h="777240">
                <a:moveTo>
                  <a:pt x="1036150" y="777112"/>
                </a:moveTo>
                <a:lnTo>
                  <a:pt x="1036150" y="710056"/>
                </a:lnTo>
                <a:lnTo>
                  <a:pt x="89407" y="0"/>
                </a:lnTo>
                <a:lnTo>
                  <a:pt x="0" y="0"/>
                </a:lnTo>
                <a:lnTo>
                  <a:pt x="1036150" y="777112"/>
                </a:lnTo>
                <a:close/>
              </a:path>
            </a:pathLst>
          </a:custGeom>
          <a:solidFill>
            <a:srgbClr val="9E9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994057" y="0"/>
            <a:ext cx="1124585" cy="843915"/>
          </a:xfrm>
          <a:custGeom>
            <a:avLst/>
            <a:gdLst/>
            <a:ahLst/>
            <a:cxnLst/>
            <a:rect l="l" t="t" r="r" b="b"/>
            <a:pathLst>
              <a:path w="1124584" h="843915">
                <a:moveTo>
                  <a:pt x="1124542" y="843406"/>
                </a:moveTo>
                <a:lnTo>
                  <a:pt x="1124542" y="777112"/>
                </a:lnTo>
                <a:lnTo>
                  <a:pt x="88391" y="0"/>
                </a:lnTo>
                <a:lnTo>
                  <a:pt x="0" y="0"/>
                </a:lnTo>
                <a:lnTo>
                  <a:pt x="1124542" y="843406"/>
                </a:lnTo>
                <a:close/>
              </a:path>
            </a:pathLst>
          </a:custGeom>
          <a:solidFill>
            <a:srgbClr val="9E9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905665" y="0"/>
            <a:ext cx="1213485" cy="909955"/>
          </a:xfrm>
          <a:custGeom>
            <a:avLst/>
            <a:gdLst/>
            <a:ahLst/>
            <a:cxnLst/>
            <a:rect l="l" t="t" r="r" b="b"/>
            <a:pathLst>
              <a:path w="1213484" h="909955">
                <a:moveTo>
                  <a:pt x="1212934" y="909700"/>
                </a:moveTo>
                <a:lnTo>
                  <a:pt x="1212934" y="843406"/>
                </a:lnTo>
                <a:lnTo>
                  <a:pt x="88392" y="0"/>
                </a:lnTo>
                <a:lnTo>
                  <a:pt x="0" y="0"/>
                </a:lnTo>
                <a:lnTo>
                  <a:pt x="1212934" y="909700"/>
                </a:lnTo>
                <a:close/>
              </a:path>
            </a:pathLst>
          </a:custGeom>
          <a:solidFill>
            <a:srgbClr val="9F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816257" y="0"/>
            <a:ext cx="1302385" cy="977265"/>
          </a:xfrm>
          <a:custGeom>
            <a:avLst/>
            <a:gdLst/>
            <a:ahLst/>
            <a:cxnLst/>
            <a:rect l="l" t="t" r="r" b="b"/>
            <a:pathLst>
              <a:path w="1302384" h="977265">
                <a:moveTo>
                  <a:pt x="1302342" y="976756"/>
                </a:moveTo>
                <a:lnTo>
                  <a:pt x="1302342" y="909700"/>
                </a:lnTo>
                <a:lnTo>
                  <a:pt x="89408" y="0"/>
                </a:lnTo>
                <a:lnTo>
                  <a:pt x="0" y="0"/>
                </a:lnTo>
                <a:lnTo>
                  <a:pt x="1302342" y="976756"/>
                </a:lnTo>
                <a:close/>
              </a:path>
            </a:pathLst>
          </a:custGeom>
          <a:solidFill>
            <a:srgbClr val="A0A0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727865" y="0"/>
            <a:ext cx="1391285" cy="1043305"/>
          </a:xfrm>
          <a:custGeom>
            <a:avLst/>
            <a:gdLst/>
            <a:ahLst/>
            <a:cxnLst/>
            <a:rect l="l" t="t" r="r" b="b"/>
            <a:pathLst>
              <a:path w="1391284" h="1043305">
                <a:moveTo>
                  <a:pt x="1390734" y="1043051"/>
                </a:moveTo>
                <a:lnTo>
                  <a:pt x="1390734" y="976757"/>
                </a:lnTo>
                <a:lnTo>
                  <a:pt x="88392" y="0"/>
                </a:lnTo>
                <a:lnTo>
                  <a:pt x="0" y="0"/>
                </a:lnTo>
                <a:lnTo>
                  <a:pt x="1390734" y="1043051"/>
                </a:lnTo>
                <a:close/>
              </a:path>
            </a:pathLst>
          </a:custGeom>
          <a:solidFill>
            <a:srgbClr val="A0A0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639473" y="0"/>
            <a:ext cx="1479550" cy="1109345"/>
          </a:xfrm>
          <a:custGeom>
            <a:avLst/>
            <a:gdLst/>
            <a:ahLst/>
            <a:cxnLst/>
            <a:rect l="l" t="t" r="r" b="b"/>
            <a:pathLst>
              <a:path w="1479550" h="1109345">
                <a:moveTo>
                  <a:pt x="1479126" y="1109344"/>
                </a:moveTo>
                <a:lnTo>
                  <a:pt x="1479126" y="1043050"/>
                </a:lnTo>
                <a:lnTo>
                  <a:pt x="88392" y="0"/>
                </a:lnTo>
                <a:lnTo>
                  <a:pt x="0" y="0"/>
                </a:lnTo>
                <a:lnTo>
                  <a:pt x="1479126" y="1109344"/>
                </a:lnTo>
                <a:close/>
              </a:path>
            </a:pathLst>
          </a:custGeom>
          <a:solidFill>
            <a:srgbClr val="A1A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550065" y="0"/>
            <a:ext cx="1569085" cy="1176655"/>
          </a:xfrm>
          <a:custGeom>
            <a:avLst/>
            <a:gdLst/>
            <a:ahLst/>
            <a:cxnLst/>
            <a:rect l="l" t="t" r="r" b="b"/>
            <a:pathLst>
              <a:path w="1569084" h="1176655">
                <a:moveTo>
                  <a:pt x="1568534" y="1176401"/>
                </a:moveTo>
                <a:lnTo>
                  <a:pt x="1568534" y="1109345"/>
                </a:lnTo>
                <a:lnTo>
                  <a:pt x="89408" y="0"/>
                </a:lnTo>
                <a:lnTo>
                  <a:pt x="0" y="0"/>
                </a:lnTo>
                <a:lnTo>
                  <a:pt x="1568534" y="1176401"/>
                </a:lnTo>
                <a:close/>
              </a:path>
            </a:pathLst>
          </a:custGeom>
          <a:solidFill>
            <a:srgbClr val="A2A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461673" y="0"/>
            <a:ext cx="1657350" cy="1242695"/>
          </a:xfrm>
          <a:custGeom>
            <a:avLst/>
            <a:gdLst/>
            <a:ahLst/>
            <a:cxnLst/>
            <a:rect l="l" t="t" r="r" b="b"/>
            <a:pathLst>
              <a:path w="1657350" h="1242695">
                <a:moveTo>
                  <a:pt x="1656926" y="1242694"/>
                </a:moveTo>
                <a:lnTo>
                  <a:pt x="1656926" y="1176400"/>
                </a:lnTo>
                <a:lnTo>
                  <a:pt x="88391" y="0"/>
                </a:lnTo>
                <a:lnTo>
                  <a:pt x="0" y="0"/>
                </a:lnTo>
                <a:lnTo>
                  <a:pt x="1656926" y="1242694"/>
                </a:lnTo>
                <a:close/>
              </a:path>
            </a:pathLst>
          </a:custGeom>
          <a:solidFill>
            <a:srgbClr val="A3A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372265" y="0"/>
            <a:ext cx="1746885" cy="1310005"/>
          </a:xfrm>
          <a:custGeom>
            <a:avLst/>
            <a:gdLst/>
            <a:ahLst/>
            <a:cxnLst/>
            <a:rect l="l" t="t" r="r" b="b"/>
            <a:pathLst>
              <a:path w="1746884" h="1310005">
                <a:moveTo>
                  <a:pt x="1746334" y="1309750"/>
                </a:moveTo>
                <a:lnTo>
                  <a:pt x="1746334" y="1242694"/>
                </a:lnTo>
                <a:lnTo>
                  <a:pt x="89407" y="0"/>
                </a:lnTo>
                <a:lnTo>
                  <a:pt x="0" y="0"/>
                </a:lnTo>
                <a:lnTo>
                  <a:pt x="1746334" y="1309750"/>
                </a:lnTo>
                <a:close/>
              </a:path>
            </a:pathLst>
          </a:custGeom>
          <a:solidFill>
            <a:srgbClr val="A4A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283873" y="0"/>
            <a:ext cx="1835150" cy="1376045"/>
          </a:xfrm>
          <a:custGeom>
            <a:avLst/>
            <a:gdLst/>
            <a:ahLst/>
            <a:cxnLst/>
            <a:rect l="l" t="t" r="r" b="b"/>
            <a:pathLst>
              <a:path w="1835150" h="1376045">
                <a:moveTo>
                  <a:pt x="1834726" y="1376044"/>
                </a:moveTo>
                <a:lnTo>
                  <a:pt x="1834726" y="1309750"/>
                </a:lnTo>
                <a:lnTo>
                  <a:pt x="88392" y="0"/>
                </a:lnTo>
                <a:lnTo>
                  <a:pt x="0" y="0"/>
                </a:lnTo>
                <a:lnTo>
                  <a:pt x="1834726" y="1376044"/>
                </a:lnTo>
                <a:close/>
              </a:path>
            </a:pathLst>
          </a:custGeom>
          <a:solidFill>
            <a:srgbClr val="A5A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195480" y="0"/>
            <a:ext cx="1923414" cy="1442720"/>
          </a:xfrm>
          <a:custGeom>
            <a:avLst/>
            <a:gdLst/>
            <a:ahLst/>
            <a:cxnLst/>
            <a:rect l="l" t="t" r="r" b="b"/>
            <a:pathLst>
              <a:path w="1923415" h="1442720">
                <a:moveTo>
                  <a:pt x="1923118" y="1442338"/>
                </a:moveTo>
                <a:lnTo>
                  <a:pt x="1923118" y="1376044"/>
                </a:lnTo>
                <a:lnTo>
                  <a:pt x="88392" y="0"/>
                </a:lnTo>
                <a:lnTo>
                  <a:pt x="0" y="0"/>
                </a:lnTo>
                <a:lnTo>
                  <a:pt x="1923118" y="1442338"/>
                </a:lnTo>
                <a:close/>
              </a:path>
            </a:pathLst>
          </a:custGeom>
          <a:solidFill>
            <a:srgbClr val="A6A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106073" y="0"/>
            <a:ext cx="2012950" cy="1509395"/>
          </a:xfrm>
          <a:custGeom>
            <a:avLst/>
            <a:gdLst/>
            <a:ahLst/>
            <a:cxnLst/>
            <a:rect l="l" t="t" r="r" b="b"/>
            <a:pathLst>
              <a:path w="2012950" h="1509395">
                <a:moveTo>
                  <a:pt x="2012526" y="1509394"/>
                </a:moveTo>
                <a:lnTo>
                  <a:pt x="2012526" y="1442338"/>
                </a:lnTo>
                <a:lnTo>
                  <a:pt x="89407" y="0"/>
                </a:lnTo>
                <a:lnTo>
                  <a:pt x="0" y="0"/>
                </a:lnTo>
                <a:lnTo>
                  <a:pt x="2012526" y="1509394"/>
                </a:lnTo>
                <a:close/>
              </a:path>
            </a:pathLst>
          </a:custGeom>
          <a:solidFill>
            <a:srgbClr val="A7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017680" y="0"/>
            <a:ext cx="2101215" cy="1576070"/>
          </a:xfrm>
          <a:custGeom>
            <a:avLst/>
            <a:gdLst/>
            <a:ahLst/>
            <a:cxnLst/>
            <a:rect l="l" t="t" r="r" b="b"/>
            <a:pathLst>
              <a:path w="2101215" h="1576070">
                <a:moveTo>
                  <a:pt x="2100918" y="1575688"/>
                </a:moveTo>
                <a:lnTo>
                  <a:pt x="2100918" y="1509394"/>
                </a:lnTo>
                <a:lnTo>
                  <a:pt x="88392" y="0"/>
                </a:lnTo>
                <a:lnTo>
                  <a:pt x="0" y="0"/>
                </a:lnTo>
                <a:lnTo>
                  <a:pt x="2100918" y="1575688"/>
                </a:lnTo>
                <a:close/>
              </a:path>
            </a:pathLst>
          </a:custGeom>
          <a:solidFill>
            <a:srgbClr val="A8A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929289" y="0"/>
            <a:ext cx="2189480" cy="1642110"/>
          </a:xfrm>
          <a:custGeom>
            <a:avLst/>
            <a:gdLst/>
            <a:ahLst/>
            <a:cxnLst/>
            <a:rect l="l" t="t" r="r" b="b"/>
            <a:pathLst>
              <a:path w="2189479" h="1642110">
                <a:moveTo>
                  <a:pt x="2189310" y="1641983"/>
                </a:moveTo>
                <a:lnTo>
                  <a:pt x="2189310" y="1575689"/>
                </a:lnTo>
                <a:lnTo>
                  <a:pt x="88392" y="0"/>
                </a:lnTo>
                <a:lnTo>
                  <a:pt x="0" y="0"/>
                </a:lnTo>
                <a:lnTo>
                  <a:pt x="2189310" y="1641983"/>
                </a:lnTo>
                <a:close/>
              </a:path>
            </a:pathLst>
          </a:custGeom>
          <a:solidFill>
            <a:srgbClr val="A9A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839880" y="0"/>
            <a:ext cx="2279015" cy="1709420"/>
          </a:xfrm>
          <a:custGeom>
            <a:avLst/>
            <a:gdLst/>
            <a:ahLst/>
            <a:cxnLst/>
            <a:rect l="l" t="t" r="r" b="b"/>
            <a:pathLst>
              <a:path w="2279015" h="1709420">
                <a:moveTo>
                  <a:pt x="2278718" y="1709038"/>
                </a:moveTo>
                <a:lnTo>
                  <a:pt x="2278718" y="1641982"/>
                </a:lnTo>
                <a:lnTo>
                  <a:pt x="89407" y="0"/>
                </a:lnTo>
                <a:lnTo>
                  <a:pt x="0" y="0"/>
                </a:lnTo>
                <a:lnTo>
                  <a:pt x="2278718" y="1709038"/>
                </a:lnTo>
                <a:close/>
              </a:path>
            </a:pathLst>
          </a:custGeom>
          <a:solidFill>
            <a:srgbClr val="AAA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751489" y="0"/>
            <a:ext cx="2367280" cy="1775460"/>
          </a:xfrm>
          <a:custGeom>
            <a:avLst/>
            <a:gdLst/>
            <a:ahLst/>
            <a:cxnLst/>
            <a:rect l="l" t="t" r="r" b="b"/>
            <a:pathLst>
              <a:path w="2367279" h="1775460">
                <a:moveTo>
                  <a:pt x="2367110" y="1775333"/>
                </a:moveTo>
                <a:lnTo>
                  <a:pt x="2367110" y="1709038"/>
                </a:lnTo>
                <a:lnTo>
                  <a:pt x="88391" y="0"/>
                </a:lnTo>
                <a:lnTo>
                  <a:pt x="0" y="0"/>
                </a:lnTo>
                <a:lnTo>
                  <a:pt x="2367110" y="1775333"/>
                </a:lnTo>
                <a:close/>
              </a:path>
            </a:pathLst>
          </a:custGeom>
          <a:solidFill>
            <a:srgbClr val="ABA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662080" y="0"/>
            <a:ext cx="2456815" cy="1842770"/>
          </a:xfrm>
          <a:custGeom>
            <a:avLst/>
            <a:gdLst/>
            <a:ahLst/>
            <a:cxnLst/>
            <a:rect l="l" t="t" r="r" b="b"/>
            <a:pathLst>
              <a:path w="2456815" h="1842770">
                <a:moveTo>
                  <a:pt x="2456518" y="1842388"/>
                </a:moveTo>
                <a:lnTo>
                  <a:pt x="2456518" y="1775332"/>
                </a:lnTo>
                <a:lnTo>
                  <a:pt x="89408" y="0"/>
                </a:lnTo>
                <a:lnTo>
                  <a:pt x="0" y="0"/>
                </a:lnTo>
                <a:lnTo>
                  <a:pt x="2456518" y="1842388"/>
                </a:lnTo>
                <a:close/>
              </a:path>
            </a:pathLst>
          </a:custGeom>
          <a:solidFill>
            <a:srgbClr val="ADA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573689" y="0"/>
            <a:ext cx="2545080" cy="1908810"/>
          </a:xfrm>
          <a:custGeom>
            <a:avLst/>
            <a:gdLst/>
            <a:ahLst/>
            <a:cxnLst/>
            <a:rect l="l" t="t" r="r" b="b"/>
            <a:pathLst>
              <a:path w="2545079" h="1908810">
                <a:moveTo>
                  <a:pt x="2544910" y="1908683"/>
                </a:moveTo>
                <a:lnTo>
                  <a:pt x="2544910" y="1842388"/>
                </a:lnTo>
                <a:lnTo>
                  <a:pt x="88392" y="0"/>
                </a:lnTo>
                <a:lnTo>
                  <a:pt x="0" y="0"/>
                </a:lnTo>
                <a:lnTo>
                  <a:pt x="2544910" y="1908683"/>
                </a:lnTo>
                <a:close/>
              </a:path>
            </a:pathLst>
          </a:custGeom>
          <a:solidFill>
            <a:srgbClr val="AEA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485297" y="0"/>
            <a:ext cx="2633345" cy="1975485"/>
          </a:xfrm>
          <a:custGeom>
            <a:avLst/>
            <a:gdLst/>
            <a:ahLst/>
            <a:cxnLst/>
            <a:rect l="l" t="t" r="r" b="b"/>
            <a:pathLst>
              <a:path w="2633345" h="1975485">
                <a:moveTo>
                  <a:pt x="2633302" y="1974977"/>
                </a:moveTo>
                <a:lnTo>
                  <a:pt x="2633302" y="1908683"/>
                </a:lnTo>
                <a:lnTo>
                  <a:pt x="88392" y="0"/>
                </a:lnTo>
                <a:lnTo>
                  <a:pt x="0" y="0"/>
                </a:lnTo>
                <a:lnTo>
                  <a:pt x="2633302" y="1974977"/>
                </a:lnTo>
                <a:close/>
              </a:path>
            </a:pathLst>
          </a:custGeom>
          <a:solidFill>
            <a:srgbClr val="AFAF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395889" y="0"/>
            <a:ext cx="2722880" cy="2042160"/>
          </a:xfrm>
          <a:custGeom>
            <a:avLst/>
            <a:gdLst/>
            <a:ahLst/>
            <a:cxnLst/>
            <a:rect l="l" t="t" r="r" b="b"/>
            <a:pathLst>
              <a:path w="2722879" h="2042160">
                <a:moveTo>
                  <a:pt x="2722710" y="2042033"/>
                </a:moveTo>
                <a:lnTo>
                  <a:pt x="2722710" y="1974977"/>
                </a:lnTo>
                <a:lnTo>
                  <a:pt x="89408" y="0"/>
                </a:lnTo>
                <a:lnTo>
                  <a:pt x="0" y="0"/>
                </a:lnTo>
                <a:lnTo>
                  <a:pt x="2722710" y="2042033"/>
                </a:lnTo>
                <a:close/>
              </a:path>
            </a:pathLst>
          </a:custGeom>
          <a:solidFill>
            <a:srgbClr val="B1B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307497" y="0"/>
            <a:ext cx="2811145" cy="2108835"/>
          </a:xfrm>
          <a:custGeom>
            <a:avLst/>
            <a:gdLst/>
            <a:ahLst/>
            <a:cxnLst/>
            <a:rect l="l" t="t" r="r" b="b"/>
            <a:pathLst>
              <a:path w="2811145" h="2108835">
                <a:moveTo>
                  <a:pt x="2811102" y="2108327"/>
                </a:moveTo>
                <a:lnTo>
                  <a:pt x="2811102" y="2042033"/>
                </a:lnTo>
                <a:lnTo>
                  <a:pt x="88391" y="0"/>
                </a:lnTo>
                <a:lnTo>
                  <a:pt x="0" y="0"/>
                </a:lnTo>
                <a:lnTo>
                  <a:pt x="2811102" y="2108327"/>
                </a:lnTo>
                <a:close/>
              </a:path>
            </a:pathLst>
          </a:custGeom>
          <a:solidFill>
            <a:srgbClr val="B2B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219105" y="0"/>
            <a:ext cx="2900045" cy="2174875"/>
          </a:xfrm>
          <a:custGeom>
            <a:avLst/>
            <a:gdLst/>
            <a:ahLst/>
            <a:cxnLst/>
            <a:rect l="l" t="t" r="r" b="b"/>
            <a:pathLst>
              <a:path w="2900045" h="2174875">
                <a:moveTo>
                  <a:pt x="2899494" y="2174620"/>
                </a:moveTo>
                <a:lnTo>
                  <a:pt x="2899494" y="2108326"/>
                </a:lnTo>
                <a:lnTo>
                  <a:pt x="88391" y="0"/>
                </a:lnTo>
                <a:lnTo>
                  <a:pt x="0" y="0"/>
                </a:lnTo>
                <a:lnTo>
                  <a:pt x="2899494" y="2174620"/>
                </a:lnTo>
                <a:close/>
              </a:path>
            </a:pathLst>
          </a:custGeom>
          <a:solidFill>
            <a:srgbClr val="B3B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129697" y="0"/>
            <a:ext cx="2988945" cy="2242185"/>
          </a:xfrm>
          <a:custGeom>
            <a:avLst/>
            <a:gdLst/>
            <a:ahLst/>
            <a:cxnLst/>
            <a:rect l="l" t="t" r="r" b="b"/>
            <a:pathLst>
              <a:path w="2988945" h="2242185">
                <a:moveTo>
                  <a:pt x="2988902" y="2241676"/>
                </a:moveTo>
                <a:lnTo>
                  <a:pt x="2988902" y="2174620"/>
                </a:lnTo>
                <a:lnTo>
                  <a:pt x="89407" y="0"/>
                </a:lnTo>
                <a:lnTo>
                  <a:pt x="0" y="0"/>
                </a:lnTo>
                <a:lnTo>
                  <a:pt x="2988902" y="2241676"/>
                </a:lnTo>
                <a:close/>
              </a:path>
            </a:pathLst>
          </a:custGeom>
          <a:solidFill>
            <a:srgbClr val="B5B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041305" y="0"/>
            <a:ext cx="3077845" cy="2308225"/>
          </a:xfrm>
          <a:custGeom>
            <a:avLst/>
            <a:gdLst/>
            <a:ahLst/>
            <a:cxnLst/>
            <a:rect l="l" t="t" r="r" b="b"/>
            <a:pathLst>
              <a:path w="3077845" h="2308225">
                <a:moveTo>
                  <a:pt x="3077294" y="2307970"/>
                </a:moveTo>
                <a:lnTo>
                  <a:pt x="3077294" y="2241676"/>
                </a:lnTo>
                <a:lnTo>
                  <a:pt x="88391" y="0"/>
                </a:lnTo>
                <a:lnTo>
                  <a:pt x="0" y="0"/>
                </a:lnTo>
                <a:lnTo>
                  <a:pt x="3077294" y="2307970"/>
                </a:lnTo>
                <a:close/>
              </a:path>
            </a:pathLst>
          </a:custGeom>
          <a:solidFill>
            <a:srgbClr val="B6B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951897" y="0"/>
            <a:ext cx="3166745" cy="2375535"/>
          </a:xfrm>
          <a:custGeom>
            <a:avLst/>
            <a:gdLst/>
            <a:ahLst/>
            <a:cxnLst/>
            <a:rect l="l" t="t" r="r" b="b"/>
            <a:pathLst>
              <a:path w="3166745" h="2375535">
                <a:moveTo>
                  <a:pt x="3166702" y="2375026"/>
                </a:moveTo>
                <a:lnTo>
                  <a:pt x="3166702" y="2307970"/>
                </a:lnTo>
                <a:lnTo>
                  <a:pt x="89408" y="0"/>
                </a:lnTo>
                <a:lnTo>
                  <a:pt x="0" y="0"/>
                </a:lnTo>
                <a:lnTo>
                  <a:pt x="3166702" y="2375026"/>
                </a:lnTo>
                <a:close/>
              </a:path>
            </a:pathLst>
          </a:custGeom>
          <a:solidFill>
            <a:srgbClr val="B8B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863505" y="0"/>
            <a:ext cx="3255645" cy="2441575"/>
          </a:xfrm>
          <a:custGeom>
            <a:avLst/>
            <a:gdLst/>
            <a:ahLst/>
            <a:cxnLst/>
            <a:rect l="l" t="t" r="r" b="b"/>
            <a:pathLst>
              <a:path w="3255645" h="2441575">
                <a:moveTo>
                  <a:pt x="3255094" y="2441320"/>
                </a:moveTo>
                <a:lnTo>
                  <a:pt x="3255094" y="2375026"/>
                </a:lnTo>
                <a:lnTo>
                  <a:pt x="88392" y="0"/>
                </a:lnTo>
                <a:lnTo>
                  <a:pt x="0" y="0"/>
                </a:lnTo>
                <a:lnTo>
                  <a:pt x="3255094" y="2441320"/>
                </a:lnTo>
                <a:close/>
              </a:path>
            </a:pathLst>
          </a:custGeom>
          <a:solidFill>
            <a:srgbClr val="B9B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775113" y="0"/>
            <a:ext cx="3343910" cy="2507615"/>
          </a:xfrm>
          <a:custGeom>
            <a:avLst/>
            <a:gdLst/>
            <a:ahLst/>
            <a:cxnLst/>
            <a:rect l="l" t="t" r="r" b="b"/>
            <a:pathLst>
              <a:path w="3343909" h="2507615">
                <a:moveTo>
                  <a:pt x="3343486" y="2507614"/>
                </a:moveTo>
                <a:lnTo>
                  <a:pt x="3343486" y="2441320"/>
                </a:lnTo>
                <a:lnTo>
                  <a:pt x="88392" y="0"/>
                </a:lnTo>
                <a:lnTo>
                  <a:pt x="0" y="0"/>
                </a:lnTo>
                <a:lnTo>
                  <a:pt x="3343486" y="2507614"/>
                </a:lnTo>
                <a:close/>
              </a:path>
            </a:pathLst>
          </a:custGeom>
          <a:solidFill>
            <a:srgbClr val="BBB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685705" y="0"/>
            <a:ext cx="3433445" cy="2574925"/>
          </a:xfrm>
          <a:custGeom>
            <a:avLst/>
            <a:gdLst/>
            <a:ahLst/>
            <a:cxnLst/>
            <a:rect l="l" t="t" r="r" b="b"/>
            <a:pathLst>
              <a:path w="3433445" h="2574925">
                <a:moveTo>
                  <a:pt x="3432894" y="2574671"/>
                </a:moveTo>
                <a:lnTo>
                  <a:pt x="3432894" y="2507614"/>
                </a:lnTo>
                <a:lnTo>
                  <a:pt x="89408" y="0"/>
                </a:lnTo>
                <a:lnTo>
                  <a:pt x="0" y="0"/>
                </a:lnTo>
                <a:lnTo>
                  <a:pt x="3432894" y="2574671"/>
                </a:lnTo>
                <a:close/>
              </a:path>
            </a:pathLst>
          </a:custGeom>
          <a:solidFill>
            <a:srgbClr val="BCB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597313" y="0"/>
            <a:ext cx="3521710" cy="2640965"/>
          </a:xfrm>
          <a:custGeom>
            <a:avLst/>
            <a:gdLst/>
            <a:ahLst/>
            <a:cxnLst/>
            <a:rect l="l" t="t" r="r" b="b"/>
            <a:pathLst>
              <a:path w="3521709" h="2640965">
                <a:moveTo>
                  <a:pt x="3521286" y="2640965"/>
                </a:moveTo>
                <a:lnTo>
                  <a:pt x="3521286" y="2574671"/>
                </a:lnTo>
                <a:lnTo>
                  <a:pt x="88392" y="0"/>
                </a:lnTo>
                <a:lnTo>
                  <a:pt x="0" y="0"/>
                </a:lnTo>
                <a:lnTo>
                  <a:pt x="3521286" y="2640965"/>
                </a:lnTo>
                <a:close/>
              </a:path>
            </a:pathLst>
          </a:custGeom>
          <a:solidFill>
            <a:srgbClr val="BEB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507905" y="0"/>
            <a:ext cx="3611245" cy="2708275"/>
          </a:xfrm>
          <a:custGeom>
            <a:avLst/>
            <a:gdLst/>
            <a:ahLst/>
            <a:cxnLst/>
            <a:rect l="l" t="t" r="r" b="b"/>
            <a:pathLst>
              <a:path w="3611245" h="2708275">
                <a:moveTo>
                  <a:pt x="3610694" y="2708020"/>
                </a:moveTo>
                <a:lnTo>
                  <a:pt x="3610694" y="2640964"/>
                </a:lnTo>
                <a:lnTo>
                  <a:pt x="89408" y="0"/>
                </a:lnTo>
                <a:lnTo>
                  <a:pt x="0" y="0"/>
                </a:lnTo>
                <a:lnTo>
                  <a:pt x="3610694" y="2708020"/>
                </a:lnTo>
                <a:close/>
              </a:path>
            </a:pathLst>
          </a:custGeom>
          <a:solidFill>
            <a:srgbClr val="C0C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419513" y="0"/>
            <a:ext cx="3699510" cy="2774315"/>
          </a:xfrm>
          <a:custGeom>
            <a:avLst/>
            <a:gdLst/>
            <a:ahLst/>
            <a:cxnLst/>
            <a:rect l="l" t="t" r="r" b="b"/>
            <a:pathLst>
              <a:path w="3699509" h="2774315">
                <a:moveTo>
                  <a:pt x="3699086" y="2774315"/>
                </a:moveTo>
                <a:lnTo>
                  <a:pt x="3699086" y="2708020"/>
                </a:lnTo>
                <a:lnTo>
                  <a:pt x="88392" y="0"/>
                </a:lnTo>
                <a:lnTo>
                  <a:pt x="0" y="0"/>
                </a:lnTo>
                <a:lnTo>
                  <a:pt x="3699086" y="2774315"/>
                </a:lnTo>
                <a:close/>
              </a:path>
            </a:pathLst>
          </a:custGeom>
          <a:solidFill>
            <a:srgbClr val="C2C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331121" y="0"/>
            <a:ext cx="3787775" cy="2840990"/>
          </a:xfrm>
          <a:custGeom>
            <a:avLst/>
            <a:gdLst/>
            <a:ahLst/>
            <a:cxnLst/>
            <a:rect l="l" t="t" r="r" b="b"/>
            <a:pathLst>
              <a:path w="3787775" h="2840990">
                <a:moveTo>
                  <a:pt x="3787478" y="2840608"/>
                </a:moveTo>
                <a:lnTo>
                  <a:pt x="3787478" y="2774314"/>
                </a:lnTo>
                <a:lnTo>
                  <a:pt x="88391" y="0"/>
                </a:lnTo>
                <a:lnTo>
                  <a:pt x="0" y="0"/>
                </a:lnTo>
                <a:lnTo>
                  <a:pt x="3787478" y="2840608"/>
                </a:lnTo>
                <a:close/>
              </a:path>
            </a:pathLst>
          </a:custGeom>
          <a:solidFill>
            <a:srgbClr val="C3C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241713" y="0"/>
            <a:ext cx="3877310" cy="2907665"/>
          </a:xfrm>
          <a:custGeom>
            <a:avLst/>
            <a:gdLst/>
            <a:ahLst/>
            <a:cxnLst/>
            <a:rect l="l" t="t" r="r" b="b"/>
            <a:pathLst>
              <a:path w="3877309" h="2907665">
                <a:moveTo>
                  <a:pt x="3876886" y="2907664"/>
                </a:moveTo>
                <a:lnTo>
                  <a:pt x="3876886" y="2840608"/>
                </a:lnTo>
                <a:lnTo>
                  <a:pt x="89408" y="0"/>
                </a:lnTo>
                <a:lnTo>
                  <a:pt x="0" y="0"/>
                </a:lnTo>
                <a:lnTo>
                  <a:pt x="3876886" y="2907664"/>
                </a:lnTo>
                <a:close/>
              </a:path>
            </a:pathLst>
          </a:custGeom>
          <a:solidFill>
            <a:srgbClr val="C5C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153321" y="0"/>
            <a:ext cx="3965575" cy="2974340"/>
          </a:xfrm>
          <a:custGeom>
            <a:avLst/>
            <a:gdLst/>
            <a:ahLst/>
            <a:cxnLst/>
            <a:rect l="l" t="t" r="r" b="b"/>
            <a:pathLst>
              <a:path w="3965575" h="2974340">
                <a:moveTo>
                  <a:pt x="3965278" y="2973959"/>
                </a:moveTo>
                <a:lnTo>
                  <a:pt x="3965278" y="2907664"/>
                </a:lnTo>
                <a:lnTo>
                  <a:pt x="88391" y="0"/>
                </a:lnTo>
                <a:lnTo>
                  <a:pt x="0" y="0"/>
                </a:lnTo>
                <a:lnTo>
                  <a:pt x="3965278" y="2973959"/>
                </a:lnTo>
                <a:close/>
              </a:path>
            </a:pathLst>
          </a:custGeom>
          <a:solidFill>
            <a:srgbClr val="C6C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064929" y="0"/>
            <a:ext cx="4053840" cy="3040380"/>
          </a:xfrm>
          <a:custGeom>
            <a:avLst/>
            <a:gdLst/>
            <a:ahLst/>
            <a:cxnLst/>
            <a:rect l="l" t="t" r="r" b="b"/>
            <a:pathLst>
              <a:path w="4053840" h="3040380">
                <a:moveTo>
                  <a:pt x="4053670" y="3040252"/>
                </a:moveTo>
                <a:lnTo>
                  <a:pt x="4053670" y="2973958"/>
                </a:lnTo>
                <a:lnTo>
                  <a:pt x="88391" y="0"/>
                </a:lnTo>
                <a:lnTo>
                  <a:pt x="0" y="0"/>
                </a:lnTo>
                <a:lnTo>
                  <a:pt x="4053670" y="3040252"/>
                </a:lnTo>
                <a:close/>
              </a:path>
            </a:pathLst>
          </a:custGeom>
          <a:solidFill>
            <a:srgbClr val="C8C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975521" y="0"/>
            <a:ext cx="4143375" cy="3107690"/>
          </a:xfrm>
          <a:custGeom>
            <a:avLst/>
            <a:gdLst/>
            <a:ahLst/>
            <a:cxnLst/>
            <a:rect l="l" t="t" r="r" b="b"/>
            <a:pathLst>
              <a:path w="4143375" h="3107690">
                <a:moveTo>
                  <a:pt x="4143078" y="3107309"/>
                </a:moveTo>
                <a:lnTo>
                  <a:pt x="4143078" y="3040252"/>
                </a:lnTo>
                <a:lnTo>
                  <a:pt x="89408" y="0"/>
                </a:lnTo>
                <a:lnTo>
                  <a:pt x="0" y="0"/>
                </a:lnTo>
                <a:lnTo>
                  <a:pt x="4143078" y="3107309"/>
                </a:lnTo>
                <a:close/>
              </a:path>
            </a:pathLst>
          </a:custGeom>
          <a:solidFill>
            <a:srgbClr val="CAC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4887129" y="0"/>
            <a:ext cx="4231640" cy="3173730"/>
          </a:xfrm>
          <a:custGeom>
            <a:avLst/>
            <a:gdLst/>
            <a:ahLst/>
            <a:cxnLst/>
            <a:rect l="l" t="t" r="r" b="b"/>
            <a:pathLst>
              <a:path w="4231640" h="3173730">
                <a:moveTo>
                  <a:pt x="4231470" y="3173602"/>
                </a:moveTo>
                <a:lnTo>
                  <a:pt x="4231470" y="3107308"/>
                </a:lnTo>
                <a:lnTo>
                  <a:pt x="88391" y="0"/>
                </a:lnTo>
                <a:lnTo>
                  <a:pt x="0" y="0"/>
                </a:lnTo>
                <a:lnTo>
                  <a:pt x="4231470" y="3173602"/>
                </a:lnTo>
                <a:close/>
              </a:path>
            </a:pathLst>
          </a:custGeom>
          <a:solidFill>
            <a:srgbClr val="CCC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797721" y="0"/>
            <a:ext cx="4321175" cy="3241040"/>
          </a:xfrm>
          <a:custGeom>
            <a:avLst/>
            <a:gdLst/>
            <a:ahLst/>
            <a:cxnLst/>
            <a:rect l="l" t="t" r="r" b="b"/>
            <a:pathLst>
              <a:path w="4321175" h="3241040">
                <a:moveTo>
                  <a:pt x="4320878" y="3240658"/>
                </a:moveTo>
                <a:lnTo>
                  <a:pt x="4320878" y="3173602"/>
                </a:lnTo>
                <a:lnTo>
                  <a:pt x="89407" y="0"/>
                </a:lnTo>
                <a:lnTo>
                  <a:pt x="0" y="0"/>
                </a:lnTo>
                <a:lnTo>
                  <a:pt x="4320878" y="3240658"/>
                </a:lnTo>
                <a:close/>
              </a:path>
            </a:pathLst>
          </a:custGeom>
          <a:solidFill>
            <a:srgbClr val="CDC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709329" y="0"/>
            <a:ext cx="4409440" cy="3307079"/>
          </a:xfrm>
          <a:custGeom>
            <a:avLst/>
            <a:gdLst/>
            <a:ahLst/>
            <a:cxnLst/>
            <a:rect l="l" t="t" r="r" b="b"/>
            <a:pathLst>
              <a:path w="4409440" h="3307079">
                <a:moveTo>
                  <a:pt x="4409270" y="3306952"/>
                </a:moveTo>
                <a:lnTo>
                  <a:pt x="4409270" y="3240658"/>
                </a:lnTo>
                <a:lnTo>
                  <a:pt x="88391" y="0"/>
                </a:lnTo>
                <a:lnTo>
                  <a:pt x="0" y="0"/>
                </a:lnTo>
                <a:lnTo>
                  <a:pt x="4409270" y="3306952"/>
                </a:lnTo>
                <a:close/>
              </a:path>
            </a:pathLst>
          </a:custGeom>
          <a:solidFill>
            <a:srgbClr val="CFC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620937" y="0"/>
            <a:ext cx="4497705" cy="3373754"/>
          </a:xfrm>
          <a:custGeom>
            <a:avLst/>
            <a:gdLst/>
            <a:ahLst/>
            <a:cxnLst/>
            <a:rect l="l" t="t" r="r" b="b"/>
            <a:pathLst>
              <a:path w="4497705" h="3373754">
                <a:moveTo>
                  <a:pt x="4497662" y="3373246"/>
                </a:moveTo>
                <a:lnTo>
                  <a:pt x="4497662" y="3306952"/>
                </a:lnTo>
                <a:lnTo>
                  <a:pt x="88392" y="0"/>
                </a:lnTo>
                <a:lnTo>
                  <a:pt x="0" y="0"/>
                </a:lnTo>
                <a:lnTo>
                  <a:pt x="4497662" y="3373246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4531529" y="0"/>
            <a:ext cx="4587240" cy="3440429"/>
          </a:xfrm>
          <a:custGeom>
            <a:avLst/>
            <a:gdLst/>
            <a:ahLst/>
            <a:cxnLst/>
            <a:rect l="l" t="t" r="r" b="b"/>
            <a:pathLst>
              <a:path w="4587240" h="3440429">
                <a:moveTo>
                  <a:pt x="4587070" y="3440302"/>
                </a:moveTo>
                <a:lnTo>
                  <a:pt x="4587070" y="3373246"/>
                </a:lnTo>
                <a:lnTo>
                  <a:pt x="89407" y="0"/>
                </a:lnTo>
                <a:lnTo>
                  <a:pt x="0" y="0"/>
                </a:lnTo>
                <a:lnTo>
                  <a:pt x="4587070" y="3440302"/>
                </a:lnTo>
                <a:close/>
              </a:path>
            </a:pathLst>
          </a:custGeom>
          <a:solidFill>
            <a:srgbClr val="D2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443137" y="0"/>
            <a:ext cx="4675505" cy="3507104"/>
          </a:xfrm>
          <a:custGeom>
            <a:avLst/>
            <a:gdLst/>
            <a:ahLst/>
            <a:cxnLst/>
            <a:rect l="l" t="t" r="r" b="b"/>
            <a:pathLst>
              <a:path w="4675505" h="3507104">
                <a:moveTo>
                  <a:pt x="4675462" y="3506596"/>
                </a:moveTo>
                <a:lnTo>
                  <a:pt x="4675462" y="3440302"/>
                </a:lnTo>
                <a:lnTo>
                  <a:pt x="88392" y="0"/>
                </a:lnTo>
                <a:lnTo>
                  <a:pt x="0" y="0"/>
                </a:lnTo>
                <a:lnTo>
                  <a:pt x="4675462" y="3506596"/>
                </a:lnTo>
                <a:close/>
              </a:path>
            </a:pathLst>
          </a:custGeom>
          <a:solidFill>
            <a:srgbClr val="D3D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354745" y="0"/>
            <a:ext cx="4764405" cy="3573145"/>
          </a:xfrm>
          <a:custGeom>
            <a:avLst/>
            <a:gdLst/>
            <a:ahLst/>
            <a:cxnLst/>
            <a:rect l="l" t="t" r="r" b="b"/>
            <a:pathLst>
              <a:path w="4764405" h="3573145">
                <a:moveTo>
                  <a:pt x="4763854" y="3572891"/>
                </a:moveTo>
                <a:lnTo>
                  <a:pt x="4763854" y="3506596"/>
                </a:lnTo>
                <a:lnTo>
                  <a:pt x="88391" y="0"/>
                </a:lnTo>
                <a:lnTo>
                  <a:pt x="0" y="0"/>
                </a:lnTo>
                <a:lnTo>
                  <a:pt x="4763854" y="3572891"/>
                </a:lnTo>
                <a:close/>
              </a:path>
            </a:pathLst>
          </a:custGeom>
          <a:solidFill>
            <a:srgbClr val="D5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265337" y="0"/>
            <a:ext cx="4853305" cy="3640454"/>
          </a:xfrm>
          <a:custGeom>
            <a:avLst/>
            <a:gdLst/>
            <a:ahLst/>
            <a:cxnLst/>
            <a:rect l="l" t="t" r="r" b="b"/>
            <a:pathLst>
              <a:path w="4853305" h="3640454">
                <a:moveTo>
                  <a:pt x="4853262" y="3639946"/>
                </a:moveTo>
                <a:lnTo>
                  <a:pt x="4853262" y="3572890"/>
                </a:lnTo>
                <a:lnTo>
                  <a:pt x="89407" y="0"/>
                </a:lnTo>
                <a:lnTo>
                  <a:pt x="0" y="0"/>
                </a:lnTo>
                <a:lnTo>
                  <a:pt x="4853262" y="3639946"/>
                </a:lnTo>
                <a:close/>
              </a:path>
            </a:pathLst>
          </a:custGeom>
          <a:solidFill>
            <a:srgbClr val="D7D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176945" y="0"/>
            <a:ext cx="4942205" cy="3706495"/>
          </a:xfrm>
          <a:custGeom>
            <a:avLst/>
            <a:gdLst/>
            <a:ahLst/>
            <a:cxnLst/>
            <a:rect l="l" t="t" r="r" b="b"/>
            <a:pathLst>
              <a:path w="4942205" h="3706495">
                <a:moveTo>
                  <a:pt x="4941654" y="3706241"/>
                </a:moveTo>
                <a:lnTo>
                  <a:pt x="4941654" y="3639946"/>
                </a:lnTo>
                <a:lnTo>
                  <a:pt x="88392" y="0"/>
                </a:lnTo>
                <a:lnTo>
                  <a:pt x="0" y="0"/>
                </a:lnTo>
                <a:lnTo>
                  <a:pt x="4941654" y="3706241"/>
                </a:lnTo>
                <a:close/>
              </a:path>
            </a:pathLst>
          </a:custGeom>
          <a:solidFill>
            <a:srgbClr val="D8D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087537" y="0"/>
            <a:ext cx="5031105" cy="3773804"/>
          </a:xfrm>
          <a:custGeom>
            <a:avLst/>
            <a:gdLst/>
            <a:ahLst/>
            <a:cxnLst/>
            <a:rect l="l" t="t" r="r" b="b"/>
            <a:pathLst>
              <a:path w="5031105" h="3773804">
                <a:moveTo>
                  <a:pt x="5031062" y="3773296"/>
                </a:moveTo>
                <a:lnTo>
                  <a:pt x="5031062" y="3706240"/>
                </a:lnTo>
                <a:lnTo>
                  <a:pt x="89408" y="0"/>
                </a:lnTo>
                <a:lnTo>
                  <a:pt x="0" y="0"/>
                </a:lnTo>
                <a:lnTo>
                  <a:pt x="5031062" y="3773296"/>
                </a:lnTo>
                <a:close/>
              </a:path>
            </a:pathLst>
          </a:custGeom>
          <a:solidFill>
            <a:srgbClr val="DADA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3999145" y="0"/>
            <a:ext cx="5120005" cy="3839845"/>
          </a:xfrm>
          <a:custGeom>
            <a:avLst/>
            <a:gdLst/>
            <a:ahLst/>
            <a:cxnLst/>
            <a:rect l="l" t="t" r="r" b="b"/>
            <a:pathLst>
              <a:path w="5120005" h="3839845">
                <a:moveTo>
                  <a:pt x="5119454" y="3839591"/>
                </a:moveTo>
                <a:lnTo>
                  <a:pt x="5119454" y="3773296"/>
                </a:lnTo>
                <a:lnTo>
                  <a:pt x="88391" y="0"/>
                </a:lnTo>
                <a:lnTo>
                  <a:pt x="0" y="0"/>
                </a:lnTo>
                <a:lnTo>
                  <a:pt x="5119454" y="3839591"/>
                </a:lnTo>
                <a:close/>
              </a:path>
            </a:pathLst>
          </a:custGeom>
          <a:solidFill>
            <a:srgbClr val="DBD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3910753" y="0"/>
            <a:ext cx="5208270" cy="3905885"/>
          </a:xfrm>
          <a:custGeom>
            <a:avLst/>
            <a:gdLst/>
            <a:ahLst/>
            <a:cxnLst/>
            <a:rect l="l" t="t" r="r" b="b"/>
            <a:pathLst>
              <a:path w="5208270" h="3905885">
                <a:moveTo>
                  <a:pt x="5207846" y="3905884"/>
                </a:moveTo>
                <a:lnTo>
                  <a:pt x="5207846" y="3839590"/>
                </a:lnTo>
                <a:lnTo>
                  <a:pt x="88392" y="0"/>
                </a:lnTo>
                <a:lnTo>
                  <a:pt x="0" y="0"/>
                </a:lnTo>
                <a:lnTo>
                  <a:pt x="5207846" y="3905884"/>
                </a:lnTo>
                <a:close/>
              </a:path>
            </a:pathLst>
          </a:custGeom>
          <a:solidFill>
            <a:srgbClr val="DDD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3821345" y="0"/>
            <a:ext cx="5297805" cy="3973195"/>
          </a:xfrm>
          <a:custGeom>
            <a:avLst/>
            <a:gdLst/>
            <a:ahLst/>
            <a:cxnLst/>
            <a:rect l="l" t="t" r="r" b="b"/>
            <a:pathLst>
              <a:path w="5297805" h="3973195">
                <a:moveTo>
                  <a:pt x="5297254" y="3972941"/>
                </a:moveTo>
                <a:lnTo>
                  <a:pt x="5297254" y="3905884"/>
                </a:lnTo>
                <a:lnTo>
                  <a:pt x="89408" y="0"/>
                </a:lnTo>
                <a:lnTo>
                  <a:pt x="0" y="0"/>
                </a:lnTo>
                <a:lnTo>
                  <a:pt x="5297254" y="3972941"/>
                </a:lnTo>
                <a:close/>
              </a:path>
            </a:pathLst>
          </a:custGeom>
          <a:solidFill>
            <a:srgbClr val="DE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3732953" y="0"/>
            <a:ext cx="5386070" cy="4039235"/>
          </a:xfrm>
          <a:custGeom>
            <a:avLst/>
            <a:gdLst/>
            <a:ahLst/>
            <a:cxnLst/>
            <a:rect l="l" t="t" r="r" b="b"/>
            <a:pathLst>
              <a:path w="5386070" h="4039235">
                <a:moveTo>
                  <a:pt x="5385646" y="4039234"/>
                </a:moveTo>
                <a:lnTo>
                  <a:pt x="5385646" y="3972940"/>
                </a:lnTo>
                <a:lnTo>
                  <a:pt x="88391" y="0"/>
                </a:lnTo>
                <a:lnTo>
                  <a:pt x="0" y="0"/>
                </a:lnTo>
                <a:lnTo>
                  <a:pt x="5385646" y="4039234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644561" y="0"/>
            <a:ext cx="5474335" cy="4105910"/>
          </a:xfrm>
          <a:custGeom>
            <a:avLst/>
            <a:gdLst/>
            <a:ahLst/>
            <a:cxnLst/>
            <a:rect l="l" t="t" r="r" b="b"/>
            <a:pathLst>
              <a:path w="5474334" h="4105910">
                <a:moveTo>
                  <a:pt x="5474038" y="4105528"/>
                </a:moveTo>
                <a:lnTo>
                  <a:pt x="5474038" y="4039234"/>
                </a:lnTo>
                <a:lnTo>
                  <a:pt x="88392" y="0"/>
                </a:lnTo>
                <a:lnTo>
                  <a:pt x="0" y="0"/>
                </a:lnTo>
                <a:lnTo>
                  <a:pt x="5474038" y="4105528"/>
                </a:lnTo>
                <a:close/>
              </a:path>
            </a:pathLst>
          </a:custGeom>
          <a:solidFill>
            <a:srgbClr val="E1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555153" y="0"/>
            <a:ext cx="5563870" cy="4172585"/>
          </a:xfrm>
          <a:custGeom>
            <a:avLst/>
            <a:gdLst/>
            <a:ahLst/>
            <a:cxnLst/>
            <a:rect l="l" t="t" r="r" b="b"/>
            <a:pathLst>
              <a:path w="5563870" h="4172585">
                <a:moveTo>
                  <a:pt x="5563446" y="4172584"/>
                </a:moveTo>
                <a:lnTo>
                  <a:pt x="5563446" y="4105528"/>
                </a:lnTo>
                <a:lnTo>
                  <a:pt x="89408" y="0"/>
                </a:lnTo>
                <a:lnTo>
                  <a:pt x="0" y="0"/>
                </a:lnTo>
                <a:lnTo>
                  <a:pt x="5563446" y="4172584"/>
                </a:lnTo>
                <a:close/>
              </a:path>
            </a:pathLst>
          </a:custGeom>
          <a:solidFill>
            <a:srgbClr val="E2E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466761" y="0"/>
            <a:ext cx="5652135" cy="4239260"/>
          </a:xfrm>
          <a:custGeom>
            <a:avLst/>
            <a:gdLst/>
            <a:ahLst/>
            <a:cxnLst/>
            <a:rect l="l" t="t" r="r" b="b"/>
            <a:pathLst>
              <a:path w="5652134" h="4239260">
                <a:moveTo>
                  <a:pt x="5651838" y="4238878"/>
                </a:moveTo>
                <a:lnTo>
                  <a:pt x="5651838" y="4172584"/>
                </a:lnTo>
                <a:lnTo>
                  <a:pt x="88392" y="0"/>
                </a:lnTo>
                <a:lnTo>
                  <a:pt x="0" y="0"/>
                </a:lnTo>
                <a:lnTo>
                  <a:pt x="5651838" y="4238878"/>
                </a:lnTo>
                <a:close/>
              </a:path>
            </a:pathLst>
          </a:custGeom>
          <a:solidFill>
            <a:srgbClr val="E4E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3377353" y="0"/>
            <a:ext cx="5741670" cy="4305935"/>
          </a:xfrm>
          <a:custGeom>
            <a:avLst/>
            <a:gdLst/>
            <a:ahLst/>
            <a:cxnLst/>
            <a:rect l="l" t="t" r="r" b="b"/>
            <a:pathLst>
              <a:path w="5741670" h="4305935">
                <a:moveTo>
                  <a:pt x="5741246" y="4305934"/>
                </a:moveTo>
                <a:lnTo>
                  <a:pt x="5741246" y="4238878"/>
                </a:lnTo>
                <a:lnTo>
                  <a:pt x="89408" y="0"/>
                </a:lnTo>
                <a:lnTo>
                  <a:pt x="0" y="0"/>
                </a:lnTo>
                <a:lnTo>
                  <a:pt x="5741246" y="4305934"/>
                </a:lnTo>
                <a:close/>
              </a:path>
            </a:pathLst>
          </a:custGeom>
          <a:solidFill>
            <a:srgbClr val="E5E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3288961" y="0"/>
            <a:ext cx="5829935" cy="4372610"/>
          </a:xfrm>
          <a:custGeom>
            <a:avLst/>
            <a:gdLst/>
            <a:ahLst/>
            <a:cxnLst/>
            <a:rect l="l" t="t" r="r" b="b"/>
            <a:pathLst>
              <a:path w="5829934" h="4372610">
                <a:moveTo>
                  <a:pt x="5829638" y="4372228"/>
                </a:moveTo>
                <a:lnTo>
                  <a:pt x="5829638" y="4305934"/>
                </a:lnTo>
                <a:lnTo>
                  <a:pt x="88391" y="0"/>
                </a:lnTo>
                <a:lnTo>
                  <a:pt x="0" y="0"/>
                </a:lnTo>
                <a:lnTo>
                  <a:pt x="5829638" y="4372228"/>
                </a:lnTo>
                <a:close/>
              </a:path>
            </a:pathLst>
          </a:custGeom>
          <a:solidFill>
            <a:srgbClr val="E6E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3200569" y="0"/>
            <a:ext cx="5918200" cy="4438650"/>
          </a:xfrm>
          <a:custGeom>
            <a:avLst/>
            <a:gdLst/>
            <a:ahLst/>
            <a:cxnLst/>
            <a:rect l="l" t="t" r="r" b="b"/>
            <a:pathLst>
              <a:path w="5918200" h="4438650">
                <a:moveTo>
                  <a:pt x="5918030" y="4438522"/>
                </a:moveTo>
                <a:lnTo>
                  <a:pt x="5918030" y="4372228"/>
                </a:lnTo>
                <a:lnTo>
                  <a:pt x="88392" y="0"/>
                </a:lnTo>
                <a:lnTo>
                  <a:pt x="0" y="0"/>
                </a:lnTo>
                <a:lnTo>
                  <a:pt x="5918030" y="4438522"/>
                </a:lnTo>
                <a:close/>
              </a:path>
            </a:pathLst>
          </a:custGeom>
          <a:solidFill>
            <a:srgbClr val="E8E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3111161" y="0"/>
            <a:ext cx="6007735" cy="4505960"/>
          </a:xfrm>
          <a:custGeom>
            <a:avLst/>
            <a:gdLst/>
            <a:ahLst/>
            <a:cxnLst/>
            <a:rect l="l" t="t" r="r" b="b"/>
            <a:pathLst>
              <a:path w="6007734" h="4505960">
                <a:moveTo>
                  <a:pt x="6007438" y="4505578"/>
                </a:moveTo>
                <a:lnTo>
                  <a:pt x="6007438" y="4438522"/>
                </a:lnTo>
                <a:lnTo>
                  <a:pt x="89407" y="0"/>
                </a:lnTo>
                <a:lnTo>
                  <a:pt x="0" y="0"/>
                </a:lnTo>
                <a:lnTo>
                  <a:pt x="6007438" y="4505578"/>
                </a:lnTo>
                <a:close/>
              </a:path>
            </a:pathLst>
          </a:custGeom>
          <a:solidFill>
            <a:srgbClr val="E9E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3022769" y="0"/>
            <a:ext cx="6096000" cy="4572000"/>
          </a:xfrm>
          <a:custGeom>
            <a:avLst/>
            <a:gdLst/>
            <a:ahLst/>
            <a:cxnLst/>
            <a:rect l="l" t="t" r="r" b="b"/>
            <a:pathLst>
              <a:path w="6096000" h="4572000">
                <a:moveTo>
                  <a:pt x="6095830" y="4571872"/>
                </a:moveTo>
                <a:lnTo>
                  <a:pt x="6095830" y="4505578"/>
                </a:lnTo>
                <a:lnTo>
                  <a:pt x="88391" y="0"/>
                </a:lnTo>
                <a:lnTo>
                  <a:pt x="0" y="0"/>
                </a:lnTo>
                <a:lnTo>
                  <a:pt x="6095830" y="4571872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2933361" y="0"/>
            <a:ext cx="6185535" cy="4639310"/>
          </a:xfrm>
          <a:custGeom>
            <a:avLst/>
            <a:gdLst/>
            <a:ahLst/>
            <a:cxnLst/>
            <a:rect l="l" t="t" r="r" b="b"/>
            <a:pathLst>
              <a:path w="6185534" h="4639310">
                <a:moveTo>
                  <a:pt x="6185238" y="4638928"/>
                </a:moveTo>
                <a:lnTo>
                  <a:pt x="6185238" y="4571872"/>
                </a:lnTo>
                <a:lnTo>
                  <a:pt x="89407" y="0"/>
                </a:lnTo>
                <a:lnTo>
                  <a:pt x="0" y="0"/>
                </a:lnTo>
                <a:lnTo>
                  <a:pt x="6185238" y="4638928"/>
                </a:lnTo>
                <a:close/>
              </a:path>
            </a:pathLst>
          </a:custGeom>
          <a:solidFill>
            <a:srgbClr val="EBE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2844969" y="0"/>
            <a:ext cx="6273800" cy="4705350"/>
          </a:xfrm>
          <a:custGeom>
            <a:avLst/>
            <a:gdLst/>
            <a:ahLst/>
            <a:cxnLst/>
            <a:rect l="l" t="t" r="r" b="b"/>
            <a:pathLst>
              <a:path w="6273800" h="4705350">
                <a:moveTo>
                  <a:pt x="6273630" y="4705222"/>
                </a:moveTo>
                <a:lnTo>
                  <a:pt x="6273630" y="4638928"/>
                </a:lnTo>
                <a:lnTo>
                  <a:pt x="88392" y="0"/>
                </a:lnTo>
                <a:lnTo>
                  <a:pt x="0" y="0"/>
                </a:lnTo>
                <a:lnTo>
                  <a:pt x="6273630" y="4705222"/>
                </a:lnTo>
                <a:close/>
              </a:path>
            </a:pathLst>
          </a:custGeom>
          <a:solidFill>
            <a:srgbClr val="EC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2756577" y="0"/>
            <a:ext cx="6362065" cy="4772025"/>
          </a:xfrm>
          <a:custGeom>
            <a:avLst/>
            <a:gdLst/>
            <a:ahLst/>
            <a:cxnLst/>
            <a:rect l="l" t="t" r="r" b="b"/>
            <a:pathLst>
              <a:path w="6362065" h="4772025">
                <a:moveTo>
                  <a:pt x="6362022" y="4771516"/>
                </a:moveTo>
                <a:lnTo>
                  <a:pt x="6362022" y="4705222"/>
                </a:lnTo>
                <a:lnTo>
                  <a:pt x="88391" y="0"/>
                </a:lnTo>
                <a:lnTo>
                  <a:pt x="0" y="0"/>
                </a:lnTo>
                <a:lnTo>
                  <a:pt x="6362022" y="4771516"/>
                </a:lnTo>
                <a:close/>
              </a:path>
            </a:pathLst>
          </a:custGeom>
          <a:solidFill>
            <a:srgbClr val="EDE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2667169" y="0"/>
            <a:ext cx="6451600" cy="4838700"/>
          </a:xfrm>
          <a:custGeom>
            <a:avLst/>
            <a:gdLst/>
            <a:ahLst/>
            <a:cxnLst/>
            <a:rect l="l" t="t" r="r" b="b"/>
            <a:pathLst>
              <a:path w="6451600" h="4838700">
                <a:moveTo>
                  <a:pt x="6451430" y="4838572"/>
                </a:moveTo>
                <a:lnTo>
                  <a:pt x="6451430" y="4771516"/>
                </a:lnTo>
                <a:lnTo>
                  <a:pt x="89408" y="0"/>
                </a:lnTo>
                <a:lnTo>
                  <a:pt x="0" y="0"/>
                </a:lnTo>
                <a:lnTo>
                  <a:pt x="6451430" y="4838572"/>
                </a:lnTo>
                <a:close/>
              </a:path>
            </a:pathLst>
          </a:custGeom>
          <a:solidFill>
            <a:srgbClr val="EEE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2578777" y="0"/>
            <a:ext cx="6539865" cy="4905375"/>
          </a:xfrm>
          <a:custGeom>
            <a:avLst/>
            <a:gdLst/>
            <a:ahLst/>
            <a:cxnLst/>
            <a:rect l="l" t="t" r="r" b="b"/>
            <a:pathLst>
              <a:path w="6539865" h="4905375">
                <a:moveTo>
                  <a:pt x="6539822" y="4904867"/>
                </a:moveTo>
                <a:lnTo>
                  <a:pt x="6539822" y="4838572"/>
                </a:lnTo>
                <a:lnTo>
                  <a:pt x="88391" y="0"/>
                </a:lnTo>
                <a:lnTo>
                  <a:pt x="0" y="0"/>
                </a:lnTo>
                <a:lnTo>
                  <a:pt x="6539822" y="4904867"/>
                </a:lnTo>
                <a:close/>
              </a:path>
            </a:pathLst>
          </a:custGeom>
          <a:solidFill>
            <a:srgbClr val="EFE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2490385" y="0"/>
            <a:ext cx="6628765" cy="4971415"/>
          </a:xfrm>
          <a:custGeom>
            <a:avLst/>
            <a:gdLst/>
            <a:ahLst/>
            <a:cxnLst/>
            <a:rect l="l" t="t" r="r" b="b"/>
            <a:pathLst>
              <a:path w="6628765" h="4971415">
                <a:moveTo>
                  <a:pt x="6628214" y="4971160"/>
                </a:moveTo>
                <a:lnTo>
                  <a:pt x="6628214" y="4904866"/>
                </a:lnTo>
                <a:lnTo>
                  <a:pt x="88392" y="0"/>
                </a:lnTo>
                <a:lnTo>
                  <a:pt x="0" y="0"/>
                </a:lnTo>
                <a:lnTo>
                  <a:pt x="6628214" y="4971160"/>
                </a:lnTo>
                <a:close/>
              </a:path>
            </a:pathLst>
          </a:custGeom>
          <a:solidFill>
            <a:srgbClr val="F0F0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2400977" y="0"/>
            <a:ext cx="6717665" cy="5038725"/>
          </a:xfrm>
          <a:custGeom>
            <a:avLst/>
            <a:gdLst/>
            <a:ahLst/>
            <a:cxnLst/>
            <a:rect l="l" t="t" r="r" b="b"/>
            <a:pathLst>
              <a:path w="6717665" h="5038725">
                <a:moveTo>
                  <a:pt x="6717622" y="5038217"/>
                </a:moveTo>
                <a:lnTo>
                  <a:pt x="6717622" y="4971160"/>
                </a:lnTo>
                <a:lnTo>
                  <a:pt x="89407" y="0"/>
                </a:lnTo>
                <a:lnTo>
                  <a:pt x="0" y="0"/>
                </a:lnTo>
                <a:lnTo>
                  <a:pt x="6717622" y="5038217"/>
                </a:lnTo>
                <a:close/>
              </a:path>
            </a:pathLst>
          </a:custGeom>
          <a:solidFill>
            <a:srgbClr val="F1F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2312585" y="0"/>
            <a:ext cx="6806565" cy="5104765"/>
          </a:xfrm>
          <a:custGeom>
            <a:avLst/>
            <a:gdLst/>
            <a:ahLst/>
            <a:cxnLst/>
            <a:rect l="l" t="t" r="r" b="b"/>
            <a:pathLst>
              <a:path w="6806565" h="5104765">
                <a:moveTo>
                  <a:pt x="6806014" y="5104510"/>
                </a:moveTo>
                <a:lnTo>
                  <a:pt x="6806014" y="5038216"/>
                </a:lnTo>
                <a:lnTo>
                  <a:pt x="88392" y="0"/>
                </a:lnTo>
                <a:lnTo>
                  <a:pt x="0" y="0"/>
                </a:lnTo>
                <a:lnTo>
                  <a:pt x="6806014" y="5104510"/>
                </a:lnTo>
                <a:close/>
              </a:path>
            </a:pathLst>
          </a:custGeom>
          <a:solidFill>
            <a:srgbClr val="F2F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2223177" y="0"/>
            <a:ext cx="6895465" cy="5172075"/>
          </a:xfrm>
          <a:custGeom>
            <a:avLst/>
            <a:gdLst/>
            <a:ahLst/>
            <a:cxnLst/>
            <a:rect l="l" t="t" r="r" b="b"/>
            <a:pathLst>
              <a:path w="6895465" h="5172075">
                <a:moveTo>
                  <a:pt x="6895422" y="5171566"/>
                </a:moveTo>
                <a:lnTo>
                  <a:pt x="6895422" y="5104510"/>
                </a:lnTo>
                <a:lnTo>
                  <a:pt x="89407" y="0"/>
                </a:lnTo>
                <a:lnTo>
                  <a:pt x="0" y="0"/>
                </a:lnTo>
                <a:lnTo>
                  <a:pt x="6895422" y="5171566"/>
                </a:lnTo>
                <a:close/>
              </a:path>
            </a:pathLst>
          </a:custGeom>
          <a:solidFill>
            <a:srgbClr val="F3F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134785" y="0"/>
            <a:ext cx="6984365" cy="5238115"/>
          </a:xfrm>
          <a:custGeom>
            <a:avLst/>
            <a:gdLst/>
            <a:ahLst/>
            <a:cxnLst/>
            <a:rect l="l" t="t" r="r" b="b"/>
            <a:pathLst>
              <a:path w="6984365" h="5238115">
                <a:moveTo>
                  <a:pt x="6983814" y="5237860"/>
                </a:moveTo>
                <a:lnTo>
                  <a:pt x="6983814" y="5171566"/>
                </a:lnTo>
                <a:lnTo>
                  <a:pt x="88392" y="0"/>
                </a:lnTo>
                <a:lnTo>
                  <a:pt x="0" y="0"/>
                </a:lnTo>
                <a:lnTo>
                  <a:pt x="6983814" y="5237860"/>
                </a:lnTo>
                <a:close/>
              </a:path>
            </a:pathLst>
          </a:custGeom>
          <a:solidFill>
            <a:srgbClr val="F4F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2046393" y="0"/>
            <a:ext cx="7072630" cy="5304155"/>
          </a:xfrm>
          <a:custGeom>
            <a:avLst/>
            <a:gdLst/>
            <a:ahLst/>
            <a:cxnLst/>
            <a:rect l="l" t="t" r="r" b="b"/>
            <a:pathLst>
              <a:path w="7072630" h="5304155">
                <a:moveTo>
                  <a:pt x="7072206" y="5304154"/>
                </a:moveTo>
                <a:lnTo>
                  <a:pt x="7072206" y="5237860"/>
                </a:lnTo>
                <a:lnTo>
                  <a:pt x="88392" y="0"/>
                </a:lnTo>
                <a:lnTo>
                  <a:pt x="0" y="0"/>
                </a:lnTo>
                <a:lnTo>
                  <a:pt x="7072206" y="5304154"/>
                </a:lnTo>
                <a:close/>
              </a:path>
            </a:pathLst>
          </a:custGeom>
          <a:solidFill>
            <a:srgbClr val="F4F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956985" y="0"/>
            <a:ext cx="7162165" cy="5371465"/>
          </a:xfrm>
          <a:custGeom>
            <a:avLst/>
            <a:gdLst/>
            <a:ahLst/>
            <a:cxnLst/>
            <a:rect l="l" t="t" r="r" b="b"/>
            <a:pathLst>
              <a:path w="7162165" h="5371465">
                <a:moveTo>
                  <a:pt x="7161614" y="5371211"/>
                </a:moveTo>
                <a:lnTo>
                  <a:pt x="7161614" y="5304155"/>
                </a:lnTo>
                <a:lnTo>
                  <a:pt x="89408" y="0"/>
                </a:lnTo>
                <a:lnTo>
                  <a:pt x="0" y="0"/>
                </a:lnTo>
                <a:lnTo>
                  <a:pt x="7161614" y="5371211"/>
                </a:lnTo>
                <a:close/>
              </a:path>
            </a:pathLst>
          </a:custGeom>
          <a:solidFill>
            <a:srgbClr val="F5F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868593" y="0"/>
            <a:ext cx="7250430" cy="5437505"/>
          </a:xfrm>
          <a:custGeom>
            <a:avLst/>
            <a:gdLst/>
            <a:ahLst/>
            <a:cxnLst/>
            <a:rect l="l" t="t" r="r" b="b"/>
            <a:pathLst>
              <a:path w="7250430" h="5437505">
                <a:moveTo>
                  <a:pt x="7250006" y="5437504"/>
                </a:moveTo>
                <a:lnTo>
                  <a:pt x="7250006" y="5371210"/>
                </a:lnTo>
                <a:lnTo>
                  <a:pt x="88392" y="0"/>
                </a:lnTo>
                <a:lnTo>
                  <a:pt x="0" y="0"/>
                </a:lnTo>
                <a:lnTo>
                  <a:pt x="7250006" y="5437504"/>
                </a:lnTo>
                <a:close/>
              </a:path>
            </a:pathLst>
          </a:custGeom>
          <a:solidFill>
            <a:srgbClr val="F6F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780201" y="0"/>
            <a:ext cx="7338695" cy="5504180"/>
          </a:xfrm>
          <a:custGeom>
            <a:avLst/>
            <a:gdLst/>
            <a:ahLst/>
            <a:cxnLst/>
            <a:rect l="l" t="t" r="r" b="b"/>
            <a:pathLst>
              <a:path w="7338695" h="5504180">
                <a:moveTo>
                  <a:pt x="7338398" y="5503799"/>
                </a:moveTo>
                <a:lnTo>
                  <a:pt x="7338398" y="5437505"/>
                </a:lnTo>
                <a:lnTo>
                  <a:pt x="88392" y="0"/>
                </a:lnTo>
                <a:lnTo>
                  <a:pt x="0" y="0"/>
                </a:lnTo>
                <a:lnTo>
                  <a:pt x="7338398" y="5503799"/>
                </a:lnTo>
                <a:close/>
              </a:path>
            </a:pathLst>
          </a:custGeom>
          <a:solidFill>
            <a:srgbClr val="F7F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690793" y="0"/>
            <a:ext cx="7428230" cy="5570855"/>
          </a:xfrm>
          <a:custGeom>
            <a:avLst/>
            <a:gdLst/>
            <a:ahLst/>
            <a:cxnLst/>
            <a:rect l="l" t="t" r="r" b="b"/>
            <a:pathLst>
              <a:path w="7428230" h="5570855">
                <a:moveTo>
                  <a:pt x="7427806" y="5570854"/>
                </a:moveTo>
                <a:lnTo>
                  <a:pt x="7427806" y="5503798"/>
                </a:lnTo>
                <a:lnTo>
                  <a:pt x="89408" y="0"/>
                </a:lnTo>
                <a:lnTo>
                  <a:pt x="0" y="0"/>
                </a:lnTo>
                <a:lnTo>
                  <a:pt x="7427806" y="5570854"/>
                </a:lnTo>
                <a:close/>
              </a:path>
            </a:pathLst>
          </a:custGeom>
          <a:solidFill>
            <a:srgbClr val="F7F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602401" y="0"/>
            <a:ext cx="7516495" cy="5637530"/>
          </a:xfrm>
          <a:custGeom>
            <a:avLst/>
            <a:gdLst/>
            <a:ahLst/>
            <a:cxnLst/>
            <a:rect l="l" t="t" r="r" b="b"/>
            <a:pathLst>
              <a:path w="7516495" h="5637530">
                <a:moveTo>
                  <a:pt x="7516198" y="5637148"/>
                </a:moveTo>
                <a:lnTo>
                  <a:pt x="7516198" y="5570854"/>
                </a:lnTo>
                <a:lnTo>
                  <a:pt x="88392" y="0"/>
                </a:lnTo>
                <a:lnTo>
                  <a:pt x="0" y="0"/>
                </a:lnTo>
                <a:lnTo>
                  <a:pt x="7516198" y="5637148"/>
                </a:lnTo>
                <a:close/>
              </a:path>
            </a:pathLst>
          </a:custGeom>
          <a:solidFill>
            <a:srgbClr val="F8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512993" y="0"/>
            <a:ext cx="7606030" cy="5704205"/>
          </a:xfrm>
          <a:custGeom>
            <a:avLst/>
            <a:gdLst/>
            <a:ahLst/>
            <a:cxnLst/>
            <a:rect l="l" t="t" r="r" b="b"/>
            <a:pathLst>
              <a:path w="7606030" h="5704205">
                <a:moveTo>
                  <a:pt x="7605606" y="5704204"/>
                </a:moveTo>
                <a:lnTo>
                  <a:pt x="7605606" y="5637148"/>
                </a:lnTo>
                <a:lnTo>
                  <a:pt x="89408" y="0"/>
                </a:lnTo>
                <a:lnTo>
                  <a:pt x="0" y="0"/>
                </a:lnTo>
                <a:lnTo>
                  <a:pt x="7605606" y="5704204"/>
                </a:lnTo>
                <a:close/>
              </a:path>
            </a:pathLst>
          </a:custGeom>
          <a:solidFill>
            <a:srgbClr val="F8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424601" y="0"/>
            <a:ext cx="7694295" cy="5770880"/>
          </a:xfrm>
          <a:custGeom>
            <a:avLst/>
            <a:gdLst/>
            <a:ahLst/>
            <a:cxnLst/>
            <a:rect l="l" t="t" r="r" b="b"/>
            <a:pathLst>
              <a:path w="7694295" h="5770880">
                <a:moveTo>
                  <a:pt x="7693998" y="5770499"/>
                </a:moveTo>
                <a:lnTo>
                  <a:pt x="7693998" y="5704205"/>
                </a:lnTo>
                <a:lnTo>
                  <a:pt x="88391" y="0"/>
                </a:lnTo>
                <a:lnTo>
                  <a:pt x="0" y="0"/>
                </a:lnTo>
                <a:lnTo>
                  <a:pt x="7693998" y="5770499"/>
                </a:lnTo>
                <a:close/>
              </a:path>
            </a:pathLst>
          </a:custGeom>
          <a:solidFill>
            <a:srgbClr val="F9F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336209" y="0"/>
            <a:ext cx="7782559" cy="5836920"/>
          </a:xfrm>
          <a:custGeom>
            <a:avLst/>
            <a:gdLst/>
            <a:ahLst/>
            <a:cxnLst/>
            <a:rect l="l" t="t" r="r" b="b"/>
            <a:pathLst>
              <a:path w="7782559" h="5836920">
                <a:moveTo>
                  <a:pt x="7782390" y="5836792"/>
                </a:moveTo>
                <a:lnTo>
                  <a:pt x="7782390" y="5770498"/>
                </a:lnTo>
                <a:lnTo>
                  <a:pt x="88392" y="0"/>
                </a:lnTo>
                <a:lnTo>
                  <a:pt x="0" y="0"/>
                </a:lnTo>
                <a:lnTo>
                  <a:pt x="7782390" y="5836792"/>
                </a:lnTo>
                <a:close/>
              </a:path>
            </a:pathLst>
          </a:custGeom>
          <a:solidFill>
            <a:srgbClr val="FAF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246801" y="0"/>
            <a:ext cx="7872095" cy="5904230"/>
          </a:xfrm>
          <a:custGeom>
            <a:avLst/>
            <a:gdLst/>
            <a:ahLst/>
            <a:cxnLst/>
            <a:rect l="l" t="t" r="r" b="b"/>
            <a:pathLst>
              <a:path w="7872095" h="5904230">
                <a:moveTo>
                  <a:pt x="7871798" y="5903849"/>
                </a:moveTo>
                <a:lnTo>
                  <a:pt x="7871798" y="5836793"/>
                </a:lnTo>
                <a:lnTo>
                  <a:pt x="89408" y="0"/>
                </a:lnTo>
                <a:lnTo>
                  <a:pt x="0" y="0"/>
                </a:lnTo>
                <a:lnTo>
                  <a:pt x="7871798" y="5903849"/>
                </a:lnTo>
                <a:close/>
              </a:path>
            </a:pathLst>
          </a:custGeom>
          <a:solidFill>
            <a:srgbClr val="FAF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58409" y="0"/>
            <a:ext cx="7960359" cy="5970270"/>
          </a:xfrm>
          <a:custGeom>
            <a:avLst/>
            <a:gdLst/>
            <a:ahLst/>
            <a:cxnLst/>
            <a:rect l="l" t="t" r="r" b="b"/>
            <a:pathLst>
              <a:path w="7960359" h="5970270">
                <a:moveTo>
                  <a:pt x="7960190" y="5970142"/>
                </a:moveTo>
                <a:lnTo>
                  <a:pt x="7960190" y="5903848"/>
                </a:lnTo>
                <a:lnTo>
                  <a:pt x="88392" y="0"/>
                </a:lnTo>
                <a:lnTo>
                  <a:pt x="0" y="0"/>
                </a:lnTo>
                <a:lnTo>
                  <a:pt x="7960190" y="5970142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070017" y="0"/>
            <a:ext cx="8048625" cy="6036945"/>
          </a:xfrm>
          <a:custGeom>
            <a:avLst/>
            <a:gdLst/>
            <a:ahLst/>
            <a:cxnLst/>
            <a:rect l="l" t="t" r="r" b="b"/>
            <a:pathLst>
              <a:path w="8048625" h="6036945">
                <a:moveTo>
                  <a:pt x="8048582" y="6036436"/>
                </a:moveTo>
                <a:lnTo>
                  <a:pt x="8048582" y="5970142"/>
                </a:lnTo>
                <a:lnTo>
                  <a:pt x="88392" y="0"/>
                </a:lnTo>
                <a:lnTo>
                  <a:pt x="0" y="0"/>
                </a:lnTo>
                <a:lnTo>
                  <a:pt x="8048582" y="6036436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980609" y="0"/>
            <a:ext cx="8138159" cy="6103620"/>
          </a:xfrm>
          <a:custGeom>
            <a:avLst/>
            <a:gdLst/>
            <a:ahLst/>
            <a:cxnLst/>
            <a:rect l="l" t="t" r="r" b="b"/>
            <a:pathLst>
              <a:path w="8138159" h="6103620">
                <a:moveTo>
                  <a:pt x="8137990" y="6103492"/>
                </a:moveTo>
                <a:lnTo>
                  <a:pt x="8137990" y="6036436"/>
                </a:lnTo>
                <a:lnTo>
                  <a:pt x="89408" y="0"/>
                </a:lnTo>
                <a:lnTo>
                  <a:pt x="0" y="0"/>
                </a:lnTo>
                <a:lnTo>
                  <a:pt x="8137990" y="6103492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892217" y="0"/>
            <a:ext cx="8226425" cy="6170295"/>
          </a:xfrm>
          <a:custGeom>
            <a:avLst/>
            <a:gdLst/>
            <a:ahLst/>
            <a:cxnLst/>
            <a:rect l="l" t="t" r="r" b="b"/>
            <a:pathLst>
              <a:path w="8226425" h="6170295">
                <a:moveTo>
                  <a:pt x="8226382" y="6169786"/>
                </a:moveTo>
                <a:lnTo>
                  <a:pt x="8226382" y="6103493"/>
                </a:lnTo>
                <a:lnTo>
                  <a:pt x="88392" y="0"/>
                </a:lnTo>
                <a:lnTo>
                  <a:pt x="0" y="0"/>
                </a:lnTo>
                <a:lnTo>
                  <a:pt x="8226382" y="6169786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802809" y="0"/>
            <a:ext cx="8315959" cy="6236970"/>
          </a:xfrm>
          <a:custGeom>
            <a:avLst/>
            <a:gdLst/>
            <a:ahLst/>
            <a:cxnLst/>
            <a:rect l="l" t="t" r="r" b="b"/>
            <a:pathLst>
              <a:path w="8315959" h="6236970">
                <a:moveTo>
                  <a:pt x="8315790" y="6236842"/>
                </a:moveTo>
                <a:lnTo>
                  <a:pt x="8315790" y="6169786"/>
                </a:lnTo>
                <a:lnTo>
                  <a:pt x="89408" y="0"/>
                </a:lnTo>
                <a:lnTo>
                  <a:pt x="0" y="0"/>
                </a:lnTo>
                <a:lnTo>
                  <a:pt x="8315790" y="6236842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14417" y="0"/>
            <a:ext cx="8404225" cy="6303645"/>
          </a:xfrm>
          <a:custGeom>
            <a:avLst/>
            <a:gdLst/>
            <a:ahLst/>
            <a:cxnLst/>
            <a:rect l="l" t="t" r="r" b="b"/>
            <a:pathLst>
              <a:path w="8404225" h="6303645">
                <a:moveTo>
                  <a:pt x="8404182" y="6303136"/>
                </a:moveTo>
                <a:lnTo>
                  <a:pt x="8404182" y="6236843"/>
                </a:lnTo>
                <a:lnTo>
                  <a:pt x="88391" y="0"/>
                </a:lnTo>
                <a:lnTo>
                  <a:pt x="0" y="0"/>
                </a:lnTo>
                <a:lnTo>
                  <a:pt x="8404182" y="6303136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626025" y="0"/>
            <a:ext cx="8493125" cy="6369685"/>
          </a:xfrm>
          <a:custGeom>
            <a:avLst/>
            <a:gdLst/>
            <a:ahLst/>
            <a:cxnLst/>
            <a:rect l="l" t="t" r="r" b="b"/>
            <a:pathLst>
              <a:path w="8493125" h="6369685">
                <a:moveTo>
                  <a:pt x="8492574" y="6369431"/>
                </a:moveTo>
                <a:lnTo>
                  <a:pt x="8492574" y="6303136"/>
                </a:lnTo>
                <a:lnTo>
                  <a:pt x="88392" y="0"/>
                </a:lnTo>
                <a:lnTo>
                  <a:pt x="0" y="0"/>
                </a:lnTo>
                <a:lnTo>
                  <a:pt x="8492574" y="6369431"/>
                </a:lnTo>
                <a:close/>
              </a:path>
            </a:pathLst>
          </a:custGeom>
          <a:solidFill>
            <a:srgbClr val="FD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536617" y="0"/>
            <a:ext cx="8582025" cy="6436995"/>
          </a:xfrm>
          <a:custGeom>
            <a:avLst/>
            <a:gdLst/>
            <a:ahLst/>
            <a:cxnLst/>
            <a:rect l="l" t="t" r="r" b="b"/>
            <a:pathLst>
              <a:path w="8582025" h="6436995">
                <a:moveTo>
                  <a:pt x="8581982" y="6436486"/>
                </a:moveTo>
                <a:lnTo>
                  <a:pt x="8581982" y="6369431"/>
                </a:lnTo>
                <a:lnTo>
                  <a:pt x="89408" y="0"/>
                </a:lnTo>
                <a:lnTo>
                  <a:pt x="0" y="0"/>
                </a:lnTo>
                <a:lnTo>
                  <a:pt x="8581982" y="6436486"/>
                </a:lnTo>
                <a:close/>
              </a:path>
            </a:pathLst>
          </a:custGeom>
          <a:solidFill>
            <a:srgbClr val="FD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448225" y="0"/>
            <a:ext cx="8670925" cy="6503034"/>
          </a:xfrm>
          <a:custGeom>
            <a:avLst/>
            <a:gdLst/>
            <a:ahLst/>
            <a:cxnLst/>
            <a:rect l="l" t="t" r="r" b="b"/>
            <a:pathLst>
              <a:path w="8670925" h="6503034">
                <a:moveTo>
                  <a:pt x="8670374" y="6502780"/>
                </a:moveTo>
                <a:lnTo>
                  <a:pt x="8670374" y="6436486"/>
                </a:lnTo>
                <a:lnTo>
                  <a:pt x="88392" y="0"/>
                </a:lnTo>
                <a:lnTo>
                  <a:pt x="0" y="0"/>
                </a:lnTo>
                <a:lnTo>
                  <a:pt x="8670374" y="6502780"/>
                </a:lnTo>
                <a:close/>
              </a:path>
            </a:pathLst>
          </a:custGeom>
          <a:solidFill>
            <a:srgbClr val="FDF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359833" y="0"/>
            <a:ext cx="8759190" cy="6569075"/>
          </a:xfrm>
          <a:custGeom>
            <a:avLst/>
            <a:gdLst/>
            <a:ahLst/>
            <a:cxnLst/>
            <a:rect l="l" t="t" r="r" b="b"/>
            <a:pathLst>
              <a:path w="8759190" h="6569075">
                <a:moveTo>
                  <a:pt x="8758766" y="6569075"/>
                </a:moveTo>
                <a:lnTo>
                  <a:pt x="8758766" y="6502781"/>
                </a:lnTo>
                <a:lnTo>
                  <a:pt x="88392" y="0"/>
                </a:lnTo>
                <a:lnTo>
                  <a:pt x="0" y="0"/>
                </a:lnTo>
                <a:lnTo>
                  <a:pt x="8758766" y="6569075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270425" y="0"/>
            <a:ext cx="8848725" cy="6636384"/>
          </a:xfrm>
          <a:custGeom>
            <a:avLst/>
            <a:gdLst/>
            <a:ahLst/>
            <a:cxnLst/>
            <a:rect l="l" t="t" r="r" b="b"/>
            <a:pathLst>
              <a:path w="8848725" h="6636384">
                <a:moveTo>
                  <a:pt x="8848174" y="6636130"/>
                </a:moveTo>
                <a:lnTo>
                  <a:pt x="8848174" y="6569074"/>
                </a:lnTo>
                <a:lnTo>
                  <a:pt x="89408" y="0"/>
                </a:lnTo>
                <a:lnTo>
                  <a:pt x="0" y="0"/>
                </a:lnTo>
                <a:lnTo>
                  <a:pt x="8848174" y="6636130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82033" y="0"/>
            <a:ext cx="8936990" cy="6702425"/>
          </a:xfrm>
          <a:custGeom>
            <a:avLst/>
            <a:gdLst/>
            <a:ahLst/>
            <a:cxnLst/>
            <a:rect l="l" t="t" r="r" b="b"/>
            <a:pathLst>
              <a:path w="8936990" h="6702425">
                <a:moveTo>
                  <a:pt x="8936566" y="6702425"/>
                </a:moveTo>
                <a:lnTo>
                  <a:pt x="8936566" y="6636131"/>
                </a:lnTo>
                <a:lnTo>
                  <a:pt x="88391" y="0"/>
                </a:lnTo>
                <a:lnTo>
                  <a:pt x="0" y="0"/>
                </a:lnTo>
                <a:lnTo>
                  <a:pt x="8936566" y="6702425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92625" y="0"/>
            <a:ext cx="9026525" cy="6769734"/>
          </a:xfrm>
          <a:custGeom>
            <a:avLst/>
            <a:gdLst/>
            <a:ahLst/>
            <a:cxnLst/>
            <a:rect l="l" t="t" r="r" b="b"/>
            <a:pathLst>
              <a:path w="9026525" h="6769734">
                <a:moveTo>
                  <a:pt x="9025974" y="6769480"/>
                </a:moveTo>
                <a:lnTo>
                  <a:pt x="9025974" y="6702424"/>
                </a:lnTo>
                <a:lnTo>
                  <a:pt x="89407" y="0"/>
                </a:lnTo>
                <a:lnTo>
                  <a:pt x="0" y="0"/>
                </a:lnTo>
                <a:lnTo>
                  <a:pt x="9025974" y="6769480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4233" y="0"/>
            <a:ext cx="9114790" cy="6832600"/>
          </a:xfrm>
          <a:custGeom>
            <a:avLst/>
            <a:gdLst/>
            <a:ahLst/>
            <a:cxnLst/>
            <a:rect l="l" t="t" r="r" b="b"/>
            <a:pathLst>
              <a:path w="9114790" h="6832600">
                <a:moveTo>
                  <a:pt x="9114366" y="6832600"/>
                </a:moveTo>
                <a:lnTo>
                  <a:pt x="9114366" y="6769481"/>
                </a:lnTo>
                <a:lnTo>
                  <a:pt x="88392" y="0"/>
                </a:lnTo>
                <a:lnTo>
                  <a:pt x="0" y="0"/>
                </a:lnTo>
                <a:lnTo>
                  <a:pt x="9110133" y="6832600"/>
                </a:lnTo>
                <a:lnTo>
                  <a:pt x="9114366" y="6832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0" y="0"/>
            <a:ext cx="9114790" cy="6832600"/>
          </a:xfrm>
          <a:custGeom>
            <a:avLst/>
            <a:gdLst/>
            <a:ahLst/>
            <a:cxnLst/>
            <a:rect l="l" t="t" r="r" b="b"/>
            <a:pathLst>
              <a:path w="9114790" h="6832600">
                <a:moveTo>
                  <a:pt x="9114366" y="6832600"/>
                </a:moveTo>
                <a:lnTo>
                  <a:pt x="4233" y="0"/>
                </a:lnTo>
                <a:lnTo>
                  <a:pt x="0" y="0"/>
                </a:lnTo>
                <a:lnTo>
                  <a:pt x="0" y="63119"/>
                </a:lnTo>
                <a:lnTo>
                  <a:pt x="9025974" y="6832600"/>
                </a:lnTo>
                <a:lnTo>
                  <a:pt x="9114366" y="6832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0" y="63118"/>
            <a:ext cx="9026525" cy="6769734"/>
          </a:xfrm>
          <a:custGeom>
            <a:avLst/>
            <a:gdLst/>
            <a:ahLst/>
            <a:cxnLst/>
            <a:rect l="l" t="t" r="r" b="b"/>
            <a:pathLst>
              <a:path w="9026525" h="6769734">
                <a:moveTo>
                  <a:pt x="9025974" y="6769481"/>
                </a:moveTo>
                <a:lnTo>
                  <a:pt x="0" y="0"/>
                </a:lnTo>
                <a:lnTo>
                  <a:pt x="0" y="67056"/>
                </a:lnTo>
                <a:lnTo>
                  <a:pt x="8936566" y="6769481"/>
                </a:lnTo>
                <a:lnTo>
                  <a:pt x="9025974" y="6769481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0" y="130175"/>
            <a:ext cx="8936990" cy="6702425"/>
          </a:xfrm>
          <a:custGeom>
            <a:avLst/>
            <a:gdLst/>
            <a:ahLst/>
            <a:cxnLst/>
            <a:rect l="l" t="t" r="r" b="b"/>
            <a:pathLst>
              <a:path w="8936990" h="6702425">
                <a:moveTo>
                  <a:pt x="8936566" y="6702425"/>
                </a:moveTo>
                <a:lnTo>
                  <a:pt x="0" y="0"/>
                </a:lnTo>
                <a:lnTo>
                  <a:pt x="0" y="66293"/>
                </a:lnTo>
                <a:lnTo>
                  <a:pt x="8848174" y="6702425"/>
                </a:lnTo>
                <a:lnTo>
                  <a:pt x="8936566" y="6702425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0" y="196469"/>
            <a:ext cx="8848725" cy="6636384"/>
          </a:xfrm>
          <a:custGeom>
            <a:avLst/>
            <a:gdLst/>
            <a:ahLst/>
            <a:cxnLst/>
            <a:rect l="l" t="t" r="r" b="b"/>
            <a:pathLst>
              <a:path w="8848725" h="6636384">
                <a:moveTo>
                  <a:pt x="8848174" y="6636131"/>
                </a:moveTo>
                <a:lnTo>
                  <a:pt x="0" y="0"/>
                </a:lnTo>
                <a:lnTo>
                  <a:pt x="0" y="67056"/>
                </a:lnTo>
                <a:lnTo>
                  <a:pt x="8758766" y="6636131"/>
                </a:lnTo>
                <a:lnTo>
                  <a:pt x="8848174" y="6636131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0" y="263525"/>
            <a:ext cx="8759190" cy="6569075"/>
          </a:xfrm>
          <a:custGeom>
            <a:avLst/>
            <a:gdLst/>
            <a:ahLst/>
            <a:cxnLst/>
            <a:rect l="l" t="t" r="r" b="b"/>
            <a:pathLst>
              <a:path w="8759190" h="6569075">
                <a:moveTo>
                  <a:pt x="8758766" y="6569075"/>
                </a:moveTo>
                <a:lnTo>
                  <a:pt x="0" y="0"/>
                </a:lnTo>
                <a:lnTo>
                  <a:pt x="0" y="66293"/>
                </a:lnTo>
                <a:lnTo>
                  <a:pt x="8670374" y="6569075"/>
                </a:lnTo>
                <a:lnTo>
                  <a:pt x="8758766" y="6569075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0" y="329818"/>
            <a:ext cx="8670925" cy="6503034"/>
          </a:xfrm>
          <a:custGeom>
            <a:avLst/>
            <a:gdLst/>
            <a:ahLst/>
            <a:cxnLst/>
            <a:rect l="l" t="t" r="r" b="b"/>
            <a:pathLst>
              <a:path w="8670925" h="6503034">
                <a:moveTo>
                  <a:pt x="8670374" y="6502781"/>
                </a:moveTo>
                <a:lnTo>
                  <a:pt x="0" y="0"/>
                </a:lnTo>
                <a:lnTo>
                  <a:pt x="0" y="66293"/>
                </a:lnTo>
                <a:lnTo>
                  <a:pt x="8581982" y="6502781"/>
                </a:lnTo>
                <a:lnTo>
                  <a:pt x="8670374" y="6502781"/>
                </a:lnTo>
                <a:close/>
              </a:path>
            </a:pathLst>
          </a:custGeom>
          <a:solidFill>
            <a:srgbClr val="FDF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0" y="396113"/>
            <a:ext cx="8582025" cy="6436995"/>
          </a:xfrm>
          <a:custGeom>
            <a:avLst/>
            <a:gdLst/>
            <a:ahLst/>
            <a:cxnLst/>
            <a:rect l="l" t="t" r="r" b="b"/>
            <a:pathLst>
              <a:path w="8582025" h="6436995">
                <a:moveTo>
                  <a:pt x="8581982" y="6436486"/>
                </a:moveTo>
                <a:lnTo>
                  <a:pt x="0" y="0"/>
                </a:lnTo>
                <a:lnTo>
                  <a:pt x="0" y="67055"/>
                </a:lnTo>
                <a:lnTo>
                  <a:pt x="8492574" y="6436486"/>
                </a:lnTo>
                <a:lnTo>
                  <a:pt x="8581982" y="6436486"/>
                </a:lnTo>
                <a:close/>
              </a:path>
            </a:pathLst>
          </a:custGeom>
          <a:solidFill>
            <a:srgbClr val="FD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0" y="463169"/>
            <a:ext cx="8493125" cy="6369685"/>
          </a:xfrm>
          <a:custGeom>
            <a:avLst/>
            <a:gdLst/>
            <a:ahLst/>
            <a:cxnLst/>
            <a:rect l="l" t="t" r="r" b="b"/>
            <a:pathLst>
              <a:path w="8493125" h="6369684">
                <a:moveTo>
                  <a:pt x="8492574" y="6369431"/>
                </a:moveTo>
                <a:lnTo>
                  <a:pt x="0" y="0"/>
                </a:lnTo>
                <a:lnTo>
                  <a:pt x="0" y="66293"/>
                </a:lnTo>
                <a:lnTo>
                  <a:pt x="8404182" y="6369431"/>
                </a:lnTo>
                <a:lnTo>
                  <a:pt x="8492574" y="6369431"/>
                </a:lnTo>
                <a:close/>
              </a:path>
            </a:pathLst>
          </a:custGeom>
          <a:solidFill>
            <a:srgbClr val="FD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0" y="529462"/>
            <a:ext cx="8404225" cy="6303645"/>
          </a:xfrm>
          <a:custGeom>
            <a:avLst/>
            <a:gdLst/>
            <a:ahLst/>
            <a:cxnLst/>
            <a:rect l="l" t="t" r="r" b="b"/>
            <a:pathLst>
              <a:path w="8404225" h="6303645">
                <a:moveTo>
                  <a:pt x="8404182" y="6303136"/>
                </a:moveTo>
                <a:lnTo>
                  <a:pt x="0" y="0"/>
                </a:lnTo>
                <a:lnTo>
                  <a:pt x="0" y="66293"/>
                </a:lnTo>
                <a:lnTo>
                  <a:pt x="8315790" y="6303136"/>
                </a:lnTo>
                <a:lnTo>
                  <a:pt x="8404182" y="6303136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0" y="595756"/>
            <a:ext cx="8315959" cy="6236970"/>
          </a:xfrm>
          <a:custGeom>
            <a:avLst/>
            <a:gdLst/>
            <a:ahLst/>
            <a:cxnLst/>
            <a:rect l="l" t="t" r="r" b="b"/>
            <a:pathLst>
              <a:path w="8315959" h="6236970">
                <a:moveTo>
                  <a:pt x="8315790" y="6236843"/>
                </a:moveTo>
                <a:lnTo>
                  <a:pt x="0" y="0"/>
                </a:lnTo>
                <a:lnTo>
                  <a:pt x="0" y="67056"/>
                </a:lnTo>
                <a:lnTo>
                  <a:pt x="8226382" y="6236843"/>
                </a:lnTo>
                <a:lnTo>
                  <a:pt x="8315790" y="6236843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0" y="662812"/>
            <a:ext cx="8226425" cy="6170295"/>
          </a:xfrm>
          <a:custGeom>
            <a:avLst/>
            <a:gdLst/>
            <a:ahLst/>
            <a:cxnLst/>
            <a:rect l="l" t="t" r="r" b="b"/>
            <a:pathLst>
              <a:path w="8226425" h="6170295">
                <a:moveTo>
                  <a:pt x="8226382" y="6169786"/>
                </a:moveTo>
                <a:lnTo>
                  <a:pt x="0" y="0"/>
                </a:lnTo>
                <a:lnTo>
                  <a:pt x="0" y="66293"/>
                </a:lnTo>
                <a:lnTo>
                  <a:pt x="8137990" y="6169786"/>
                </a:lnTo>
                <a:lnTo>
                  <a:pt x="8226382" y="6169786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0" y="729106"/>
            <a:ext cx="8138159" cy="6103620"/>
          </a:xfrm>
          <a:custGeom>
            <a:avLst/>
            <a:gdLst/>
            <a:ahLst/>
            <a:cxnLst/>
            <a:rect l="l" t="t" r="r" b="b"/>
            <a:pathLst>
              <a:path w="8138159" h="6103620">
                <a:moveTo>
                  <a:pt x="8137990" y="6103493"/>
                </a:moveTo>
                <a:lnTo>
                  <a:pt x="0" y="0"/>
                </a:lnTo>
                <a:lnTo>
                  <a:pt x="0" y="67056"/>
                </a:lnTo>
                <a:lnTo>
                  <a:pt x="8048582" y="6103493"/>
                </a:lnTo>
                <a:lnTo>
                  <a:pt x="8137990" y="6103493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0" y="796162"/>
            <a:ext cx="8048625" cy="6036945"/>
          </a:xfrm>
          <a:custGeom>
            <a:avLst/>
            <a:gdLst/>
            <a:ahLst/>
            <a:cxnLst/>
            <a:rect l="l" t="t" r="r" b="b"/>
            <a:pathLst>
              <a:path w="8048625" h="6036945">
                <a:moveTo>
                  <a:pt x="8048582" y="6036436"/>
                </a:moveTo>
                <a:lnTo>
                  <a:pt x="0" y="0"/>
                </a:lnTo>
                <a:lnTo>
                  <a:pt x="0" y="66293"/>
                </a:lnTo>
                <a:lnTo>
                  <a:pt x="7960190" y="6036436"/>
                </a:lnTo>
                <a:lnTo>
                  <a:pt x="8048582" y="6036436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0" y="862457"/>
            <a:ext cx="7960359" cy="5970270"/>
          </a:xfrm>
          <a:custGeom>
            <a:avLst/>
            <a:gdLst/>
            <a:ahLst/>
            <a:cxnLst/>
            <a:rect l="l" t="t" r="r" b="b"/>
            <a:pathLst>
              <a:path w="7960359" h="5970270">
                <a:moveTo>
                  <a:pt x="7960190" y="5970143"/>
                </a:moveTo>
                <a:lnTo>
                  <a:pt x="0" y="0"/>
                </a:lnTo>
                <a:lnTo>
                  <a:pt x="0" y="66294"/>
                </a:lnTo>
                <a:lnTo>
                  <a:pt x="7871798" y="5970143"/>
                </a:lnTo>
                <a:lnTo>
                  <a:pt x="7960190" y="5970143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0" y="928750"/>
            <a:ext cx="7872095" cy="5904230"/>
          </a:xfrm>
          <a:custGeom>
            <a:avLst/>
            <a:gdLst/>
            <a:ahLst/>
            <a:cxnLst/>
            <a:rect l="l" t="t" r="r" b="b"/>
            <a:pathLst>
              <a:path w="7872095" h="5904230">
                <a:moveTo>
                  <a:pt x="7871798" y="5903849"/>
                </a:moveTo>
                <a:lnTo>
                  <a:pt x="0" y="0"/>
                </a:lnTo>
                <a:lnTo>
                  <a:pt x="0" y="67056"/>
                </a:lnTo>
                <a:lnTo>
                  <a:pt x="7782390" y="5903849"/>
                </a:lnTo>
                <a:lnTo>
                  <a:pt x="7871798" y="5903849"/>
                </a:lnTo>
                <a:close/>
              </a:path>
            </a:pathLst>
          </a:custGeom>
          <a:solidFill>
            <a:srgbClr val="FAF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0" y="995807"/>
            <a:ext cx="7782559" cy="5836920"/>
          </a:xfrm>
          <a:custGeom>
            <a:avLst/>
            <a:gdLst/>
            <a:ahLst/>
            <a:cxnLst/>
            <a:rect l="l" t="t" r="r" b="b"/>
            <a:pathLst>
              <a:path w="7782559" h="5836920">
                <a:moveTo>
                  <a:pt x="7782390" y="5836793"/>
                </a:moveTo>
                <a:lnTo>
                  <a:pt x="0" y="0"/>
                </a:lnTo>
                <a:lnTo>
                  <a:pt x="0" y="66294"/>
                </a:lnTo>
                <a:lnTo>
                  <a:pt x="7693998" y="5836793"/>
                </a:lnTo>
                <a:lnTo>
                  <a:pt x="7782390" y="5836793"/>
                </a:lnTo>
                <a:close/>
              </a:path>
            </a:pathLst>
          </a:custGeom>
          <a:solidFill>
            <a:srgbClr val="FAF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0" y="1062100"/>
            <a:ext cx="7694295" cy="5770880"/>
          </a:xfrm>
          <a:custGeom>
            <a:avLst/>
            <a:gdLst/>
            <a:ahLst/>
            <a:cxnLst/>
            <a:rect l="l" t="t" r="r" b="b"/>
            <a:pathLst>
              <a:path w="7694295" h="5770880">
                <a:moveTo>
                  <a:pt x="7693998" y="5770499"/>
                </a:moveTo>
                <a:lnTo>
                  <a:pt x="0" y="0"/>
                </a:lnTo>
                <a:lnTo>
                  <a:pt x="0" y="66293"/>
                </a:lnTo>
                <a:lnTo>
                  <a:pt x="7605606" y="5770499"/>
                </a:lnTo>
                <a:lnTo>
                  <a:pt x="7693998" y="5770499"/>
                </a:lnTo>
                <a:close/>
              </a:path>
            </a:pathLst>
          </a:custGeom>
          <a:solidFill>
            <a:srgbClr val="F9F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0" y="1128394"/>
            <a:ext cx="7606030" cy="5704205"/>
          </a:xfrm>
          <a:custGeom>
            <a:avLst/>
            <a:gdLst/>
            <a:ahLst/>
            <a:cxnLst/>
            <a:rect l="l" t="t" r="r" b="b"/>
            <a:pathLst>
              <a:path w="7606030" h="5704205">
                <a:moveTo>
                  <a:pt x="7605606" y="5704205"/>
                </a:moveTo>
                <a:lnTo>
                  <a:pt x="0" y="0"/>
                </a:lnTo>
                <a:lnTo>
                  <a:pt x="0" y="67056"/>
                </a:lnTo>
                <a:lnTo>
                  <a:pt x="7516198" y="5704205"/>
                </a:lnTo>
                <a:lnTo>
                  <a:pt x="7605606" y="5704205"/>
                </a:lnTo>
                <a:close/>
              </a:path>
            </a:pathLst>
          </a:custGeom>
          <a:solidFill>
            <a:srgbClr val="F8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0" y="1195450"/>
            <a:ext cx="7516495" cy="5637530"/>
          </a:xfrm>
          <a:custGeom>
            <a:avLst/>
            <a:gdLst/>
            <a:ahLst/>
            <a:cxnLst/>
            <a:rect l="l" t="t" r="r" b="b"/>
            <a:pathLst>
              <a:path w="7516495" h="5637530">
                <a:moveTo>
                  <a:pt x="7516198" y="5637149"/>
                </a:moveTo>
                <a:lnTo>
                  <a:pt x="0" y="0"/>
                </a:lnTo>
                <a:lnTo>
                  <a:pt x="0" y="66293"/>
                </a:lnTo>
                <a:lnTo>
                  <a:pt x="7427806" y="5637149"/>
                </a:lnTo>
                <a:lnTo>
                  <a:pt x="7516198" y="5637149"/>
                </a:lnTo>
                <a:close/>
              </a:path>
            </a:pathLst>
          </a:custGeom>
          <a:solidFill>
            <a:srgbClr val="F8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0" y="1261744"/>
            <a:ext cx="7428230" cy="5570855"/>
          </a:xfrm>
          <a:custGeom>
            <a:avLst/>
            <a:gdLst/>
            <a:ahLst/>
            <a:cxnLst/>
            <a:rect l="l" t="t" r="r" b="b"/>
            <a:pathLst>
              <a:path w="7428230" h="5570855">
                <a:moveTo>
                  <a:pt x="7427806" y="5570855"/>
                </a:moveTo>
                <a:lnTo>
                  <a:pt x="0" y="0"/>
                </a:lnTo>
                <a:lnTo>
                  <a:pt x="0" y="67056"/>
                </a:lnTo>
                <a:lnTo>
                  <a:pt x="7338398" y="5570855"/>
                </a:lnTo>
                <a:lnTo>
                  <a:pt x="7427806" y="5570855"/>
                </a:lnTo>
                <a:close/>
              </a:path>
            </a:pathLst>
          </a:custGeom>
          <a:solidFill>
            <a:srgbClr val="F7F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0" y="1328800"/>
            <a:ext cx="7338695" cy="5504180"/>
          </a:xfrm>
          <a:custGeom>
            <a:avLst/>
            <a:gdLst/>
            <a:ahLst/>
            <a:cxnLst/>
            <a:rect l="l" t="t" r="r" b="b"/>
            <a:pathLst>
              <a:path w="7338695" h="5504180">
                <a:moveTo>
                  <a:pt x="7338398" y="5503799"/>
                </a:moveTo>
                <a:lnTo>
                  <a:pt x="0" y="0"/>
                </a:lnTo>
                <a:lnTo>
                  <a:pt x="0" y="66293"/>
                </a:lnTo>
                <a:lnTo>
                  <a:pt x="7250006" y="5503799"/>
                </a:lnTo>
                <a:lnTo>
                  <a:pt x="7338398" y="5503799"/>
                </a:lnTo>
                <a:close/>
              </a:path>
            </a:pathLst>
          </a:custGeom>
          <a:solidFill>
            <a:srgbClr val="F7F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0" y="1395094"/>
            <a:ext cx="7250430" cy="5437505"/>
          </a:xfrm>
          <a:custGeom>
            <a:avLst/>
            <a:gdLst/>
            <a:ahLst/>
            <a:cxnLst/>
            <a:rect l="l" t="t" r="r" b="b"/>
            <a:pathLst>
              <a:path w="7250430" h="5437505">
                <a:moveTo>
                  <a:pt x="7250006" y="5437505"/>
                </a:moveTo>
                <a:lnTo>
                  <a:pt x="0" y="0"/>
                </a:lnTo>
                <a:lnTo>
                  <a:pt x="0" y="66293"/>
                </a:lnTo>
                <a:lnTo>
                  <a:pt x="7161614" y="5437505"/>
                </a:lnTo>
                <a:lnTo>
                  <a:pt x="7250006" y="5437505"/>
                </a:lnTo>
                <a:close/>
              </a:path>
            </a:pathLst>
          </a:custGeom>
          <a:solidFill>
            <a:srgbClr val="F6F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0" y="1461388"/>
            <a:ext cx="7162165" cy="5371465"/>
          </a:xfrm>
          <a:custGeom>
            <a:avLst/>
            <a:gdLst/>
            <a:ahLst/>
            <a:cxnLst/>
            <a:rect l="l" t="t" r="r" b="b"/>
            <a:pathLst>
              <a:path w="7162165" h="5371465">
                <a:moveTo>
                  <a:pt x="7161614" y="5371210"/>
                </a:moveTo>
                <a:lnTo>
                  <a:pt x="0" y="0"/>
                </a:lnTo>
                <a:lnTo>
                  <a:pt x="0" y="67055"/>
                </a:lnTo>
                <a:lnTo>
                  <a:pt x="7072206" y="5371210"/>
                </a:lnTo>
                <a:lnTo>
                  <a:pt x="7161614" y="5371210"/>
                </a:lnTo>
                <a:close/>
              </a:path>
            </a:pathLst>
          </a:custGeom>
          <a:solidFill>
            <a:srgbClr val="F5F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0" y="1528444"/>
            <a:ext cx="7072630" cy="5304155"/>
          </a:xfrm>
          <a:custGeom>
            <a:avLst/>
            <a:gdLst/>
            <a:ahLst/>
            <a:cxnLst/>
            <a:rect l="l" t="t" r="r" b="b"/>
            <a:pathLst>
              <a:path w="7072630" h="5304155">
                <a:moveTo>
                  <a:pt x="7072206" y="5304155"/>
                </a:moveTo>
                <a:lnTo>
                  <a:pt x="0" y="0"/>
                </a:lnTo>
                <a:lnTo>
                  <a:pt x="0" y="66293"/>
                </a:lnTo>
                <a:lnTo>
                  <a:pt x="6983814" y="5304155"/>
                </a:lnTo>
                <a:lnTo>
                  <a:pt x="7072206" y="5304155"/>
                </a:lnTo>
                <a:close/>
              </a:path>
            </a:pathLst>
          </a:custGeom>
          <a:solidFill>
            <a:srgbClr val="F4F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0" y="1594738"/>
            <a:ext cx="6984365" cy="5238115"/>
          </a:xfrm>
          <a:custGeom>
            <a:avLst/>
            <a:gdLst/>
            <a:ahLst/>
            <a:cxnLst/>
            <a:rect l="l" t="t" r="r" b="b"/>
            <a:pathLst>
              <a:path w="6984365" h="5238115">
                <a:moveTo>
                  <a:pt x="6983814" y="5237860"/>
                </a:moveTo>
                <a:lnTo>
                  <a:pt x="0" y="0"/>
                </a:lnTo>
                <a:lnTo>
                  <a:pt x="0" y="66293"/>
                </a:lnTo>
                <a:lnTo>
                  <a:pt x="6895422" y="5237860"/>
                </a:lnTo>
                <a:lnTo>
                  <a:pt x="6983814" y="5237860"/>
                </a:lnTo>
                <a:close/>
              </a:path>
            </a:pathLst>
          </a:custGeom>
          <a:solidFill>
            <a:srgbClr val="F4F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0" y="1661032"/>
            <a:ext cx="6895465" cy="5172075"/>
          </a:xfrm>
          <a:custGeom>
            <a:avLst/>
            <a:gdLst/>
            <a:ahLst/>
            <a:cxnLst/>
            <a:rect l="l" t="t" r="r" b="b"/>
            <a:pathLst>
              <a:path w="6895465" h="5172075">
                <a:moveTo>
                  <a:pt x="6895422" y="5171567"/>
                </a:moveTo>
                <a:lnTo>
                  <a:pt x="0" y="0"/>
                </a:lnTo>
                <a:lnTo>
                  <a:pt x="0" y="67056"/>
                </a:lnTo>
                <a:lnTo>
                  <a:pt x="6806014" y="5171567"/>
                </a:lnTo>
                <a:lnTo>
                  <a:pt x="6895422" y="5171567"/>
                </a:lnTo>
                <a:close/>
              </a:path>
            </a:pathLst>
          </a:custGeom>
          <a:solidFill>
            <a:srgbClr val="F3F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1728089"/>
            <a:ext cx="6806565" cy="5104765"/>
          </a:xfrm>
          <a:custGeom>
            <a:avLst/>
            <a:gdLst/>
            <a:ahLst/>
            <a:cxnLst/>
            <a:rect l="l" t="t" r="r" b="b"/>
            <a:pathLst>
              <a:path w="6806565" h="5104765">
                <a:moveTo>
                  <a:pt x="6806014" y="5104510"/>
                </a:moveTo>
                <a:lnTo>
                  <a:pt x="0" y="0"/>
                </a:lnTo>
                <a:lnTo>
                  <a:pt x="0" y="66293"/>
                </a:lnTo>
                <a:lnTo>
                  <a:pt x="6717622" y="5104510"/>
                </a:lnTo>
                <a:lnTo>
                  <a:pt x="6806014" y="5104510"/>
                </a:lnTo>
                <a:close/>
              </a:path>
            </a:pathLst>
          </a:custGeom>
          <a:solidFill>
            <a:srgbClr val="F2F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0" y="1794382"/>
            <a:ext cx="6717665" cy="5038725"/>
          </a:xfrm>
          <a:custGeom>
            <a:avLst/>
            <a:gdLst/>
            <a:ahLst/>
            <a:cxnLst/>
            <a:rect l="l" t="t" r="r" b="b"/>
            <a:pathLst>
              <a:path w="6717665" h="5038725">
                <a:moveTo>
                  <a:pt x="6717622" y="5038217"/>
                </a:moveTo>
                <a:lnTo>
                  <a:pt x="0" y="0"/>
                </a:lnTo>
                <a:lnTo>
                  <a:pt x="0" y="67056"/>
                </a:lnTo>
                <a:lnTo>
                  <a:pt x="6628214" y="5038217"/>
                </a:lnTo>
                <a:lnTo>
                  <a:pt x="6717622" y="5038217"/>
                </a:lnTo>
                <a:close/>
              </a:path>
            </a:pathLst>
          </a:custGeom>
          <a:solidFill>
            <a:srgbClr val="F1F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0" y="1861439"/>
            <a:ext cx="6628765" cy="4971415"/>
          </a:xfrm>
          <a:custGeom>
            <a:avLst/>
            <a:gdLst/>
            <a:ahLst/>
            <a:cxnLst/>
            <a:rect l="l" t="t" r="r" b="b"/>
            <a:pathLst>
              <a:path w="6628765" h="4971415">
                <a:moveTo>
                  <a:pt x="6628214" y="4971160"/>
                </a:moveTo>
                <a:lnTo>
                  <a:pt x="0" y="0"/>
                </a:lnTo>
                <a:lnTo>
                  <a:pt x="0" y="66293"/>
                </a:lnTo>
                <a:lnTo>
                  <a:pt x="6539822" y="4971160"/>
                </a:lnTo>
                <a:lnTo>
                  <a:pt x="6628214" y="4971160"/>
                </a:lnTo>
                <a:close/>
              </a:path>
            </a:pathLst>
          </a:custGeom>
          <a:solidFill>
            <a:srgbClr val="F0F0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0" y="1927732"/>
            <a:ext cx="6539865" cy="4905375"/>
          </a:xfrm>
          <a:custGeom>
            <a:avLst/>
            <a:gdLst/>
            <a:ahLst/>
            <a:cxnLst/>
            <a:rect l="l" t="t" r="r" b="b"/>
            <a:pathLst>
              <a:path w="6539865" h="4905375">
                <a:moveTo>
                  <a:pt x="6539822" y="4904867"/>
                </a:moveTo>
                <a:lnTo>
                  <a:pt x="0" y="0"/>
                </a:lnTo>
                <a:lnTo>
                  <a:pt x="0" y="66294"/>
                </a:lnTo>
                <a:lnTo>
                  <a:pt x="6451430" y="4904867"/>
                </a:lnTo>
                <a:lnTo>
                  <a:pt x="6539822" y="4904867"/>
                </a:lnTo>
                <a:close/>
              </a:path>
            </a:pathLst>
          </a:custGeom>
          <a:solidFill>
            <a:srgbClr val="EFE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0" y="1994026"/>
            <a:ext cx="6451600" cy="4838700"/>
          </a:xfrm>
          <a:custGeom>
            <a:avLst/>
            <a:gdLst/>
            <a:ahLst/>
            <a:cxnLst/>
            <a:rect l="l" t="t" r="r" b="b"/>
            <a:pathLst>
              <a:path w="6451600" h="4838700">
                <a:moveTo>
                  <a:pt x="6451430" y="4838573"/>
                </a:moveTo>
                <a:lnTo>
                  <a:pt x="0" y="0"/>
                </a:lnTo>
                <a:lnTo>
                  <a:pt x="0" y="67056"/>
                </a:lnTo>
                <a:lnTo>
                  <a:pt x="6362022" y="4838573"/>
                </a:lnTo>
                <a:lnTo>
                  <a:pt x="6451430" y="4838573"/>
                </a:lnTo>
                <a:close/>
              </a:path>
            </a:pathLst>
          </a:custGeom>
          <a:solidFill>
            <a:srgbClr val="EEE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0" y="2061082"/>
            <a:ext cx="6362065" cy="4772025"/>
          </a:xfrm>
          <a:custGeom>
            <a:avLst/>
            <a:gdLst/>
            <a:ahLst/>
            <a:cxnLst/>
            <a:rect l="l" t="t" r="r" b="b"/>
            <a:pathLst>
              <a:path w="6362065" h="4772025">
                <a:moveTo>
                  <a:pt x="6362022" y="4771517"/>
                </a:moveTo>
                <a:lnTo>
                  <a:pt x="0" y="0"/>
                </a:lnTo>
                <a:lnTo>
                  <a:pt x="0" y="66294"/>
                </a:lnTo>
                <a:lnTo>
                  <a:pt x="6273630" y="4771517"/>
                </a:lnTo>
                <a:lnTo>
                  <a:pt x="6362022" y="4771517"/>
                </a:lnTo>
                <a:close/>
              </a:path>
            </a:pathLst>
          </a:custGeom>
          <a:solidFill>
            <a:srgbClr val="EDE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0" y="2127376"/>
            <a:ext cx="6273800" cy="4705350"/>
          </a:xfrm>
          <a:custGeom>
            <a:avLst/>
            <a:gdLst/>
            <a:ahLst/>
            <a:cxnLst/>
            <a:rect l="l" t="t" r="r" b="b"/>
            <a:pathLst>
              <a:path w="6273800" h="4705350">
                <a:moveTo>
                  <a:pt x="6273630" y="4705223"/>
                </a:moveTo>
                <a:lnTo>
                  <a:pt x="0" y="0"/>
                </a:lnTo>
                <a:lnTo>
                  <a:pt x="0" y="66293"/>
                </a:lnTo>
                <a:lnTo>
                  <a:pt x="6185238" y="4705223"/>
                </a:lnTo>
                <a:lnTo>
                  <a:pt x="6273630" y="4705223"/>
                </a:lnTo>
                <a:close/>
              </a:path>
            </a:pathLst>
          </a:custGeom>
          <a:solidFill>
            <a:srgbClr val="EC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0" y="2193670"/>
            <a:ext cx="6185535" cy="4639310"/>
          </a:xfrm>
          <a:custGeom>
            <a:avLst/>
            <a:gdLst/>
            <a:ahLst/>
            <a:cxnLst/>
            <a:rect l="l" t="t" r="r" b="b"/>
            <a:pathLst>
              <a:path w="6185535" h="4639309">
                <a:moveTo>
                  <a:pt x="6185238" y="4638929"/>
                </a:moveTo>
                <a:lnTo>
                  <a:pt x="0" y="0"/>
                </a:lnTo>
                <a:lnTo>
                  <a:pt x="0" y="67056"/>
                </a:lnTo>
                <a:lnTo>
                  <a:pt x="6095830" y="4638929"/>
                </a:lnTo>
                <a:lnTo>
                  <a:pt x="6185238" y="4638929"/>
                </a:lnTo>
                <a:close/>
              </a:path>
            </a:pathLst>
          </a:custGeom>
          <a:solidFill>
            <a:srgbClr val="EBE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0" y="2260726"/>
            <a:ext cx="6096000" cy="4572000"/>
          </a:xfrm>
          <a:custGeom>
            <a:avLst/>
            <a:gdLst/>
            <a:ahLst/>
            <a:cxnLst/>
            <a:rect l="l" t="t" r="r" b="b"/>
            <a:pathLst>
              <a:path w="6096000" h="4572000">
                <a:moveTo>
                  <a:pt x="6095830" y="4571872"/>
                </a:moveTo>
                <a:lnTo>
                  <a:pt x="0" y="0"/>
                </a:lnTo>
                <a:lnTo>
                  <a:pt x="0" y="66293"/>
                </a:lnTo>
                <a:lnTo>
                  <a:pt x="6007438" y="4571872"/>
                </a:lnTo>
                <a:lnTo>
                  <a:pt x="6095830" y="4571872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2327020"/>
            <a:ext cx="6007735" cy="4505960"/>
          </a:xfrm>
          <a:custGeom>
            <a:avLst/>
            <a:gdLst/>
            <a:ahLst/>
            <a:cxnLst/>
            <a:rect l="l" t="t" r="r" b="b"/>
            <a:pathLst>
              <a:path w="6007735" h="4505959">
                <a:moveTo>
                  <a:pt x="6007438" y="4505578"/>
                </a:moveTo>
                <a:lnTo>
                  <a:pt x="0" y="0"/>
                </a:lnTo>
                <a:lnTo>
                  <a:pt x="0" y="67055"/>
                </a:lnTo>
                <a:lnTo>
                  <a:pt x="5918030" y="4505578"/>
                </a:lnTo>
                <a:lnTo>
                  <a:pt x="6007438" y="4505578"/>
                </a:lnTo>
                <a:close/>
              </a:path>
            </a:pathLst>
          </a:custGeom>
          <a:solidFill>
            <a:srgbClr val="E9E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0" y="2394076"/>
            <a:ext cx="5918200" cy="4438650"/>
          </a:xfrm>
          <a:custGeom>
            <a:avLst/>
            <a:gdLst/>
            <a:ahLst/>
            <a:cxnLst/>
            <a:rect l="l" t="t" r="r" b="b"/>
            <a:pathLst>
              <a:path w="5918200" h="4438650">
                <a:moveTo>
                  <a:pt x="5918030" y="4438522"/>
                </a:moveTo>
                <a:lnTo>
                  <a:pt x="0" y="0"/>
                </a:lnTo>
                <a:lnTo>
                  <a:pt x="0" y="66293"/>
                </a:lnTo>
                <a:lnTo>
                  <a:pt x="5829638" y="4438522"/>
                </a:lnTo>
                <a:lnTo>
                  <a:pt x="5918030" y="4438522"/>
                </a:lnTo>
                <a:close/>
              </a:path>
            </a:pathLst>
          </a:custGeom>
          <a:solidFill>
            <a:srgbClr val="E8E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0" y="2460370"/>
            <a:ext cx="5829935" cy="4372610"/>
          </a:xfrm>
          <a:custGeom>
            <a:avLst/>
            <a:gdLst/>
            <a:ahLst/>
            <a:cxnLst/>
            <a:rect l="l" t="t" r="r" b="b"/>
            <a:pathLst>
              <a:path w="5829935" h="4372609">
                <a:moveTo>
                  <a:pt x="5829638" y="4372228"/>
                </a:moveTo>
                <a:lnTo>
                  <a:pt x="0" y="0"/>
                </a:lnTo>
                <a:lnTo>
                  <a:pt x="0" y="66293"/>
                </a:lnTo>
                <a:lnTo>
                  <a:pt x="5741246" y="4372228"/>
                </a:lnTo>
                <a:lnTo>
                  <a:pt x="5829638" y="4372228"/>
                </a:lnTo>
                <a:close/>
              </a:path>
            </a:pathLst>
          </a:custGeom>
          <a:solidFill>
            <a:srgbClr val="E6E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0" y="2526664"/>
            <a:ext cx="5741670" cy="4305935"/>
          </a:xfrm>
          <a:custGeom>
            <a:avLst/>
            <a:gdLst/>
            <a:ahLst/>
            <a:cxnLst/>
            <a:rect l="l" t="t" r="r" b="b"/>
            <a:pathLst>
              <a:path w="5741670" h="4305934">
                <a:moveTo>
                  <a:pt x="5741246" y="4305935"/>
                </a:moveTo>
                <a:lnTo>
                  <a:pt x="0" y="0"/>
                </a:lnTo>
                <a:lnTo>
                  <a:pt x="0" y="67056"/>
                </a:lnTo>
                <a:lnTo>
                  <a:pt x="5651838" y="4305935"/>
                </a:lnTo>
                <a:lnTo>
                  <a:pt x="5741246" y="4305935"/>
                </a:lnTo>
                <a:close/>
              </a:path>
            </a:pathLst>
          </a:custGeom>
          <a:solidFill>
            <a:srgbClr val="E5E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0" y="2593720"/>
            <a:ext cx="5652135" cy="4239260"/>
          </a:xfrm>
          <a:custGeom>
            <a:avLst/>
            <a:gdLst/>
            <a:ahLst/>
            <a:cxnLst/>
            <a:rect l="l" t="t" r="r" b="b"/>
            <a:pathLst>
              <a:path w="5652135" h="4239259">
                <a:moveTo>
                  <a:pt x="5651838" y="4238879"/>
                </a:moveTo>
                <a:lnTo>
                  <a:pt x="0" y="0"/>
                </a:lnTo>
                <a:lnTo>
                  <a:pt x="0" y="66294"/>
                </a:lnTo>
                <a:lnTo>
                  <a:pt x="5563446" y="4238879"/>
                </a:lnTo>
                <a:lnTo>
                  <a:pt x="5651838" y="4238879"/>
                </a:lnTo>
                <a:close/>
              </a:path>
            </a:pathLst>
          </a:custGeom>
          <a:solidFill>
            <a:srgbClr val="E4E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0" y="2660014"/>
            <a:ext cx="5563870" cy="4172585"/>
          </a:xfrm>
          <a:custGeom>
            <a:avLst/>
            <a:gdLst/>
            <a:ahLst/>
            <a:cxnLst/>
            <a:rect l="l" t="t" r="r" b="b"/>
            <a:pathLst>
              <a:path w="5563870" h="4172584">
                <a:moveTo>
                  <a:pt x="5563446" y="4172584"/>
                </a:moveTo>
                <a:lnTo>
                  <a:pt x="0" y="0"/>
                </a:lnTo>
                <a:lnTo>
                  <a:pt x="0" y="67055"/>
                </a:lnTo>
                <a:lnTo>
                  <a:pt x="5474038" y="4172584"/>
                </a:lnTo>
                <a:lnTo>
                  <a:pt x="5563446" y="4172584"/>
                </a:lnTo>
                <a:close/>
              </a:path>
            </a:pathLst>
          </a:custGeom>
          <a:solidFill>
            <a:srgbClr val="E2E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0" y="2727070"/>
            <a:ext cx="5474335" cy="4105910"/>
          </a:xfrm>
          <a:custGeom>
            <a:avLst/>
            <a:gdLst/>
            <a:ahLst/>
            <a:cxnLst/>
            <a:rect l="l" t="t" r="r" b="b"/>
            <a:pathLst>
              <a:path w="5474335" h="4105909">
                <a:moveTo>
                  <a:pt x="5474038" y="4105528"/>
                </a:moveTo>
                <a:lnTo>
                  <a:pt x="0" y="0"/>
                </a:lnTo>
                <a:lnTo>
                  <a:pt x="0" y="66293"/>
                </a:lnTo>
                <a:lnTo>
                  <a:pt x="5385646" y="4105528"/>
                </a:lnTo>
                <a:lnTo>
                  <a:pt x="5474038" y="4105528"/>
                </a:lnTo>
                <a:close/>
              </a:path>
            </a:pathLst>
          </a:custGeom>
          <a:solidFill>
            <a:srgbClr val="E1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0" y="2793364"/>
            <a:ext cx="5386070" cy="4039235"/>
          </a:xfrm>
          <a:custGeom>
            <a:avLst/>
            <a:gdLst/>
            <a:ahLst/>
            <a:cxnLst/>
            <a:rect l="l" t="t" r="r" b="b"/>
            <a:pathLst>
              <a:path w="5386070" h="4039234">
                <a:moveTo>
                  <a:pt x="5385646" y="4039234"/>
                </a:moveTo>
                <a:lnTo>
                  <a:pt x="0" y="0"/>
                </a:lnTo>
                <a:lnTo>
                  <a:pt x="0" y="66293"/>
                </a:lnTo>
                <a:lnTo>
                  <a:pt x="5297254" y="4039234"/>
                </a:lnTo>
                <a:lnTo>
                  <a:pt x="5385646" y="4039234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0" y="2859658"/>
            <a:ext cx="5297805" cy="3973195"/>
          </a:xfrm>
          <a:custGeom>
            <a:avLst/>
            <a:gdLst/>
            <a:ahLst/>
            <a:cxnLst/>
            <a:rect l="l" t="t" r="r" b="b"/>
            <a:pathLst>
              <a:path w="5297805" h="3973195">
                <a:moveTo>
                  <a:pt x="5297254" y="3972941"/>
                </a:moveTo>
                <a:lnTo>
                  <a:pt x="0" y="0"/>
                </a:lnTo>
                <a:lnTo>
                  <a:pt x="0" y="67055"/>
                </a:lnTo>
                <a:lnTo>
                  <a:pt x="5207846" y="3972941"/>
                </a:lnTo>
                <a:lnTo>
                  <a:pt x="5297254" y="3972941"/>
                </a:lnTo>
                <a:close/>
              </a:path>
            </a:pathLst>
          </a:custGeom>
          <a:solidFill>
            <a:srgbClr val="DE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0" y="2926714"/>
            <a:ext cx="5208270" cy="3905885"/>
          </a:xfrm>
          <a:custGeom>
            <a:avLst/>
            <a:gdLst/>
            <a:ahLst/>
            <a:cxnLst/>
            <a:rect l="l" t="t" r="r" b="b"/>
            <a:pathLst>
              <a:path w="5208270" h="3905884">
                <a:moveTo>
                  <a:pt x="5207846" y="3905884"/>
                </a:moveTo>
                <a:lnTo>
                  <a:pt x="0" y="0"/>
                </a:lnTo>
                <a:lnTo>
                  <a:pt x="0" y="66293"/>
                </a:lnTo>
                <a:lnTo>
                  <a:pt x="5119454" y="3905884"/>
                </a:lnTo>
                <a:lnTo>
                  <a:pt x="5207846" y="3905884"/>
                </a:lnTo>
                <a:close/>
              </a:path>
            </a:pathLst>
          </a:custGeom>
          <a:solidFill>
            <a:srgbClr val="DDD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0" y="2993008"/>
            <a:ext cx="5120005" cy="3839845"/>
          </a:xfrm>
          <a:custGeom>
            <a:avLst/>
            <a:gdLst/>
            <a:ahLst/>
            <a:cxnLst/>
            <a:rect l="l" t="t" r="r" b="b"/>
            <a:pathLst>
              <a:path w="5120005" h="3839845">
                <a:moveTo>
                  <a:pt x="5119454" y="3839591"/>
                </a:moveTo>
                <a:lnTo>
                  <a:pt x="0" y="0"/>
                </a:lnTo>
                <a:lnTo>
                  <a:pt x="0" y="66293"/>
                </a:lnTo>
                <a:lnTo>
                  <a:pt x="5031062" y="3839591"/>
                </a:lnTo>
                <a:lnTo>
                  <a:pt x="5119454" y="3839591"/>
                </a:lnTo>
                <a:close/>
              </a:path>
            </a:pathLst>
          </a:custGeom>
          <a:solidFill>
            <a:srgbClr val="DBD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3059302"/>
            <a:ext cx="5031105" cy="3773804"/>
          </a:xfrm>
          <a:custGeom>
            <a:avLst/>
            <a:gdLst/>
            <a:ahLst/>
            <a:cxnLst/>
            <a:rect l="l" t="t" r="r" b="b"/>
            <a:pathLst>
              <a:path w="5031105" h="3773804">
                <a:moveTo>
                  <a:pt x="5031062" y="3773296"/>
                </a:moveTo>
                <a:lnTo>
                  <a:pt x="0" y="0"/>
                </a:lnTo>
                <a:lnTo>
                  <a:pt x="0" y="67055"/>
                </a:lnTo>
                <a:lnTo>
                  <a:pt x="4941654" y="3773296"/>
                </a:lnTo>
                <a:lnTo>
                  <a:pt x="5031062" y="3773296"/>
                </a:lnTo>
                <a:close/>
              </a:path>
            </a:pathLst>
          </a:custGeom>
          <a:solidFill>
            <a:srgbClr val="DADA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0" y="3126358"/>
            <a:ext cx="4942205" cy="3706495"/>
          </a:xfrm>
          <a:custGeom>
            <a:avLst/>
            <a:gdLst/>
            <a:ahLst/>
            <a:cxnLst/>
            <a:rect l="l" t="t" r="r" b="b"/>
            <a:pathLst>
              <a:path w="4942205" h="3706495">
                <a:moveTo>
                  <a:pt x="4941654" y="3706241"/>
                </a:moveTo>
                <a:lnTo>
                  <a:pt x="0" y="0"/>
                </a:lnTo>
                <a:lnTo>
                  <a:pt x="0" y="66293"/>
                </a:lnTo>
                <a:lnTo>
                  <a:pt x="4853262" y="3706241"/>
                </a:lnTo>
                <a:lnTo>
                  <a:pt x="4941654" y="3706241"/>
                </a:lnTo>
                <a:close/>
              </a:path>
            </a:pathLst>
          </a:custGeom>
          <a:solidFill>
            <a:srgbClr val="D8D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0" y="3192652"/>
            <a:ext cx="4853305" cy="3640454"/>
          </a:xfrm>
          <a:custGeom>
            <a:avLst/>
            <a:gdLst/>
            <a:ahLst/>
            <a:cxnLst/>
            <a:rect l="l" t="t" r="r" b="b"/>
            <a:pathLst>
              <a:path w="4853305" h="3640454">
                <a:moveTo>
                  <a:pt x="4853262" y="3639946"/>
                </a:moveTo>
                <a:lnTo>
                  <a:pt x="0" y="0"/>
                </a:lnTo>
                <a:lnTo>
                  <a:pt x="0" y="67055"/>
                </a:lnTo>
                <a:lnTo>
                  <a:pt x="4763854" y="3639946"/>
                </a:lnTo>
                <a:lnTo>
                  <a:pt x="4853262" y="3639946"/>
                </a:lnTo>
                <a:close/>
              </a:path>
            </a:pathLst>
          </a:custGeom>
          <a:solidFill>
            <a:srgbClr val="D7D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0" y="3259709"/>
            <a:ext cx="4764405" cy="3573145"/>
          </a:xfrm>
          <a:custGeom>
            <a:avLst/>
            <a:gdLst/>
            <a:ahLst/>
            <a:cxnLst/>
            <a:rect l="l" t="t" r="r" b="b"/>
            <a:pathLst>
              <a:path w="4764405" h="3573145">
                <a:moveTo>
                  <a:pt x="4763854" y="3572891"/>
                </a:moveTo>
                <a:lnTo>
                  <a:pt x="0" y="0"/>
                </a:lnTo>
                <a:lnTo>
                  <a:pt x="0" y="66294"/>
                </a:lnTo>
                <a:lnTo>
                  <a:pt x="4675462" y="3572891"/>
                </a:lnTo>
                <a:lnTo>
                  <a:pt x="4763854" y="3572891"/>
                </a:lnTo>
                <a:close/>
              </a:path>
            </a:pathLst>
          </a:custGeom>
          <a:solidFill>
            <a:srgbClr val="D5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0" y="3326003"/>
            <a:ext cx="4675505" cy="3507104"/>
          </a:xfrm>
          <a:custGeom>
            <a:avLst/>
            <a:gdLst/>
            <a:ahLst/>
            <a:cxnLst/>
            <a:rect l="l" t="t" r="r" b="b"/>
            <a:pathLst>
              <a:path w="4675505" h="3507104">
                <a:moveTo>
                  <a:pt x="4675462" y="3506596"/>
                </a:moveTo>
                <a:lnTo>
                  <a:pt x="0" y="0"/>
                </a:lnTo>
                <a:lnTo>
                  <a:pt x="0" y="66293"/>
                </a:lnTo>
                <a:lnTo>
                  <a:pt x="4587070" y="3506596"/>
                </a:lnTo>
                <a:lnTo>
                  <a:pt x="4675462" y="3506596"/>
                </a:lnTo>
                <a:close/>
              </a:path>
            </a:pathLst>
          </a:custGeom>
          <a:solidFill>
            <a:srgbClr val="D3D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0" y="3392296"/>
            <a:ext cx="4587240" cy="3440429"/>
          </a:xfrm>
          <a:custGeom>
            <a:avLst/>
            <a:gdLst/>
            <a:ahLst/>
            <a:cxnLst/>
            <a:rect l="l" t="t" r="r" b="b"/>
            <a:pathLst>
              <a:path w="4587240" h="3440429">
                <a:moveTo>
                  <a:pt x="4587070" y="3440303"/>
                </a:moveTo>
                <a:lnTo>
                  <a:pt x="0" y="0"/>
                </a:lnTo>
                <a:lnTo>
                  <a:pt x="0" y="67055"/>
                </a:lnTo>
                <a:lnTo>
                  <a:pt x="4497662" y="3440303"/>
                </a:lnTo>
                <a:lnTo>
                  <a:pt x="4587070" y="3440303"/>
                </a:lnTo>
                <a:close/>
              </a:path>
            </a:pathLst>
          </a:custGeom>
          <a:solidFill>
            <a:srgbClr val="D1D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0" y="3459353"/>
            <a:ext cx="4497705" cy="3373754"/>
          </a:xfrm>
          <a:custGeom>
            <a:avLst/>
            <a:gdLst/>
            <a:ahLst/>
            <a:cxnLst/>
            <a:rect l="l" t="t" r="r" b="b"/>
            <a:pathLst>
              <a:path w="4497705" h="3373754">
                <a:moveTo>
                  <a:pt x="4497662" y="3373247"/>
                </a:moveTo>
                <a:lnTo>
                  <a:pt x="0" y="0"/>
                </a:lnTo>
                <a:lnTo>
                  <a:pt x="0" y="66294"/>
                </a:lnTo>
                <a:lnTo>
                  <a:pt x="4409270" y="3373247"/>
                </a:lnTo>
                <a:lnTo>
                  <a:pt x="4497662" y="3373247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0" y="3525646"/>
            <a:ext cx="4409440" cy="3307079"/>
          </a:xfrm>
          <a:custGeom>
            <a:avLst/>
            <a:gdLst/>
            <a:ahLst/>
            <a:cxnLst/>
            <a:rect l="l" t="t" r="r" b="b"/>
            <a:pathLst>
              <a:path w="4409440" h="3307079">
                <a:moveTo>
                  <a:pt x="4409270" y="3306953"/>
                </a:moveTo>
                <a:lnTo>
                  <a:pt x="0" y="0"/>
                </a:lnTo>
                <a:lnTo>
                  <a:pt x="0" y="66293"/>
                </a:lnTo>
                <a:lnTo>
                  <a:pt x="4320878" y="3306953"/>
                </a:lnTo>
                <a:lnTo>
                  <a:pt x="4409270" y="3306953"/>
                </a:lnTo>
                <a:close/>
              </a:path>
            </a:pathLst>
          </a:custGeom>
          <a:solidFill>
            <a:srgbClr val="CFC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0" y="3591940"/>
            <a:ext cx="4321175" cy="3241040"/>
          </a:xfrm>
          <a:custGeom>
            <a:avLst/>
            <a:gdLst/>
            <a:ahLst/>
            <a:cxnLst/>
            <a:rect l="l" t="t" r="r" b="b"/>
            <a:pathLst>
              <a:path w="4321175" h="3241040">
                <a:moveTo>
                  <a:pt x="4320878" y="3240658"/>
                </a:moveTo>
                <a:lnTo>
                  <a:pt x="0" y="0"/>
                </a:lnTo>
                <a:lnTo>
                  <a:pt x="0" y="67055"/>
                </a:lnTo>
                <a:lnTo>
                  <a:pt x="4231470" y="3240658"/>
                </a:lnTo>
                <a:lnTo>
                  <a:pt x="4320878" y="3240658"/>
                </a:lnTo>
                <a:close/>
              </a:path>
            </a:pathLst>
          </a:custGeom>
          <a:solidFill>
            <a:srgbClr val="CDC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0" y="3658996"/>
            <a:ext cx="4231640" cy="3173730"/>
          </a:xfrm>
          <a:custGeom>
            <a:avLst/>
            <a:gdLst/>
            <a:ahLst/>
            <a:cxnLst/>
            <a:rect l="l" t="t" r="r" b="b"/>
            <a:pathLst>
              <a:path w="4231640" h="3173729">
                <a:moveTo>
                  <a:pt x="4231470" y="3173603"/>
                </a:moveTo>
                <a:lnTo>
                  <a:pt x="0" y="0"/>
                </a:lnTo>
                <a:lnTo>
                  <a:pt x="0" y="66293"/>
                </a:lnTo>
                <a:lnTo>
                  <a:pt x="4143078" y="3173603"/>
                </a:lnTo>
                <a:lnTo>
                  <a:pt x="4231470" y="3173603"/>
                </a:lnTo>
                <a:close/>
              </a:path>
            </a:pathLst>
          </a:custGeom>
          <a:solidFill>
            <a:srgbClr val="CCC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0" y="3725290"/>
            <a:ext cx="4143375" cy="3107690"/>
          </a:xfrm>
          <a:custGeom>
            <a:avLst/>
            <a:gdLst/>
            <a:ahLst/>
            <a:cxnLst/>
            <a:rect l="l" t="t" r="r" b="b"/>
            <a:pathLst>
              <a:path w="4143375" h="3107690">
                <a:moveTo>
                  <a:pt x="4143078" y="3107308"/>
                </a:moveTo>
                <a:lnTo>
                  <a:pt x="0" y="0"/>
                </a:lnTo>
                <a:lnTo>
                  <a:pt x="0" y="67055"/>
                </a:lnTo>
                <a:lnTo>
                  <a:pt x="4053670" y="3107308"/>
                </a:lnTo>
                <a:lnTo>
                  <a:pt x="4143078" y="3107308"/>
                </a:lnTo>
                <a:close/>
              </a:path>
            </a:pathLst>
          </a:custGeom>
          <a:solidFill>
            <a:srgbClr val="CAC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0" y="3792346"/>
            <a:ext cx="4053840" cy="3040380"/>
          </a:xfrm>
          <a:custGeom>
            <a:avLst/>
            <a:gdLst/>
            <a:ahLst/>
            <a:cxnLst/>
            <a:rect l="l" t="t" r="r" b="b"/>
            <a:pathLst>
              <a:path w="4053840" h="3040379">
                <a:moveTo>
                  <a:pt x="4053670" y="3040253"/>
                </a:moveTo>
                <a:lnTo>
                  <a:pt x="0" y="0"/>
                </a:lnTo>
                <a:lnTo>
                  <a:pt x="0" y="66293"/>
                </a:lnTo>
                <a:lnTo>
                  <a:pt x="3965278" y="3040253"/>
                </a:lnTo>
                <a:lnTo>
                  <a:pt x="4053670" y="3040253"/>
                </a:lnTo>
                <a:close/>
              </a:path>
            </a:pathLst>
          </a:custGeom>
          <a:solidFill>
            <a:srgbClr val="C8C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0" y="3858640"/>
            <a:ext cx="3965575" cy="2974340"/>
          </a:xfrm>
          <a:custGeom>
            <a:avLst/>
            <a:gdLst/>
            <a:ahLst/>
            <a:cxnLst/>
            <a:rect l="l" t="t" r="r" b="b"/>
            <a:pathLst>
              <a:path w="3965575" h="2974340">
                <a:moveTo>
                  <a:pt x="3965278" y="2973958"/>
                </a:moveTo>
                <a:lnTo>
                  <a:pt x="0" y="0"/>
                </a:lnTo>
                <a:lnTo>
                  <a:pt x="0" y="66293"/>
                </a:lnTo>
                <a:lnTo>
                  <a:pt x="3876886" y="2973958"/>
                </a:lnTo>
                <a:lnTo>
                  <a:pt x="3965278" y="2973958"/>
                </a:lnTo>
                <a:close/>
              </a:path>
            </a:pathLst>
          </a:custGeom>
          <a:solidFill>
            <a:srgbClr val="C6C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0" y="3924934"/>
            <a:ext cx="3877310" cy="2907665"/>
          </a:xfrm>
          <a:custGeom>
            <a:avLst/>
            <a:gdLst/>
            <a:ahLst/>
            <a:cxnLst/>
            <a:rect l="l" t="t" r="r" b="b"/>
            <a:pathLst>
              <a:path w="3877310" h="2907665">
                <a:moveTo>
                  <a:pt x="3876886" y="2907665"/>
                </a:moveTo>
                <a:lnTo>
                  <a:pt x="0" y="0"/>
                </a:lnTo>
                <a:lnTo>
                  <a:pt x="0" y="67056"/>
                </a:lnTo>
                <a:lnTo>
                  <a:pt x="3787478" y="2907665"/>
                </a:lnTo>
                <a:lnTo>
                  <a:pt x="3876886" y="2907665"/>
                </a:lnTo>
                <a:close/>
              </a:path>
            </a:pathLst>
          </a:custGeom>
          <a:solidFill>
            <a:srgbClr val="C5C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0" y="3991990"/>
            <a:ext cx="3787775" cy="2840990"/>
          </a:xfrm>
          <a:custGeom>
            <a:avLst/>
            <a:gdLst/>
            <a:ahLst/>
            <a:cxnLst/>
            <a:rect l="l" t="t" r="r" b="b"/>
            <a:pathLst>
              <a:path w="3787775" h="2840990">
                <a:moveTo>
                  <a:pt x="3787478" y="2840608"/>
                </a:moveTo>
                <a:lnTo>
                  <a:pt x="0" y="0"/>
                </a:lnTo>
                <a:lnTo>
                  <a:pt x="0" y="66293"/>
                </a:lnTo>
                <a:lnTo>
                  <a:pt x="3699086" y="2840608"/>
                </a:lnTo>
                <a:lnTo>
                  <a:pt x="3787478" y="2840608"/>
                </a:lnTo>
                <a:close/>
              </a:path>
            </a:pathLst>
          </a:custGeom>
          <a:solidFill>
            <a:srgbClr val="C3C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0" y="4058284"/>
            <a:ext cx="3699510" cy="2774315"/>
          </a:xfrm>
          <a:custGeom>
            <a:avLst/>
            <a:gdLst/>
            <a:ahLst/>
            <a:cxnLst/>
            <a:rect l="l" t="t" r="r" b="b"/>
            <a:pathLst>
              <a:path w="3699510" h="2774315">
                <a:moveTo>
                  <a:pt x="3699086" y="2774315"/>
                </a:moveTo>
                <a:lnTo>
                  <a:pt x="0" y="0"/>
                </a:lnTo>
                <a:lnTo>
                  <a:pt x="0" y="66294"/>
                </a:lnTo>
                <a:lnTo>
                  <a:pt x="3610694" y="2774315"/>
                </a:lnTo>
                <a:lnTo>
                  <a:pt x="3699086" y="2774315"/>
                </a:lnTo>
                <a:close/>
              </a:path>
            </a:pathLst>
          </a:custGeom>
          <a:solidFill>
            <a:srgbClr val="C2C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0" y="4124578"/>
            <a:ext cx="3611245" cy="2708275"/>
          </a:xfrm>
          <a:custGeom>
            <a:avLst/>
            <a:gdLst/>
            <a:ahLst/>
            <a:cxnLst/>
            <a:rect l="l" t="t" r="r" b="b"/>
            <a:pathLst>
              <a:path w="3611245" h="2708275">
                <a:moveTo>
                  <a:pt x="3610694" y="2708021"/>
                </a:moveTo>
                <a:lnTo>
                  <a:pt x="0" y="0"/>
                </a:lnTo>
                <a:lnTo>
                  <a:pt x="0" y="67056"/>
                </a:lnTo>
                <a:lnTo>
                  <a:pt x="3521286" y="2708021"/>
                </a:lnTo>
                <a:lnTo>
                  <a:pt x="3610694" y="2708021"/>
                </a:lnTo>
                <a:close/>
              </a:path>
            </a:pathLst>
          </a:custGeom>
          <a:solidFill>
            <a:srgbClr val="C0C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0" y="4191634"/>
            <a:ext cx="3521710" cy="2640965"/>
          </a:xfrm>
          <a:custGeom>
            <a:avLst/>
            <a:gdLst/>
            <a:ahLst/>
            <a:cxnLst/>
            <a:rect l="l" t="t" r="r" b="b"/>
            <a:pathLst>
              <a:path w="3521710" h="2640965">
                <a:moveTo>
                  <a:pt x="3521286" y="2640965"/>
                </a:moveTo>
                <a:lnTo>
                  <a:pt x="0" y="0"/>
                </a:lnTo>
                <a:lnTo>
                  <a:pt x="0" y="66294"/>
                </a:lnTo>
                <a:lnTo>
                  <a:pt x="3432894" y="2640965"/>
                </a:lnTo>
                <a:lnTo>
                  <a:pt x="3521286" y="2640965"/>
                </a:lnTo>
                <a:close/>
              </a:path>
            </a:pathLst>
          </a:custGeom>
          <a:solidFill>
            <a:srgbClr val="BEB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0" y="4257928"/>
            <a:ext cx="3433445" cy="2574925"/>
          </a:xfrm>
          <a:custGeom>
            <a:avLst/>
            <a:gdLst/>
            <a:ahLst/>
            <a:cxnLst/>
            <a:rect l="l" t="t" r="r" b="b"/>
            <a:pathLst>
              <a:path w="3433445" h="2574925">
                <a:moveTo>
                  <a:pt x="3432894" y="2574671"/>
                </a:moveTo>
                <a:lnTo>
                  <a:pt x="0" y="0"/>
                </a:lnTo>
                <a:lnTo>
                  <a:pt x="0" y="67056"/>
                </a:lnTo>
                <a:lnTo>
                  <a:pt x="3343486" y="2574671"/>
                </a:lnTo>
                <a:lnTo>
                  <a:pt x="3432894" y="2574671"/>
                </a:lnTo>
                <a:close/>
              </a:path>
            </a:pathLst>
          </a:custGeom>
          <a:solidFill>
            <a:srgbClr val="BCB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0" y="4324984"/>
            <a:ext cx="3343910" cy="2507615"/>
          </a:xfrm>
          <a:custGeom>
            <a:avLst/>
            <a:gdLst/>
            <a:ahLst/>
            <a:cxnLst/>
            <a:rect l="l" t="t" r="r" b="b"/>
            <a:pathLst>
              <a:path w="3343910" h="2507615">
                <a:moveTo>
                  <a:pt x="3343486" y="2507615"/>
                </a:moveTo>
                <a:lnTo>
                  <a:pt x="0" y="0"/>
                </a:lnTo>
                <a:lnTo>
                  <a:pt x="0" y="66294"/>
                </a:lnTo>
                <a:lnTo>
                  <a:pt x="3255094" y="2507615"/>
                </a:lnTo>
                <a:lnTo>
                  <a:pt x="3343486" y="2507615"/>
                </a:lnTo>
                <a:close/>
              </a:path>
            </a:pathLst>
          </a:custGeom>
          <a:solidFill>
            <a:srgbClr val="BBB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0" y="4391278"/>
            <a:ext cx="3255645" cy="2441575"/>
          </a:xfrm>
          <a:custGeom>
            <a:avLst/>
            <a:gdLst/>
            <a:ahLst/>
            <a:cxnLst/>
            <a:rect l="l" t="t" r="r" b="b"/>
            <a:pathLst>
              <a:path w="3255645" h="2441575">
                <a:moveTo>
                  <a:pt x="3255094" y="2441321"/>
                </a:moveTo>
                <a:lnTo>
                  <a:pt x="0" y="0"/>
                </a:lnTo>
                <a:lnTo>
                  <a:pt x="0" y="66294"/>
                </a:lnTo>
                <a:lnTo>
                  <a:pt x="3166702" y="2441321"/>
                </a:lnTo>
                <a:lnTo>
                  <a:pt x="3255094" y="2441321"/>
                </a:lnTo>
                <a:close/>
              </a:path>
            </a:pathLst>
          </a:custGeom>
          <a:solidFill>
            <a:srgbClr val="B9B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0" y="4457572"/>
            <a:ext cx="3166745" cy="2375535"/>
          </a:xfrm>
          <a:custGeom>
            <a:avLst/>
            <a:gdLst/>
            <a:ahLst/>
            <a:cxnLst/>
            <a:rect l="l" t="t" r="r" b="b"/>
            <a:pathLst>
              <a:path w="3166745" h="2375534">
                <a:moveTo>
                  <a:pt x="3166702" y="2375027"/>
                </a:moveTo>
                <a:lnTo>
                  <a:pt x="0" y="0"/>
                </a:lnTo>
                <a:lnTo>
                  <a:pt x="0" y="67055"/>
                </a:lnTo>
                <a:lnTo>
                  <a:pt x="3077294" y="2375027"/>
                </a:lnTo>
                <a:lnTo>
                  <a:pt x="3166702" y="2375027"/>
                </a:lnTo>
                <a:close/>
              </a:path>
            </a:pathLst>
          </a:custGeom>
          <a:solidFill>
            <a:srgbClr val="B8B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0" y="4524628"/>
            <a:ext cx="3077845" cy="2308225"/>
          </a:xfrm>
          <a:custGeom>
            <a:avLst/>
            <a:gdLst/>
            <a:ahLst/>
            <a:cxnLst/>
            <a:rect l="l" t="t" r="r" b="b"/>
            <a:pathLst>
              <a:path w="3077845" h="2308225">
                <a:moveTo>
                  <a:pt x="3077294" y="2307971"/>
                </a:moveTo>
                <a:lnTo>
                  <a:pt x="0" y="0"/>
                </a:lnTo>
                <a:lnTo>
                  <a:pt x="0" y="66294"/>
                </a:lnTo>
                <a:lnTo>
                  <a:pt x="2988902" y="2307971"/>
                </a:lnTo>
                <a:lnTo>
                  <a:pt x="3077294" y="2307971"/>
                </a:lnTo>
                <a:close/>
              </a:path>
            </a:pathLst>
          </a:custGeom>
          <a:solidFill>
            <a:srgbClr val="B6B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0" y="4590922"/>
            <a:ext cx="2988945" cy="2242185"/>
          </a:xfrm>
          <a:custGeom>
            <a:avLst/>
            <a:gdLst/>
            <a:ahLst/>
            <a:cxnLst/>
            <a:rect l="l" t="t" r="r" b="b"/>
            <a:pathLst>
              <a:path w="2988945" h="2242184">
                <a:moveTo>
                  <a:pt x="2988902" y="2241677"/>
                </a:moveTo>
                <a:lnTo>
                  <a:pt x="0" y="0"/>
                </a:lnTo>
                <a:lnTo>
                  <a:pt x="0" y="67055"/>
                </a:lnTo>
                <a:lnTo>
                  <a:pt x="2899494" y="2241677"/>
                </a:lnTo>
                <a:lnTo>
                  <a:pt x="2988902" y="2241677"/>
                </a:lnTo>
                <a:close/>
              </a:path>
            </a:pathLst>
          </a:custGeom>
          <a:solidFill>
            <a:srgbClr val="B5B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0" y="4657978"/>
            <a:ext cx="2900045" cy="2174875"/>
          </a:xfrm>
          <a:custGeom>
            <a:avLst/>
            <a:gdLst/>
            <a:ahLst/>
            <a:cxnLst/>
            <a:rect l="l" t="t" r="r" b="b"/>
            <a:pathLst>
              <a:path w="2900045" h="2174875">
                <a:moveTo>
                  <a:pt x="2899494" y="2174621"/>
                </a:moveTo>
                <a:lnTo>
                  <a:pt x="0" y="0"/>
                </a:lnTo>
                <a:lnTo>
                  <a:pt x="0" y="66294"/>
                </a:lnTo>
                <a:lnTo>
                  <a:pt x="2811102" y="2174621"/>
                </a:lnTo>
                <a:lnTo>
                  <a:pt x="2899494" y="2174621"/>
                </a:lnTo>
                <a:close/>
              </a:path>
            </a:pathLst>
          </a:custGeom>
          <a:solidFill>
            <a:srgbClr val="B3B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0" y="4724272"/>
            <a:ext cx="2811145" cy="2108835"/>
          </a:xfrm>
          <a:custGeom>
            <a:avLst/>
            <a:gdLst/>
            <a:ahLst/>
            <a:cxnLst/>
            <a:rect l="l" t="t" r="r" b="b"/>
            <a:pathLst>
              <a:path w="2811145" h="2108834">
                <a:moveTo>
                  <a:pt x="2811102" y="2108327"/>
                </a:moveTo>
                <a:lnTo>
                  <a:pt x="0" y="0"/>
                </a:lnTo>
                <a:lnTo>
                  <a:pt x="0" y="66293"/>
                </a:lnTo>
                <a:lnTo>
                  <a:pt x="2722710" y="2108327"/>
                </a:lnTo>
                <a:lnTo>
                  <a:pt x="2811102" y="2108327"/>
                </a:lnTo>
                <a:close/>
              </a:path>
            </a:pathLst>
          </a:custGeom>
          <a:solidFill>
            <a:srgbClr val="B2B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0" y="4790566"/>
            <a:ext cx="2722880" cy="2042160"/>
          </a:xfrm>
          <a:custGeom>
            <a:avLst/>
            <a:gdLst/>
            <a:ahLst/>
            <a:cxnLst/>
            <a:rect l="l" t="t" r="r" b="b"/>
            <a:pathLst>
              <a:path w="2722880" h="2042159">
                <a:moveTo>
                  <a:pt x="2722710" y="2042032"/>
                </a:moveTo>
                <a:lnTo>
                  <a:pt x="0" y="0"/>
                </a:lnTo>
                <a:lnTo>
                  <a:pt x="0" y="67055"/>
                </a:lnTo>
                <a:lnTo>
                  <a:pt x="2633302" y="2042032"/>
                </a:lnTo>
                <a:lnTo>
                  <a:pt x="2722710" y="2042032"/>
                </a:lnTo>
                <a:close/>
              </a:path>
            </a:pathLst>
          </a:custGeom>
          <a:solidFill>
            <a:srgbClr val="B1B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0" y="4857622"/>
            <a:ext cx="2633345" cy="1975485"/>
          </a:xfrm>
          <a:custGeom>
            <a:avLst/>
            <a:gdLst/>
            <a:ahLst/>
            <a:cxnLst/>
            <a:rect l="l" t="t" r="r" b="b"/>
            <a:pathLst>
              <a:path w="2633345" h="1975484">
                <a:moveTo>
                  <a:pt x="2633302" y="1974977"/>
                </a:moveTo>
                <a:lnTo>
                  <a:pt x="0" y="0"/>
                </a:lnTo>
                <a:lnTo>
                  <a:pt x="0" y="66293"/>
                </a:lnTo>
                <a:lnTo>
                  <a:pt x="2544910" y="1974977"/>
                </a:lnTo>
                <a:lnTo>
                  <a:pt x="2633302" y="1974977"/>
                </a:lnTo>
                <a:close/>
              </a:path>
            </a:pathLst>
          </a:custGeom>
          <a:solidFill>
            <a:srgbClr val="B0B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0" y="4923916"/>
            <a:ext cx="2545080" cy="1908810"/>
          </a:xfrm>
          <a:custGeom>
            <a:avLst/>
            <a:gdLst/>
            <a:ahLst/>
            <a:cxnLst/>
            <a:rect l="l" t="t" r="r" b="b"/>
            <a:pathLst>
              <a:path w="2545080" h="1908809">
                <a:moveTo>
                  <a:pt x="2544910" y="1908682"/>
                </a:moveTo>
                <a:lnTo>
                  <a:pt x="0" y="0"/>
                </a:lnTo>
                <a:lnTo>
                  <a:pt x="0" y="66293"/>
                </a:lnTo>
                <a:lnTo>
                  <a:pt x="2456518" y="1908682"/>
                </a:lnTo>
                <a:lnTo>
                  <a:pt x="2544910" y="1908682"/>
                </a:lnTo>
                <a:close/>
              </a:path>
            </a:pathLst>
          </a:custGeom>
          <a:solidFill>
            <a:srgbClr val="AEA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0" y="4990210"/>
            <a:ext cx="2456815" cy="1842770"/>
          </a:xfrm>
          <a:custGeom>
            <a:avLst/>
            <a:gdLst/>
            <a:ahLst/>
            <a:cxnLst/>
            <a:rect l="l" t="t" r="r" b="b"/>
            <a:pathLst>
              <a:path w="2456815" h="1842770">
                <a:moveTo>
                  <a:pt x="2456518" y="1842389"/>
                </a:moveTo>
                <a:lnTo>
                  <a:pt x="0" y="0"/>
                </a:lnTo>
                <a:lnTo>
                  <a:pt x="0" y="67056"/>
                </a:lnTo>
                <a:lnTo>
                  <a:pt x="2367110" y="1842389"/>
                </a:lnTo>
                <a:lnTo>
                  <a:pt x="2456518" y="1842389"/>
                </a:lnTo>
                <a:close/>
              </a:path>
            </a:pathLst>
          </a:custGeom>
          <a:solidFill>
            <a:srgbClr val="ADA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0" y="5057266"/>
            <a:ext cx="2367280" cy="1775460"/>
          </a:xfrm>
          <a:custGeom>
            <a:avLst/>
            <a:gdLst/>
            <a:ahLst/>
            <a:cxnLst/>
            <a:rect l="l" t="t" r="r" b="b"/>
            <a:pathLst>
              <a:path w="2367280" h="1775459">
                <a:moveTo>
                  <a:pt x="2367110" y="1775332"/>
                </a:moveTo>
                <a:lnTo>
                  <a:pt x="0" y="0"/>
                </a:lnTo>
                <a:lnTo>
                  <a:pt x="0" y="66293"/>
                </a:lnTo>
                <a:lnTo>
                  <a:pt x="2278718" y="1775332"/>
                </a:lnTo>
                <a:lnTo>
                  <a:pt x="2367110" y="1775332"/>
                </a:lnTo>
                <a:close/>
              </a:path>
            </a:pathLst>
          </a:custGeom>
          <a:solidFill>
            <a:srgbClr val="ABA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0" y="5123560"/>
            <a:ext cx="2279015" cy="1709420"/>
          </a:xfrm>
          <a:custGeom>
            <a:avLst/>
            <a:gdLst/>
            <a:ahLst/>
            <a:cxnLst/>
            <a:rect l="l" t="t" r="r" b="b"/>
            <a:pathLst>
              <a:path w="2279015" h="1709420">
                <a:moveTo>
                  <a:pt x="2278718" y="1709039"/>
                </a:moveTo>
                <a:lnTo>
                  <a:pt x="0" y="0"/>
                </a:lnTo>
                <a:lnTo>
                  <a:pt x="0" y="67056"/>
                </a:lnTo>
                <a:lnTo>
                  <a:pt x="2189310" y="1709039"/>
                </a:lnTo>
                <a:lnTo>
                  <a:pt x="2278718" y="1709039"/>
                </a:lnTo>
                <a:close/>
              </a:path>
            </a:pathLst>
          </a:custGeom>
          <a:solidFill>
            <a:srgbClr val="AAA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0" y="5190616"/>
            <a:ext cx="2189480" cy="1642110"/>
          </a:xfrm>
          <a:custGeom>
            <a:avLst/>
            <a:gdLst/>
            <a:ahLst/>
            <a:cxnLst/>
            <a:rect l="l" t="t" r="r" b="b"/>
            <a:pathLst>
              <a:path w="2189480" h="1642109">
                <a:moveTo>
                  <a:pt x="2189310" y="1641983"/>
                </a:moveTo>
                <a:lnTo>
                  <a:pt x="0" y="0"/>
                </a:lnTo>
                <a:lnTo>
                  <a:pt x="0" y="66293"/>
                </a:lnTo>
                <a:lnTo>
                  <a:pt x="2100918" y="1641983"/>
                </a:lnTo>
                <a:lnTo>
                  <a:pt x="2189310" y="1641983"/>
                </a:lnTo>
                <a:close/>
              </a:path>
            </a:pathLst>
          </a:custGeom>
          <a:solidFill>
            <a:srgbClr val="A9A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0" y="5256910"/>
            <a:ext cx="2101215" cy="1576070"/>
          </a:xfrm>
          <a:custGeom>
            <a:avLst/>
            <a:gdLst/>
            <a:ahLst/>
            <a:cxnLst/>
            <a:rect l="l" t="t" r="r" b="b"/>
            <a:pathLst>
              <a:path w="2101215" h="1576070">
                <a:moveTo>
                  <a:pt x="2100918" y="1575689"/>
                </a:moveTo>
                <a:lnTo>
                  <a:pt x="0" y="0"/>
                </a:lnTo>
                <a:lnTo>
                  <a:pt x="0" y="66294"/>
                </a:lnTo>
                <a:lnTo>
                  <a:pt x="2012526" y="1575689"/>
                </a:lnTo>
                <a:lnTo>
                  <a:pt x="2100918" y="1575689"/>
                </a:lnTo>
                <a:close/>
              </a:path>
            </a:pathLst>
          </a:custGeom>
          <a:solidFill>
            <a:srgbClr val="A8A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0" y="5323204"/>
            <a:ext cx="2012950" cy="1509395"/>
          </a:xfrm>
          <a:custGeom>
            <a:avLst/>
            <a:gdLst/>
            <a:ahLst/>
            <a:cxnLst/>
            <a:rect l="l" t="t" r="r" b="b"/>
            <a:pathLst>
              <a:path w="2012950" h="1509395">
                <a:moveTo>
                  <a:pt x="2012526" y="1509395"/>
                </a:moveTo>
                <a:lnTo>
                  <a:pt x="0" y="0"/>
                </a:lnTo>
                <a:lnTo>
                  <a:pt x="0" y="67056"/>
                </a:lnTo>
                <a:lnTo>
                  <a:pt x="1923118" y="1509395"/>
                </a:lnTo>
                <a:lnTo>
                  <a:pt x="2012526" y="1509395"/>
                </a:lnTo>
                <a:close/>
              </a:path>
            </a:pathLst>
          </a:custGeom>
          <a:solidFill>
            <a:srgbClr val="A7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0" y="5390260"/>
            <a:ext cx="1923414" cy="1442720"/>
          </a:xfrm>
          <a:custGeom>
            <a:avLst/>
            <a:gdLst/>
            <a:ahLst/>
            <a:cxnLst/>
            <a:rect l="l" t="t" r="r" b="b"/>
            <a:pathLst>
              <a:path w="1923414" h="1442720">
                <a:moveTo>
                  <a:pt x="1923118" y="1442339"/>
                </a:moveTo>
                <a:lnTo>
                  <a:pt x="0" y="0"/>
                </a:lnTo>
                <a:lnTo>
                  <a:pt x="0" y="66294"/>
                </a:lnTo>
                <a:lnTo>
                  <a:pt x="1834726" y="1442339"/>
                </a:lnTo>
                <a:lnTo>
                  <a:pt x="1923118" y="1442339"/>
                </a:lnTo>
                <a:close/>
              </a:path>
            </a:pathLst>
          </a:custGeom>
          <a:solidFill>
            <a:srgbClr val="A6A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0" y="5456554"/>
            <a:ext cx="1835150" cy="1376045"/>
          </a:xfrm>
          <a:custGeom>
            <a:avLst/>
            <a:gdLst/>
            <a:ahLst/>
            <a:cxnLst/>
            <a:rect l="l" t="t" r="r" b="b"/>
            <a:pathLst>
              <a:path w="1835150" h="1376045">
                <a:moveTo>
                  <a:pt x="1834726" y="1376045"/>
                </a:moveTo>
                <a:lnTo>
                  <a:pt x="0" y="0"/>
                </a:lnTo>
                <a:lnTo>
                  <a:pt x="0" y="66294"/>
                </a:lnTo>
                <a:lnTo>
                  <a:pt x="1746334" y="1376045"/>
                </a:lnTo>
                <a:lnTo>
                  <a:pt x="1834726" y="1376045"/>
                </a:lnTo>
                <a:close/>
              </a:path>
            </a:pathLst>
          </a:custGeom>
          <a:solidFill>
            <a:srgbClr val="A5A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0" y="5522848"/>
            <a:ext cx="1746885" cy="1310005"/>
          </a:xfrm>
          <a:custGeom>
            <a:avLst/>
            <a:gdLst/>
            <a:ahLst/>
            <a:cxnLst/>
            <a:rect l="l" t="t" r="r" b="b"/>
            <a:pathLst>
              <a:path w="1746885" h="1310004">
                <a:moveTo>
                  <a:pt x="1746334" y="1309750"/>
                </a:moveTo>
                <a:lnTo>
                  <a:pt x="0" y="0"/>
                </a:lnTo>
                <a:lnTo>
                  <a:pt x="0" y="67055"/>
                </a:lnTo>
                <a:lnTo>
                  <a:pt x="1656926" y="1309750"/>
                </a:lnTo>
                <a:lnTo>
                  <a:pt x="1746334" y="1309750"/>
                </a:lnTo>
                <a:close/>
              </a:path>
            </a:pathLst>
          </a:custGeom>
          <a:solidFill>
            <a:srgbClr val="A4A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0" y="5589904"/>
            <a:ext cx="1657350" cy="1242695"/>
          </a:xfrm>
          <a:custGeom>
            <a:avLst/>
            <a:gdLst/>
            <a:ahLst/>
            <a:cxnLst/>
            <a:rect l="l" t="t" r="r" b="b"/>
            <a:pathLst>
              <a:path w="1657350" h="1242695">
                <a:moveTo>
                  <a:pt x="1656926" y="1242695"/>
                </a:moveTo>
                <a:lnTo>
                  <a:pt x="0" y="0"/>
                </a:lnTo>
                <a:lnTo>
                  <a:pt x="0" y="66294"/>
                </a:lnTo>
                <a:lnTo>
                  <a:pt x="1568534" y="1242695"/>
                </a:lnTo>
                <a:lnTo>
                  <a:pt x="1656926" y="1242695"/>
                </a:lnTo>
                <a:close/>
              </a:path>
            </a:pathLst>
          </a:custGeom>
          <a:solidFill>
            <a:srgbClr val="A3A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0" y="5656198"/>
            <a:ext cx="1569085" cy="1176655"/>
          </a:xfrm>
          <a:custGeom>
            <a:avLst/>
            <a:gdLst/>
            <a:ahLst/>
            <a:cxnLst/>
            <a:rect l="l" t="t" r="r" b="b"/>
            <a:pathLst>
              <a:path w="1569085" h="1176654">
                <a:moveTo>
                  <a:pt x="1568534" y="1176401"/>
                </a:moveTo>
                <a:lnTo>
                  <a:pt x="0" y="0"/>
                </a:lnTo>
                <a:lnTo>
                  <a:pt x="0" y="67055"/>
                </a:lnTo>
                <a:lnTo>
                  <a:pt x="1479126" y="1176401"/>
                </a:lnTo>
                <a:lnTo>
                  <a:pt x="1568534" y="1176401"/>
                </a:lnTo>
                <a:close/>
              </a:path>
            </a:pathLst>
          </a:custGeom>
          <a:solidFill>
            <a:srgbClr val="A2A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0" y="5723254"/>
            <a:ext cx="1479550" cy="1109345"/>
          </a:xfrm>
          <a:custGeom>
            <a:avLst/>
            <a:gdLst/>
            <a:ahLst/>
            <a:cxnLst/>
            <a:rect l="l" t="t" r="r" b="b"/>
            <a:pathLst>
              <a:path w="1479550" h="1109345">
                <a:moveTo>
                  <a:pt x="1479126" y="1109345"/>
                </a:moveTo>
                <a:lnTo>
                  <a:pt x="0" y="0"/>
                </a:lnTo>
                <a:lnTo>
                  <a:pt x="0" y="66294"/>
                </a:lnTo>
                <a:lnTo>
                  <a:pt x="1390734" y="1109345"/>
                </a:lnTo>
                <a:lnTo>
                  <a:pt x="1479126" y="1109345"/>
                </a:lnTo>
                <a:close/>
              </a:path>
            </a:pathLst>
          </a:custGeom>
          <a:solidFill>
            <a:srgbClr val="A1A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0" y="5789548"/>
            <a:ext cx="1391285" cy="1043305"/>
          </a:xfrm>
          <a:custGeom>
            <a:avLst/>
            <a:gdLst/>
            <a:ahLst/>
            <a:cxnLst/>
            <a:rect l="l" t="t" r="r" b="b"/>
            <a:pathLst>
              <a:path w="1391285" h="1043304">
                <a:moveTo>
                  <a:pt x="1390734" y="1043050"/>
                </a:moveTo>
                <a:lnTo>
                  <a:pt x="0" y="0"/>
                </a:lnTo>
                <a:lnTo>
                  <a:pt x="0" y="66293"/>
                </a:lnTo>
                <a:lnTo>
                  <a:pt x="1302342" y="1043050"/>
                </a:lnTo>
                <a:lnTo>
                  <a:pt x="1390734" y="1043050"/>
                </a:lnTo>
                <a:close/>
              </a:path>
            </a:pathLst>
          </a:custGeom>
          <a:solidFill>
            <a:srgbClr val="A0A0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0" y="5855842"/>
            <a:ext cx="1302385" cy="977265"/>
          </a:xfrm>
          <a:custGeom>
            <a:avLst/>
            <a:gdLst/>
            <a:ahLst/>
            <a:cxnLst/>
            <a:rect l="l" t="t" r="r" b="b"/>
            <a:pathLst>
              <a:path w="1302385" h="977265">
                <a:moveTo>
                  <a:pt x="1302342" y="976757"/>
                </a:moveTo>
                <a:lnTo>
                  <a:pt x="0" y="0"/>
                </a:lnTo>
                <a:lnTo>
                  <a:pt x="0" y="67056"/>
                </a:lnTo>
                <a:lnTo>
                  <a:pt x="1212934" y="976757"/>
                </a:lnTo>
                <a:lnTo>
                  <a:pt x="1302342" y="976757"/>
                </a:lnTo>
                <a:close/>
              </a:path>
            </a:pathLst>
          </a:custGeom>
          <a:solidFill>
            <a:srgbClr val="A0A0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0" y="5922898"/>
            <a:ext cx="1213485" cy="909955"/>
          </a:xfrm>
          <a:custGeom>
            <a:avLst/>
            <a:gdLst/>
            <a:ahLst/>
            <a:cxnLst/>
            <a:rect l="l" t="t" r="r" b="b"/>
            <a:pathLst>
              <a:path w="1213485" h="909954">
                <a:moveTo>
                  <a:pt x="1212934" y="909701"/>
                </a:moveTo>
                <a:lnTo>
                  <a:pt x="0" y="0"/>
                </a:lnTo>
                <a:lnTo>
                  <a:pt x="0" y="66293"/>
                </a:lnTo>
                <a:lnTo>
                  <a:pt x="1124542" y="909701"/>
                </a:lnTo>
                <a:lnTo>
                  <a:pt x="1212934" y="909701"/>
                </a:lnTo>
                <a:close/>
              </a:path>
            </a:pathLst>
          </a:custGeom>
          <a:solidFill>
            <a:srgbClr val="9F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0" y="5989192"/>
            <a:ext cx="1124585" cy="843915"/>
          </a:xfrm>
          <a:custGeom>
            <a:avLst/>
            <a:gdLst/>
            <a:ahLst/>
            <a:cxnLst/>
            <a:rect l="l" t="t" r="r" b="b"/>
            <a:pathLst>
              <a:path w="1124585" h="843915">
                <a:moveTo>
                  <a:pt x="1124542" y="843407"/>
                </a:moveTo>
                <a:lnTo>
                  <a:pt x="0" y="0"/>
                </a:lnTo>
                <a:lnTo>
                  <a:pt x="0" y="66294"/>
                </a:lnTo>
                <a:lnTo>
                  <a:pt x="1036150" y="843407"/>
                </a:lnTo>
                <a:lnTo>
                  <a:pt x="1124542" y="843407"/>
                </a:lnTo>
                <a:close/>
              </a:path>
            </a:pathLst>
          </a:custGeom>
          <a:solidFill>
            <a:srgbClr val="9E9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0" y="6055486"/>
            <a:ext cx="1036319" cy="777240"/>
          </a:xfrm>
          <a:custGeom>
            <a:avLst/>
            <a:gdLst/>
            <a:ahLst/>
            <a:cxnLst/>
            <a:rect l="l" t="t" r="r" b="b"/>
            <a:pathLst>
              <a:path w="1036319" h="777240">
                <a:moveTo>
                  <a:pt x="1036150" y="777113"/>
                </a:moveTo>
                <a:lnTo>
                  <a:pt x="0" y="0"/>
                </a:lnTo>
                <a:lnTo>
                  <a:pt x="0" y="67056"/>
                </a:lnTo>
                <a:lnTo>
                  <a:pt x="946742" y="777113"/>
                </a:lnTo>
                <a:lnTo>
                  <a:pt x="1036150" y="777113"/>
                </a:lnTo>
                <a:close/>
              </a:path>
            </a:pathLst>
          </a:custGeom>
          <a:solidFill>
            <a:srgbClr val="9E9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0" y="6122542"/>
            <a:ext cx="946785" cy="710565"/>
          </a:xfrm>
          <a:custGeom>
            <a:avLst/>
            <a:gdLst/>
            <a:ahLst/>
            <a:cxnLst/>
            <a:rect l="l" t="t" r="r" b="b"/>
            <a:pathLst>
              <a:path w="946785" h="710565">
                <a:moveTo>
                  <a:pt x="946742" y="710057"/>
                </a:moveTo>
                <a:lnTo>
                  <a:pt x="0" y="0"/>
                </a:lnTo>
                <a:lnTo>
                  <a:pt x="0" y="66293"/>
                </a:lnTo>
                <a:lnTo>
                  <a:pt x="858350" y="710057"/>
                </a:lnTo>
                <a:lnTo>
                  <a:pt x="946742" y="710057"/>
                </a:lnTo>
                <a:close/>
              </a:path>
            </a:pathLst>
          </a:custGeom>
          <a:solidFill>
            <a:srgbClr val="9D9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0" y="6188836"/>
            <a:ext cx="858519" cy="643890"/>
          </a:xfrm>
          <a:custGeom>
            <a:avLst/>
            <a:gdLst/>
            <a:ahLst/>
            <a:cxnLst/>
            <a:rect l="l" t="t" r="r" b="b"/>
            <a:pathLst>
              <a:path w="858519" h="643890">
                <a:moveTo>
                  <a:pt x="858350" y="643763"/>
                </a:moveTo>
                <a:lnTo>
                  <a:pt x="0" y="0"/>
                </a:lnTo>
                <a:lnTo>
                  <a:pt x="0" y="67056"/>
                </a:lnTo>
                <a:lnTo>
                  <a:pt x="768942" y="643763"/>
                </a:lnTo>
                <a:lnTo>
                  <a:pt x="858350" y="643763"/>
                </a:lnTo>
                <a:close/>
              </a:path>
            </a:pathLst>
          </a:custGeom>
          <a:solidFill>
            <a:srgbClr val="9C9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0" y="6255892"/>
            <a:ext cx="768985" cy="577215"/>
          </a:xfrm>
          <a:custGeom>
            <a:avLst/>
            <a:gdLst/>
            <a:ahLst/>
            <a:cxnLst/>
            <a:rect l="l" t="t" r="r" b="b"/>
            <a:pathLst>
              <a:path w="768985" h="577215">
                <a:moveTo>
                  <a:pt x="768942" y="576706"/>
                </a:moveTo>
                <a:lnTo>
                  <a:pt x="0" y="0"/>
                </a:lnTo>
                <a:lnTo>
                  <a:pt x="0" y="66293"/>
                </a:lnTo>
                <a:lnTo>
                  <a:pt x="680550" y="576706"/>
                </a:lnTo>
                <a:lnTo>
                  <a:pt x="768942" y="576706"/>
                </a:lnTo>
                <a:close/>
              </a:path>
            </a:pathLst>
          </a:custGeom>
          <a:solidFill>
            <a:srgbClr val="9C9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0" y="6322186"/>
            <a:ext cx="680720" cy="510540"/>
          </a:xfrm>
          <a:custGeom>
            <a:avLst/>
            <a:gdLst/>
            <a:ahLst/>
            <a:cxnLst/>
            <a:rect l="l" t="t" r="r" b="b"/>
            <a:pathLst>
              <a:path w="680720" h="510540">
                <a:moveTo>
                  <a:pt x="680550" y="510413"/>
                </a:moveTo>
                <a:lnTo>
                  <a:pt x="0" y="0"/>
                </a:lnTo>
                <a:lnTo>
                  <a:pt x="0" y="66294"/>
                </a:lnTo>
                <a:lnTo>
                  <a:pt x="592158" y="510413"/>
                </a:lnTo>
                <a:lnTo>
                  <a:pt x="680550" y="510413"/>
                </a:lnTo>
                <a:close/>
              </a:path>
            </a:pathLst>
          </a:custGeom>
          <a:solidFill>
            <a:srgbClr val="9B9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0" y="6388480"/>
            <a:ext cx="592455" cy="444500"/>
          </a:xfrm>
          <a:custGeom>
            <a:avLst/>
            <a:gdLst/>
            <a:ahLst/>
            <a:cxnLst/>
            <a:rect l="l" t="t" r="r" b="b"/>
            <a:pathLst>
              <a:path w="592455" h="444500">
                <a:moveTo>
                  <a:pt x="592158" y="444119"/>
                </a:moveTo>
                <a:lnTo>
                  <a:pt x="0" y="0"/>
                </a:lnTo>
                <a:lnTo>
                  <a:pt x="0" y="67055"/>
                </a:lnTo>
                <a:lnTo>
                  <a:pt x="502750" y="444119"/>
                </a:lnTo>
                <a:lnTo>
                  <a:pt x="592158" y="444119"/>
                </a:lnTo>
                <a:close/>
              </a:path>
            </a:pathLst>
          </a:custGeom>
          <a:solidFill>
            <a:srgbClr val="9B9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0" y="6455536"/>
            <a:ext cx="502920" cy="377190"/>
          </a:xfrm>
          <a:custGeom>
            <a:avLst/>
            <a:gdLst/>
            <a:ahLst/>
            <a:cxnLst/>
            <a:rect l="l" t="t" r="r" b="b"/>
            <a:pathLst>
              <a:path w="502920" h="377190">
                <a:moveTo>
                  <a:pt x="502750" y="377063"/>
                </a:moveTo>
                <a:lnTo>
                  <a:pt x="0" y="0"/>
                </a:lnTo>
                <a:lnTo>
                  <a:pt x="0" y="66294"/>
                </a:lnTo>
                <a:lnTo>
                  <a:pt x="414358" y="377063"/>
                </a:lnTo>
                <a:lnTo>
                  <a:pt x="502750" y="377063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0" y="6521831"/>
            <a:ext cx="414655" cy="311150"/>
          </a:xfrm>
          <a:custGeom>
            <a:avLst/>
            <a:gdLst/>
            <a:ahLst/>
            <a:cxnLst/>
            <a:rect l="l" t="t" r="r" b="b"/>
            <a:pathLst>
              <a:path w="414655" h="311150">
                <a:moveTo>
                  <a:pt x="414358" y="310769"/>
                </a:moveTo>
                <a:lnTo>
                  <a:pt x="0" y="0"/>
                </a:lnTo>
                <a:lnTo>
                  <a:pt x="0" y="66294"/>
                </a:lnTo>
                <a:lnTo>
                  <a:pt x="325966" y="310769"/>
                </a:lnTo>
                <a:lnTo>
                  <a:pt x="414358" y="310769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0" y="6588125"/>
            <a:ext cx="326390" cy="244475"/>
          </a:xfrm>
          <a:custGeom>
            <a:avLst/>
            <a:gdLst/>
            <a:ahLst/>
            <a:cxnLst/>
            <a:rect l="l" t="t" r="r" b="b"/>
            <a:pathLst>
              <a:path w="326390" h="244475">
                <a:moveTo>
                  <a:pt x="325966" y="244475"/>
                </a:moveTo>
                <a:lnTo>
                  <a:pt x="0" y="0"/>
                </a:lnTo>
                <a:lnTo>
                  <a:pt x="0" y="67055"/>
                </a:lnTo>
                <a:lnTo>
                  <a:pt x="236558" y="244475"/>
                </a:lnTo>
                <a:lnTo>
                  <a:pt x="325966" y="244475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0" y="6655181"/>
            <a:ext cx="236558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82041" y="0"/>
            <a:ext cx="236558" cy="177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92633" y="0"/>
            <a:ext cx="326390" cy="244475"/>
          </a:xfrm>
          <a:custGeom>
            <a:avLst/>
            <a:gdLst/>
            <a:ahLst/>
            <a:cxnLst/>
            <a:rect l="l" t="t" r="r" b="b"/>
            <a:pathLst>
              <a:path w="326390" h="244475">
                <a:moveTo>
                  <a:pt x="325966" y="244474"/>
                </a:moveTo>
                <a:lnTo>
                  <a:pt x="325966" y="177418"/>
                </a:lnTo>
                <a:lnTo>
                  <a:pt x="89408" y="0"/>
                </a:lnTo>
                <a:lnTo>
                  <a:pt x="0" y="0"/>
                </a:lnTo>
                <a:lnTo>
                  <a:pt x="325966" y="244474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04241" y="0"/>
            <a:ext cx="414655" cy="311150"/>
          </a:xfrm>
          <a:custGeom>
            <a:avLst/>
            <a:gdLst/>
            <a:ahLst/>
            <a:cxnLst/>
            <a:rect l="l" t="t" r="r" b="b"/>
            <a:pathLst>
              <a:path w="414654" h="311150">
                <a:moveTo>
                  <a:pt x="414358" y="310769"/>
                </a:moveTo>
                <a:lnTo>
                  <a:pt x="414358" y="244474"/>
                </a:lnTo>
                <a:lnTo>
                  <a:pt x="88392" y="0"/>
                </a:lnTo>
                <a:lnTo>
                  <a:pt x="0" y="0"/>
                </a:lnTo>
                <a:lnTo>
                  <a:pt x="414358" y="310769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15849" y="0"/>
            <a:ext cx="502920" cy="377190"/>
          </a:xfrm>
          <a:custGeom>
            <a:avLst/>
            <a:gdLst/>
            <a:ahLst/>
            <a:cxnLst/>
            <a:rect l="l" t="t" r="r" b="b"/>
            <a:pathLst>
              <a:path w="502920" h="377190">
                <a:moveTo>
                  <a:pt x="502750" y="377062"/>
                </a:moveTo>
                <a:lnTo>
                  <a:pt x="502750" y="310768"/>
                </a:lnTo>
                <a:lnTo>
                  <a:pt x="88391" y="0"/>
                </a:lnTo>
                <a:lnTo>
                  <a:pt x="0" y="0"/>
                </a:lnTo>
                <a:lnTo>
                  <a:pt x="502750" y="377062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526441" y="0"/>
            <a:ext cx="592455" cy="444500"/>
          </a:xfrm>
          <a:custGeom>
            <a:avLst/>
            <a:gdLst/>
            <a:ahLst/>
            <a:cxnLst/>
            <a:rect l="l" t="t" r="r" b="b"/>
            <a:pathLst>
              <a:path w="592454" h="444500">
                <a:moveTo>
                  <a:pt x="592158" y="444118"/>
                </a:moveTo>
                <a:lnTo>
                  <a:pt x="592158" y="377062"/>
                </a:lnTo>
                <a:lnTo>
                  <a:pt x="89407" y="0"/>
                </a:lnTo>
                <a:lnTo>
                  <a:pt x="0" y="0"/>
                </a:lnTo>
                <a:lnTo>
                  <a:pt x="592158" y="444118"/>
                </a:lnTo>
                <a:close/>
              </a:path>
            </a:pathLst>
          </a:custGeom>
          <a:solidFill>
            <a:srgbClr val="9B9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438049" y="0"/>
            <a:ext cx="680720" cy="510540"/>
          </a:xfrm>
          <a:custGeom>
            <a:avLst/>
            <a:gdLst/>
            <a:ahLst/>
            <a:cxnLst/>
            <a:rect l="l" t="t" r="r" b="b"/>
            <a:pathLst>
              <a:path w="680720" h="510540">
                <a:moveTo>
                  <a:pt x="680550" y="510412"/>
                </a:moveTo>
                <a:lnTo>
                  <a:pt x="680550" y="444118"/>
                </a:lnTo>
                <a:lnTo>
                  <a:pt x="88391" y="0"/>
                </a:lnTo>
                <a:lnTo>
                  <a:pt x="0" y="0"/>
                </a:lnTo>
                <a:lnTo>
                  <a:pt x="680550" y="510412"/>
                </a:lnTo>
                <a:close/>
              </a:path>
            </a:pathLst>
          </a:custGeom>
          <a:solidFill>
            <a:srgbClr val="9B9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349657" y="0"/>
            <a:ext cx="768985" cy="577215"/>
          </a:xfrm>
          <a:custGeom>
            <a:avLst/>
            <a:gdLst/>
            <a:ahLst/>
            <a:cxnLst/>
            <a:rect l="l" t="t" r="r" b="b"/>
            <a:pathLst>
              <a:path w="768984" h="577215">
                <a:moveTo>
                  <a:pt x="768942" y="576706"/>
                </a:moveTo>
                <a:lnTo>
                  <a:pt x="768942" y="510412"/>
                </a:lnTo>
                <a:lnTo>
                  <a:pt x="88391" y="0"/>
                </a:lnTo>
                <a:lnTo>
                  <a:pt x="0" y="0"/>
                </a:lnTo>
                <a:lnTo>
                  <a:pt x="768942" y="576706"/>
                </a:lnTo>
                <a:close/>
              </a:path>
            </a:pathLst>
          </a:custGeom>
          <a:solidFill>
            <a:srgbClr val="9C9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60249" y="0"/>
            <a:ext cx="858519" cy="643890"/>
          </a:xfrm>
          <a:custGeom>
            <a:avLst/>
            <a:gdLst/>
            <a:ahLst/>
            <a:cxnLst/>
            <a:rect l="l" t="t" r="r" b="b"/>
            <a:pathLst>
              <a:path w="858520" h="643890">
                <a:moveTo>
                  <a:pt x="858350" y="643762"/>
                </a:moveTo>
                <a:lnTo>
                  <a:pt x="858350" y="576706"/>
                </a:lnTo>
                <a:lnTo>
                  <a:pt x="89408" y="0"/>
                </a:lnTo>
                <a:lnTo>
                  <a:pt x="0" y="0"/>
                </a:lnTo>
                <a:lnTo>
                  <a:pt x="858350" y="643762"/>
                </a:lnTo>
                <a:close/>
              </a:path>
            </a:pathLst>
          </a:custGeom>
          <a:solidFill>
            <a:srgbClr val="9C9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171857" y="0"/>
            <a:ext cx="946785" cy="710565"/>
          </a:xfrm>
          <a:custGeom>
            <a:avLst/>
            <a:gdLst/>
            <a:ahLst/>
            <a:cxnLst/>
            <a:rect l="l" t="t" r="r" b="b"/>
            <a:pathLst>
              <a:path w="946784" h="710565">
                <a:moveTo>
                  <a:pt x="946742" y="710056"/>
                </a:moveTo>
                <a:lnTo>
                  <a:pt x="946742" y="643762"/>
                </a:lnTo>
                <a:lnTo>
                  <a:pt x="88392" y="0"/>
                </a:lnTo>
                <a:lnTo>
                  <a:pt x="0" y="0"/>
                </a:lnTo>
                <a:lnTo>
                  <a:pt x="946742" y="710056"/>
                </a:lnTo>
                <a:close/>
              </a:path>
            </a:pathLst>
          </a:custGeom>
          <a:solidFill>
            <a:srgbClr val="9D9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82449" y="0"/>
            <a:ext cx="1036319" cy="777240"/>
          </a:xfrm>
          <a:custGeom>
            <a:avLst/>
            <a:gdLst/>
            <a:ahLst/>
            <a:cxnLst/>
            <a:rect l="l" t="t" r="r" b="b"/>
            <a:pathLst>
              <a:path w="1036320" h="777240">
                <a:moveTo>
                  <a:pt x="1036150" y="777112"/>
                </a:moveTo>
                <a:lnTo>
                  <a:pt x="1036150" y="710056"/>
                </a:lnTo>
                <a:lnTo>
                  <a:pt x="89407" y="0"/>
                </a:lnTo>
                <a:lnTo>
                  <a:pt x="0" y="0"/>
                </a:lnTo>
                <a:lnTo>
                  <a:pt x="1036150" y="777112"/>
                </a:lnTo>
                <a:close/>
              </a:path>
            </a:pathLst>
          </a:custGeom>
          <a:solidFill>
            <a:srgbClr val="9E9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994057" y="0"/>
            <a:ext cx="1124585" cy="843915"/>
          </a:xfrm>
          <a:custGeom>
            <a:avLst/>
            <a:gdLst/>
            <a:ahLst/>
            <a:cxnLst/>
            <a:rect l="l" t="t" r="r" b="b"/>
            <a:pathLst>
              <a:path w="1124584" h="843915">
                <a:moveTo>
                  <a:pt x="1124542" y="843406"/>
                </a:moveTo>
                <a:lnTo>
                  <a:pt x="1124542" y="777112"/>
                </a:lnTo>
                <a:lnTo>
                  <a:pt x="88391" y="0"/>
                </a:lnTo>
                <a:lnTo>
                  <a:pt x="0" y="0"/>
                </a:lnTo>
                <a:lnTo>
                  <a:pt x="1124542" y="843406"/>
                </a:lnTo>
                <a:close/>
              </a:path>
            </a:pathLst>
          </a:custGeom>
          <a:solidFill>
            <a:srgbClr val="9E9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905665" y="0"/>
            <a:ext cx="1213485" cy="909955"/>
          </a:xfrm>
          <a:custGeom>
            <a:avLst/>
            <a:gdLst/>
            <a:ahLst/>
            <a:cxnLst/>
            <a:rect l="l" t="t" r="r" b="b"/>
            <a:pathLst>
              <a:path w="1213484" h="909955">
                <a:moveTo>
                  <a:pt x="1212934" y="909700"/>
                </a:moveTo>
                <a:lnTo>
                  <a:pt x="1212934" y="843406"/>
                </a:lnTo>
                <a:lnTo>
                  <a:pt x="88392" y="0"/>
                </a:lnTo>
                <a:lnTo>
                  <a:pt x="0" y="0"/>
                </a:lnTo>
                <a:lnTo>
                  <a:pt x="1212934" y="909700"/>
                </a:lnTo>
                <a:close/>
              </a:path>
            </a:pathLst>
          </a:custGeom>
          <a:solidFill>
            <a:srgbClr val="9F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816257" y="0"/>
            <a:ext cx="1302385" cy="977265"/>
          </a:xfrm>
          <a:custGeom>
            <a:avLst/>
            <a:gdLst/>
            <a:ahLst/>
            <a:cxnLst/>
            <a:rect l="l" t="t" r="r" b="b"/>
            <a:pathLst>
              <a:path w="1302384" h="977265">
                <a:moveTo>
                  <a:pt x="1302342" y="976756"/>
                </a:moveTo>
                <a:lnTo>
                  <a:pt x="1302342" y="909700"/>
                </a:lnTo>
                <a:lnTo>
                  <a:pt x="89408" y="0"/>
                </a:lnTo>
                <a:lnTo>
                  <a:pt x="0" y="0"/>
                </a:lnTo>
                <a:lnTo>
                  <a:pt x="1302342" y="976756"/>
                </a:lnTo>
                <a:close/>
              </a:path>
            </a:pathLst>
          </a:custGeom>
          <a:solidFill>
            <a:srgbClr val="A0A0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727865" y="0"/>
            <a:ext cx="1391285" cy="1043305"/>
          </a:xfrm>
          <a:custGeom>
            <a:avLst/>
            <a:gdLst/>
            <a:ahLst/>
            <a:cxnLst/>
            <a:rect l="l" t="t" r="r" b="b"/>
            <a:pathLst>
              <a:path w="1391284" h="1043305">
                <a:moveTo>
                  <a:pt x="1390734" y="1043051"/>
                </a:moveTo>
                <a:lnTo>
                  <a:pt x="1390734" y="976757"/>
                </a:lnTo>
                <a:lnTo>
                  <a:pt x="88392" y="0"/>
                </a:lnTo>
                <a:lnTo>
                  <a:pt x="0" y="0"/>
                </a:lnTo>
                <a:lnTo>
                  <a:pt x="1390734" y="1043051"/>
                </a:lnTo>
                <a:close/>
              </a:path>
            </a:pathLst>
          </a:custGeom>
          <a:solidFill>
            <a:srgbClr val="A0A0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639473" y="0"/>
            <a:ext cx="1479550" cy="1109345"/>
          </a:xfrm>
          <a:custGeom>
            <a:avLst/>
            <a:gdLst/>
            <a:ahLst/>
            <a:cxnLst/>
            <a:rect l="l" t="t" r="r" b="b"/>
            <a:pathLst>
              <a:path w="1479550" h="1109345">
                <a:moveTo>
                  <a:pt x="1479126" y="1109344"/>
                </a:moveTo>
                <a:lnTo>
                  <a:pt x="1479126" y="1043050"/>
                </a:lnTo>
                <a:lnTo>
                  <a:pt x="88392" y="0"/>
                </a:lnTo>
                <a:lnTo>
                  <a:pt x="0" y="0"/>
                </a:lnTo>
                <a:lnTo>
                  <a:pt x="1479126" y="1109344"/>
                </a:lnTo>
                <a:close/>
              </a:path>
            </a:pathLst>
          </a:custGeom>
          <a:solidFill>
            <a:srgbClr val="A1A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550065" y="0"/>
            <a:ext cx="1569085" cy="1176655"/>
          </a:xfrm>
          <a:custGeom>
            <a:avLst/>
            <a:gdLst/>
            <a:ahLst/>
            <a:cxnLst/>
            <a:rect l="l" t="t" r="r" b="b"/>
            <a:pathLst>
              <a:path w="1569084" h="1176655">
                <a:moveTo>
                  <a:pt x="1568534" y="1176401"/>
                </a:moveTo>
                <a:lnTo>
                  <a:pt x="1568534" y="1109345"/>
                </a:lnTo>
                <a:lnTo>
                  <a:pt x="89408" y="0"/>
                </a:lnTo>
                <a:lnTo>
                  <a:pt x="0" y="0"/>
                </a:lnTo>
                <a:lnTo>
                  <a:pt x="1568534" y="1176401"/>
                </a:lnTo>
                <a:close/>
              </a:path>
            </a:pathLst>
          </a:custGeom>
          <a:solidFill>
            <a:srgbClr val="A2A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461673" y="0"/>
            <a:ext cx="1657350" cy="1242695"/>
          </a:xfrm>
          <a:custGeom>
            <a:avLst/>
            <a:gdLst/>
            <a:ahLst/>
            <a:cxnLst/>
            <a:rect l="l" t="t" r="r" b="b"/>
            <a:pathLst>
              <a:path w="1657350" h="1242695">
                <a:moveTo>
                  <a:pt x="1656926" y="1242694"/>
                </a:moveTo>
                <a:lnTo>
                  <a:pt x="1656926" y="1176400"/>
                </a:lnTo>
                <a:lnTo>
                  <a:pt x="88391" y="0"/>
                </a:lnTo>
                <a:lnTo>
                  <a:pt x="0" y="0"/>
                </a:lnTo>
                <a:lnTo>
                  <a:pt x="1656926" y="1242694"/>
                </a:lnTo>
                <a:close/>
              </a:path>
            </a:pathLst>
          </a:custGeom>
          <a:solidFill>
            <a:srgbClr val="A3A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372265" y="0"/>
            <a:ext cx="1746885" cy="1310005"/>
          </a:xfrm>
          <a:custGeom>
            <a:avLst/>
            <a:gdLst/>
            <a:ahLst/>
            <a:cxnLst/>
            <a:rect l="l" t="t" r="r" b="b"/>
            <a:pathLst>
              <a:path w="1746884" h="1310005">
                <a:moveTo>
                  <a:pt x="1746334" y="1309750"/>
                </a:moveTo>
                <a:lnTo>
                  <a:pt x="1746334" y="1242694"/>
                </a:lnTo>
                <a:lnTo>
                  <a:pt x="89407" y="0"/>
                </a:lnTo>
                <a:lnTo>
                  <a:pt x="0" y="0"/>
                </a:lnTo>
                <a:lnTo>
                  <a:pt x="1746334" y="1309750"/>
                </a:lnTo>
                <a:close/>
              </a:path>
            </a:pathLst>
          </a:custGeom>
          <a:solidFill>
            <a:srgbClr val="A4A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283873" y="0"/>
            <a:ext cx="1835150" cy="1376045"/>
          </a:xfrm>
          <a:custGeom>
            <a:avLst/>
            <a:gdLst/>
            <a:ahLst/>
            <a:cxnLst/>
            <a:rect l="l" t="t" r="r" b="b"/>
            <a:pathLst>
              <a:path w="1835150" h="1376045">
                <a:moveTo>
                  <a:pt x="1834726" y="1376044"/>
                </a:moveTo>
                <a:lnTo>
                  <a:pt x="1834726" y="1309750"/>
                </a:lnTo>
                <a:lnTo>
                  <a:pt x="88392" y="0"/>
                </a:lnTo>
                <a:lnTo>
                  <a:pt x="0" y="0"/>
                </a:lnTo>
                <a:lnTo>
                  <a:pt x="1834726" y="1376044"/>
                </a:lnTo>
                <a:close/>
              </a:path>
            </a:pathLst>
          </a:custGeom>
          <a:solidFill>
            <a:srgbClr val="A5A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195480" y="0"/>
            <a:ext cx="1923414" cy="1442720"/>
          </a:xfrm>
          <a:custGeom>
            <a:avLst/>
            <a:gdLst/>
            <a:ahLst/>
            <a:cxnLst/>
            <a:rect l="l" t="t" r="r" b="b"/>
            <a:pathLst>
              <a:path w="1923415" h="1442720">
                <a:moveTo>
                  <a:pt x="1923118" y="1442338"/>
                </a:moveTo>
                <a:lnTo>
                  <a:pt x="1923118" y="1376044"/>
                </a:lnTo>
                <a:lnTo>
                  <a:pt x="88392" y="0"/>
                </a:lnTo>
                <a:lnTo>
                  <a:pt x="0" y="0"/>
                </a:lnTo>
                <a:lnTo>
                  <a:pt x="1923118" y="1442338"/>
                </a:lnTo>
                <a:close/>
              </a:path>
            </a:pathLst>
          </a:custGeom>
          <a:solidFill>
            <a:srgbClr val="A6A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106073" y="0"/>
            <a:ext cx="2012950" cy="1509395"/>
          </a:xfrm>
          <a:custGeom>
            <a:avLst/>
            <a:gdLst/>
            <a:ahLst/>
            <a:cxnLst/>
            <a:rect l="l" t="t" r="r" b="b"/>
            <a:pathLst>
              <a:path w="2012950" h="1509395">
                <a:moveTo>
                  <a:pt x="2012526" y="1509394"/>
                </a:moveTo>
                <a:lnTo>
                  <a:pt x="2012526" y="1442338"/>
                </a:lnTo>
                <a:lnTo>
                  <a:pt x="89407" y="0"/>
                </a:lnTo>
                <a:lnTo>
                  <a:pt x="0" y="0"/>
                </a:lnTo>
                <a:lnTo>
                  <a:pt x="2012526" y="1509394"/>
                </a:lnTo>
                <a:close/>
              </a:path>
            </a:pathLst>
          </a:custGeom>
          <a:solidFill>
            <a:srgbClr val="A7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017680" y="0"/>
            <a:ext cx="2101215" cy="1576070"/>
          </a:xfrm>
          <a:custGeom>
            <a:avLst/>
            <a:gdLst/>
            <a:ahLst/>
            <a:cxnLst/>
            <a:rect l="l" t="t" r="r" b="b"/>
            <a:pathLst>
              <a:path w="2101215" h="1576070">
                <a:moveTo>
                  <a:pt x="2100918" y="1575688"/>
                </a:moveTo>
                <a:lnTo>
                  <a:pt x="2100918" y="1509394"/>
                </a:lnTo>
                <a:lnTo>
                  <a:pt x="88392" y="0"/>
                </a:lnTo>
                <a:lnTo>
                  <a:pt x="0" y="0"/>
                </a:lnTo>
                <a:lnTo>
                  <a:pt x="2100918" y="1575688"/>
                </a:lnTo>
                <a:close/>
              </a:path>
            </a:pathLst>
          </a:custGeom>
          <a:solidFill>
            <a:srgbClr val="A8A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929289" y="0"/>
            <a:ext cx="2189480" cy="1642110"/>
          </a:xfrm>
          <a:custGeom>
            <a:avLst/>
            <a:gdLst/>
            <a:ahLst/>
            <a:cxnLst/>
            <a:rect l="l" t="t" r="r" b="b"/>
            <a:pathLst>
              <a:path w="2189479" h="1642110">
                <a:moveTo>
                  <a:pt x="2189310" y="1641983"/>
                </a:moveTo>
                <a:lnTo>
                  <a:pt x="2189310" y="1575689"/>
                </a:lnTo>
                <a:lnTo>
                  <a:pt x="88392" y="0"/>
                </a:lnTo>
                <a:lnTo>
                  <a:pt x="0" y="0"/>
                </a:lnTo>
                <a:lnTo>
                  <a:pt x="2189310" y="1641983"/>
                </a:lnTo>
                <a:close/>
              </a:path>
            </a:pathLst>
          </a:custGeom>
          <a:solidFill>
            <a:srgbClr val="A9A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839880" y="0"/>
            <a:ext cx="2279015" cy="1709420"/>
          </a:xfrm>
          <a:custGeom>
            <a:avLst/>
            <a:gdLst/>
            <a:ahLst/>
            <a:cxnLst/>
            <a:rect l="l" t="t" r="r" b="b"/>
            <a:pathLst>
              <a:path w="2279015" h="1709420">
                <a:moveTo>
                  <a:pt x="2278718" y="1709038"/>
                </a:moveTo>
                <a:lnTo>
                  <a:pt x="2278718" y="1641982"/>
                </a:lnTo>
                <a:lnTo>
                  <a:pt x="89407" y="0"/>
                </a:lnTo>
                <a:lnTo>
                  <a:pt x="0" y="0"/>
                </a:lnTo>
                <a:lnTo>
                  <a:pt x="2278718" y="1709038"/>
                </a:lnTo>
                <a:close/>
              </a:path>
            </a:pathLst>
          </a:custGeom>
          <a:solidFill>
            <a:srgbClr val="AAA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751489" y="0"/>
            <a:ext cx="2367280" cy="1775460"/>
          </a:xfrm>
          <a:custGeom>
            <a:avLst/>
            <a:gdLst/>
            <a:ahLst/>
            <a:cxnLst/>
            <a:rect l="l" t="t" r="r" b="b"/>
            <a:pathLst>
              <a:path w="2367279" h="1775460">
                <a:moveTo>
                  <a:pt x="2367110" y="1775333"/>
                </a:moveTo>
                <a:lnTo>
                  <a:pt x="2367110" y="1709038"/>
                </a:lnTo>
                <a:lnTo>
                  <a:pt x="88391" y="0"/>
                </a:lnTo>
                <a:lnTo>
                  <a:pt x="0" y="0"/>
                </a:lnTo>
                <a:lnTo>
                  <a:pt x="2367110" y="1775333"/>
                </a:lnTo>
                <a:close/>
              </a:path>
            </a:pathLst>
          </a:custGeom>
          <a:solidFill>
            <a:srgbClr val="ABA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662080" y="0"/>
            <a:ext cx="2456815" cy="1842770"/>
          </a:xfrm>
          <a:custGeom>
            <a:avLst/>
            <a:gdLst/>
            <a:ahLst/>
            <a:cxnLst/>
            <a:rect l="l" t="t" r="r" b="b"/>
            <a:pathLst>
              <a:path w="2456815" h="1842770">
                <a:moveTo>
                  <a:pt x="2456518" y="1842388"/>
                </a:moveTo>
                <a:lnTo>
                  <a:pt x="2456518" y="1775332"/>
                </a:lnTo>
                <a:lnTo>
                  <a:pt x="89408" y="0"/>
                </a:lnTo>
                <a:lnTo>
                  <a:pt x="0" y="0"/>
                </a:lnTo>
                <a:lnTo>
                  <a:pt x="2456518" y="1842388"/>
                </a:lnTo>
                <a:close/>
              </a:path>
            </a:pathLst>
          </a:custGeom>
          <a:solidFill>
            <a:srgbClr val="ADA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573689" y="0"/>
            <a:ext cx="2545080" cy="1908810"/>
          </a:xfrm>
          <a:custGeom>
            <a:avLst/>
            <a:gdLst/>
            <a:ahLst/>
            <a:cxnLst/>
            <a:rect l="l" t="t" r="r" b="b"/>
            <a:pathLst>
              <a:path w="2545079" h="1908810">
                <a:moveTo>
                  <a:pt x="2544910" y="1908683"/>
                </a:moveTo>
                <a:lnTo>
                  <a:pt x="2544910" y="1842388"/>
                </a:lnTo>
                <a:lnTo>
                  <a:pt x="88392" y="0"/>
                </a:lnTo>
                <a:lnTo>
                  <a:pt x="0" y="0"/>
                </a:lnTo>
                <a:lnTo>
                  <a:pt x="2544910" y="1908683"/>
                </a:lnTo>
                <a:close/>
              </a:path>
            </a:pathLst>
          </a:custGeom>
          <a:solidFill>
            <a:srgbClr val="AEA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485297" y="0"/>
            <a:ext cx="2633345" cy="1975485"/>
          </a:xfrm>
          <a:custGeom>
            <a:avLst/>
            <a:gdLst/>
            <a:ahLst/>
            <a:cxnLst/>
            <a:rect l="l" t="t" r="r" b="b"/>
            <a:pathLst>
              <a:path w="2633345" h="1975485">
                <a:moveTo>
                  <a:pt x="2633302" y="1974977"/>
                </a:moveTo>
                <a:lnTo>
                  <a:pt x="2633302" y="1908683"/>
                </a:lnTo>
                <a:lnTo>
                  <a:pt x="88392" y="0"/>
                </a:lnTo>
                <a:lnTo>
                  <a:pt x="0" y="0"/>
                </a:lnTo>
                <a:lnTo>
                  <a:pt x="2633302" y="1974977"/>
                </a:lnTo>
                <a:close/>
              </a:path>
            </a:pathLst>
          </a:custGeom>
          <a:solidFill>
            <a:srgbClr val="AFAF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395889" y="0"/>
            <a:ext cx="2722880" cy="2042160"/>
          </a:xfrm>
          <a:custGeom>
            <a:avLst/>
            <a:gdLst/>
            <a:ahLst/>
            <a:cxnLst/>
            <a:rect l="l" t="t" r="r" b="b"/>
            <a:pathLst>
              <a:path w="2722879" h="2042160">
                <a:moveTo>
                  <a:pt x="2722710" y="2042033"/>
                </a:moveTo>
                <a:lnTo>
                  <a:pt x="2722710" y="1974977"/>
                </a:lnTo>
                <a:lnTo>
                  <a:pt x="89408" y="0"/>
                </a:lnTo>
                <a:lnTo>
                  <a:pt x="0" y="0"/>
                </a:lnTo>
                <a:lnTo>
                  <a:pt x="2722710" y="2042033"/>
                </a:lnTo>
                <a:close/>
              </a:path>
            </a:pathLst>
          </a:custGeom>
          <a:solidFill>
            <a:srgbClr val="B1B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307497" y="0"/>
            <a:ext cx="2811145" cy="2108835"/>
          </a:xfrm>
          <a:custGeom>
            <a:avLst/>
            <a:gdLst/>
            <a:ahLst/>
            <a:cxnLst/>
            <a:rect l="l" t="t" r="r" b="b"/>
            <a:pathLst>
              <a:path w="2811145" h="2108835">
                <a:moveTo>
                  <a:pt x="2811102" y="2108327"/>
                </a:moveTo>
                <a:lnTo>
                  <a:pt x="2811102" y="2042033"/>
                </a:lnTo>
                <a:lnTo>
                  <a:pt x="88391" y="0"/>
                </a:lnTo>
                <a:lnTo>
                  <a:pt x="0" y="0"/>
                </a:lnTo>
                <a:lnTo>
                  <a:pt x="2811102" y="2108327"/>
                </a:lnTo>
                <a:close/>
              </a:path>
            </a:pathLst>
          </a:custGeom>
          <a:solidFill>
            <a:srgbClr val="B2B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219105" y="0"/>
            <a:ext cx="2900045" cy="2174875"/>
          </a:xfrm>
          <a:custGeom>
            <a:avLst/>
            <a:gdLst/>
            <a:ahLst/>
            <a:cxnLst/>
            <a:rect l="l" t="t" r="r" b="b"/>
            <a:pathLst>
              <a:path w="2900045" h="2174875">
                <a:moveTo>
                  <a:pt x="2899494" y="2174620"/>
                </a:moveTo>
                <a:lnTo>
                  <a:pt x="2899494" y="2108326"/>
                </a:lnTo>
                <a:lnTo>
                  <a:pt x="88391" y="0"/>
                </a:lnTo>
                <a:lnTo>
                  <a:pt x="0" y="0"/>
                </a:lnTo>
                <a:lnTo>
                  <a:pt x="2899494" y="2174620"/>
                </a:lnTo>
                <a:close/>
              </a:path>
            </a:pathLst>
          </a:custGeom>
          <a:solidFill>
            <a:srgbClr val="B3B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129697" y="0"/>
            <a:ext cx="2988945" cy="2242185"/>
          </a:xfrm>
          <a:custGeom>
            <a:avLst/>
            <a:gdLst/>
            <a:ahLst/>
            <a:cxnLst/>
            <a:rect l="l" t="t" r="r" b="b"/>
            <a:pathLst>
              <a:path w="2988945" h="2242185">
                <a:moveTo>
                  <a:pt x="2988902" y="2241676"/>
                </a:moveTo>
                <a:lnTo>
                  <a:pt x="2988902" y="2174620"/>
                </a:lnTo>
                <a:lnTo>
                  <a:pt x="89407" y="0"/>
                </a:lnTo>
                <a:lnTo>
                  <a:pt x="0" y="0"/>
                </a:lnTo>
                <a:lnTo>
                  <a:pt x="2988902" y="2241676"/>
                </a:lnTo>
                <a:close/>
              </a:path>
            </a:pathLst>
          </a:custGeom>
          <a:solidFill>
            <a:srgbClr val="B5B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041305" y="0"/>
            <a:ext cx="3077845" cy="2308225"/>
          </a:xfrm>
          <a:custGeom>
            <a:avLst/>
            <a:gdLst/>
            <a:ahLst/>
            <a:cxnLst/>
            <a:rect l="l" t="t" r="r" b="b"/>
            <a:pathLst>
              <a:path w="3077845" h="2308225">
                <a:moveTo>
                  <a:pt x="3077294" y="2307970"/>
                </a:moveTo>
                <a:lnTo>
                  <a:pt x="3077294" y="2241676"/>
                </a:lnTo>
                <a:lnTo>
                  <a:pt x="88391" y="0"/>
                </a:lnTo>
                <a:lnTo>
                  <a:pt x="0" y="0"/>
                </a:lnTo>
                <a:lnTo>
                  <a:pt x="3077294" y="2307970"/>
                </a:lnTo>
                <a:close/>
              </a:path>
            </a:pathLst>
          </a:custGeom>
          <a:solidFill>
            <a:srgbClr val="B6B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5951897" y="0"/>
            <a:ext cx="3166745" cy="2375535"/>
          </a:xfrm>
          <a:custGeom>
            <a:avLst/>
            <a:gdLst/>
            <a:ahLst/>
            <a:cxnLst/>
            <a:rect l="l" t="t" r="r" b="b"/>
            <a:pathLst>
              <a:path w="3166745" h="2375535">
                <a:moveTo>
                  <a:pt x="3166702" y="2375026"/>
                </a:moveTo>
                <a:lnTo>
                  <a:pt x="3166702" y="2307970"/>
                </a:lnTo>
                <a:lnTo>
                  <a:pt x="89408" y="0"/>
                </a:lnTo>
                <a:lnTo>
                  <a:pt x="0" y="0"/>
                </a:lnTo>
                <a:lnTo>
                  <a:pt x="3166702" y="2375026"/>
                </a:lnTo>
                <a:close/>
              </a:path>
            </a:pathLst>
          </a:custGeom>
          <a:solidFill>
            <a:srgbClr val="B8B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5863505" y="0"/>
            <a:ext cx="3255645" cy="2441575"/>
          </a:xfrm>
          <a:custGeom>
            <a:avLst/>
            <a:gdLst/>
            <a:ahLst/>
            <a:cxnLst/>
            <a:rect l="l" t="t" r="r" b="b"/>
            <a:pathLst>
              <a:path w="3255645" h="2441575">
                <a:moveTo>
                  <a:pt x="3255094" y="2441320"/>
                </a:moveTo>
                <a:lnTo>
                  <a:pt x="3255094" y="2375026"/>
                </a:lnTo>
                <a:lnTo>
                  <a:pt x="88392" y="0"/>
                </a:lnTo>
                <a:lnTo>
                  <a:pt x="0" y="0"/>
                </a:lnTo>
                <a:lnTo>
                  <a:pt x="3255094" y="2441320"/>
                </a:lnTo>
                <a:close/>
              </a:path>
            </a:pathLst>
          </a:custGeom>
          <a:solidFill>
            <a:srgbClr val="B9B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775113" y="0"/>
            <a:ext cx="3343910" cy="2507615"/>
          </a:xfrm>
          <a:custGeom>
            <a:avLst/>
            <a:gdLst/>
            <a:ahLst/>
            <a:cxnLst/>
            <a:rect l="l" t="t" r="r" b="b"/>
            <a:pathLst>
              <a:path w="3343909" h="2507615">
                <a:moveTo>
                  <a:pt x="3343486" y="2507614"/>
                </a:moveTo>
                <a:lnTo>
                  <a:pt x="3343486" y="2441320"/>
                </a:lnTo>
                <a:lnTo>
                  <a:pt x="88392" y="0"/>
                </a:lnTo>
                <a:lnTo>
                  <a:pt x="0" y="0"/>
                </a:lnTo>
                <a:lnTo>
                  <a:pt x="3343486" y="2507614"/>
                </a:lnTo>
                <a:close/>
              </a:path>
            </a:pathLst>
          </a:custGeom>
          <a:solidFill>
            <a:srgbClr val="BBB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685705" y="0"/>
            <a:ext cx="3433445" cy="2574925"/>
          </a:xfrm>
          <a:custGeom>
            <a:avLst/>
            <a:gdLst/>
            <a:ahLst/>
            <a:cxnLst/>
            <a:rect l="l" t="t" r="r" b="b"/>
            <a:pathLst>
              <a:path w="3433445" h="2574925">
                <a:moveTo>
                  <a:pt x="3432894" y="2574671"/>
                </a:moveTo>
                <a:lnTo>
                  <a:pt x="3432894" y="2507614"/>
                </a:lnTo>
                <a:lnTo>
                  <a:pt x="89408" y="0"/>
                </a:lnTo>
                <a:lnTo>
                  <a:pt x="0" y="0"/>
                </a:lnTo>
                <a:lnTo>
                  <a:pt x="3432894" y="2574671"/>
                </a:lnTo>
                <a:close/>
              </a:path>
            </a:pathLst>
          </a:custGeom>
          <a:solidFill>
            <a:srgbClr val="BCB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597313" y="0"/>
            <a:ext cx="3521710" cy="2640965"/>
          </a:xfrm>
          <a:custGeom>
            <a:avLst/>
            <a:gdLst/>
            <a:ahLst/>
            <a:cxnLst/>
            <a:rect l="l" t="t" r="r" b="b"/>
            <a:pathLst>
              <a:path w="3521709" h="2640965">
                <a:moveTo>
                  <a:pt x="3521286" y="2640965"/>
                </a:moveTo>
                <a:lnTo>
                  <a:pt x="3521286" y="2574671"/>
                </a:lnTo>
                <a:lnTo>
                  <a:pt x="88392" y="0"/>
                </a:lnTo>
                <a:lnTo>
                  <a:pt x="0" y="0"/>
                </a:lnTo>
                <a:lnTo>
                  <a:pt x="3521286" y="2640965"/>
                </a:lnTo>
                <a:close/>
              </a:path>
            </a:pathLst>
          </a:custGeom>
          <a:solidFill>
            <a:srgbClr val="BEB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507905" y="0"/>
            <a:ext cx="3611245" cy="2708275"/>
          </a:xfrm>
          <a:custGeom>
            <a:avLst/>
            <a:gdLst/>
            <a:ahLst/>
            <a:cxnLst/>
            <a:rect l="l" t="t" r="r" b="b"/>
            <a:pathLst>
              <a:path w="3611245" h="2708275">
                <a:moveTo>
                  <a:pt x="3610694" y="2708020"/>
                </a:moveTo>
                <a:lnTo>
                  <a:pt x="3610694" y="2640964"/>
                </a:lnTo>
                <a:lnTo>
                  <a:pt x="89408" y="0"/>
                </a:lnTo>
                <a:lnTo>
                  <a:pt x="0" y="0"/>
                </a:lnTo>
                <a:lnTo>
                  <a:pt x="3610694" y="2708020"/>
                </a:lnTo>
                <a:close/>
              </a:path>
            </a:pathLst>
          </a:custGeom>
          <a:solidFill>
            <a:srgbClr val="C0C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5419513" y="0"/>
            <a:ext cx="3699510" cy="2774315"/>
          </a:xfrm>
          <a:custGeom>
            <a:avLst/>
            <a:gdLst/>
            <a:ahLst/>
            <a:cxnLst/>
            <a:rect l="l" t="t" r="r" b="b"/>
            <a:pathLst>
              <a:path w="3699509" h="2774315">
                <a:moveTo>
                  <a:pt x="3699086" y="2774315"/>
                </a:moveTo>
                <a:lnTo>
                  <a:pt x="3699086" y="2708020"/>
                </a:lnTo>
                <a:lnTo>
                  <a:pt x="88392" y="0"/>
                </a:lnTo>
                <a:lnTo>
                  <a:pt x="0" y="0"/>
                </a:lnTo>
                <a:lnTo>
                  <a:pt x="3699086" y="2774315"/>
                </a:lnTo>
                <a:close/>
              </a:path>
            </a:pathLst>
          </a:custGeom>
          <a:solidFill>
            <a:srgbClr val="C2C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5331121" y="0"/>
            <a:ext cx="3787775" cy="2840990"/>
          </a:xfrm>
          <a:custGeom>
            <a:avLst/>
            <a:gdLst/>
            <a:ahLst/>
            <a:cxnLst/>
            <a:rect l="l" t="t" r="r" b="b"/>
            <a:pathLst>
              <a:path w="3787775" h="2840990">
                <a:moveTo>
                  <a:pt x="3787478" y="2840608"/>
                </a:moveTo>
                <a:lnTo>
                  <a:pt x="3787478" y="2774314"/>
                </a:lnTo>
                <a:lnTo>
                  <a:pt x="88391" y="0"/>
                </a:lnTo>
                <a:lnTo>
                  <a:pt x="0" y="0"/>
                </a:lnTo>
                <a:lnTo>
                  <a:pt x="3787478" y="2840608"/>
                </a:lnTo>
                <a:close/>
              </a:path>
            </a:pathLst>
          </a:custGeom>
          <a:solidFill>
            <a:srgbClr val="C3C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5241713" y="0"/>
            <a:ext cx="3877310" cy="2907665"/>
          </a:xfrm>
          <a:custGeom>
            <a:avLst/>
            <a:gdLst/>
            <a:ahLst/>
            <a:cxnLst/>
            <a:rect l="l" t="t" r="r" b="b"/>
            <a:pathLst>
              <a:path w="3877309" h="2907665">
                <a:moveTo>
                  <a:pt x="3876886" y="2907664"/>
                </a:moveTo>
                <a:lnTo>
                  <a:pt x="3876886" y="2840608"/>
                </a:lnTo>
                <a:lnTo>
                  <a:pt x="89408" y="0"/>
                </a:lnTo>
                <a:lnTo>
                  <a:pt x="0" y="0"/>
                </a:lnTo>
                <a:lnTo>
                  <a:pt x="3876886" y="2907664"/>
                </a:lnTo>
                <a:close/>
              </a:path>
            </a:pathLst>
          </a:custGeom>
          <a:solidFill>
            <a:srgbClr val="C5C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153321" y="0"/>
            <a:ext cx="3965575" cy="2974340"/>
          </a:xfrm>
          <a:custGeom>
            <a:avLst/>
            <a:gdLst/>
            <a:ahLst/>
            <a:cxnLst/>
            <a:rect l="l" t="t" r="r" b="b"/>
            <a:pathLst>
              <a:path w="3965575" h="2974340">
                <a:moveTo>
                  <a:pt x="3965278" y="2973959"/>
                </a:moveTo>
                <a:lnTo>
                  <a:pt x="3965278" y="2907664"/>
                </a:lnTo>
                <a:lnTo>
                  <a:pt x="88391" y="0"/>
                </a:lnTo>
                <a:lnTo>
                  <a:pt x="0" y="0"/>
                </a:lnTo>
                <a:lnTo>
                  <a:pt x="3965278" y="2973959"/>
                </a:lnTo>
                <a:close/>
              </a:path>
            </a:pathLst>
          </a:custGeom>
          <a:solidFill>
            <a:srgbClr val="C6C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064929" y="0"/>
            <a:ext cx="4053840" cy="3040380"/>
          </a:xfrm>
          <a:custGeom>
            <a:avLst/>
            <a:gdLst/>
            <a:ahLst/>
            <a:cxnLst/>
            <a:rect l="l" t="t" r="r" b="b"/>
            <a:pathLst>
              <a:path w="4053840" h="3040380">
                <a:moveTo>
                  <a:pt x="4053670" y="3040252"/>
                </a:moveTo>
                <a:lnTo>
                  <a:pt x="4053670" y="2973958"/>
                </a:lnTo>
                <a:lnTo>
                  <a:pt x="88391" y="0"/>
                </a:lnTo>
                <a:lnTo>
                  <a:pt x="0" y="0"/>
                </a:lnTo>
                <a:lnTo>
                  <a:pt x="4053670" y="3040252"/>
                </a:lnTo>
                <a:close/>
              </a:path>
            </a:pathLst>
          </a:custGeom>
          <a:solidFill>
            <a:srgbClr val="C8C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975521" y="0"/>
            <a:ext cx="4143375" cy="3107690"/>
          </a:xfrm>
          <a:custGeom>
            <a:avLst/>
            <a:gdLst/>
            <a:ahLst/>
            <a:cxnLst/>
            <a:rect l="l" t="t" r="r" b="b"/>
            <a:pathLst>
              <a:path w="4143375" h="3107690">
                <a:moveTo>
                  <a:pt x="4143078" y="3107309"/>
                </a:moveTo>
                <a:lnTo>
                  <a:pt x="4143078" y="3040252"/>
                </a:lnTo>
                <a:lnTo>
                  <a:pt x="89408" y="0"/>
                </a:lnTo>
                <a:lnTo>
                  <a:pt x="0" y="0"/>
                </a:lnTo>
                <a:lnTo>
                  <a:pt x="4143078" y="3107309"/>
                </a:lnTo>
                <a:close/>
              </a:path>
            </a:pathLst>
          </a:custGeom>
          <a:solidFill>
            <a:srgbClr val="CAC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4887129" y="0"/>
            <a:ext cx="4231640" cy="3173730"/>
          </a:xfrm>
          <a:custGeom>
            <a:avLst/>
            <a:gdLst/>
            <a:ahLst/>
            <a:cxnLst/>
            <a:rect l="l" t="t" r="r" b="b"/>
            <a:pathLst>
              <a:path w="4231640" h="3173730">
                <a:moveTo>
                  <a:pt x="4231470" y="3173602"/>
                </a:moveTo>
                <a:lnTo>
                  <a:pt x="4231470" y="3107308"/>
                </a:lnTo>
                <a:lnTo>
                  <a:pt x="88391" y="0"/>
                </a:lnTo>
                <a:lnTo>
                  <a:pt x="0" y="0"/>
                </a:lnTo>
                <a:lnTo>
                  <a:pt x="4231470" y="3173602"/>
                </a:lnTo>
                <a:close/>
              </a:path>
            </a:pathLst>
          </a:custGeom>
          <a:solidFill>
            <a:srgbClr val="CCC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797721" y="0"/>
            <a:ext cx="4321175" cy="3241040"/>
          </a:xfrm>
          <a:custGeom>
            <a:avLst/>
            <a:gdLst/>
            <a:ahLst/>
            <a:cxnLst/>
            <a:rect l="l" t="t" r="r" b="b"/>
            <a:pathLst>
              <a:path w="4321175" h="3241040">
                <a:moveTo>
                  <a:pt x="4320878" y="3240658"/>
                </a:moveTo>
                <a:lnTo>
                  <a:pt x="4320878" y="3173602"/>
                </a:lnTo>
                <a:lnTo>
                  <a:pt x="89407" y="0"/>
                </a:lnTo>
                <a:lnTo>
                  <a:pt x="0" y="0"/>
                </a:lnTo>
                <a:lnTo>
                  <a:pt x="4320878" y="3240658"/>
                </a:lnTo>
                <a:close/>
              </a:path>
            </a:pathLst>
          </a:custGeom>
          <a:solidFill>
            <a:srgbClr val="CDC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709329" y="0"/>
            <a:ext cx="4409440" cy="3307079"/>
          </a:xfrm>
          <a:custGeom>
            <a:avLst/>
            <a:gdLst/>
            <a:ahLst/>
            <a:cxnLst/>
            <a:rect l="l" t="t" r="r" b="b"/>
            <a:pathLst>
              <a:path w="4409440" h="3307079">
                <a:moveTo>
                  <a:pt x="4409270" y="3306952"/>
                </a:moveTo>
                <a:lnTo>
                  <a:pt x="4409270" y="3240658"/>
                </a:lnTo>
                <a:lnTo>
                  <a:pt x="88391" y="0"/>
                </a:lnTo>
                <a:lnTo>
                  <a:pt x="0" y="0"/>
                </a:lnTo>
                <a:lnTo>
                  <a:pt x="4409270" y="3306952"/>
                </a:lnTo>
                <a:close/>
              </a:path>
            </a:pathLst>
          </a:custGeom>
          <a:solidFill>
            <a:srgbClr val="CFC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620937" y="0"/>
            <a:ext cx="4497705" cy="3373754"/>
          </a:xfrm>
          <a:custGeom>
            <a:avLst/>
            <a:gdLst/>
            <a:ahLst/>
            <a:cxnLst/>
            <a:rect l="l" t="t" r="r" b="b"/>
            <a:pathLst>
              <a:path w="4497705" h="3373754">
                <a:moveTo>
                  <a:pt x="4497662" y="3373246"/>
                </a:moveTo>
                <a:lnTo>
                  <a:pt x="4497662" y="3306952"/>
                </a:lnTo>
                <a:lnTo>
                  <a:pt x="88392" y="0"/>
                </a:lnTo>
                <a:lnTo>
                  <a:pt x="0" y="0"/>
                </a:lnTo>
                <a:lnTo>
                  <a:pt x="4497662" y="3373246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4531529" y="0"/>
            <a:ext cx="4587240" cy="3440429"/>
          </a:xfrm>
          <a:custGeom>
            <a:avLst/>
            <a:gdLst/>
            <a:ahLst/>
            <a:cxnLst/>
            <a:rect l="l" t="t" r="r" b="b"/>
            <a:pathLst>
              <a:path w="4587240" h="3440429">
                <a:moveTo>
                  <a:pt x="4587070" y="3440302"/>
                </a:moveTo>
                <a:lnTo>
                  <a:pt x="4587070" y="3373246"/>
                </a:lnTo>
                <a:lnTo>
                  <a:pt x="89407" y="0"/>
                </a:lnTo>
                <a:lnTo>
                  <a:pt x="0" y="0"/>
                </a:lnTo>
                <a:lnTo>
                  <a:pt x="4587070" y="3440302"/>
                </a:lnTo>
                <a:close/>
              </a:path>
            </a:pathLst>
          </a:custGeom>
          <a:solidFill>
            <a:srgbClr val="D2D2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443137" y="0"/>
            <a:ext cx="4675505" cy="3507104"/>
          </a:xfrm>
          <a:custGeom>
            <a:avLst/>
            <a:gdLst/>
            <a:ahLst/>
            <a:cxnLst/>
            <a:rect l="l" t="t" r="r" b="b"/>
            <a:pathLst>
              <a:path w="4675505" h="3507104">
                <a:moveTo>
                  <a:pt x="4675462" y="3506596"/>
                </a:moveTo>
                <a:lnTo>
                  <a:pt x="4675462" y="3440302"/>
                </a:lnTo>
                <a:lnTo>
                  <a:pt x="88392" y="0"/>
                </a:lnTo>
                <a:lnTo>
                  <a:pt x="0" y="0"/>
                </a:lnTo>
                <a:lnTo>
                  <a:pt x="4675462" y="3506596"/>
                </a:lnTo>
                <a:close/>
              </a:path>
            </a:pathLst>
          </a:custGeom>
          <a:solidFill>
            <a:srgbClr val="D3D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354745" y="0"/>
            <a:ext cx="4764405" cy="3573145"/>
          </a:xfrm>
          <a:custGeom>
            <a:avLst/>
            <a:gdLst/>
            <a:ahLst/>
            <a:cxnLst/>
            <a:rect l="l" t="t" r="r" b="b"/>
            <a:pathLst>
              <a:path w="4764405" h="3573145">
                <a:moveTo>
                  <a:pt x="4763854" y="3572891"/>
                </a:moveTo>
                <a:lnTo>
                  <a:pt x="4763854" y="3506596"/>
                </a:lnTo>
                <a:lnTo>
                  <a:pt x="88391" y="0"/>
                </a:lnTo>
                <a:lnTo>
                  <a:pt x="0" y="0"/>
                </a:lnTo>
                <a:lnTo>
                  <a:pt x="4763854" y="3572891"/>
                </a:lnTo>
                <a:close/>
              </a:path>
            </a:pathLst>
          </a:custGeom>
          <a:solidFill>
            <a:srgbClr val="D5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265337" y="0"/>
            <a:ext cx="4853305" cy="3640454"/>
          </a:xfrm>
          <a:custGeom>
            <a:avLst/>
            <a:gdLst/>
            <a:ahLst/>
            <a:cxnLst/>
            <a:rect l="l" t="t" r="r" b="b"/>
            <a:pathLst>
              <a:path w="4853305" h="3640454">
                <a:moveTo>
                  <a:pt x="4853262" y="3639946"/>
                </a:moveTo>
                <a:lnTo>
                  <a:pt x="4853262" y="3572890"/>
                </a:lnTo>
                <a:lnTo>
                  <a:pt x="89407" y="0"/>
                </a:lnTo>
                <a:lnTo>
                  <a:pt x="0" y="0"/>
                </a:lnTo>
                <a:lnTo>
                  <a:pt x="4853262" y="3639946"/>
                </a:lnTo>
                <a:close/>
              </a:path>
            </a:pathLst>
          </a:custGeom>
          <a:solidFill>
            <a:srgbClr val="D7D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176945" y="0"/>
            <a:ext cx="4942205" cy="3706495"/>
          </a:xfrm>
          <a:custGeom>
            <a:avLst/>
            <a:gdLst/>
            <a:ahLst/>
            <a:cxnLst/>
            <a:rect l="l" t="t" r="r" b="b"/>
            <a:pathLst>
              <a:path w="4942205" h="3706495">
                <a:moveTo>
                  <a:pt x="4941654" y="3706241"/>
                </a:moveTo>
                <a:lnTo>
                  <a:pt x="4941654" y="3639946"/>
                </a:lnTo>
                <a:lnTo>
                  <a:pt x="88392" y="0"/>
                </a:lnTo>
                <a:lnTo>
                  <a:pt x="0" y="0"/>
                </a:lnTo>
                <a:lnTo>
                  <a:pt x="4941654" y="3706241"/>
                </a:lnTo>
                <a:close/>
              </a:path>
            </a:pathLst>
          </a:custGeom>
          <a:solidFill>
            <a:srgbClr val="D8D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087537" y="0"/>
            <a:ext cx="5031105" cy="3773804"/>
          </a:xfrm>
          <a:custGeom>
            <a:avLst/>
            <a:gdLst/>
            <a:ahLst/>
            <a:cxnLst/>
            <a:rect l="l" t="t" r="r" b="b"/>
            <a:pathLst>
              <a:path w="5031105" h="3773804">
                <a:moveTo>
                  <a:pt x="5031062" y="3773296"/>
                </a:moveTo>
                <a:lnTo>
                  <a:pt x="5031062" y="3706240"/>
                </a:lnTo>
                <a:lnTo>
                  <a:pt x="89408" y="0"/>
                </a:lnTo>
                <a:lnTo>
                  <a:pt x="0" y="0"/>
                </a:lnTo>
                <a:lnTo>
                  <a:pt x="5031062" y="3773296"/>
                </a:lnTo>
                <a:close/>
              </a:path>
            </a:pathLst>
          </a:custGeom>
          <a:solidFill>
            <a:srgbClr val="DADA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3999145" y="0"/>
            <a:ext cx="5120005" cy="3839845"/>
          </a:xfrm>
          <a:custGeom>
            <a:avLst/>
            <a:gdLst/>
            <a:ahLst/>
            <a:cxnLst/>
            <a:rect l="l" t="t" r="r" b="b"/>
            <a:pathLst>
              <a:path w="5120005" h="3839845">
                <a:moveTo>
                  <a:pt x="5119454" y="3839591"/>
                </a:moveTo>
                <a:lnTo>
                  <a:pt x="5119454" y="3773296"/>
                </a:lnTo>
                <a:lnTo>
                  <a:pt x="88391" y="0"/>
                </a:lnTo>
                <a:lnTo>
                  <a:pt x="0" y="0"/>
                </a:lnTo>
                <a:lnTo>
                  <a:pt x="5119454" y="3839591"/>
                </a:lnTo>
                <a:close/>
              </a:path>
            </a:pathLst>
          </a:custGeom>
          <a:solidFill>
            <a:srgbClr val="DBD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3910753" y="0"/>
            <a:ext cx="5208270" cy="3905885"/>
          </a:xfrm>
          <a:custGeom>
            <a:avLst/>
            <a:gdLst/>
            <a:ahLst/>
            <a:cxnLst/>
            <a:rect l="l" t="t" r="r" b="b"/>
            <a:pathLst>
              <a:path w="5208270" h="3905885">
                <a:moveTo>
                  <a:pt x="5207846" y="3905884"/>
                </a:moveTo>
                <a:lnTo>
                  <a:pt x="5207846" y="3839590"/>
                </a:lnTo>
                <a:lnTo>
                  <a:pt x="88392" y="0"/>
                </a:lnTo>
                <a:lnTo>
                  <a:pt x="0" y="0"/>
                </a:lnTo>
                <a:lnTo>
                  <a:pt x="5207846" y="3905884"/>
                </a:lnTo>
                <a:close/>
              </a:path>
            </a:pathLst>
          </a:custGeom>
          <a:solidFill>
            <a:srgbClr val="DDD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3821345" y="0"/>
            <a:ext cx="5297805" cy="3973195"/>
          </a:xfrm>
          <a:custGeom>
            <a:avLst/>
            <a:gdLst/>
            <a:ahLst/>
            <a:cxnLst/>
            <a:rect l="l" t="t" r="r" b="b"/>
            <a:pathLst>
              <a:path w="5297805" h="3973195">
                <a:moveTo>
                  <a:pt x="5297254" y="3972941"/>
                </a:moveTo>
                <a:lnTo>
                  <a:pt x="5297254" y="3905884"/>
                </a:lnTo>
                <a:lnTo>
                  <a:pt x="89408" y="0"/>
                </a:lnTo>
                <a:lnTo>
                  <a:pt x="0" y="0"/>
                </a:lnTo>
                <a:lnTo>
                  <a:pt x="5297254" y="3972941"/>
                </a:lnTo>
                <a:close/>
              </a:path>
            </a:pathLst>
          </a:custGeom>
          <a:solidFill>
            <a:srgbClr val="DE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3732953" y="0"/>
            <a:ext cx="5386070" cy="4039235"/>
          </a:xfrm>
          <a:custGeom>
            <a:avLst/>
            <a:gdLst/>
            <a:ahLst/>
            <a:cxnLst/>
            <a:rect l="l" t="t" r="r" b="b"/>
            <a:pathLst>
              <a:path w="5386070" h="4039235">
                <a:moveTo>
                  <a:pt x="5385646" y="4039234"/>
                </a:moveTo>
                <a:lnTo>
                  <a:pt x="5385646" y="3972940"/>
                </a:lnTo>
                <a:lnTo>
                  <a:pt x="88391" y="0"/>
                </a:lnTo>
                <a:lnTo>
                  <a:pt x="0" y="0"/>
                </a:lnTo>
                <a:lnTo>
                  <a:pt x="5385646" y="4039234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644561" y="0"/>
            <a:ext cx="5474335" cy="4105910"/>
          </a:xfrm>
          <a:custGeom>
            <a:avLst/>
            <a:gdLst/>
            <a:ahLst/>
            <a:cxnLst/>
            <a:rect l="l" t="t" r="r" b="b"/>
            <a:pathLst>
              <a:path w="5474334" h="4105910">
                <a:moveTo>
                  <a:pt x="5474038" y="4105528"/>
                </a:moveTo>
                <a:lnTo>
                  <a:pt x="5474038" y="4039234"/>
                </a:lnTo>
                <a:lnTo>
                  <a:pt x="88392" y="0"/>
                </a:lnTo>
                <a:lnTo>
                  <a:pt x="0" y="0"/>
                </a:lnTo>
                <a:lnTo>
                  <a:pt x="5474038" y="4105528"/>
                </a:lnTo>
                <a:close/>
              </a:path>
            </a:pathLst>
          </a:custGeom>
          <a:solidFill>
            <a:srgbClr val="E1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3555153" y="0"/>
            <a:ext cx="5563870" cy="4172585"/>
          </a:xfrm>
          <a:custGeom>
            <a:avLst/>
            <a:gdLst/>
            <a:ahLst/>
            <a:cxnLst/>
            <a:rect l="l" t="t" r="r" b="b"/>
            <a:pathLst>
              <a:path w="5563870" h="4172585">
                <a:moveTo>
                  <a:pt x="5563446" y="4172584"/>
                </a:moveTo>
                <a:lnTo>
                  <a:pt x="5563446" y="4105528"/>
                </a:lnTo>
                <a:lnTo>
                  <a:pt x="89408" y="0"/>
                </a:lnTo>
                <a:lnTo>
                  <a:pt x="0" y="0"/>
                </a:lnTo>
                <a:lnTo>
                  <a:pt x="5563446" y="4172584"/>
                </a:lnTo>
                <a:close/>
              </a:path>
            </a:pathLst>
          </a:custGeom>
          <a:solidFill>
            <a:srgbClr val="E2E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466761" y="0"/>
            <a:ext cx="5652135" cy="4239260"/>
          </a:xfrm>
          <a:custGeom>
            <a:avLst/>
            <a:gdLst/>
            <a:ahLst/>
            <a:cxnLst/>
            <a:rect l="l" t="t" r="r" b="b"/>
            <a:pathLst>
              <a:path w="5652134" h="4239260">
                <a:moveTo>
                  <a:pt x="5651838" y="4238878"/>
                </a:moveTo>
                <a:lnTo>
                  <a:pt x="5651838" y="4172584"/>
                </a:lnTo>
                <a:lnTo>
                  <a:pt x="88392" y="0"/>
                </a:lnTo>
                <a:lnTo>
                  <a:pt x="0" y="0"/>
                </a:lnTo>
                <a:lnTo>
                  <a:pt x="5651838" y="4238878"/>
                </a:lnTo>
                <a:close/>
              </a:path>
            </a:pathLst>
          </a:custGeom>
          <a:solidFill>
            <a:srgbClr val="E4E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3377353" y="0"/>
            <a:ext cx="5741670" cy="4305935"/>
          </a:xfrm>
          <a:custGeom>
            <a:avLst/>
            <a:gdLst/>
            <a:ahLst/>
            <a:cxnLst/>
            <a:rect l="l" t="t" r="r" b="b"/>
            <a:pathLst>
              <a:path w="5741670" h="4305935">
                <a:moveTo>
                  <a:pt x="5741246" y="4305934"/>
                </a:moveTo>
                <a:lnTo>
                  <a:pt x="5741246" y="4238878"/>
                </a:lnTo>
                <a:lnTo>
                  <a:pt x="89408" y="0"/>
                </a:lnTo>
                <a:lnTo>
                  <a:pt x="0" y="0"/>
                </a:lnTo>
                <a:lnTo>
                  <a:pt x="5741246" y="4305934"/>
                </a:lnTo>
                <a:close/>
              </a:path>
            </a:pathLst>
          </a:custGeom>
          <a:solidFill>
            <a:srgbClr val="E5E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3288961" y="0"/>
            <a:ext cx="5829935" cy="4372610"/>
          </a:xfrm>
          <a:custGeom>
            <a:avLst/>
            <a:gdLst/>
            <a:ahLst/>
            <a:cxnLst/>
            <a:rect l="l" t="t" r="r" b="b"/>
            <a:pathLst>
              <a:path w="5829934" h="4372610">
                <a:moveTo>
                  <a:pt x="5829638" y="4372228"/>
                </a:moveTo>
                <a:lnTo>
                  <a:pt x="5829638" y="4305934"/>
                </a:lnTo>
                <a:lnTo>
                  <a:pt x="88391" y="0"/>
                </a:lnTo>
                <a:lnTo>
                  <a:pt x="0" y="0"/>
                </a:lnTo>
                <a:lnTo>
                  <a:pt x="5829638" y="4372228"/>
                </a:lnTo>
                <a:close/>
              </a:path>
            </a:pathLst>
          </a:custGeom>
          <a:solidFill>
            <a:srgbClr val="E6E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3200569" y="0"/>
            <a:ext cx="5918200" cy="4438650"/>
          </a:xfrm>
          <a:custGeom>
            <a:avLst/>
            <a:gdLst/>
            <a:ahLst/>
            <a:cxnLst/>
            <a:rect l="l" t="t" r="r" b="b"/>
            <a:pathLst>
              <a:path w="5918200" h="4438650">
                <a:moveTo>
                  <a:pt x="5918030" y="4438522"/>
                </a:moveTo>
                <a:lnTo>
                  <a:pt x="5918030" y="4372228"/>
                </a:lnTo>
                <a:lnTo>
                  <a:pt x="88392" y="0"/>
                </a:lnTo>
                <a:lnTo>
                  <a:pt x="0" y="0"/>
                </a:lnTo>
                <a:lnTo>
                  <a:pt x="5918030" y="4438522"/>
                </a:lnTo>
                <a:close/>
              </a:path>
            </a:pathLst>
          </a:custGeom>
          <a:solidFill>
            <a:srgbClr val="E8E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3111161" y="0"/>
            <a:ext cx="6007735" cy="4505960"/>
          </a:xfrm>
          <a:custGeom>
            <a:avLst/>
            <a:gdLst/>
            <a:ahLst/>
            <a:cxnLst/>
            <a:rect l="l" t="t" r="r" b="b"/>
            <a:pathLst>
              <a:path w="6007734" h="4505960">
                <a:moveTo>
                  <a:pt x="6007438" y="4505578"/>
                </a:moveTo>
                <a:lnTo>
                  <a:pt x="6007438" y="4438522"/>
                </a:lnTo>
                <a:lnTo>
                  <a:pt x="89407" y="0"/>
                </a:lnTo>
                <a:lnTo>
                  <a:pt x="0" y="0"/>
                </a:lnTo>
                <a:lnTo>
                  <a:pt x="6007438" y="4505578"/>
                </a:lnTo>
                <a:close/>
              </a:path>
            </a:pathLst>
          </a:custGeom>
          <a:solidFill>
            <a:srgbClr val="E9E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3022769" y="0"/>
            <a:ext cx="6096000" cy="4572000"/>
          </a:xfrm>
          <a:custGeom>
            <a:avLst/>
            <a:gdLst/>
            <a:ahLst/>
            <a:cxnLst/>
            <a:rect l="l" t="t" r="r" b="b"/>
            <a:pathLst>
              <a:path w="6096000" h="4572000">
                <a:moveTo>
                  <a:pt x="6095830" y="4571872"/>
                </a:moveTo>
                <a:lnTo>
                  <a:pt x="6095830" y="4505578"/>
                </a:lnTo>
                <a:lnTo>
                  <a:pt x="88391" y="0"/>
                </a:lnTo>
                <a:lnTo>
                  <a:pt x="0" y="0"/>
                </a:lnTo>
                <a:lnTo>
                  <a:pt x="6095830" y="4571872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2933361" y="0"/>
            <a:ext cx="6185535" cy="4639310"/>
          </a:xfrm>
          <a:custGeom>
            <a:avLst/>
            <a:gdLst/>
            <a:ahLst/>
            <a:cxnLst/>
            <a:rect l="l" t="t" r="r" b="b"/>
            <a:pathLst>
              <a:path w="6185534" h="4639310">
                <a:moveTo>
                  <a:pt x="6185238" y="4638928"/>
                </a:moveTo>
                <a:lnTo>
                  <a:pt x="6185238" y="4571872"/>
                </a:lnTo>
                <a:lnTo>
                  <a:pt x="89407" y="0"/>
                </a:lnTo>
                <a:lnTo>
                  <a:pt x="0" y="0"/>
                </a:lnTo>
                <a:lnTo>
                  <a:pt x="6185238" y="4638928"/>
                </a:lnTo>
                <a:close/>
              </a:path>
            </a:pathLst>
          </a:custGeom>
          <a:solidFill>
            <a:srgbClr val="EBE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2844969" y="0"/>
            <a:ext cx="6273800" cy="4705350"/>
          </a:xfrm>
          <a:custGeom>
            <a:avLst/>
            <a:gdLst/>
            <a:ahLst/>
            <a:cxnLst/>
            <a:rect l="l" t="t" r="r" b="b"/>
            <a:pathLst>
              <a:path w="6273800" h="4705350">
                <a:moveTo>
                  <a:pt x="6273630" y="4705222"/>
                </a:moveTo>
                <a:lnTo>
                  <a:pt x="6273630" y="4638928"/>
                </a:lnTo>
                <a:lnTo>
                  <a:pt x="88392" y="0"/>
                </a:lnTo>
                <a:lnTo>
                  <a:pt x="0" y="0"/>
                </a:lnTo>
                <a:lnTo>
                  <a:pt x="6273630" y="4705222"/>
                </a:lnTo>
                <a:close/>
              </a:path>
            </a:pathLst>
          </a:custGeom>
          <a:solidFill>
            <a:srgbClr val="EC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2756577" y="0"/>
            <a:ext cx="6362065" cy="4772025"/>
          </a:xfrm>
          <a:custGeom>
            <a:avLst/>
            <a:gdLst/>
            <a:ahLst/>
            <a:cxnLst/>
            <a:rect l="l" t="t" r="r" b="b"/>
            <a:pathLst>
              <a:path w="6362065" h="4772025">
                <a:moveTo>
                  <a:pt x="6362022" y="4771516"/>
                </a:moveTo>
                <a:lnTo>
                  <a:pt x="6362022" y="4705222"/>
                </a:lnTo>
                <a:lnTo>
                  <a:pt x="88391" y="0"/>
                </a:lnTo>
                <a:lnTo>
                  <a:pt x="0" y="0"/>
                </a:lnTo>
                <a:lnTo>
                  <a:pt x="6362022" y="4771516"/>
                </a:lnTo>
                <a:close/>
              </a:path>
            </a:pathLst>
          </a:custGeom>
          <a:solidFill>
            <a:srgbClr val="EDE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2667169" y="0"/>
            <a:ext cx="6451600" cy="4838700"/>
          </a:xfrm>
          <a:custGeom>
            <a:avLst/>
            <a:gdLst/>
            <a:ahLst/>
            <a:cxnLst/>
            <a:rect l="l" t="t" r="r" b="b"/>
            <a:pathLst>
              <a:path w="6451600" h="4838700">
                <a:moveTo>
                  <a:pt x="6451430" y="4838572"/>
                </a:moveTo>
                <a:lnTo>
                  <a:pt x="6451430" y="4771516"/>
                </a:lnTo>
                <a:lnTo>
                  <a:pt x="89408" y="0"/>
                </a:lnTo>
                <a:lnTo>
                  <a:pt x="0" y="0"/>
                </a:lnTo>
                <a:lnTo>
                  <a:pt x="6451430" y="4838572"/>
                </a:lnTo>
                <a:close/>
              </a:path>
            </a:pathLst>
          </a:custGeom>
          <a:solidFill>
            <a:srgbClr val="EEE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2578777" y="0"/>
            <a:ext cx="6539865" cy="4905375"/>
          </a:xfrm>
          <a:custGeom>
            <a:avLst/>
            <a:gdLst/>
            <a:ahLst/>
            <a:cxnLst/>
            <a:rect l="l" t="t" r="r" b="b"/>
            <a:pathLst>
              <a:path w="6539865" h="4905375">
                <a:moveTo>
                  <a:pt x="6539822" y="4904867"/>
                </a:moveTo>
                <a:lnTo>
                  <a:pt x="6539822" y="4838572"/>
                </a:lnTo>
                <a:lnTo>
                  <a:pt x="88391" y="0"/>
                </a:lnTo>
                <a:lnTo>
                  <a:pt x="0" y="0"/>
                </a:lnTo>
                <a:lnTo>
                  <a:pt x="6539822" y="4904867"/>
                </a:lnTo>
                <a:close/>
              </a:path>
            </a:pathLst>
          </a:custGeom>
          <a:solidFill>
            <a:srgbClr val="EFE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2490385" y="0"/>
            <a:ext cx="6628765" cy="4971415"/>
          </a:xfrm>
          <a:custGeom>
            <a:avLst/>
            <a:gdLst/>
            <a:ahLst/>
            <a:cxnLst/>
            <a:rect l="l" t="t" r="r" b="b"/>
            <a:pathLst>
              <a:path w="6628765" h="4971415">
                <a:moveTo>
                  <a:pt x="6628214" y="4971160"/>
                </a:moveTo>
                <a:lnTo>
                  <a:pt x="6628214" y="4904866"/>
                </a:lnTo>
                <a:lnTo>
                  <a:pt x="88392" y="0"/>
                </a:lnTo>
                <a:lnTo>
                  <a:pt x="0" y="0"/>
                </a:lnTo>
                <a:lnTo>
                  <a:pt x="6628214" y="4971160"/>
                </a:lnTo>
                <a:close/>
              </a:path>
            </a:pathLst>
          </a:custGeom>
          <a:solidFill>
            <a:srgbClr val="F0F0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2400977" y="0"/>
            <a:ext cx="6717665" cy="5038725"/>
          </a:xfrm>
          <a:custGeom>
            <a:avLst/>
            <a:gdLst/>
            <a:ahLst/>
            <a:cxnLst/>
            <a:rect l="l" t="t" r="r" b="b"/>
            <a:pathLst>
              <a:path w="6717665" h="5038725">
                <a:moveTo>
                  <a:pt x="6717622" y="5038217"/>
                </a:moveTo>
                <a:lnTo>
                  <a:pt x="6717622" y="4971160"/>
                </a:lnTo>
                <a:lnTo>
                  <a:pt x="89407" y="0"/>
                </a:lnTo>
                <a:lnTo>
                  <a:pt x="0" y="0"/>
                </a:lnTo>
                <a:lnTo>
                  <a:pt x="6717622" y="5038217"/>
                </a:lnTo>
                <a:close/>
              </a:path>
            </a:pathLst>
          </a:custGeom>
          <a:solidFill>
            <a:srgbClr val="F1F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2312585" y="0"/>
            <a:ext cx="6806565" cy="5104765"/>
          </a:xfrm>
          <a:custGeom>
            <a:avLst/>
            <a:gdLst/>
            <a:ahLst/>
            <a:cxnLst/>
            <a:rect l="l" t="t" r="r" b="b"/>
            <a:pathLst>
              <a:path w="6806565" h="5104765">
                <a:moveTo>
                  <a:pt x="6806014" y="5104510"/>
                </a:moveTo>
                <a:lnTo>
                  <a:pt x="6806014" y="5038216"/>
                </a:lnTo>
                <a:lnTo>
                  <a:pt x="88392" y="0"/>
                </a:lnTo>
                <a:lnTo>
                  <a:pt x="0" y="0"/>
                </a:lnTo>
                <a:lnTo>
                  <a:pt x="6806014" y="5104510"/>
                </a:lnTo>
                <a:close/>
              </a:path>
            </a:pathLst>
          </a:custGeom>
          <a:solidFill>
            <a:srgbClr val="F2F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2223177" y="0"/>
            <a:ext cx="6895465" cy="5172075"/>
          </a:xfrm>
          <a:custGeom>
            <a:avLst/>
            <a:gdLst/>
            <a:ahLst/>
            <a:cxnLst/>
            <a:rect l="l" t="t" r="r" b="b"/>
            <a:pathLst>
              <a:path w="6895465" h="5172075">
                <a:moveTo>
                  <a:pt x="6895422" y="5171566"/>
                </a:moveTo>
                <a:lnTo>
                  <a:pt x="6895422" y="5104510"/>
                </a:lnTo>
                <a:lnTo>
                  <a:pt x="89407" y="0"/>
                </a:lnTo>
                <a:lnTo>
                  <a:pt x="0" y="0"/>
                </a:lnTo>
                <a:lnTo>
                  <a:pt x="6895422" y="5171566"/>
                </a:lnTo>
                <a:close/>
              </a:path>
            </a:pathLst>
          </a:custGeom>
          <a:solidFill>
            <a:srgbClr val="F3F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134785" y="0"/>
            <a:ext cx="6984365" cy="5238115"/>
          </a:xfrm>
          <a:custGeom>
            <a:avLst/>
            <a:gdLst/>
            <a:ahLst/>
            <a:cxnLst/>
            <a:rect l="l" t="t" r="r" b="b"/>
            <a:pathLst>
              <a:path w="6984365" h="5238115">
                <a:moveTo>
                  <a:pt x="6983814" y="5237860"/>
                </a:moveTo>
                <a:lnTo>
                  <a:pt x="6983814" y="5171566"/>
                </a:lnTo>
                <a:lnTo>
                  <a:pt x="88392" y="0"/>
                </a:lnTo>
                <a:lnTo>
                  <a:pt x="0" y="0"/>
                </a:lnTo>
                <a:lnTo>
                  <a:pt x="6983814" y="5237860"/>
                </a:lnTo>
                <a:close/>
              </a:path>
            </a:pathLst>
          </a:custGeom>
          <a:solidFill>
            <a:srgbClr val="F4F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2046393" y="0"/>
            <a:ext cx="7072630" cy="5304155"/>
          </a:xfrm>
          <a:custGeom>
            <a:avLst/>
            <a:gdLst/>
            <a:ahLst/>
            <a:cxnLst/>
            <a:rect l="l" t="t" r="r" b="b"/>
            <a:pathLst>
              <a:path w="7072630" h="5304155">
                <a:moveTo>
                  <a:pt x="7072206" y="5304154"/>
                </a:moveTo>
                <a:lnTo>
                  <a:pt x="7072206" y="5237860"/>
                </a:lnTo>
                <a:lnTo>
                  <a:pt x="88392" y="0"/>
                </a:lnTo>
                <a:lnTo>
                  <a:pt x="0" y="0"/>
                </a:lnTo>
                <a:lnTo>
                  <a:pt x="7072206" y="5304154"/>
                </a:lnTo>
                <a:close/>
              </a:path>
            </a:pathLst>
          </a:custGeom>
          <a:solidFill>
            <a:srgbClr val="F4F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956985" y="0"/>
            <a:ext cx="7162165" cy="5371465"/>
          </a:xfrm>
          <a:custGeom>
            <a:avLst/>
            <a:gdLst/>
            <a:ahLst/>
            <a:cxnLst/>
            <a:rect l="l" t="t" r="r" b="b"/>
            <a:pathLst>
              <a:path w="7162165" h="5371465">
                <a:moveTo>
                  <a:pt x="7161614" y="5371211"/>
                </a:moveTo>
                <a:lnTo>
                  <a:pt x="7161614" y="5304155"/>
                </a:lnTo>
                <a:lnTo>
                  <a:pt x="89408" y="0"/>
                </a:lnTo>
                <a:lnTo>
                  <a:pt x="0" y="0"/>
                </a:lnTo>
                <a:lnTo>
                  <a:pt x="7161614" y="5371211"/>
                </a:lnTo>
                <a:close/>
              </a:path>
            </a:pathLst>
          </a:custGeom>
          <a:solidFill>
            <a:srgbClr val="F5F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868593" y="0"/>
            <a:ext cx="7250430" cy="5437505"/>
          </a:xfrm>
          <a:custGeom>
            <a:avLst/>
            <a:gdLst/>
            <a:ahLst/>
            <a:cxnLst/>
            <a:rect l="l" t="t" r="r" b="b"/>
            <a:pathLst>
              <a:path w="7250430" h="5437505">
                <a:moveTo>
                  <a:pt x="7250006" y="5437504"/>
                </a:moveTo>
                <a:lnTo>
                  <a:pt x="7250006" y="5371210"/>
                </a:lnTo>
                <a:lnTo>
                  <a:pt x="88392" y="0"/>
                </a:lnTo>
                <a:lnTo>
                  <a:pt x="0" y="0"/>
                </a:lnTo>
                <a:lnTo>
                  <a:pt x="7250006" y="5437504"/>
                </a:lnTo>
                <a:close/>
              </a:path>
            </a:pathLst>
          </a:custGeom>
          <a:solidFill>
            <a:srgbClr val="F6F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780201" y="0"/>
            <a:ext cx="7338695" cy="5504180"/>
          </a:xfrm>
          <a:custGeom>
            <a:avLst/>
            <a:gdLst/>
            <a:ahLst/>
            <a:cxnLst/>
            <a:rect l="l" t="t" r="r" b="b"/>
            <a:pathLst>
              <a:path w="7338695" h="5504180">
                <a:moveTo>
                  <a:pt x="7338398" y="5503799"/>
                </a:moveTo>
                <a:lnTo>
                  <a:pt x="7338398" y="5437505"/>
                </a:lnTo>
                <a:lnTo>
                  <a:pt x="88392" y="0"/>
                </a:lnTo>
                <a:lnTo>
                  <a:pt x="0" y="0"/>
                </a:lnTo>
                <a:lnTo>
                  <a:pt x="7338398" y="5503799"/>
                </a:lnTo>
                <a:close/>
              </a:path>
            </a:pathLst>
          </a:custGeom>
          <a:solidFill>
            <a:srgbClr val="F7F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1690793" y="0"/>
            <a:ext cx="7428230" cy="5570855"/>
          </a:xfrm>
          <a:custGeom>
            <a:avLst/>
            <a:gdLst/>
            <a:ahLst/>
            <a:cxnLst/>
            <a:rect l="l" t="t" r="r" b="b"/>
            <a:pathLst>
              <a:path w="7428230" h="5570855">
                <a:moveTo>
                  <a:pt x="7427806" y="5570854"/>
                </a:moveTo>
                <a:lnTo>
                  <a:pt x="7427806" y="5503798"/>
                </a:lnTo>
                <a:lnTo>
                  <a:pt x="89408" y="0"/>
                </a:lnTo>
                <a:lnTo>
                  <a:pt x="0" y="0"/>
                </a:lnTo>
                <a:lnTo>
                  <a:pt x="7427806" y="5570854"/>
                </a:lnTo>
                <a:close/>
              </a:path>
            </a:pathLst>
          </a:custGeom>
          <a:solidFill>
            <a:srgbClr val="F7F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1602401" y="0"/>
            <a:ext cx="7516495" cy="5637530"/>
          </a:xfrm>
          <a:custGeom>
            <a:avLst/>
            <a:gdLst/>
            <a:ahLst/>
            <a:cxnLst/>
            <a:rect l="l" t="t" r="r" b="b"/>
            <a:pathLst>
              <a:path w="7516495" h="5637530">
                <a:moveTo>
                  <a:pt x="7516198" y="5637148"/>
                </a:moveTo>
                <a:lnTo>
                  <a:pt x="7516198" y="5570854"/>
                </a:lnTo>
                <a:lnTo>
                  <a:pt x="88392" y="0"/>
                </a:lnTo>
                <a:lnTo>
                  <a:pt x="0" y="0"/>
                </a:lnTo>
                <a:lnTo>
                  <a:pt x="7516198" y="5637148"/>
                </a:lnTo>
                <a:close/>
              </a:path>
            </a:pathLst>
          </a:custGeom>
          <a:solidFill>
            <a:srgbClr val="F8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1512993" y="0"/>
            <a:ext cx="7606030" cy="5704205"/>
          </a:xfrm>
          <a:custGeom>
            <a:avLst/>
            <a:gdLst/>
            <a:ahLst/>
            <a:cxnLst/>
            <a:rect l="l" t="t" r="r" b="b"/>
            <a:pathLst>
              <a:path w="7606030" h="5704205">
                <a:moveTo>
                  <a:pt x="7605606" y="5704204"/>
                </a:moveTo>
                <a:lnTo>
                  <a:pt x="7605606" y="5637148"/>
                </a:lnTo>
                <a:lnTo>
                  <a:pt x="89408" y="0"/>
                </a:lnTo>
                <a:lnTo>
                  <a:pt x="0" y="0"/>
                </a:lnTo>
                <a:lnTo>
                  <a:pt x="7605606" y="5704204"/>
                </a:lnTo>
                <a:close/>
              </a:path>
            </a:pathLst>
          </a:custGeom>
          <a:solidFill>
            <a:srgbClr val="F8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1424601" y="0"/>
            <a:ext cx="7694295" cy="5770880"/>
          </a:xfrm>
          <a:custGeom>
            <a:avLst/>
            <a:gdLst/>
            <a:ahLst/>
            <a:cxnLst/>
            <a:rect l="l" t="t" r="r" b="b"/>
            <a:pathLst>
              <a:path w="7694295" h="5770880">
                <a:moveTo>
                  <a:pt x="7693998" y="5770499"/>
                </a:moveTo>
                <a:lnTo>
                  <a:pt x="7693998" y="5704205"/>
                </a:lnTo>
                <a:lnTo>
                  <a:pt x="88391" y="0"/>
                </a:lnTo>
                <a:lnTo>
                  <a:pt x="0" y="0"/>
                </a:lnTo>
                <a:lnTo>
                  <a:pt x="7693998" y="5770499"/>
                </a:lnTo>
                <a:close/>
              </a:path>
            </a:pathLst>
          </a:custGeom>
          <a:solidFill>
            <a:srgbClr val="F9F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1336209" y="0"/>
            <a:ext cx="7782559" cy="5836920"/>
          </a:xfrm>
          <a:custGeom>
            <a:avLst/>
            <a:gdLst/>
            <a:ahLst/>
            <a:cxnLst/>
            <a:rect l="l" t="t" r="r" b="b"/>
            <a:pathLst>
              <a:path w="7782559" h="5836920">
                <a:moveTo>
                  <a:pt x="7782390" y="5836792"/>
                </a:moveTo>
                <a:lnTo>
                  <a:pt x="7782390" y="5770498"/>
                </a:lnTo>
                <a:lnTo>
                  <a:pt x="88392" y="0"/>
                </a:lnTo>
                <a:lnTo>
                  <a:pt x="0" y="0"/>
                </a:lnTo>
                <a:lnTo>
                  <a:pt x="7782390" y="5836792"/>
                </a:lnTo>
                <a:close/>
              </a:path>
            </a:pathLst>
          </a:custGeom>
          <a:solidFill>
            <a:srgbClr val="FAF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1246801" y="0"/>
            <a:ext cx="7872095" cy="5904230"/>
          </a:xfrm>
          <a:custGeom>
            <a:avLst/>
            <a:gdLst/>
            <a:ahLst/>
            <a:cxnLst/>
            <a:rect l="l" t="t" r="r" b="b"/>
            <a:pathLst>
              <a:path w="7872095" h="5904230">
                <a:moveTo>
                  <a:pt x="7871798" y="5903849"/>
                </a:moveTo>
                <a:lnTo>
                  <a:pt x="7871798" y="5836793"/>
                </a:lnTo>
                <a:lnTo>
                  <a:pt x="89408" y="0"/>
                </a:lnTo>
                <a:lnTo>
                  <a:pt x="0" y="0"/>
                </a:lnTo>
                <a:lnTo>
                  <a:pt x="7871798" y="5903849"/>
                </a:lnTo>
                <a:close/>
              </a:path>
            </a:pathLst>
          </a:custGeom>
          <a:solidFill>
            <a:srgbClr val="FAF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158409" y="0"/>
            <a:ext cx="7960359" cy="5970270"/>
          </a:xfrm>
          <a:custGeom>
            <a:avLst/>
            <a:gdLst/>
            <a:ahLst/>
            <a:cxnLst/>
            <a:rect l="l" t="t" r="r" b="b"/>
            <a:pathLst>
              <a:path w="7960359" h="5970270">
                <a:moveTo>
                  <a:pt x="7960190" y="5970142"/>
                </a:moveTo>
                <a:lnTo>
                  <a:pt x="7960190" y="5903848"/>
                </a:lnTo>
                <a:lnTo>
                  <a:pt x="88392" y="0"/>
                </a:lnTo>
                <a:lnTo>
                  <a:pt x="0" y="0"/>
                </a:lnTo>
                <a:lnTo>
                  <a:pt x="7960190" y="5970142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070017" y="0"/>
            <a:ext cx="8048625" cy="6036945"/>
          </a:xfrm>
          <a:custGeom>
            <a:avLst/>
            <a:gdLst/>
            <a:ahLst/>
            <a:cxnLst/>
            <a:rect l="l" t="t" r="r" b="b"/>
            <a:pathLst>
              <a:path w="8048625" h="6036945">
                <a:moveTo>
                  <a:pt x="8048582" y="6036436"/>
                </a:moveTo>
                <a:lnTo>
                  <a:pt x="8048582" y="5970142"/>
                </a:lnTo>
                <a:lnTo>
                  <a:pt x="88392" y="0"/>
                </a:lnTo>
                <a:lnTo>
                  <a:pt x="0" y="0"/>
                </a:lnTo>
                <a:lnTo>
                  <a:pt x="8048582" y="6036436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980609" y="0"/>
            <a:ext cx="8138159" cy="6103620"/>
          </a:xfrm>
          <a:custGeom>
            <a:avLst/>
            <a:gdLst/>
            <a:ahLst/>
            <a:cxnLst/>
            <a:rect l="l" t="t" r="r" b="b"/>
            <a:pathLst>
              <a:path w="8138159" h="6103620">
                <a:moveTo>
                  <a:pt x="8137990" y="6103492"/>
                </a:moveTo>
                <a:lnTo>
                  <a:pt x="8137990" y="6036436"/>
                </a:lnTo>
                <a:lnTo>
                  <a:pt x="89408" y="0"/>
                </a:lnTo>
                <a:lnTo>
                  <a:pt x="0" y="0"/>
                </a:lnTo>
                <a:lnTo>
                  <a:pt x="8137990" y="6103492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892217" y="0"/>
            <a:ext cx="8226425" cy="6170295"/>
          </a:xfrm>
          <a:custGeom>
            <a:avLst/>
            <a:gdLst/>
            <a:ahLst/>
            <a:cxnLst/>
            <a:rect l="l" t="t" r="r" b="b"/>
            <a:pathLst>
              <a:path w="8226425" h="6170295">
                <a:moveTo>
                  <a:pt x="8226382" y="6169786"/>
                </a:moveTo>
                <a:lnTo>
                  <a:pt x="8226382" y="6103493"/>
                </a:lnTo>
                <a:lnTo>
                  <a:pt x="88392" y="0"/>
                </a:lnTo>
                <a:lnTo>
                  <a:pt x="0" y="0"/>
                </a:lnTo>
                <a:lnTo>
                  <a:pt x="8226382" y="6169786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802809" y="0"/>
            <a:ext cx="8315959" cy="6236970"/>
          </a:xfrm>
          <a:custGeom>
            <a:avLst/>
            <a:gdLst/>
            <a:ahLst/>
            <a:cxnLst/>
            <a:rect l="l" t="t" r="r" b="b"/>
            <a:pathLst>
              <a:path w="8315959" h="6236970">
                <a:moveTo>
                  <a:pt x="8315790" y="6236842"/>
                </a:moveTo>
                <a:lnTo>
                  <a:pt x="8315790" y="6169786"/>
                </a:lnTo>
                <a:lnTo>
                  <a:pt x="89408" y="0"/>
                </a:lnTo>
                <a:lnTo>
                  <a:pt x="0" y="0"/>
                </a:lnTo>
                <a:lnTo>
                  <a:pt x="8315790" y="6236842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14417" y="0"/>
            <a:ext cx="8404225" cy="6303645"/>
          </a:xfrm>
          <a:custGeom>
            <a:avLst/>
            <a:gdLst/>
            <a:ahLst/>
            <a:cxnLst/>
            <a:rect l="l" t="t" r="r" b="b"/>
            <a:pathLst>
              <a:path w="8404225" h="6303645">
                <a:moveTo>
                  <a:pt x="8404182" y="6303136"/>
                </a:moveTo>
                <a:lnTo>
                  <a:pt x="8404182" y="6236843"/>
                </a:lnTo>
                <a:lnTo>
                  <a:pt x="88391" y="0"/>
                </a:lnTo>
                <a:lnTo>
                  <a:pt x="0" y="0"/>
                </a:lnTo>
                <a:lnTo>
                  <a:pt x="8404182" y="6303136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626025" y="0"/>
            <a:ext cx="8493125" cy="6369685"/>
          </a:xfrm>
          <a:custGeom>
            <a:avLst/>
            <a:gdLst/>
            <a:ahLst/>
            <a:cxnLst/>
            <a:rect l="l" t="t" r="r" b="b"/>
            <a:pathLst>
              <a:path w="8493125" h="6369685">
                <a:moveTo>
                  <a:pt x="8492574" y="6369431"/>
                </a:moveTo>
                <a:lnTo>
                  <a:pt x="8492574" y="6303136"/>
                </a:lnTo>
                <a:lnTo>
                  <a:pt x="88392" y="0"/>
                </a:lnTo>
                <a:lnTo>
                  <a:pt x="0" y="0"/>
                </a:lnTo>
                <a:lnTo>
                  <a:pt x="8492574" y="6369431"/>
                </a:lnTo>
                <a:close/>
              </a:path>
            </a:pathLst>
          </a:custGeom>
          <a:solidFill>
            <a:srgbClr val="FD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536617" y="0"/>
            <a:ext cx="8582025" cy="6436995"/>
          </a:xfrm>
          <a:custGeom>
            <a:avLst/>
            <a:gdLst/>
            <a:ahLst/>
            <a:cxnLst/>
            <a:rect l="l" t="t" r="r" b="b"/>
            <a:pathLst>
              <a:path w="8582025" h="6436995">
                <a:moveTo>
                  <a:pt x="8581982" y="6436486"/>
                </a:moveTo>
                <a:lnTo>
                  <a:pt x="8581982" y="6369431"/>
                </a:lnTo>
                <a:lnTo>
                  <a:pt x="89408" y="0"/>
                </a:lnTo>
                <a:lnTo>
                  <a:pt x="0" y="0"/>
                </a:lnTo>
                <a:lnTo>
                  <a:pt x="8581982" y="6436486"/>
                </a:lnTo>
                <a:close/>
              </a:path>
            </a:pathLst>
          </a:custGeom>
          <a:solidFill>
            <a:srgbClr val="FD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448225" y="0"/>
            <a:ext cx="8670925" cy="6503034"/>
          </a:xfrm>
          <a:custGeom>
            <a:avLst/>
            <a:gdLst/>
            <a:ahLst/>
            <a:cxnLst/>
            <a:rect l="l" t="t" r="r" b="b"/>
            <a:pathLst>
              <a:path w="8670925" h="6503034">
                <a:moveTo>
                  <a:pt x="8670374" y="6502780"/>
                </a:moveTo>
                <a:lnTo>
                  <a:pt x="8670374" y="6436486"/>
                </a:lnTo>
                <a:lnTo>
                  <a:pt x="88392" y="0"/>
                </a:lnTo>
                <a:lnTo>
                  <a:pt x="0" y="0"/>
                </a:lnTo>
                <a:lnTo>
                  <a:pt x="8670374" y="6502780"/>
                </a:lnTo>
                <a:close/>
              </a:path>
            </a:pathLst>
          </a:custGeom>
          <a:solidFill>
            <a:srgbClr val="FDF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359833" y="0"/>
            <a:ext cx="8759190" cy="6569075"/>
          </a:xfrm>
          <a:custGeom>
            <a:avLst/>
            <a:gdLst/>
            <a:ahLst/>
            <a:cxnLst/>
            <a:rect l="l" t="t" r="r" b="b"/>
            <a:pathLst>
              <a:path w="8759190" h="6569075">
                <a:moveTo>
                  <a:pt x="8758766" y="6569075"/>
                </a:moveTo>
                <a:lnTo>
                  <a:pt x="8758766" y="6502781"/>
                </a:lnTo>
                <a:lnTo>
                  <a:pt x="88392" y="0"/>
                </a:lnTo>
                <a:lnTo>
                  <a:pt x="0" y="0"/>
                </a:lnTo>
                <a:lnTo>
                  <a:pt x="8758766" y="6569075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270425" y="0"/>
            <a:ext cx="8848725" cy="6636384"/>
          </a:xfrm>
          <a:custGeom>
            <a:avLst/>
            <a:gdLst/>
            <a:ahLst/>
            <a:cxnLst/>
            <a:rect l="l" t="t" r="r" b="b"/>
            <a:pathLst>
              <a:path w="8848725" h="6636384">
                <a:moveTo>
                  <a:pt x="8848174" y="6636130"/>
                </a:moveTo>
                <a:lnTo>
                  <a:pt x="8848174" y="6569074"/>
                </a:lnTo>
                <a:lnTo>
                  <a:pt x="89408" y="0"/>
                </a:lnTo>
                <a:lnTo>
                  <a:pt x="0" y="0"/>
                </a:lnTo>
                <a:lnTo>
                  <a:pt x="8848174" y="6636130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182033" y="0"/>
            <a:ext cx="8936990" cy="6702425"/>
          </a:xfrm>
          <a:custGeom>
            <a:avLst/>
            <a:gdLst/>
            <a:ahLst/>
            <a:cxnLst/>
            <a:rect l="l" t="t" r="r" b="b"/>
            <a:pathLst>
              <a:path w="8936990" h="6702425">
                <a:moveTo>
                  <a:pt x="8936566" y="6702425"/>
                </a:moveTo>
                <a:lnTo>
                  <a:pt x="8936566" y="6636131"/>
                </a:lnTo>
                <a:lnTo>
                  <a:pt x="88391" y="0"/>
                </a:lnTo>
                <a:lnTo>
                  <a:pt x="0" y="0"/>
                </a:lnTo>
                <a:lnTo>
                  <a:pt x="8936566" y="6702425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92625" y="0"/>
            <a:ext cx="9026525" cy="6769734"/>
          </a:xfrm>
          <a:custGeom>
            <a:avLst/>
            <a:gdLst/>
            <a:ahLst/>
            <a:cxnLst/>
            <a:rect l="l" t="t" r="r" b="b"/>
            <a:pathLst>
              <a:path w="9026525" h="6769734">
                <a:moveTo>
                  <a:pt x="9025974" y="6769480"/>
                </a:moveTo>
                <a:lnTo>
                  <a:pt x="9025974" y="6702424"/>
                </a:lnTo>
                <a:lnTo>
                  <a:pt x="89407" y="0"/>
                </a:lnTo>
                <a:lnTo>
                  <a:pt x="0" y="0"/>
                </a:lnTo>
                <a:lnTo>
                  <a:pt x="9025974" y="6769480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4233" y="0"/>
            <a:ext cx="9114790" cy="6832600"/>
          </a:xfrm>
          <a:custGeom>
            <a:avLst/>
            <a:gdLst/>
            <a:ahLst/>
            <a:cxnLst/>
            <a:rect l="l" t="t" r="r" b="b"/>
            <a:pathLst>
              <a:path w="9114790" h="6832600">
                <a:moveTo>
                  <a:pt x="9114366" y="6832600"/>
                </a:moveTo>
                <a:lnTo>
                  <a:pt x="9114366" y="6769481"/>
                </a:lnTo>
                <a:lnTo>
                  <a:pt x="88392" y="0"/>
                </a:lnTo>
                <a:lnTo>
                  <a:pt x="0" y="0"/>
                </a:lnTo>
                <a:lnTo>
                  <a:pt x="9110133" y="6832600"/>
                </a:lnTo>
                <a:lnTo>
                  <a:pt x="9114366" y="6832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0" y="0"/>
            <a:ext cx="9114790" cy="6832600"/>
          </a:xfrm>
          <a:custGeom>
            <a:avLst/>
            <a:gdLst/>
            <a:ahLst/>
            <a:cxnLst/>
            <a:rect l="l" t="t" r="r" b="b"/>
            <a:pathLst>
              <a:path w="9114790" h="6832600">
                <a:moveTo>
                  <a:pt x="9114366" y="6832600"/>
                </a:moveTo>
                <a:lnTo>
                  <a:pt x="4233" y="0"/>
                </a:lnTo>
                <a:lnTo>
                  <a:pt x="0" y="0"/>
                </a:lnTo>
                <a:lnTo>
                  <a:pt x="0" y="63119"/>
                </a:lnTo>
                <a:lnTo>
                  <a:pt x="9025974" y="6832600"/>
                </a:lnTo>
                <a:lnTo>
                  <a:pt x="9114366" y="68326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0" y="63118"/>
            <a:ext cx="9026525" cy="6769734"/>
          </a:xfrm>
          <a:custGeom>
            <a:avLst/>
            <a:gdLst/>
            <a:ahLst/>
            <a:cxnLst/>
            <a:rect l="l" t="t" r="r" b="b"/>
            <a:pathLst>
              <a:path w="9026525" h="6769734">
                <a:moveTo>
                  <a:pt x="9025974" y="6769481"/>
                </a:moveTo>
                <a:lnTo>
                  <a:pt x="0" y="0"/>
                </a:lnTo>
                <a:lnTo>
                  <a:pt x="0" y="67056"/>
                </a:lnTo>
                <a:lnTo>
                  <a:pt x="8936566" y="6769481"/>
                </a:lnTo>
                <a:lnTo>
                  <a:pt x="9025974" y="6769481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0" y="130175"/>
            <a:ext cx="8936990" cy="6702425"/>
          </a:xfrm>
          <a:custGeom>
            <a:avLst/>
            <a:gdLst/>
            <a:ahLst/>
            <a:cxnLst/>
            <a:rect l="l" t="t" r="r" b="b"/>
            <a:pathLst>
              <a:path w="8936990" h="6702425">
                <a:moveTo>
                  <a:pt x="8936566" y="6702425"/>
                </a:moveTo>
                <a:lnTo>
                  <a:pt x="0" y="0"/>
                </a:lnTo>
                <a:lnTo>
                  <a:pt x="0" y="66293"/>
                </a:lnTo>
                <a:lnTo>
                  <a:pt x="8848174" y="6702425"/>
                </a:lnTo>
                <a:lnTo>
                  <a:pt x="8936566" y="6702425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0" y="196469"/>
            <a:ext cx="8848725" cy="6636384"/>
          </a:xfrm>
          <a:custGeom>
            <a:avLst/>
            <a:gdLst/>
            <a:ahLst/>
            <a:cxnLst/>
            <a:rect l="l" t="t" r="r" b="b"/>
            <a:pathLst>
              <a:path w="8848725" h="6636384">
                <a:moveTo>
                  <a:pt x="8848174" y="6636131"/>
                </a:moveTo>
                <a:lnTo>
                  <a:pt x="0" y="0"/>
                </a:lnTo>
                <a:lnTo>
                  <a:pt x="0" y="67056"/>
                </a:lnTo>
                <a:lnTo>
                  <a:pt x="8758766" y="6636131"/>
                </a:lnTo>
                <a:lnTo>
                  <a:pt x="8848174" y="6636131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0" y="263525"/>
            <a:ext cx="8759190" cy="6569075"/>
          </a:xfrm>
          <a:custGeom>
            <a:avLst/>
            <a:gdLst/>
            <a:ahLst/>
            <a:cxnLst/>
            <a:rect l="l" t="t" r="r" b="b"/>
            <a:pathLst>
              <a:path w="8759190" h="6569075">
                <a:moveTo>
                  <a:pt x="8758766" y="6569075"/>
                </a:moveTo>
                <a:lnTo>
                  <a:pt x="0" y="0"/>
                </a:lnTo>
                <a:lnTo>
                  <a:pt x="0" y="66293"/>
                </a:lnTo>
                <a:lnTo>
                  <a:pt x="8670374" y="6569075"/>
                </a:lnTo>
                <a:lnTo>
                  <a:pt x="8758766" y="6569075"/>
                </a:lnTo>
                <a:close/>
              </a:path>
            </a:pathLst>
          </a:custGeom>
          <a:solidFill>
            <a:srgbClr val="FEF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0" y="329818"/>
            <a:ext cx="8670925" cy="6503034"/>
          </a:xfrm>
          <a:custGeom>
            <a:avLst/>
            <a:gdLst/>
            <a:ahLst/>
            <a:cxnLst/>
            <a:rect l="l" t="t" r="r" b="b"/>
            <a:pathLst>
              <a:path w="8670925" h="6503034">
                <a:moveTo>
                  <a:pt x="8670374" y="6502781"/>
                </a:moveTo>
                <a:lnTo>
                  <a:pt x="0" y="0"/>
                </a:lnTo>
                <a:lnTo>
                  <a:pt x="0" y="66293"/>
                </a:lnTo>
                <a:lnTo>
                  <a:pt x="8581982" y="6502781"/>
                </a:lnTo>
                <a:lnTo>
                  <a:pt x="8670374" y="6502781"/>
                </a:lnTo>
                <a:close/>
              </a:path>
            </a:pathLst>
          </a:custGeom>
          <a:solidFill>
            <a:srgbClr val="FDF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0" y="396113"/>
            <a:ext cx="8582025" cy="6436995"/>
          </a:xfrm>
          <a:custGeom>
            <a:avLst/>
            <a:gdLst/>
            <a:ahLst/>
            <a:cxnLst/>
            <a:rect l="l" t="t" r="r" b="b"/>
            <a:pathLst>
              <a:path w="8582025" h="6436995">
                <a:moveTo>
                  <a:pt x="8581982" y="6436486"/>
                </a:moveTo>
                <a:lnTo>
                  <a:pt x="0" y="0"/>
                </a:lnTo>
                <a:lnTo>
                  <a:pt x="0" y="67055"/>
                </a:lnTo>
                <a:lnTo>
                  <a:pt x="8492574" y="6436486"/>
                </a:lnTo>
                <a:lnTo>
                  <a:pt x="8581982" y="6436486"/>
                </a:lnTo>
                <a:close/>
              </a:path>
            </a:pathLst>
          </a:custGeom>
          <a:solidFill>
            <a:srgbClr val="FD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0" y="463169"/>
            <a:ext cx="8493125" cy="6369685"/>
          </a:xfrm>
          <a:custGeom>
            <a:avLst/>
            <a:gdLst/>
            <a:ahLst/>
            <a:cxnLst/>
            <a:rect l="l" t="t" r="r" b="b"/>
            <a:pathLst>
              <a:path w="8493125" h="6369684">
                <a:moveTo>
                  <a:pt x="8492574" y="6369431"/>
                </a:moveTo>
                <a:lnTo>
                  <a:pt x="0" y="0"/>
                </a:lnTo>
                <a:lnTo>
                  <a:pt x="0" y="66293"/>
                </a:lnTo>
                <a:lnTo>
                  <a:pt x="8404182" y="6369431"/>
                </a:lnTo>
                <a:lnTo>
                  <a:pt x="8492574" y="6369431"/>
                </a:lnTo>
                <a:close/>
              </a:path>
            </a:pathLst>
          </a:custGeom>
          <a:solidFill>
            <a:srgbClr val="FDF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0" y="529462"/>
            <a:ext cx="8404225" cy="6303645"/>
          </a:xfrm>
          <a:custGeom>
            <a:avLst/>
            <a:gdLst/>
            <a:ahLst/>
            <a:cxnLst/>
            <a:rect l="l" t="t" r="r" b="b"/>
            <a:pathLst>
              <a:path w="8404225" h="6303645">
                <a:moveTo>
                  <a:pt x="8404182" y="6303136"/>
                </a:moveTo>
                <a:lnTo>
                  <a:pt x="0" y="0"/>
                </a:lnTo>
                <a:lnTo>
                  <a:pt x="0" y="66293"/>
                </a:lnTo>
                <a:lnTo>
                  <a:pt x="8315790" y="6303136"/>
                </a:lnTo>
                <a:lnTo>
                  <a:pt x="8404182" y="6303136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0" y="595756"/>
            <a:ext cx="8315959" cy="6236970"/>
          </a:xfrm>
          <a:custGeom>
            <a:avLst/>
            <a:gdLst/>
            <a:ahLst/>
            <a:cxnLst/>
            <a:rect l="l" t="t" r="r" b="b"/>
            <a:pathLst>
              <a:path w="8315959" h="6236970">
                <a:moveTo>
                  <a:pt x="8315790" y="6236843"/>
                </a:moveTo>
                <a:lnTo>
                  <a:pt x="0" y="0"/>
                </a:lnTo>
                <a:lnTo>
                  <a:pt x="0" y="67056"/>
                </a:lnTo>
                <a:lnTo>
                  <a:pt x="8226382" y="6236843"/>
                </a:lnTo>
                <a:lnTo>
                  <a:pt x="8315790" y="6236843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0" y="662812"/>
            <a:ext cx="8226425" cy="6170295"/>
          </a:xfrm>
          <a:custGeom>
            <a:avLst/>
            <a:gdLst/>
            <a:ahLst/>
            <a:cxnLst/>
            <a:rect l="l" t="t" r="r" b="b"/>
            <a:pathLst>
              <a:path w="8226425" h="6170295">
                <a:moveTo>
                  <a:pt x="8226382" y="6169786"/>
                </a:moveTo>
                <a:lnTo>
                  <a:pt x="0" y="0"/>
                </a:lnTo>
                <a:lnTo>
                  <a:pt x="0" y="66293"/>
                </a:lnTo>
                <a:lnTo>
                  <a:pt x="8137990" y="6169786"/>
                </a:lnTo>
                <a:lnTo>
                  <a:pt x="8226382" y="6169786"/>
                </a:lnTo>
                <a:close/>
              </a:path>
            </a:pathLst>
          </a:custGeom>
          <a:solidFill>
            <a:srgbClr val="FCF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0" y="729106"/>
            <a:ext cx="8138159" cy="6103620"/>
          </a:xfrm>
          <a:custGeom>
            <a:avLst/>
            <a:gdLst/>
            <a:ahLst/>
            <a:cxnLst/>
            <a:rect l="l" t="t" r="r" b="b"/>
            <a:pathLst>
              <a:path w="8138159" h="6103620">
                <a:moveTo>
                  <a:pt x="8137990" y="6103493"/>
                </a:moveTo>
                <a:lnTo>
                  <a:pt x="0" y="0"/>
                </a:lnTo>
                <a:lnTo>
                  <a:pt x="0" y="67056"/>
                </a:lnTo>
                <a:lnTo>
                  <a:pt x="8048582" y="6103493"/>
                </a:lnTo>
                <a:lnTo>
                  <a:pt x="8137990" y="6103493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0" y="796162"/>
            <a:ext cx="8048625" cy="6036945"/>
          </a:xfrm>
          <a:custGeom>
            <a:avLst/>
            <a:gdLst/>
            <a:ahLst/>
            <a:cxnLst/>
            <a:rect l="l" t="t" r="r" b="b"/>
            <a:pathLst>
              <a:path w="8048625" h="6036945">
                <a:moveTo>
                  <a:pt x="8048582" y="6036436"/>
                </a:moveTo>
                <a:lnTo>
                  <a:pt x="0" y="0"/>
                </a:lnTo>
                <a:lnTo>
                  <a:pt x="0" y="66293"/>
                </a:lnTo>
                <a:lnTo>
                  <a:pt x="7960190" y="6036436"/>
                </a:lnTo>
                <a:lnTo>
                  <a:pt x="8048582" y="6036436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0" y="862457"/>
            <a:ext cx="7960359" cy="5970270"/>
          </a:xfrm>
          <a:custGeom>
            <a:avLst/>
            <a:gdLst/>
            <a:ahLst/>
            <a:cxnLst/>
            <a:rect l="l" t="t" r="r" b="b"/>
            <a:pathLst>
              <a:path w="7960359" h="5970270">
                <a:moveTo>
                  <a:pt x="7960190" y="5970143"/>
                </a:moveTo>
                <a:lnTo>
                  <a:pt x="0" y="0"/>
                </a:lnTo>
                <a:lnTo>
                  <a:pt x="0" y="66294"/>
                </a:lnTo>
                <a:lnTo>
                  <a:pt x="7871798" y="5970143"/>
                </a:lnTo>
                <a:lnTo>
                  <a:pt x="7960190" y="5970143"/>
                </a:lnTo>
                <a:close/>
              </a:path>
            </a:pathLst>
          </a:custGeom>
          <a:solidFill>
            <a:srgbClr val="FBF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0" y="928750"/>
            <a:ext cx="7872095" cy="5904230"/>
          </a:xfrm>
          <a:custGeom>
            <a:avLst/>
            <a:gdLst/>
            <a:ahLst/>
            <a:cxnLst/>
            <a:rect l="l" t="t" r="r" b="b"/>
            <a:pathLst>
              <a:path w="7872095" h="5904230">
                <a:moveTo>
                  <a:pt x="7871798" y="5903849"/>
                </a:moveTo>
                <a:lnTo>
                  <a:pt x="0" y="0"/>
                </a:lnTo>
                <a:lnTo>
                  <a:pt x="0" y="67056"/>
                </a:lnTo>
                <a:lnTo>
                  <a:pt x="7782390" y="5903849"/>
                </a:lnTo>
                <a:lnTo>
                  <a:pt x="7871798" y="5903849"/>
                </a:lnTo>
                <a:close/>
              </a:path>
            </a:pathLst>
          </a:custGeom>
          <a:solidFill>
            <a:srgbClr val="FAF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0" y="995807"/>
            <a:ext cx="7782559" cy="5836920"/>
          </a:xfrm>
          <a:custGeom>
            <a:avLst/>
            <a:gdLst/>
            <a:ahLst/>
            <a:cxnLst/>
            <a:rect l="l" t="t" r="r" b="b"/>
            <a:pathLst>
              <a:path w="7782559" h="5836920">
                <a:moveTo>
                  <a:pt x="7782390" y="5836793"/>
                </a:moveTo>
                <a:lnTo>
                  <a:pt x="0" y="0"/>
                </a:lnTo>
                <a:lnTo>
                  <a:pt x="0" y="66294"/>
                </a:lnTo>
                <a:lnTo>
                  <a:pt x="7693998" y="5836793"/>
                </a:lnTo>
                <a:lnTo>
                  <a:pt x="7782390" y="5836793"/>
                </a:lnTo>
                <a:close/>
              </a:path>
            </a:pathLst>
          </a:custGeom>
          <a:solidFill>
            <a:srgbClr val="FAF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0" y="1062100"/>
            <a:ext cx="7694295" cy="5770880"/>
          </a:xfrm>
          <a:custGeom>
            <a:avLst/>
            <a:gdLst/>
            <a:ahLst/>
            <a:cxnLst/>
            <a:rect l="l" t="t" r="r" b="b"/>
            <a:pathLst>
              <a:path w="7694295" h="5770880">
                <a:moveTo>
                  <a:pt x="7693998" y="5770499"/>
                </a:moveTo>
                <a:lnTo>
                  <a:pt x="0" y="0"/>
                </a:lnTo>
                <a:lnTo>
                  <a:pt x="0" y="66293"/>
                </a:lnTo>
                <a:lnTo>
                  <a:pt x="7605606" y="5770499"/>
                </a:lnTo>
                <a:lnTo>
                  <a:pt x="7693998" y="5770499"/>
                </a:lnTo>
                <a:close/>
              </a:path>
            </a:pathLst>
          </a:custGeom>
          <a:solidFill>
            <a:srgbClr val="F9F9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0" y="1128394"/>
            <a:ext cx="7606030" cy="5704205"/>
          </a:xfrm>
          <a:custGeom>
            <a:avLst/>
            <a:gdLst/>
            <a:ahLst/>
            <a:cxnLst/>
            <a:rect l="l" t="t" r="r" b="b"/>
            <a:pathLst>
              <a:path w="7606030" h="5704205">
                <a:moveTo>
                  <a:pt x="7605606" y="5704205"/>
                </a:moveTo>
                <a:lnTo>
                  <a:pt x="0" y="0"/>
                </a:lnTo>
                <a:lnTo>
                  <a:pt x="0" y="67056"/>
                </a:lnTo>
                <a:lnTo>
                  <a:pt x="7516198" y="5704205"/>
                </a:lnTo>
                <a:lnTo>
                  <a:pt x="7605606" y="5704205"/>
                </a:lnTo>
                <a:close/>
              </a:path>
            </a:pathLst>
          </a:custGeom>
          <a:solidFill>
            <a:srgbClr val="F8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0" y="1195450"/>
            <a:ext cx="7516495" cy="5637530"/>
          </a:xfrm>
          <a:custGeom>
            <a:avLst/>
            <a:gdLst/>
            <a:ahLst/>
            <a:cxnLst/>
            <a:rect l="l" t="t" r="r" b="b"/>
            <a:pathLst>
              <a:path w="7516495" h="5637530">
                <a:moveTo>
                  <a:pt x="7516198" y="5637149"/>
                </a:moveTo>
                <a:lnTo>
                  <a:pt x="0" y="0"/>
                </a:lnTo>
                <a:lnTo>
                  <a:pt x="0" y="66293"/>
                </a:lnTo>
                <a:lnTo>
                  <a:pt x="7427806" y="5637149"/>
                </a:lnTo>
                <a:lnTo>
                  <a:pt x="7516198" y="5637149"/>
                </a:lnTo>
                <a:close/>
              </a:path>
            </a:pathLst>
          </a:custGeom>
          <a:solidFill>
            <a:srgbClr val="F8F8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0" y="1261744"/>
            <a:ext cx="7428230" cy="5570855"/>
          </a:xfrm>
          <a:custGeom>
            <a:avLst/>
            <a:gdLst/>
            <a:ahLst/>
            <a:cxnLst/>
            <a:rect l="l" t="t" r="r" b="b"/>
            <a:pathLst>
              <a:path w="7428230" h="5570855">
                <a:moveTo>
                  <a:pt x="7427806" y="5570855"/>
                </a:moveTo>
                <a:lnTo>
                  <a:pt x="0" y="0"/>
                </a:lnTo>
                <a:lnTo>
                  <a:pt x="0" y="67056"/>
                </a:lnTo>
                <a:lnTo>
                  <a:pt x="7338398" y="5570855"/>
                </a:lnTo>
                <a:lnTo>
                  <a:pt x="7427806" y="5570855"/>
                </a:lnTo>
                <a:close/>
              </a:path>
            </a:pathLst>
          </a:custGeom>
          <a:solidFill>
            <a:srgbClr val="F7F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0" y="1328800"/>
            <a:ext cx="7338695" cy="5504180"/>
          </a:xfrm>
          <a:custGeom>
            <a:avLst/>
            <a:gdLst/>
            <a:ahLst/>
            <a:cxnLst/>
            <a:rect l="l" t="t" r="r" b="b"/>
            <a:pathLst>
              <a:path w="7338695" h="5504180">
                <a:moveTo>
                  <a:pt x="7338398" y="5503799"/>
                </a:moveTo>
                <a:lnTo>
                  <a:pt x="0" y="0"/>
                </a:lnTo>
                <a:lnTo>
                  <a:pt x="0" y="66293"/>
                </a:lnTo>
                <a:lnTo>
                  <a:pt x="7250006" y="5503799"/>
                </a:lnTo>
                <a:lnTo>
                  <a:pt x="7338398" y="5503799"/>
                </a:lnTo>
                <a:close/>
              </a:path>
            </a:pathLst>
          </a:custGeom>
          <a:solidFill>
            <a:srgbClr val="F7F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0" y="1395094"/>
            <a:ext cx="7250430" cy="5437505"/>
          </a:xfrm>
          <a:custGeom>
            <a:avLst/>
            <a:gdLst/>
            <a:ahLst/>
            <a:cxnLst/>
            <a:rect l="l" t="t" r="r" b="b"/>
            <a:pathLst>
              <a:path w="7250430" h="5437505">
                <a:moveTo>
                  <a:pt x="7250006" y="5437505"/>
                </a:moveTo>
                <a:lnTo>
                  <a:pt x="0" y="0"/>
                </a:lnTo>
                <a:lnTo>
                  <a:pt x="0" y="66293"/>
                </a:lnTo>
                <a:lnTo>
                  <a:pt x="7161614" y="5437505"/>
                </a:lnTo>
                <a:lnTo>
                  <a:pt x="7250006" y="5437505"/>
                </a:lnTo>
                <a:close/>
              </a:path>
            </a:pathLst>
          </a:custGeom>
          <a:solidFill>
            <a:srgbClr val="F6F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0" y="1461388"/>
            <a:ext cx="7162165" cy="5371465"/>
          </a:xfrm>
          <a:custGeom>
            <a:avLst/>
            <a:gdLst/>
            <a:ahLst/>
            <a:cxnLst/>
            <a:rect l="l" t="t" r="r" b="b"/>
            <a:pathLst>
              <a:path w="7162165" h="5371465">
                <a:moveTo>
                  <a:pt x="7161614" y="5371210"/>
                </a:moveTo>
                <a:lnTo>
                  <a:pt x="0" y="0"/>
                </a:lnTo>
                <a:lnTo>
                  <a:pt x="0" y="67055"/>
                </a:lnTo>
                <a:lnTo>
                  <a:pt x="7072206" y="5371210"/>
                </a:lnTo>
                <a:lnTo>
                  <a:pt x="7161614" y="5371210"/>
                </a:lnTo>
                <a:close/>
              </a:path>
            </a:pathLst>
          </a:custGeom>
          <a:solidFill>
            <a:srgbClr val="F5F5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0" y="1528444"/>
            <a:ext cx="7072630" cy="5304155"/>
          </a:xfrm>
          <a:custGeom>
            <a:avLst/>
            <a:gdLst/>
            <a:ahLst/>
            <a:cxnLst/>
            <a:rect l="l" t="t" r="r" b="b"/>
            <a:pathLst>
              <a:path w="7072630" h="5304155">
                <a:moveTo>
                  <a:pt x="7072206" y="5304155"/>
                </a:moveTo>
                <a:lnTo>
                  <a:pt x="0" y="0"/>
                </a:lnTo>
                <a:lnTo>
                  <a:pt x="0" y="66293"/>
                </a:lnTo>
                <a:lnTo>
                  <a:pt x="6983814" y="5304155"/>
                </a:lnTo>
                <a:lnTo>
                  <a:pt x="7072206" y="5304155"/>
                </a:lnTo>
                <a:close/>
              </a:path>
            </a:pathLst>
          </a:custGeom>
          <a:solidFill>
            <a:srgbClr val="F4F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0" y="1594738"/>
            <a:ext cx="6984365" cy="5238115"/>
          </a:xfrm>
          <a:custGeom>
            <a:avLst/>
            <a:gdLst/>
            <a:ahLst/>
            <a:cxnLst/>
            <a:rect l="l" t="t" r="r" b="b"/>
            <a:pathLst>
              <a:path w="6984365" h="5238115">
                <a:moveTo>
                  <a:pt x="6983814" y="5237860"/>
                </a:moveTo>
                <a:lnTo>
                  <a:pt x="0" y="0"/>
                </a:lnTo>
                <a:lnTo>
                  <a:pt x="0" y="66293"/>
                </a:lnTo>
                <a:lnTo>
                  <a:pt x="6895422" y="5237860"/>
                </a:lnTo>
                <a:lnTo>
                  <a:pt x="6983814" y="5237860"/>
                </a:lnTo>
                <a:close/>
              </a:path>
            </a:pathLst>
          </a:custGeom>
          <a:solidFill>
            <a:srgbClr val="F4F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0" y="1661032"/>
            <a:ext cx="6895465" cy="5172075"/>
          </a:xfrm>
          <a:custGeom>
            <a:avLst/>
            <a:gdLst/>
            <a:ahLst/>
            <a:cxnLst/>
            <a:rect l="l" t="t" r="r" b="b"/>
            <a:pathLst>
              <a:path w="6895465" h="5172075">
                <a:moveTo>
                  <a:pt x="6895422" y="5171567"/>
                </a:moveTo>
                <a:lnTo>
                  <a:pt x="0" y="0"/>
                </a:lnTo>
                <a:lnTo>
                  <a:pt x="0" y="67056"/>
                </a:lnTo>
                <a:lnTo>
                  <a:pt x="6806014" y="5171567"/>
                </a:lnTo>
                <a:lnTo>
                  <a:pt x="6895422" y="5171567"/>
                </a:lnTo>
                <a:close/>
              </a:path>
            </a:pathLst>
          </a:custGeom>
          <a:solidFill>
            <a:srgbClr val="F3F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1728089"/>
            <a:ext cx="6806565" cy="5104765"/>
          </a:xfrm>
          <a:custGeom>
            <a:avLst/>
            <a:gdLst/>
            <a:ahLst/>
            <a:cxnLst/>
            <a:rect l="l" t="t" r="r" b="b"/>
            <a:pathLst>
              <a:path w="6806565" h="5104765">
                <a:moveTo>
                  <a:pt x="6806014" y="5104510"/>
                </a:moveTo>
                <a:lnTo>
                  <a:pt x="0" y="0"/>
                </a:lnTo>
                <a:lnTo>
                  <a:pt x="0" y="66293"/>
                </a:lnTo>
                <a:lnTo>
                  <a:pt x="6717622" y="5104510"/>
                </a:lnTo>
                <a:lnTo>
                  <a:pt x="6806014" y="5104510"/>
                </a:lnTo>
                <a:close/>
              </a:path>
            </a:pathLst>
          </a:custGeom>
          <a:solidFill>
            <a:srgbClr val="F2F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0" y="1794382"/>
            <a:ext cx="6717665" cy="5038725"/>
          </a:xfrm>
          <a:custGeom>
            <a:avLst/>
            <a:gdLst/>
            <a:ahLst/>
            <a:cxnLst/>
            <a:rect l="l" t="t" r="r" b="b"/>
            <a:pathLst>
              <a:path w="6717665" h="5038725">
                <a:moveTo>
                  <a:pt x="6717622" y="5038217"/>
                </a:moveTo>
                <a:lnTo>
                  <a:pt x="0" y="0"/>
                </a:lnTo>
                <a:lnTo>
                  <a:pt x="0" y="67056"/>
                </a:lnTo>
                <a:lnTo>
                  <a:pt x="6628214" y="5038217"/>
                </a:lnTo>
                <a:lnTo>
                  <a:pt x="6717622" y="5038217"/>
                </a:lnTo>
                <a:close/>
              </a:path>
            </a:pathLst>
          </a:custGeom>
          <a:solidFill>
            <a:srgbClr val="F1F1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0" y="1861439"/>
            <a:ext cx="6628765" cy="4971415"/>
          </a:xfrm>
          <a:custGeom>
            <a:avLst/>
            <a:gdLst/>
            <a:ahLst/>
            <a:cxnLst/>
            <a:rect l="l" t="t" r="r" b="b"/>
            <a:pathLst>
              <a:path w="6628765" h="4971415">
                <a:moveTo>
                  <a:pt x="6628214" y="4971160"/>
                </a:moveTo>
                <a:lnTo>
                  <a:pt x="0" y="0"/>
                </a:lnTo>
                <a:lnTo>
                  <a:pt x="0" y="66293"/>
                </a:lnTo>
                <a:lnTo>
                  <a:pt x="6539822" y="4971160"/>
                </a:lnTo>
                <a:lnTo>
                  <a:pt x="6628214" y="4971160"/>
                </a:lnTo>
                <a:close/>
              </a:path>
            </a:pathLst>
          </a:custGeom>
          <a:solidFill>
            <a:srgbClr val="F0F0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0" y="1927732"/>
            <a:ext cx="6539865" cy="4905375"/>
          </a:xfrm>
          <a:custGeom>
            <a:avLst/>
            <a:gdLst/>
            <a:ahLst/>
            <a:cxnLst/>
            <a:rect l="l" t="t" r="r" b="b"/>
            <a:pathLst>
              <a:path w="6539865" h="4905375">
                <a:moveTo>
                  <a:pt x="6539822" y="4904867"/>
                </a:moveTo>
                <a:lnTo>
                  <a:pt x="0" y="0"/>
                </a:lnTo>
                <a:lnTo>
                  <a:pt x="0" y="66294"/>
                </a:lnTo>
                <a:lnTo>
                  <a:pt x="6451430" y="4904867"/>
                </a:lnTo>
                <a:lnTo>
                  <a:pt x="6539822" y="4904867"/>
                </a:lnTo>
                <a:close/>
              </a:path>
            </a:pathLst>
          </a:custGeom>
          <a:solidFill>
            <a:srgbClr val="EFE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0" y="1994026"/>
            <a:ext cx="6451600" cy="4838700"/>
          </a:xfrm>
          <a:custGeom>
            <a:avLst/>
            <a:gdLst/>
            <a:ahLst/>
            <a:cxnLst/>
            <a:rect l="l" t="t" r="r" b="b"/>
            <a:pathLst>
              <a:path w="6451600" h="4838700">
                <a:moveTo>
                  <a:pt x="6451430" y="4838573"/>
                </a:moveTo>
                <a:lnTo>
                  <a:pt x="0" y="0"/>
                </a:lnTo>
                <a:lnTo>
                  <a:pt x="0" y="67056"/>
                </a:lnTo>
                <a:lnTo>
                  <a:pt x="6362022" y="4838573"/>
                </a:lnTo>
                <a:lnTo>
                  <a:pt x="6451430" y="4838573"/>
                </a:lnTo>
                <a:close/>
              </a:path>
            </a:pathLst>
          </a:custGeom>
          <a:solidFill>
            <a:srgbClr val="EEE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0" y="2061082"/>
            <a:ext cx="6362065" cy="4772025"/>
          </a:xfrm>
          <a:custGeom>
            <a:avLst/>
            <a:gdLst/>
            <a:ahLst/>
            <a:cxnLst/>
            <a:rect l="l" t="t" r="r" b="b"/>
            <a:pathLst>
              <a:path w="6362065" h="4772025">
                <a:moveTo>
                  <a:pt x="6362022" y="4771517"/>
                </a:moveTo>
                <a:lnTo>
                  <a:pt x="0" y="0"/>
                </a:lnTo>
                <a:lnTo>
                  <a:pt x="0" y="66294"/>
                </a:lnTo>
                <a:lnTo>
                  <a:pt x="6273630" y="4771517"/>
                </a:lnTo>
                <a:lnTo>
                  <a:pt x="6362022" y="4771517"/>
                </a:lnTo>
                <a:close/>
              </a:path>
            </a:pathLst>
          </a:custGeom>
          <a:solidFill>
            <a:srgbClr val="EDED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0" y="2127376"/>
            <a:ext cx="6273800" cy="4705350"/>
          </a:xfrm>
          <a:custGeom>
            <a:avLst/>
            <a:gdLst/>
            <a:ahLst/>
            <a:cxnLst/>
            <a:rect l="l" t="t" r="r" b="b"/>
            <a:pathLst>
              <a:path w="6273800" h="4705350">
                <a:moveTo>
                  <a:pt x="6273630" y="4705223"/>
                </a:moveTo>
                <a:lnTo>
                  <a:pt x="0" y="0"/>
                </a:lnTo>
                <a:lnTo>
                  <a:pt x="0" y="66293"/>
                </a:lnTo>
                <a:lnTo>
                  <a:pt x="6185238" y="4705223"/>
                </a:lnTo>
                <a:lnTo>
                  <a:pt x="6273630" y="4705223"/>
                </a:lnTo>
                <a:close/>
              </a:path>
            </a:pathLst>
          </a:custGeom>
          <a:solidFill>
            <a:srgbClr val="ECEC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0" y="2193670"/>
            <a:ext cx="6185535" cy="4639310"/>
          </a:xfrm>
          <a:custGeom>
            <a:avLst/>
            <a:gdLst/>
            <a:ahLst/>
            <a:cxnLst/>
            <a:rect l="l" t="t" r="r" b="b"/>
            <a:pathLst>
              <a:path w="6185535" h="4639309">
                <a:moveTo>
                  <a:pt x="6185238" y="4638929"/>
                </a:moveTo>
                <a:lnTo>
                  <a:pt x="0" y="0"/>
                </a:lnTo>
                <a:lnTo>
                  <a:pt x="0" y="67056"/>
                </a:lnTo>
                <a:lnTo>
                  <a:pt x="6095830" y="4638929"/>
                </a:lnTo>
                <a:lnTo>
                  <a:pt x="6185238" y="4638929"/>
                </a:lnTo>
                <a:close/>
              </a:path>
            </a:pathLst>
          </a:custGeom>
          <a:solidFill>
            <a:srgbClr val="EBEB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0" y="2260726"/>
            <a:ext cx="6096000" cy="4572000"/>
          </a:xfrm>
          <a:custGeom>
            <a:avLst/>
            <a:gdLst/>
            <a:ahLst/>
            <a:cxnLst/>
            <a:rect l="l" t="t" r="r" b="b"/>
            <a:pathLst>
              <a:path w="6096000" h="4572000">
                <a:moveTo>
                  <a:pt x="6095830" y="4571872"/>
                </a:moveTo>
                <a:lnTo>
                  <a:pt x="0" y="0"/>
                </a:lnTo>
                <a:lnTo>
                  <a:pt x="0" y="66293"/>
                </a:lnTo>
                <a:lnTo>
                  <a:pt x="6007438" y="4571872"/>
                </a:lnTo>
                <a:lnTo>
                  <a:pt x="6095830" y="4571872"/>
                </a:lnTo>
                <a:close/>
              </a:path>
            </a:pathLst>
          </a:custGeom>
          <a:solidFill>
            <a:srgbClr val="EAE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2327020"/>
            <a:ext cx="6007735" cy="4505960"/>
          </a:xfrm>
          <a:custGeom>
            <a:avLst/>
            <a:gdLst/>
            <a:ahLst/>
            <a:cxnLst/>
            <a:rect l="l" t="t" r="r" b="b"/>
            <a:pathLst>
              <a:path w="6007735" h="4505959">
                <a:moveTo>
                  <a:pt x="6007438" y="4505578"/>
                </a:moveTo>
                <a:lnTo>
                  <a:pt x="0" y="0"/>
                </a:lnTo>
                <a:lnTo>
                  <a:pt x="0" y="67055"/>
                </a:lnTo>
                <a:lnTo>
                  <a:pt x="5918030" y="4505578"/>
                </a:lnTo>
                <a:lnTo>
                  <a:pt x="6007438" y="4505578"/>
                </a:lnTo>
                <a:close/>
              </a:path>
            </a:pathLst>
          </a:custGeom>
          <a:solidFill>
            <a:srgbClr val="E9E9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0" y="2394076"/>
            <a:ext cx="5918200" cy="4438650"/>
          </a:xfrm>
          <a:custGeom>
            <a:avLst/>
            <a:gdLst/>
            <a:ahLst/>
            <a:cxnLst/>
            <a:rect l="l" t="t" r="r" b="b"/>
            <a:pathLst>
              <a:path w="5918200" h="4438650">
                <a:moveTo>
                  <a:pt x="5918030" y="4438522"/>
                </a:moveTo>
                <a:lnTo>
                  <a:pt x="0" y="0"/>
                </a:lnTo>
                <a:lnTo>
                  <a:pt x="0" y="66293"/>
                </a:lnTo>
                <a:lnTo>
                  <a:pt x="5829638" y="4438522"/>
                </a:lnTo>
                <a:lnTo>
                  <a:pt x="5918030" y="4438522"/>
                </a:lnTo>
                <a:close/>
              </a:path>
            </a:pathLst>
          </a:custGeom>
          <a:solidFill>
            <a:srgbClr val="E8E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0" y="2460370"/>
            <a:ext cx="5829935" cy="4372610"/>
          </a:xfrm>
          <a:custGeom>
            <a:avLst/>
            <a:gdLst/>
            <a:ahLst/>
            <a:cxnLst/>
            <a:rect l="l" t="t" r="r" b="b"/>
            <a:pathLst>
              <a:path w="5829935" h="4372609">
                <a:moveTo>
                  <a:pt x="5829638" y="4372228"/>
                </a:moveTo>
                <a:lnTo>
                  <a:pt x="0" y="0"/>
                </a:lnTo>
                <a:lnTo>
                  <a:pt x="0" y="66293"/>
                </a:lnTo>
                <a:lnTo>
                  <a:pt x="5741246" y="4372228"/>
                </a:lnTo>
                <a:lnTo>
                  <a:pt x="5829638" y="4372228"/>
                </a:lnTo>
                <a:close/>
              </a:path>
            </a:pathLst>
          </a:custGeom>
          <a:solidFill>
            <a:srgbClr val="E6E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0" y="2526664"/>
            <a:ext cx="5741670" cy="4305935"/>
          </a:xfrm>
          <a:custGeom>
            <a:avLst/>
            <a:gdLst/>
            <a:ahLst/>
            <a:cxnLst/>
            <a:rect l="l" t="t" r="r" b="b"/>
            <a:pathLst>
              <a:path w="5741670" h="4305934">
                <a:moveTo>
                  <a:pt x="5741246" y="4305935"/>
                </a:moveTo>
                <a:lnTo>
                  <a:pt x="0" y="0"/>
                </a:lnTo>
                <a:lnTo>
                  <a:pt x="0" y="67056"/>
                </a:lnTo>
                <a:lnTo>
                  <a:pt x="5651838" y="4305935"/>
                </a:lnTo>
                <a:lnTo>
                  <a:pt x="5741246" y="4305935"/>
                </a:lnTo>
                <a:close/>
              </a:path>
            </a:pathLst>
          </a:custGeom>
          <a:solidFill>
            <a:srgbClr val="E5E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0" y="2593720"/>
            <a:ext cx="5652135" cy="4239260"/>
          </a:xfrm>
          <a:custGeom>
            <a:avLst/>
            <a:gdLst/>
            <a:ahLst/>
            <a:cxnLst/>
            <a:rect l="l" t="t" r="r" b="b"/>
            <a:pathLst>
              <a:path w="5652135" h="4239259">
                <a:moveTo>
                  <a:pt x="5651838" y="4238879"/>
                </a:moveTo>
                <a:lnTo>
                  <a:pt x="0" y="0"/>
                </a:lnTo>
                <a:lnTo>
                  <a:pt x="0" y="66294"/>
                </a:lnTo>
                <a:lnTo>
                  <a:pt x="5563446" y="4238879"/>
                </a:lnTo>
                <a:lnTo>
                  <a:pt x="5651838" y="4238879"/>
                </a:lnTo>
                <a:close/>
              </a:path>
            </a:pathLst>
          </a:custGeom>
          <a:solidFill>
            <a:srgbClr val="E4E4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0" y="2660014"/>
            <a:ext cx="5563870" cy="4172585"/>
          </a:xfrm>
          <a:custGeom>
            <a:avLst/>
            <a:gdLst/>
            <a:ahLst/>
            <a:cxnLst/>
            <a:rect l="l" t="t" r="r" b="b"/>
            <a:pathLst>
              <a:path w="5563870" h="4172584">
                <a:moveTo>
                  <a:pt x="5563446" y="4172584"/>
                </a:moveTo>
                <a:lnTo>
                  <a:pt x="0" y="0"/>
                </a:lnTo>
                <a:lnTo>
                  <a:pt x="0" y="67055"/>
                </a:lnTo>
                <a:lnTo>
                  <a:pt x="5474038" y="4172584"/>
                </a:lnTo>
                <a:lnTo>
                  <a:pt x="5563446" y="4172584"/>
                </a:lnTo>
                <a:close/>
              </a:path>
            </a:pathLst>
          </a:custGeom>
          <a:solidFill>
            <a:srgbClr val="E2E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0" y="2727070"/>
            <a:ext cx="5474335" cy="4105910"/>
          </a:xfrm>
          <a:custGeom>
            <a:avLst/>
            <a:gdLst/>
            <a:ahLst/>
            <a:cxnLst/>
            <a:rect l="l" t="t" r="r" b="b"/>
            <a:pathLst>
              <a:path w="5474335" h="4105909">
                <a:moveTo>
                  <a:pt x="5474038" y="4105528"/>
                </a:moveTo>
                <a:lnTo>
                  <a:pt x="0" y="0"/>
                </a:lnTo>
                <a:lnTo>
                  <a:pt x="0" y="66293"/>
                </a:lnTo>
                <a:lnTo>
                  <a:pt x="5385646" y="4105528"/>
                </a:lnTo>
                <a:lnTo>
                  <a:pt x="5474038" y="4105528"/>
                </a:lnTo>
                <a:close/>
              </a:path>
            </a:pathLst>
          </a:custGeom>
          <a:solidFill>
            <a:srgbClr val="E1E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0" y="2793364"/>
            <a:ext cx="5386070" cy="4039235"/>
          </a:xfrm>
          <a:custGeom>
            <a:avLst/>
            <a:gdLst/>
            <a:ahLst/>
            <a:cxnLst/>
            <a:rect l="l" t="t" r="r" b="b"/>
            <a:pathLst>
              <a:path w="5386070" h="4039234">
                <a:moveTo>
                  <a:pt x="5385646" y="4039234"/>
                </a:moveTo>
                <a:lnTo>
                  <a:pt x="0" y="0"/>
                </a:lnTo>
                <a:lnTo>
                  <a:pt x="0" y="66293"/>
                </a:lnTo>
                <a:lnTo>
                  <a:pt x="5297254" y="4039234"/>
                </a:lnTo>
                <a:lnTo>
                  <a:pt x="5385646" y="4039234"/>
                </a:lnTo>
                <a:close/>
              </a:path>
            </a:pathLst>
          </a:custGeom>
          <a:solidFill>
            <a:srgbClr val="E0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0" y="2859658"/>
            <a:ext cx="5297805" cy="3973195"/>
          </a:xfrm>
          <a:custGeom>
            <a:avLst/>
            <a:gdLst/>
            <a:ahLst/>
            <a:cxnLst/>
            <a:rect l="l" t="t" r="r" b="b"/>
            <a:pathLst>
              <a:path w="5297805" h="3973195">
                <a:moveTo>
                  <a:pt x="5297254" y="3972941"/>
                </a:moveTo>
                <a:lnTo>
                  <a:pt x="0" y="0"/>
                </a:lnTo>
                <a:lnTo>
                  <a:pt x="0" y="67055"/>
                </a:lnTo>
                <a:lnTo>
                  <a:pt x="5207846" y="3972941"/>
                </a:lnTo>
                <a:lnTo>
                  <a:pt x="5297254" y="3972941"/>
                </a:lnTo>
                <a:close/>
              </a:path>
            </a:pathLst>
          </a:custGeom>
          <a:solidFill>
            <a:srgbClr val="DE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0" y="2926714"/>
            <a:ext cx="5208270" cy="3905885"/>
          </a:xfrm>
          <a:custGeom>
            <a:avLst/>
            <a:gdLst/>
            <a:ahLst/>
            <a:cxnLst/>
            <a:rect l="l" t="t" r="r" b="b"/>
            <a:pathLst>
              <a:path w="5208270" h="3905884">
                <a:moveTo>
                  <a:pt x="5207846" y="3905884"/>
                </a:moveTo>
                <a:lnTo>
                  <a:pt x="0" y="0"/>
                </a:lnTo>
                <a:lnTo>
                  <a:pt x="0" y="66293"/>
                </a:lnTo>
                <a:lnTo>
                  <a:pt x="5119454" y="3905884"/>
                </a:lnTo>
                <a:lnTo>
                  <a:pt x="5207846" y="3905884"/>
                </a:lnTo>
                <a:close/>
              </a:path>
            </a:pathLst>
          </a:custGeom>
          <a:solidFill>
            <a:srgbClr val="DDD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0" y="2993008"/>
            <a:ext cx="5120005" cy="3839845"/>
          </a:xfrm>
          <a:custGeom>
            <a:avLst/>
            <a:gdLst/>
            <a:ahLst/>
            <a:cxnLst/>
            <a:rect l="l" t="t" r="r" b="b"/>
            <a:pathLst>
              <a:path w="5120005" h="3839845">
                <a:moveTo>
                  <a:pt x="5119454" y="3839591"/>
                </a:moveTo>
                <a:lnTo>
                  <a:pt x="0" y="0"/>
                </a:lnTo>
                <a:lnTo>
                  <a:pt x="0" y="66293"/>
                </a:lnTo>
                <a:lnTo>
                  <a:pt x="5031062" y="3839591"/>
                </a:lnTo>
                <a:lnTo>
                  <a:pt x="5119454" y="3839591"/>
                </a:lnTo>
                <a:close/>
              </a:path>
            </a:pathLst>
          </a:custGeom>
          <a:solidFill>
            <a:srgbClr val="DBDB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3059302"/>
            <a:ext cx="5031105" cy="3773804"/>
          </a:xfrm>
          <a:custGeom>
            <a:avLst/>
            <a:gdLst/>
            <a:ahLst/>
            <a:cxnLst/>
            <a:rect l="l" t="t" r="r" b="b"/>
            <a:pathLst>
              <a:path w="5031105" h="3773804">
                <a:moveTo>
                  <a:pt x="5031062" y="3773296"/>
                </a:moveTo>
                <a:lnTo>
                  <a:pt x="0" y="0"/>
                </a:lnTo>
                <a:lnTo>
                  <a:pt x="0" y="67055"/>
                </a:lnTo>
                <a:lnTo>
                  <a:pt x="4941654" y="3773296"/>
                </a:lnTo>
                <a:lnTo>
                  <a:pt x="5031062" y="3773296"/>
                </a:lnTo>
                <a:close/>
              </a:path>
            </a:pathLst>
          </a:custGeom>
          <a:solidFill>
            <a:srgbClr val="DADA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0" y="3126358"/>
            <a:ext cx="4942205" cy="3706495"/>
          </a:xfrm>
          <a:custGeom>
            <a:avLst/>
            <a:gdLst/>
            <a:ahLst/>
            <a:cxnLst/>
            <a:rect l="l" t="t" r="r" b="b"/>
            <a:pathLst>
              <a:path w="4942205" h="3706495">
                <a:moveTo>
                  <a:pt x="4941654" y="3706241"/>
                </a:moveTo>
                <a:lnTo>
                  <a:pt x="0" y="0"/>
                </a:lnTo>
                <a:lnTo>
                  <a:pt x="0" y="66293"/>
                </a:lnTo>
                <a:lnTo>
                  <a:pt x="4853262" y="3706241"/>
                </a:lnTo>
                <a:lnTo>
                  <a:pt x="4941654" y="3706241"/>
                </a:lnTo>
                <a:close/>
              </a:path>
            </a:pathLst>
          </a:custGeom>
          <a:solidFill>
            <a:srgbClr val="D8D8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0" y="3192652"/>
            <a:ext cx="4853305" cy="3640454"/>
          </a:xfrm>
          <a:custGeom>
            <a:avLst/>
            <a:gdLst/>
            <a:ahLst/>
            <a:cxnLst/>
            <a:rect l="l" t="t" r="r" b="b"/>
            <a:pathLst>
              <a:path w="4853305" h="3640454">
                <a:moveTo>
                  <a:pt x="4853262" y="3639946"/>
                </a:moveTo>
                <a:lnTo>
                  <a:pt x="0" y="0"/>
                </a:lnTo>
                <a:lnTo>
                  <a:pt x="0" y="67055"/>
                </a:lnTo>
                <a:lnTo>
                  <a:pt x="4763854" y="3639946"/>
                </a:lnTo>
                <a:lnTo>
                  <a:pt x="4853262" y="3639946"/>
                </a:lnTo>
                <a:close/>
              </a:path>
            </a:pathLst>
          </a:custGeom>
          <a:solidFill>
            <a:srgbClr val="D7D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0" y="3259709"/>
            <a:ext cx="4764405" cy="3573145"/>
          </a:xfrm>
          <a:custGeom>
            <a:avLst/>
            <a:gdLst/>
            <a:ahLst/>
            <a:cxnLst/>
            <a:rect l="l" t="t" r="r" b="b"/>
            <a:pathLst>
              <a:path w="4764405" h="3573145">
                <a:moveTo>
                  <a:pt x="4763854" y="3572891"/>
                </a:moveTo>
                <a:lnTo>
                  <a:pt x="0" y="0"/>
                </a:lnTo>
                <a:lnTo>
                  <a:pt x="0" y="66294"/>
                </a:lnTo>
                <a:lnTo>
                  <a:pt x="4675462" y="3572891"/>
                </a:lnTo>
                <a:lnTo>
                  <a:pt x="4763854" y="3572891"/>
                </a:lnTo>
                <a:close/>
              </a:path>
            </a:pathLst>
          </a:custGeom>
          <a:solidFill>
            <a:srgbClr val="D5D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0" y="3326003"/>
            <a:ext cx="4675505" cy="3507104"/>
          </a:xfrm>
          <a:custGeom>
            <a:avLst/>
            <a:gdLst/>
            <a:ahLst/>
            <a:cxnLst/>
            <a:rect l="l" t="t" r="r" b="b"/>
            <a:pathLst>
              <a:path w="4675505" h="3507104">
                <a:moveTo>
                  <a:pt x="4675462" y="3506596"/>
                </a:moveTo>
                <a:lnTo>
                  <a:pt x="0" y="0"/>
                </a:lnTo>
                <a:lnTo>
                  <a:pt x="0" y="66293"/>
                </a:lnTo>
                <a:lnTo>
                  <a:pt x="4587070" y="3506596"/>
                </a:lnTo>
                <a:lnTo>
                  <a:pt x="4675462" y="3506596"/>
                </a:lnTo>
                <a:close/>
              </a:path>
            </a:pathLst>
          </a:custGeom>
          <a:solidFill>
            <a:srgbClr val="D3D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0" y="3392296"/>
            <a:ext cx="4587240" cy="3440429"/>
          </a:xfrm>
          <a:custGeom>
            <a:avLst/>
            <a:gdLst/>
            <a:ahLst/>
            <a:cxnLst/>
            <a:rect l="l" t="t" r="r" b="b"/>
            <a:pathLst>
              <a:path w="4587240" h="3440429">
                <a:moveTo>
                  <a:pt x="4587070" y="3440303"/>
                </a:moveTo>
                <a:lnTo>
                  <a:pt x="0" y="0"/>
                </a:lnTo>
                <a:lnTo>
                  <a:pt x="0" y="67055"/>
                </a:lnTo>
                <a:lnTo>
                  <a:pt x="4497662" y="3440303"/>
                </a:lnTo>
                <a:lnTo>
                  <a:pt x="4587070" y="3440303"/>
                </a:lnTo>
                <a:close/>
              </a:path>
            </a:pathLst>
          </a:custGeom>
          <a:solidFill>
            <a:srgbClr val="D1D1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0" y="3459353"/>
            <a:ext cx="4497705" cy="3373754"/>
          </a:xfrm>
          <a:custGeom>
            <a:avLst/>
            <a:gdLst/>
            <a:ahLst/>
            <a:cxnLst/>
            <a:rect l="l" t="t" r="r" b="b"/>
            <a:pathLst>
              <a:path w="4497705" h="3373754">
                <a:moveTo>
                  <a:pt x="4497662" y="3373247"/>
                </a:moveTo>
                <a:lnTo>
                  <a:pt x="0" y="0"/>
                </a:lnTo>
                <a:lnTo>
                  <a:pt x="0" y="66294"/>
                </a:lnTo>
                <a:lnTo>
                  <a:pt x="4409270" y="3373247"/>
                </a:lnTo>
                <a:lnTo>
                  <a:pt x="4497662" y="3373247"/>
                </a:lnTo>
                <a:close/>
              </a:path>
            </a:pathLst>
          </a:custGeom>
          <a:solidFill>
            <a:srgbClr val="D0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0" y="3525646"/>
            <a:ext cx="4409440" cy="3307079"/>
          </a:xfrm>
          <a:custGeom>
            <a:avLst/>
            <a:gdLst/>
            <a:ahLst/>
            <a:cxnLst/>
            <a:rect l="l" t="t" r="r" b="b"/>
            <a:pathLst>
              <a:path w="4409440" h="3307079">
                <a:moveTo>
                  <a:pt x="4409270" y="3306953"/>
                </a:moveTo>
                <a:lnTo>
                  <a:pt x="0" y="0"/>
                </a:lnTo>
                <a:lnTo>
                  <a:pt x="0" y="66293"/>
                </a:lnTo>
                <a:lnTo>
                  <a:pt x="4320878" y="3306953"/>
                </a:lnTo>
                <a:lnTo>
                  <a:pt x="4409270" y="3306953"/>
                </a:lnTo>
                <a:close/>
              </a:path>
            </a:pathLst>
          </a:custGeom>
          <a:solidFill>
            <a:srgbClr val="CFC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0" y="3591940"/>
            <a:ext cx="4321175" cy="3241040"/>
          </a:xfrm>
          <a:custGeom>
            <a:avLst/>
            <a:gdLst/>
            <a:ahLst/>
            <a:cxnLst/>
            <a:rect l="l" t="t" r="r" b="b"/>
            <a:pathLst>
              <a:path w="4321175" h="3241040">
                <a:moveTo>
                  <a:pt x="4320878" y="3240658"/>
                </a:moveTo>
                <a:lnTo>
                  <a:pt x="0" y="0"/>
                </a:lnTo>
                <a:lnTo>
                  <a:pt x="0" y="67055"/>
                </a:lnTo>
                <a:lnTo>
                  <a:pt x="4231470" y="3240658"/>
                </a:lnTo>
                <a:lnTo>
                  <a:pt x="4320878" y="3240658"/>
                </a:lnTo>
                <a:close/>
              </a:path>
            </a:pathLst>
          </a:custGeom>
          <a:solidFill>
            <a:srgbClr val="CDC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0" y="3658996"/>
            <a:ext cx="4231640" cy="3173730"/>
          </a:xfrm>
          <a:custGeom>
            <a:avLst/>
            <a:gdLst/>
            <a:ahLst/>
            <a:cxnLst/>
            <a:rect l="l" t="t" r="r" b="b"/>
            <a:pathLst>
              <a:path w="4231640" h="3173729">
                <a:moveTo>
                  <a:pt x="4231470" y="3173603"/>
                </a:moveTo>
                <a:lnTo>
                  <a:pt x="0" y="0"/>
                </a:lnTo>
                <a:lnTo>
                  <a:pt x="0" y="66293"/>
                </a:lnTo>
                <a:lnTo>
                  <a:pt x="4143078" y="3173603"/>
                </a:lnTo>
                <a:lnTo>
                  <a:pt x="4231470" y="3173603"/>
                </a:lnTo>
                <a:close/>
              </a:path>
            </a:pathLst>
          </a:custGeom>
          <a:solidFill>
            <a:srgbClr val="CCC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0" y="3725290"/>
            <a:ext cx="4143375" cy="3107690"/>
          </a:xfrm>
          <a:custGeom>
            <a:avLst/>
            <a:gdLst/>
            <a:ahLst/>
            <a:cxnLst/>
            <a:rect l="l" t="t" r="r" b="b"/>
            <a:pathLst>
              <a:path w="4143375" h="3107690">
                <a:moveTo>
                  <a:pt x="4143078" y="3107308"/>
                </a:moveTo>
                <a:lnTo>
                  <a:pt x="0" y="0"/>
                </a:lnTo>
                <a:lnTo>
                  <a:pt x="0" y="67055"/>
                </a:lnTo>
                <a:lnTo>
                  <a:pt x="4053670" y="3107308"/>
                </a:lnTo>
                <a:lnTo>
                  <a:pt x="4143078" y="3107308"/>
                </a:lnTo>
                <a:close/>
              </a:path>
            </a:pathLst>
          </a:custGeom>
          <a:solidFill>
            <a:srgbClr val="CACA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0" y="3792346"/>
            <a:ext cx="4053840" cy="3040380"/>
          </a:xfrm>
          <a:custGeom>
            <a:avLst/>
            <a:gdLst/>
            <a:ahLst/>
            <a:cxnLst/>
            <a:rect l="l" t="t" r="r" b="b"/>
            <a:pathLst>
              <a:path w="4053840" h="3040379">
                <a:moveTo>
                  <a:pt x="4053670" y="3040253"/>
                </a:moveTo>
                <a:lnTo>
                  <a:pt x="0" y="0"/>
                </a:lnTo>
                <a:lnTo>
                  <a:pt x="0" y="66293"/>
                </a:lnTo>
                <a:lnTo>
                  <a:pt x="3965278" y="3040253"/>
                </a:lnTo>
                <a:lnTo>
                  <a:pt x="4053670" y="3040253"/>
                </a:lnTo>
                <a:close/>
              </a:path>
            </a:pathLst>
          </a:custGeom>
          <a:solidFill>
            <a:srgbClr val="C8C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0" y="3858640"/>
            <a:ext cx="3965575" cy="2974340"/>
          </a:xfrm>
          <a:custGeom>
            <a:avLst/>
            <a:gdLst/>
            <a:ahLst/>
            <a:cxnLst/>
            <a:rect l="l" t="t" r="r" b="b"/>
            <a:pathLst>
              <a:path w="3965575" h="2974340">
                <a:moveTo>
                  <a:pt x="3965278" y="2973958"/>
                </a:moveTo>
                <a:lnTo>
                  <a:pt x="0" y="0"/>
                </a:lnTo>
                <a:lnTo>
                  <a:pt x="0" y="66293"/>
                </a:lnTo>
                <a:lnTo>
                  <a:pt x="3876886" y="2973958"/>
                </a:lnTo>
                <a:lnTo>
                  <a:pt x="3965278" y="2973958"/>
                </a:lnTo>
                <a:close/>
              </a:path>
            </a:pathLst>
          </a:custGeom>
          <a:solidFill>
            <a:srgbClr val="C6C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0" y="3924934"/>
            <a:ext cx="3877310" cy="2907665"/>
          </a:xfrm>
          <a:custGeom>
            <a:avLst/>
            <a:gdLst/>
            <a:ahLst/>
            <a:cxnLst/>
            <a:rect l="l" t="t" r="r" b="b"/>
            <a:pathLst>
              <a:path w="3877310" h="2907665">
                <a:moveTo>
                  <a:pt x="3876886" y="2907665"/>
                </a:moveTo>
                <a:lnTo>
                  <a:pt x="0" y="0"/>
                </a:lnTo>
                <a:lnTo>
                  <a:pt x="0" y="67056"/>
                </a:lnTo>
                <a:lnTo>
                  <a:pt x="3787478" y="2907665"/>
                </a:lnTo>
                <a:lnTo>
                  <a:pt x="3876886" y="2907665"/>
                </a:lnTo>
                <a:close/>
              </a:path>
            </a:pathLst>
          </a:custGeom>
          <a:solidFill>
            <a:srgbClr val="C5C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0" y="3991990"/>
            <a:ext cx="3787775" cy="2840990"/>
          </a:xfrm>
          <a:custGeom>
            <a:avLst/>
            <a:gdLst/>
            <a:ahLst/>
            <a:cxnLst/>
            <a:rect l="l" t="t" r="r" b="b"/>
            <a:pathLst>
              <a:path w="3787775" h="2840990">
                <a:moveTo>
                  <a:pt x="3787478" y="2840608"/>
                </a:moveTo>
                <a:lnTo>
                  <a:pt x="0" y="0"/>
                </a:lnTo>
                <a:lnTo>
                  <a:pt x="0" y="66293"/>
                </a:lnTo>
                <a:lnTo>
                  <a:pt x="3699086" y="2840608"/>
                </a:lnTo>
                <a:lnTo>
                  <a:pt x="3787478" y="2840608"/>
                </a:lnTo>
                <a:close/>
              </a:path>
            </a:pathLst>
          </a:custGeom>
          <a:solidFill>
            <a:srgbClr val="C3C3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0" y="4058284"/>
            <a:ext cx="3699510" cy="2774315"/>
          </a:xfrm>
          <a:custGeom>
            <a:avLst/>
            <a:gdLst/>
            <a:ahLst/>
            <a:cxnLst/>
            <a:rect l="l" t="t" r="r" b="b"/>
            <a:pathLst>
              <a:path w="3699510" h="2774315">
                <a:moveTo>
                  <a:pt x="3699086" y="2774315"/>
                </a:moveTo>
                <a:lnTo>
                  <a:pt x="0" y="0"/>
                </a:lnTo>
                <a:lnTo>
                  <a:pt x="0" y="66294"/>
                </a:lnTo>
                <a:lnTo>
                  <a:pt x="3610694" y="2774315"/>
                </a:lnTo>
                <a:lnTo>
                  <a:pt x="3699086" y="2774315"/>
                </a:lnTo>
                <a:close/>
              </a:path>
            </a:pathLst>
          </a:custGeom>
          <a:solidFill>
            <a:srgbClr val="C2C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0" y="4124578"/>
            <a:ext cx="3611245" cy="2708275"/>
          </a:xfrm>
          <a:custGeom>
            <a:avLst/>
            <a:gdLst/>
            <a:ahLst/>
            <a:cxnLst/>
            <a:rect l="l" t="t" r="r" b="b"/>
            <a:pathLst>
              <a:path w="3611245" h="2708275">
                <a:moveTo>
                  <a:pt x="3610694" y="2708021"/>
                </a:moveTo>
                <a:lnTo>
                  <a:pt x="0" y="0"/>
                </a:lnTo>
                <a:lnTo>
                  <a:pt x="0" y="67056"/>
                </a:lnTo>
                <a:lnTo>
                  <a:pt x="3521286" y="2708021"/>
                </a:lnTo>
                <a:lnTo>
                  <a:pt x="3610694" y="2708021"/>
                </a:lnTo>
                <a:close/>
              </a:path>
            </a:pathLst>
          </a:custGeom>
          <a:solidFill>
            <a:srgbClr val="C0C0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0" y="4191634"/>
            <a:ext cx="3521710" cy="2640965"/>
          </a:xfrm>
          <a:custGeom>
            <a:avLst/>
            <a:gdLst/>
            <a:ahLst/>
            <a:cxnLst/>
            <a:rect l="l" t="t" r="r" b="b"/>
            <a:pathLst>
              <a:path w="3521710" h="2640965">
                <a:moveTo>
                  <a:pt x="3521286" y="2640965"/>
                </a:moveTo>
                <a:lnTo>
                  <a:pt x="0" y="0"/>
                </a:lnTo>
                <a:lnTo>
                  <a:pt x="0" y="66294"/>
                </a:lnTo>
                <a:lnTo>
                  <a:pt x="3432894" y="2640965"/>
                </a:lnTo>
                <a:lnTo>
                  <a:pt x="3521286" y="2640965"/>
                </a:lnTo>
                <a:close/>
              </a:path>
            </a:pathLst>
          </a:custGeom>
          <a:solidFill>
            <a:srgbClr val="BEB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0" y="4257928"/>
            <a:ext cx="3433445" cy="2574925"/>
          </a:xfrm>
          <a:custGeom>
            <a:avLst/>
            <a:gdLst/>
            <a:ahLst/>
            <a:cxnLst/>
            <a:rect l="l" t="t" r="r" b="b"/>
            <a:pathLst>
              <a:path w="3433445" h="2574925">
                <a:moveTo>
                  <a:pt x="3432894" y="2574671"/>
                </a:moveTo>
                <a:lnTo>
                  <a:pt x="0" y="0"/>
                </a:lnTo>
                <a:lnTo>
                  <a:pt x="0" y="67056"/>
                </a:lnTo>
                <a:lnTo>
                  <a:pt x="3343486" y="2574671"/>
                </a:lnTo>
                <a:lnTo>
                  <a:pt x="3432894" y="2574671"/>
                </a:lnTo>
                <a:close/>
              </a:path>
            </a:pathLst>
          </a:custGeom>
          <a:solidFill>
            <a:srgbClr val="BCB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0" y="4324984"/>
            <a:ext cx="3343910" cy="2507615"/>
          </a:xfrm>
          <a:custGeom>
            <a:avLst/>
            <a:gdLst/>
            <a:ahLst/>
            <a:cxnLst/>
            <a:rect l="l" t="t" r="r" b="b"/>
            <a:pathLst>
              <a:path w="3343910" h="2507615">
                <a:moveTo>
                  <a:pt x="3343486" y="2507615"/>
                </a:moveTo>
                <a:lnTo>
                  <a:pt x="0" y="0"/>
                </a:lnTo>
                <a:lnTo>
                  <a:pt x="0" y="66294"/>
                </a:lnTo>
                <a:lnTo>
                  <a:pt x="3255094" y="2507615"/>
                </a:lnTo>
                <a:lnTo>
                  <a:pt x="3343486" y="2507615"/>
                </a:lnTo>
                <a:close/>
              </a:path>
            </a:pathLst>
          </a:custGeom>
          <a:solidFill>
            <a:srgbClr val="BBB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0" y="4391278"/>
            <a:ext cx="3255645" cy="2441575"/>
          </a:xfrm>
          <a:custGeom>
            <a:avLst/>
            <a:gdLst/>
            <a:ahLst/>
            <a:cxnLst/>
            <a:rect l="l" t="t" r="r" b="b"/>
            <a:pathLst>
              <a:path w="3255645" h="2441575">
                <a:moveTo>
                  <a:pt x="3255094" y="2441321"/>
                </a:moveTo>
                <a:lnTo>
                  <a:pt x="0" y="0"/>
                </a:lnTo>
                <a:lnTo>
                  <a:pt x="0" y="66294"/>
                </a:lnTo>
                <a:lnTo>
                  <a:pt x="3166702" y="2441321"/>
                </a:lnTo>
                <a:lnTo>
                  <a:pt x="3255094" y="2441321"/>
                </a:lnTo>
                <a:close/>
              </a:path>
            </a:pathLst>
          </a:custGeom>
          <a:solidFill>
            <a:srgbClr val="B9B9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0" y="4457572"/>
            <a:ext cx="3166745" cy="2375535"/>
          </a:xfrm>
          <a:custGeom>
            <a:avLst/>
            <a:gdLst/>
            <a:ahLst/>
            <a:cxnLst/>
            <a:rect l="l" t="t" r="r" b="b"/>
            <a:pathLst>
              <a:path w="3166745" h="2375534">
                <a:moveTo>
                  <a:pt x="3166702" y="2375027"/>
                </a:moveTo>
                <a:lnTo>
                  <a:pt x="0" y="0"/>
                </a:lnTo>
                <a:lnTo>
                  <a:pt x="0" y="67055"/>
                </a:lnTo>
                <a:lnTo>
                  <a:pt x="3077294" y="2375027"/>
                </a:lnTo>
                <a:lnTo>
                  <a:pt x="3166702" y="2375027"/>
                </a:lnTo>
                <a:close/>
              </a:path>
            </a:pathLst>
          </a:custGeom>
          <a:solidFill>
            <a:srgbClr val="B8B8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0" y="4524628"/>
            <a:ext cx="3077845" cy="2308225"/>
          </a:xfrm>
          <a:custGeom>
            <a:avLst/>
            <a:gdLst/>
            <a:ahLst/>
            <a:cxnLst/>
            <a:rect l="l" t="t" r="r" b="b"/>
            <a:pathLst>
              <a:path w="3077845" h="2308225">
                <a:moveTo>
                  <a:pt x="3077294" y="2307971"/>
                </a:moveTo>
                <a:lnTo>
                  <a:pt x="0" y="0"/>
                </a:lnTo>
                <a:lnTo>
                  <a:pt x="0" y="66294"/>
                </a:lnTo>
                <a:lnTo>
                  <a:pt x="2988902" y="2307971"/>
                </a:lnTo>
                <a:lnTo>
                  <a:pt x="3077294" y="2307971"/>
                </a:lnTo>
                <a:close/>
              </a:path>
            </a:pathLst>
          </a:custGeom>
          <a:solidFill>
            <a:srgbClr val="B6B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0" y="4590922"/>
            <a:ext cx="2988945" cy="2242185"/>
          </a:xfrm>
          <a:custGeom>
            <a:avLst/>
            <a:gdLst/>
            <a:ahLst/>
            <a:cxnLst/>
            <a:rect l="l" t="t" r="r" b="b"/>
            <a:pathLst>
              <a:path w="2988945" h="2242184">
                <a:moveTo>
                  <a:pt x="2988902" y="2241677"/>
                </a:moveTo>
                <a:lnTo>
                  <a:pt x="0" y="0"/>
                </a:lnTo>
                <a:lnTo>
                  <a:pt x="0" y="67055"/>
                </a:lnTo>
                <a:lnTo>
                  <a:pt x="2899494" y="2241677"/>
                </a:lnTo>
                <a:lnTo>
                  <a:pt x="2988902" y="2241677"/>
                </a:lnTo>
                <a:close/>
              </a:path>
            </a:pathLst>
          </a:custGeom>
          <a:solidFill>
            <a:srgbClr val="B5B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0" y="4657978"/>
            <a:ext cx="2900045" cy="2174875"/>
          </a:xfrm>
          <a:custGeom>
            <a:avLst/>
            <a:gdLst/>
            <a:ahLst/>
            <a:cxnLst/>
            <a:rect l="l" t="t" r="r" b="b"/>
            <a:pathLst>
              <a:path w="2900045" h="2174875">
                <a:moveTo>
                  <a:pt x="2899494" y="2174621"/>
                </a:moveTo>
                <a:lnTo>
                  <a:pt x="0" y="0"/>
                </a:lnTo>
                <a:lnTo>
                  <a:pt x="0" y="66294"/>
                </a:lnTo>
                <a:lnTo>
                  <a:pt x="2811102" y="2174621"/>
                </a:lnTo>
                <a:lnTo>
                  <a:pt x="2899494" y="2174621"/>
                </a:lnTo>
                <a:close/>
              </a:path>
            </a:pathLst>
          </a:custGeom>
          <a:solidFill>
            <a:srgbClr val="B3B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0" y="4724272"/>
            <a:ext cx="2811145" cy="2108835"/>
          </a:xfrm>
          <a:custGeom>
            <a:avLst/>
            <a:gdLst/>
            <a:ahLst/>
            <a:cxnLst/>
            <a:rect l="l" t="t" r="r" b="b"/>
            <a:pathLst>
              <a:path w="2811145" h="2108834">
                <a:moveTo>
                  <a:pt x="2811102" y="2108327"/>
                </a:moveTo>
                <a:lnTo>
                  <a:pt x="0" y="0"/>
                </a:lnTo>
                <a:lnTo>
                  <a:pt x="0" y="66293"/>
                </a:lnTo>
                <a:lnTo>
                  <a:pt x="2722710" y="2108327"/>
                </a:lnTo>
                <a:lnTo>
                  <a:pt x="2811102" y="2108327"/>
                </a:lnTo>
                <a:close/>
              </a:path>
            </a:pathLst>
          </a:custGeom>
          <a:solidFill>
            <a:srgbClr val="B2B2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0" y="4790566"/>
            <a:ext cx="2722880" cy="2042160"/>
          </a:xfrm>
          <a:custGeom>
            <a:avLst/>
            <a:gdLst/>
            <a:ahLst/>
            <a:cxnLst/>
            <a:rect l="l" t="t" r="r" b="b"/>
            <a:pathLst>
              <a:path w="2722880" h="2042159">
                <a:moveTo>
                  <a:pt x="2722710" y="2042032"/>
                </a:moveTo>
                <a:lnTo>
                  <a:pt x="0" y="0"/>
                </a:lnTo>
                <a:lnTo>
                  <a:pt x="0" y="67055"/>
                </a:lnTo>
                <a:lnTo>
                  <a:pt x="2633302" y="2042032"/>
                </a:lnTo>
                <a:lnTo>
                  <a:pt x="2722710" y="2042032"/>
                </a:lnTo>
                <a:close/>
              </a:path>
            </a:pathLst>
          </a:custGeom>
          <a:solidFill>
            <a:srgbClr val="B1B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0" y="4857622"/>
            <a:ext cx="2633345" cy="1975485"/>
          </a:xfrm>
          <a:custGeom>
            <a:avLst/>
            <a:gdLst/>
            <a:ahLst/>
            <a:cxnLst/>
            <a:rect l="l" t="t" r="r" b="b"/>
            <a:pathLst>
              <a:path w="2633345" h="1975484">
                <a:moveTo>
                  <a:pt x="2633302" y="1974977"/>
                </a:moveTo>
                <a:lnTo>
                  <a:pt x="0" y="0"/>
                </a:lnTo>
                <a:lnTo>
                  <a:pt x="0" y="66293"/>
                </a:lnTo>
                <a:lnTo>
                  <a:pt x="2544910" y="1974977"/>
                </a:lnTo>
                <a:lnTo>
                  <a:pt x="2633302" y="1974977"/>
                </a:lnTo>
                <a:close/>
              </a:path>
            </a:pathLst>
          </a:custGeom>
          <a:solidFill>
            <a:srgbClr val="B0B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0" y="4923916"/>
            <a:ext cx="2545080" cy="1908810"/>
          </a:xfrm>
          <a:custGeom>
            <a:avLst/>
            <a:gdLst/>
            <a:ahLst/>
            <a:cxnLst/>
            <a:rect l="l" t="t" r="r" b="b"/>
            <a:pathLst>
              <a:path w="2545080" h="1908809">
                <a:moveTo>
                  <a:pt x="2544910" y="1908682"/>
                </a:moveTo>
                <a:lnTo>
                  <a:pt x="0" y="0"/>
                </a:lnTo>
                <a:lnTo>
                  <a:pt x="0" y="66293"/>
                </a:lnTo>
                <a:lnTo>
                  <a:pt x="2456518" y="1908682"/>
                </a:lnTo>
                <a:lnTo>
                  <a:pt x="2544910" y="1908682"/>
                </a:lnTo>
                <a:close/>
              </a:path>
            </a:pathLst>
          </a:custGeom>
          <a:solidFill>
            <a:srgbClr val="AEA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0" y="4990210"/>
            <a:ext cx="2456815" cy="1842770"/>
          </a:xfrm>
          <a:custGeom>
            <a:avLst/>
            <a:gdLst/>
            <a:ahLst/>
            <a:cxnLst/>
            <a:rect l="l" t="t" r="r" b="b"/>
            <a:pathLst>
              <a:path w="2456815" h="1842770">
                <a:moveTo>
                  <a:pt x="2456518" y="1842389"/>
                </a:moveTo>
                <a:lnTo>
                  <a:pt x="0" y="0"/>
                </a:lnTo>
                <a:lnTo>
                  <a:pt x="0" y="67056"/>
                </a:lnTo>
                <a:lnTo>
                  <a:pt x="2367110" y="1842389"/>
                </a:lnTo>
                <a:lnTo>
                  <a:pt x="2456518" y="1842389"/>
                </a:lnTo>
                <a:close/>
              </a:path>
            </a:pathLst>
          </a:custGeom>
          <a:solidFill>
            <a:srgbClr val="ADAD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0" y="5057266"/>
            <a:ext cx="2367280" cy="1775460"/>
          </a:xfrm>
          <a:custGeom>
            <a:avLst/>
            <a:gdLst/>
            <a:ahLst/>
            <a:cxnLst/>
            <a:rect l="l" t="t" r="r" b="b"/>
            <a:pathLst>
              <a:path w="2367280" h="1775459">
                <a:moveTo>
                  <a:pt x="2367110" y="1775332"/>
                </a:moveTo>
                <a:lnTo>
                  <a:pt x="0" y="0"/>
                </a:lnTo>
                <a:lnTo>
                  <a:pt x="0" y="66293"/>
                </a:lnTo>
                <a:lnTo>
                  <a:pt x="2278718" y="1775332"/>
                </a:lnTo>
                <a:lnTo>
                  <a:pt x="2367110" y="1775332"/>
                </a:lnTo>
                <a:close/>
              </a:path>
            </a:pathLst>
          </a:custGeom>
          <a:solidFill>
            <a:srgbClr val="ABA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0" y="5123560"/>
            <a:ext cx="2279015" cy="1709420"/>
          </a:xfrm>
          <a:custGeom>
            <a:avLst/>
            <a:gdLst/>
            <a:ahLst/>
            <a:cxnLst/>
            <a:rect l="l" t="t" r="r" b="b"/>
            <a:pathLst>
              <a:path w="2279015" h="1709420">
                <a:moveTo>
                  <a:pt x="2278718" y="1709039"/>
                </a:moveTo>
                <a:lnTo>
                  <a:pt x="0" y="0"/>
                </a:lnTo>
                <a:lnTo>
                  <a:pt x="0" y="67056"/>
                </a:lnTo>
                <a:lnTo>
                  <a:pt x="2189310" y="1709039"/>
                </a:lnTo>
                <a:lnTo>
                  <a:pt x="2278718" y="1709039"/>
                </a:lnTo>
                <a:close/>
              </a:path>
            </a:pathLst>
          </a:custGeom>
          <a:solidFill>
            <a:srgbClr val="AAA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0" y="5190616"/>
            <a:ext cx="2189480" cy="1642110"/>
          </a:xfrm>
          <a:custGeom>
            <a:avLst/>
            <a:gdLst/>
            <a:ahLst/>
            <a:cxnLst/>
            <a:rect l="l" t="t" r="r" b="b"/>
            <a:pathLst>
              <a:path w="2189480" h="1642109">
                <a:moveTo>
                  <a:pt x="2189310" y="1641983"/>
                </a:moveTo>
                <a:lnTo>
                  <a:pt x="0" y="0"/>
                </a:lnTo>
                <a:lnTo>
                  <a:pt x="0" y="66293"/>
                </a:lnTo>
                <a:lnTo>
                  <a:pt x="2100918" y="1641983"/>
                </a:lnTo>
                <a:lnTo>
                  <a:pt x="2189310" y="1641983"/>
                </a:lnTo>
                <a:close/>
              </a:path>
            </a:pathLst>
          </a:custGeom>
          <a:solidFill>
            <a:srgbClr val="A9A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0" y="5256910"/>
            <a:ext cx="2101215" cy="1576070"/>
          </a:xfrm>
          <a:custGeom>
            <a:avLst/>
            <a:gdLst/>
            <a:ahLst/>
            <a:cxnLst/>
            <a:rect l="l" t="t" r="r" b="b"/>
            <a:pathLst>
              <a:path w="2101215" h="1576070">
                <a:moveTo>
                  <a:pt x="2100918" y="1575689"/>
                </a:moveTo>
                <a:lnTo>
                  <a:pt x="0" y="0"/>
                </a:lnTo>
                <a:lnTo>
                  <a:pt x="0" y="66294"/>
                </a:lnTo>
                <a:lnTo>
                  <a:pt x="2012526" y="1575689"/>
                </a:lnTo>
                <a:lnTo>
                  <a:pt x="2100918" y="1575689"/>
                </a:lnTo>
                <a:close/>
              </a:path>
            </a:pathLst>
          </a:custGeom>
          <a:solidFill>
            <a:srgbClr val="A8A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0" y="5323204"/>
            <a:ext cx="2012950" cy="1509395"/>
          </a:xfrm>
          <a:custGeom>
            <a:avLst/>
            <a:gdLst/>
            <a:ahLst/>
            <a:cxnLst/>
            <a:rect l="l" t="t" r="r" b="b"/>
            <a:pathLst>
              <a:path w="2012950" h="1509395">
                <a:moveTo>
                  <a:pt x="2012526" y="1509395"/>
                </a:moveTo>
                <a:lnTo>
                  <a:pt x="0" y="0"/>
                </a:lnTo>
                <a:lnTo>
                  <a:pt x="0" y="67056"/>
                </a:lnTo>
                <a:lnTo>
                  <a:pt x="1923118" y="1509395"/>
                </a:lnTo>
                <a:lnTo>
                  <a:pt x="2012526" y="1509395"/>
                </a:lnTo>
                <a:close/>
              </a:path>
            </a:pathLst>
          </a:custGeom>
          <a:solidFill>
            <a:srgbClr val="A7A7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0" y="5390260"/>
            <a:ext cx="1923414" cy="1442720"/>
          </a:xfrm>
          <a:custGeom>
            <a:avLst/>
            <a:gdLst/>
            <a:ahLst/>
            <a:cxnLst/>
            <a:rect l="l" t="t" r="r" b="b"/>
            <a:pathLst>
              <a:path w="1923414" h="1442720">
                <a:moveTo>
                  <a:pt x="1923118" y="1442339"/>
                </a:moveTo>
                <a:lnTo>
                  <a:pt x="0" y="0"/>
                </a:lnTo>
                <a:lnTo>
                  <a:pt x="0" y="66294"/>
                </a:lnTo>
                <a:lnTo>
                  <a:pt x="1834726" y="1442339"/>
                </a:lnTo>
                <a:lnTo>
                  <a:pt x="1923118" y="1442339"/>
                </a:lnTo>
                <a:close/>
              </a:path>
            </a:pathLst>
          </a:custGeom>
          <a:solidFill>
            <a:srgbClr val="A6A6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0" y="5456554"/>
            <a:ext cx="1835150" cy="1376045"/>
          </a:xfrm>
          <a:custGeom>
            <a:avLst/>
            <a:gdLst/>
            <a:ahLst/>
            <a:cxnLst/>
            <a:rect l="l" t="t" r="r" b="b"/>
            <a:pathLst>
              <a:path w="1835150" h="1376045">
                <a:moveTo>
                  <a:pt x="1834726" y="1376045"/>
                </a:moveTo>
                <a:lnTo>
                  <a:pt x="0" y="0"/>
                </a:lnTo>
                <a:lnTo>
                  <a:pt x="0" y="66294"/>
                </a:lnTo>
                <a:lnTo>
                  <a:pt x="1746334" y="1376045"/>
                </a:lnTo>
                <a:lnTo>
                  <a:pt x="1834726" y="1376045"/>
                </a:lnTo>
                <a:close/>
              </a:path>
            </a:pathLst>
          </a:custGeom>
          <a:solidFill>
            <a:srgbClr val="A5A5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0" y="5522848"/>
            <a:ext cx="1746885" cy="1310005"/>
          </a:xfrm>
          <a:custGeom>
            <a:avLst/>
            <a:gdLst/>
            <a:ahLst/>
            <a:cxnLst/>
            <a:rect l="l" t="t" r="r" b="b"/>
            <a:pathLst>
              <a:path w="1746885" h="1310004">
                <a:moveTo>
                  <a:pt x="1746334" y="1309750"/>
                </a:moveTo>
                <a:lnTo>
                  <a:pt x="0" y="0"/>
                </a:lnTo>
                <a:lnTo>
                  <a:pt x="0" y="67055"/>
                </a:lnTo>
                <a:lnTo>
                  <a:pt x="1656926" y="1309750"/>
                </a:lnTo>
                <a:lnTo>
                  <a:pt x="1746334" y="1309750"/>
                </a:lnTo>
                <a:close/>
              </a:path>
            </a:pathLst>
          </a:custGeom>
          <a:solidFill>
            <a:srgbClr val="A4A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0" y="5589904"/>
            <a:ext cx="1657350" cy="1242695"/>
          </a:xfrm>
          <a:custGeom>
            <a:avLst/>
            <a:gdLst/>
            <a:ahLst/>
            <a:cxnLst/>
            <a:rect l="l" t="t" r="r" b="b"/>
            <a:pathLst>
              <a:path w="1657350" h="1242695">
                <a:moveTo>
                  <a:pt x="1656926" y="1242695"/>
                </a:moveTo>
                <a:lnTo>
                  <a:pt x="0" y="0"/>
                </a:lnTo>
                <a:lnTo>
                  <a:pt x="0" y="66294"/>
                </a:lnTo>
                <a:lnTo>
                  <a:pt x="1568534" y="1242695"/>
                </a:lnTo>
                <a:lnTo>
                  <a:pt x="1656926" y="1242695"/>
                </a:lnTo>
                <a:close/>
              </a:path>
            </a:pathLst>
          </a:custGeom>
          <a:solidFill>
            <a:srgbClr val="A3A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0" y="5656198"/>
            <a:ext cx="1569085" cy="1176655"/>
          </a:xfrm>
          <a:custGeom>
            <a:avLst/>
            <a:gdLst/>
            <a:ahLst/>
            <a:cxnLst/>
            <a:rect l="l" t="t" r="r" b="b"/>
            <a:pathLst>
              <a:path w="1569085" h="1176654">
                <a:moveTo>
                  <a:pt x="1568534" y="1176401"/>
                </a:moveTo>
                <a:lnTo>
                  <a:pt x="0" y="0"/>
                </a:lnTo>
                <a:lnTo>
                  <a:pt x="0" y="67055"/>
                </a:lnTo>
                <a:lnTo>
                  <a:pt x="1479126" y="1176401"/>
                </a:lnTo>
                <a:lnTo>
                  <a:pt x="1568534" y="1176401"/>
                </a:lnTo>
                <a:close/>
              </a:path>
            </a:pathLst>
          </a:custGeom>
          <a:solidFill>
            <a:srgbClr val="A2A2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0" y="5723254"/>
            <a:ext cx="1479550" cy="1109345"/>
          </a:xfrm>
          <a:custGeom>
            <a:avLst/>
            <a:gdLst/>
            <a:ahLst/>
            <a:cxnLst/>
            <a:rect l="l" t="t" r="r" b="b"/>
            <a:pathLst>
              <a:path w="1479550" h="1109345">
                <a:moveTo>
                  <a:pt x="1479126" y="1109345"/>
                </a:moveTo>
                <a:lnTo>
                  <a:pt x="0" y="0"/>
                </a:lnTo>
                <a:lnTo>
                  <a:pt x="0" y="66294"/>
                </a:lnTo>
                <a:lnTo>
                  <a:pt x="1390734" y="1109345"/>
                </a:lnTo>
                <a:lnTo>
                  <a:pt x="1479126" y="1109345"/>
                </a:lnTo>
                <a:close/>
              </a:path>
            </a:pathLst>
          </a:custGeom>
          <a:solidFill>
            <a:srgbClr val="A1A1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0" y="5789548"/>
            <a:ext cx="1391285" cy="1043305"/>
          </a:xfrm>
          <a:custGeom>
            <a:avLst/>
            <a:gdLst/>
            <a:ahLst/>
            <a:cxnLst/>
            <a:rect l="l" t="t" r="r" b="b"/>
            <a:pathLst>
              <a:path w="1391285" h="1043304">
                <a:moveTo>
                  <a:pt x="1390734" y="1043050"/>
                </a:moveTo>
                <a:lnTo>
                  <a:pt x="0" y="0"/>
                </a:lnTo>
                <a:lnTo>
                  <a:pt x="0" y="66293"/>
                </a:lnTo>
                <a:lnTo>
                  <a:pt x="1302342" y="1043050"/>
                </a:lnTo>
                <a:lnTo>
                  <a:pt x="1390734" y="1043050"/>
                </a:lnTo>
                <a:close/>
              </a:path>
            </a:pathLst>
          </a:custGeom>
          <a:solidFill>
            <a:srgbClr val="A0A0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0" y="5855842"/>
            <a:ext cx="1302385" cy="977265"/>
          </a:xfrm>
          <a:custGeom>
            <a:avLst/>
            <a:gdLst/>
            <a:ahLst/>
            <a:cxnLst/>
            <a:rect l="l" t="t" r="r" b="b"/>
            <a:pathLst>
              <a:path w="1302385" h="977265">
                <a:moveTo>
                  <a:pt x="1302342" y="976757"/>
                </a:moveTo>
                <a:lnTo>
                  <a:pt x="0" y="0"/>
                </a:lnTo>
                <a:lnTo>
                  <a:pt x="0" y="67056"/>
                </a:lnTo>
                <a:lnTo>
                  <a:pt x="1212934" y="976757"/>
                </a:lnTo>
                <a:lnTo>
                  <a:pt x="1302342" y="976757"/>
                </a:lnTo>
                <a:close/>
              </a:path>
            </a:pathLst>
          </a:custGeom>
          <a:solidFill>
            <a:srgbClr val="A0A0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0" y="5922898"/>
            <a:ext cx="1213485" cy="909955"/>
          </a:xfrm>
          <a:custGeom>
            <a:avLst/>
            <a:gdLst/>
            <a:ahLst/>
            <a:cxnLst/>
            <a:rect l="l" t="t" r="r" b="b"/>
            <a:pathLst>
              <a:path w="1213485" h="909954">
                <a:moveTo>
                  <a:pt x="1212934" y="909701"/>
                </a:moveTo>
                <a:lnTo>
                  <a:pt x="0" y="0"/>
                </a:lnTo>
                <a:lnTo>
                  <a:pt x="0" y="66293"/>
                </a:lnTo>
                <a:lnTo>
                  <a:pt x="1124542" y="909701"/>
                </a:lnTo>
                <a:lnTo>
                  <a:pt x="1212934" y="909701"/>
                </a:lnTo>
                <a:close/>
              </a:path>
            </a:pathLst>
          </a:custGeom>
          <a:solidFill>
            <a:srgbClr val="9F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0" y="5989192"/>
            <a:ext cx="1124585" cy="843915"/>
          </a:xfrm>
          <a:custGeom>
            <a:avLst/>
            <a:gdLst/>
            <a:ahLst/>
            <a:cxnLst/>
            <a:rect l="l" t="t" r="r" b="b"/>
            <a:pathLst>
              <a:path w="1124585" h="843915">
                <a:moveTo>
                  <a:pt x="1124542" y="843407"/>
                </a:moveTo>
                <a:lnTo>
                  <a:pt x="0" y="0"/>
                </a:lnTo>
                <a:lnTo>
                  <a:pt x="0" y="66294"/>
                </a:lnTo>
                <a:lnTo>
                  <a:pt x="1036150" y="843407"/>
                </a:lnTo>
                <a:lnTo>
                  <a:pt x="1124542" y="843407"/>
                </a:lnTo>
                <a:close/>
              </a:path>
            </a:pathLst>
          </a:custGeom>
          <a:solidFill>
            <a:srgbClr val="9E9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0" y="6055486"/>
            <a:ext cx="1036319" cy="777240"/>
          </a:xfrm>
          <a:custGeom>
            <a:avLst/>
            <a:gdLst/>
            <a:ahLst/>
            <a:cxnLst/>
            <a:rect l="l" t="t" r="r" b="b"/>
            <a:pathLst>
              <a:path w="1036319" h="777240">
                <a:moveTo>
                  <a:pt x="1036150" y="777113"/>
                </a:moveTo>
                <a:lnTo>
                  <a:pt x="0" y="0"/>
                </a:lnTo>
                <a:lnTo>
                  <a:pt x="0" y="67056"/>
                </a:lnTo>
                <a:lnTo>
                  <a:pt x="946742" y="777113"/>
                </a:lnTo>
                <a:lnTo>
                  <a:pt x="1036150" y="777113"/>
                </a:lnTo>
                <a:close/>
              </a:path>
            </a:pathLst>
          </a:custGeom>
          <a:solidFill>
            <a:srgbClr val="9E9E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0" y="6122542"/>
            <a:ext cx="946785" cy="710565"/>
          </a:xfrm>
          <a:custGeom>
            <a:avLst/>
            <a:gdLst/>
            <a:ahLst/>
            <a:cxnLst/>
            <a:rect l="l" t="t" r="r" b="b"/>
            <a:pathLst>
              <a:path w="946785" h="710565">
                <a:moveTo>
                  <a:pt x="946742" y="710057"/>
                </a:moveTo>
                <a:lnTo>
                  <a:pt x="0" y="0"/>
                </a:lnTo>
                <a:lnTo>
                  <a:pt x="0" y="66293"/>
                </a:lnTo>
                <a:lnTo>
                  <a:pt x="858350" y="710057"/>
                </a:lnTo>
                <a:lnTo>
                  <a:pt x="946742" y="710057"/>
                </a:lnTo>
                <a:close/>
              </a:path>
            </a:pathLst>
          </a:custGeom>
          <a:solidFill>
            <a:srgbClr val="9D9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0" y="6188836"/>
            <a:ext cx="858519" cy="643890"/>
          </a:xfrm>
          <a:custGeom>
            <a:avLst/>
            <a:gdLst/>
            <a:ahLst/>
            <a:cxnLst/>
            <a:rect l="l" t="t" r="r" b="b"/>
            <a:pathLst>
              <a:path w="858519" h="643890">
                <a:moveTo>
                  <a:pt x="858350" y="643763"/>
                </a:moveTo>
                <a:lnTo>
                  <a:pt x="0" y="0"/>
                </a:lnTo>
                <a:lnTo>
                  <a:pt x="0" y="67056"/>
                </a:lnTo>
                <a:lnTo>
                  <a:pt x="768942" y="643763"/>
                </a:lnTo>
                <a:lnTo>
                  <a:pt x="858350" y="643763"/>
                </a:lnTo>
                <a:close/>
              </a:path>
            </a:pathLst>
          </a:custGeom>
          <a:solidFill>
            <a:srgbClr val="9C9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0" y="6255892"/>
            <a:ext cx="768985" cy="577215"/>
          </a:xfrm>
          <a:custGeom>
            <a:avLst/>
            <a:gdLst/>
            <a:ahLst/>
            <a:cxnLst/>
            <a:rect l="l" t="t" r="r" b="b"/>
            <a:pathLst>
              <a:path w="768985" h="577215">
                <a:moveTo>
                  <a:pt x="768942" y="576706"/>
                </a:moveTo>
                <a:lnTo>
                  <a:pt x="0" y="0"/>
                </a:lnTo>
                <a:lnTo>
                  <a:pt x="0" y="66293"/>
                </a:lnTo>
                <a:lnTo>
                  <a:pt x="680550" y="576706"/>
                </a:lnTo>
                <a:lnTo>
                  <a:pt x="768942" y="576706"/>
                </a:lnTo>
                <a:close/>
              </a:path>
            </a:pathLst>
          </a:custGeom>
          <a:solidFill>
            <a:srgbClr val="9C9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0" y="6322186"/>
            <a:ext cx="680720" cy="510540"/>
          </a:xfrm>
          <a:custGeom>
            <a:avLst/>
            <a:gdLst/>
            <a:ahLst/>
            <a:cxnLst/>
            <a:rect l="l" t="t" r="r" b="b"/>
            <a:pathLst>
              <a:path w="680720" h="510540">
                <a:moveTo>
                  <a:pt x="680550" y="510413"/>
                </a:moveTo>
                <a:lnTo>
                  <a:pt x="0" y="0"/>
                </a:lnTo>
                <a:lnTo>
                  <a:pt x="0" y="66294"/>
                </a:lnTo>
                <a:lnTo>
                  <a:pt x="592158" y="510413"/>
                </a:lnTo>
                <a:lnTo>
                  <a:pt x="680550" y="510413"/>
                </a:lnTo>
                <a:close/>
              </a:path>
            </a:pathLst>
          </a:custGeom>
          <a:solidFill>
            <a:srgbClr val="9B9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0" y="6388480"/>
            <a:ext cx="592455" cy="444500"/>
          </a:xfrm>
          <a:custGeom>
            <a:avLst/>
            <a:gdLst/>
            <a:ahLst/>
            <a:cxnLst/>
            <a:rect l="l" t="t" r="r" b="b"/>
            <a:pathLst>
              <a:path w="592455" h="444500">
                <a:moveTo>
                  <a:pt x="592158" y="444119"/>
                </a:moveTo>
                <a:lnTo>
                  <a:pt x="0" y="0"/>
                </a:lnTo>
                <a:lnTo>
                  <a:pt x="0" y="67055"/>
                </a:lnTo>
                <a:lnTo>
                  <a:pt x="502750" y="444119"/>
                </a:lnTo>
                <a:lnTo>
                  <a:pt x="592158" y="444119"/>
                </a:lnTo>
                <a:close/>
              </a:path>
            </a:pathLst>
          </a:custGeom>
          <a:solidFill>
            <a:srgbClr val="9B9B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0" y="6455536"/>
            <a:ext cx="502920" cy="377190"/>
          </a:xfrm>
          <a:custGeom>
            <a:avLst/>
            <a:gdLst/>
            <a:ahLst/>
            <a:cxnLst/>
            <a:rect l="l" t="t" r="r" b="b"/>
            <a:pathLst>
              <a:path w="502920" h="377190">
                <a:moveTo>
                  <a:pt x="502750" y="377063"/>
                </a:moveTo>
                <a:lnTo>
                  <a:pt x="0" y="0"/>
                </a:lnTo>
                <a:lnTo>
                  <a:pt x="0" y="66294"/>
                </a:lnTo>
                <a:lnTo>
                  <a:pt x="414358" y="377063"/>
                </a:lnTo>
                <a:lnTo>
                  <a:pt x="502750" y="377063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0" y="6521831"/>
            <a:ext cx="414655" cy="311150"/>
          </a:xfrm>
          <a:custGeom>
            <a:avLst/>
            <a:gdLst/>
            <a:ahLst/>
            <a:cxnLst/>
            <a:rect l="l" t="t" r="r" b="b"/>
            <a:pathLst>
              <a:path w="414655" h="311150">
                <a:moveTo>
                  <a:pt x="414358" y="310769"/>
                </a:moveTo>
                <a:lnTo>
                  <a:pt x="0" y="0"/>
                </a:lnTo>
                <a:lnTo>
                  <a:pt x="0" y="66294"/>
                </a:lnTo>
                <a:lnTo>
                  <a:pt x="325966" y="310769"/>
                </a:lnTo>
                <a:lnTo>
                  <a:pt x="414358" y="310769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0" y="6588125"/>
            <a:ext cx="326390" cy="244475"/>
          </a:xfrm>
          <a:custGeom>
            <a:avLst/>
            <a:gdLst/>
            <a:ahLst/>
            <a:cxnLst/>
            <a:rect l="l" t="t" r="r" b="b"/>
            <a:pathLst>
              <a:path w="326390" h="244475">
                <a:moveTo>
                  <a:pt x="325966" y="244475"/>
                </a:moveTo>
                <a:lnTo>
                  <a:pt x="0" y="0"/>
                </a:lnTo>
                <a:lnTo>
                  <a:pt x="0" y="67055"/>
                </a:lnTo>
                <a:lnTo>
                  <a:pt x="236558" y="244475"/>
                </a:lnTo>
                <a:lnTo>
                  <a:pt x="325966" y="244475"/>
                </a:lnTo>
                <a:close/>
              </a:path>
            </a:pathLst>
          </a:custGeom>
          <a:solidFill>
            <a:srgbClr val="9A9A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0" y="6655181"/>
            <a:ext cx="236558" cy="177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0747" y="479805"/>
            <a:ext cx="273710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1200" y="1689103"/>
            <a:ext cx="7004050" cy="3208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54318"/>
            <a:ext cx="2917952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54318"/>
            <a:ext cx="2097278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0352" y="6282718"/>
            <a:ext cx="229234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25"/>
              </a:lnSpc>
            </a:pPr>
            <a:fld id="{81D60167-4931-47E6-BA6A-407CBD079E47}" type="slidenum">
              <a:rPr spc="-5" dirty="0"/>
              <a:pPr marL="25400">
                <a:lnSpc>
                  <a:spcPts val="1625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0" y="5207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The basic purpose of a cooling system is to keep the engine at an appropriate operating temperature.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 In other words, the cooling system is provided to dissipate the heat developed due to engine operation and the combustion process and to cool the engine to a suitable temperature so that any of the parts of the engine is prevented from over heat.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5300" y="0"/>
            <a:ext cx="260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COOLING SYSTEM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700" y="2882900"/>
            <a:ext cx="6477000" cy="366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3205" y="5625591"/>
            <a:ext cx="2495550" cy="4781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45720">
              <a:lnSpc>
                <a:spcPts val="1639"/>
              </a:lnSpc>
              <a:spcBef>
                <a:spcPts val="390"/>
              </a:spcBef>
            </a:pPr>
            <a:r>
              <a:rPr sz="1600" b="1" spc="20" dirty="0">
                <a:solidFill>
                  <a:srgbClr val="CC3300"/>
                </a:solidFill>
                <a:latin typeface="Arial"/>
                <a:cs typeface="Arial"/>
              </a:rPr>
              <a:t>Schematic </a:t>
            </a:r>
            <a:r>
              <a:rPr sz="1600" b="1" spc="40" dirty="0">
                <a:solidFill>
                  <a:srgbClr val="CC3300"/>
                </a:solidFill>
                <a:latin typeface="Arial"/>
                <a:cs typeface="Arial"/>
              </a:rPr>
              <a:t>diagram </a:t>
            </a:r>
            <a:r>
              <a:rPr sz="1600" b="1" spc="-35" dirty="0">
                <a:solidFill>
                  <a:srgbClr val="CC3300"/>
                </a:solidFill>
                <a:latin typeface="Arial"/>
                <a:cs typeface="Arial"/>
              </a:rPr>
              <a:t>of </a:t>
            </a:r>
            <a:r>
              <a:rPr sz="1600" b="1" dirty="0">
                <a:solidFill>
                  <a:srgbClr val="CC3300"/>
                </a:solidFill>
                <a:latin typeface="Arial"/>
                <a:cs typeface="Arial"/>
              </a:rPr>
              <a:t>a  </a:t>
            </a:r>
            <a:r>
              <a:rPr sz="1600" b="1" spc="10" dirty="0">
                <a:solidFill>
                  <a:srgbClr val="CC3300"/>
                </a:solidFill>
                <a:latin typeface="Arial"/>
                <a:cs typeface="Arial"/>
              </a:rPr>
              <a:t>forced </a:t>
            </a:r>
            <a:r>
              <a:rPr sz="1600" b="1" dirty="0">
                <a:solidFill>
                  <a:srgbClr val="CC3300"/>
                </a:solidFill>
                <a:latin typeface="Arial"/>
                <a:cs typeface="Arial"/>
              </a:rPr>
              <a:t>circulation</a:t>
            </a:r>
            <a:r>
              <a:rPr sz="1600" b="1" spc="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CC3300"/>
                </a:solidFill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9300" y="215900"/>
            <a:ext cx="4980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800000"/>
                </a:solidFill>
                <a:latin typeface="Arial"/>
                <a:cs typeface="Arial"/>
              </a:rPr>
              <a:t>Forced </a:t>
            </a:r>
            <a:r>
              <a:rPr dirty="0">
                <a:solidFill>
                  <a:srgbClr val="800000"/>
                </a:solidFill>
                <a:latin typeface="Arial"/>
                <a:cs typeface="Arial"/>
              </a:rPr>
              <a:t>circulation cooling</a:t>
            </a:r>
            <a:r>
              <a:rPr spc="3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800000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6" name="object 6"/>
          <p:cNvSpPr/>
          <p:nvPr/>
        </p:nvSpPr>
        <p:spPr>
          <a:xfrm>
            <a:off x="4559300" y="2806700"/>
            <a:ext cx="4038599" cy="2721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8802" y="1130554"/>
            <a:ext cx="7461250" cy="41109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70"/>
              </a:spcBef>
              <a:buSzPct val="86956"/>
              <a:buFont typeface="Wingdings"/>
              <a:buChar char=""/>
              <a:tabLst>
                <a:tab pos="321310" algn="l"/>
              </a:tabLst>
            </a:pPr>
            <a:r>
              <a:rPr sz="2300" b="1" spc="-210" dirty="0">
                <a:latin typeface="Arial"/>
                <a:cs typeface="Arial"/>
              </a:rPr>
              <a:t>This </a:t>
            </a:r>
            <a:r>
              <a:rPr sz="2300" b="1" spc="-55" dirty="0">
                <a:latin typeface="Arial"/>
                <a:cs typeface="Arial"/>
              </a:rPr>
              <a:t>system </a:t>
            </a:r>
            <a:r>
              <a:rPr sz="2300" b="1" spc="-185" dirty="0">
                <a:latin typeface="Arial"/>
                <a:cs typeface="Arial"/>
              </a:rPr>
              <a:t>is </a:t>
            </a:r>
            <a:r>
              <a:rPr sz="2300" b="1" spc="-15" dirty="0">
                <a:latin typeface="Arial"/>
                <a:cs typeface="Arial"/>
              </a:rPr>
              <a:t>used </a:t>
            </a:r>
            <a:r>
              <a:rPr sz="2300" b="1" spc="-60" dirty="0">
                <a:latin typeface="Arial"/>
                <a:cs typeface="Arial"/>
              </a:rPr>
              <a:t>in </a:t>
            </a:r>
            <a:r>
              <a:rPr sz="2300" b="1" spc="-5" dirty="0">
                <a:latin typeface="Arial"/>
                <a:cs typeface="Arial"/>
              </a:rPr>
              <a:t>a </a:t>
            </a:r>
            <a:r>
              <a:rPr sz="2300" b="1" spc="35" dirty="0">
                <a:latin typeface="Arial"/>
                <a:cs typeface="Arial"/>
              </a:rPr>
              <a:t>large </a:t>
            </a:r>
            <a:r>
              <a:rPr sz="2300" b="1" spc="20" dirty="0">
                <a:latin typeface="Arial"/>
                <a:cs typeface="Arial"/>
              </a:rPr>
              <a:t>number </a:t>
            </a:r>
            <a:r>
              <a:rPr sz="2300" b="1" spc="-50" dirty="0">
                <a:latin typeface="Arial"/>
                <a:cs typeface="Arial"/>
              </a:rPr>
              <a:t>of </a:t>
            </a:r>
            <a:r>
              <a:rPr sz="2300" b="1" spc="20" dirty="0">
                <a:latin typeface="Arial"/>
                <a:cs typeface="Arial"/>
              </a:rPr>
              <a:t>vehicles  </a:t>
            </a:r>
            <a:r>
              <a:rPr sz="2300" b="1" spc="-10" dirty="0">
                <a:latin typeface="Arial"/>
                <a:cs typeface="Arial"/>
              </a:rPr>
              <a:t>like </a:t>
            </a:r>
            <a:r>
              <a:rPr sz="2300" b="1" spc="-25" dirty="0">
                <a:latin typeface="Arial"/>
                <a:cs typeface="Arial"/>
              </a:rPr>
              <a:t>cars, </a:t>
            </a:r>
            <a:r>
              <a:rPr sz="2300" b="1" spc="-55" dirty="0">
                <a:latin typeface="Arial"/>
                <a:cs typeface="Arial"/>
              </a:rPr>
              <a:t>buses, trucks </a:t>
            </a:r>
            <a:r>
              <a:rPr sz="2300" b="1" spc="45" dirty="0">
                <a:latin typeface="Arial"/>
                <a:cs typeface="Arial"/>
              </a:rPr>
              <a:t>and </a:t>
            </a:r>
            <a:r>
              <a:rPr sz="2300" b="1" spc="-10" dirty="0">
                <a:latin typeface="Arial"/>
                <a:cs typeface="Arial"/>
              </a:rPr>
              <a:t>other </a:t>
            </a:r>
            <a:r>
              <a:rPr sz="2300" b="1" spc="80" dirty="0">
                <a:latin typeface="Arial"/>
                <a:cs typeface="Arial"/>
              </a:rPr>
              <a:t>heavy </a:t>
            </a:r>
            <a:r>
              <a:rPr sz="2300" b="1" spc="5" dirty="0">
                <a:latin typeface="Arial"/>
                <a:cs typeface="Arial"/>
              </a:rPr>
              <a:t>vehicles. </a:t>
            </a:r>
            <a:r>
              <a:rPr sz="2300" b="1" spc="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300" b="1" spc="20" dirty="0">
                <a:solidFill>
                  <a:srgbClr val="33339A"/>
                </a:solidFill>
                <a:latin typeface="Arial"/>
                <a:cs typeface="Arial"/>
              </a:rPr>
              <a:t>Here, </a:t>
            </a:r>
            <a:r>
              <a:rPr sz="2300" b="1" dirty="0">
                <a:solidFill>
                  <a:srgbClr val="33339A"/>
                </a:solidFill>
                <a:latin typeface="Arial"/>
                <a:cs typeface="Arial"/>
              </a:rPr>
              <a:t>circulation </a:t>
            </a:r>
            <a:r>
              <a:rPr sz="2300" b="1" spc="-50" dirty="0">
                <a:solidFill>
                  <a:srgbClr val="33339A"/>
                </a:solidFill>
                <a:latin typeface="Arial"/>
                <a:cs typeface="Arial"/>
              </a:rPr>
              <a:t>of </a:t>
            </a:r>
            <a:r>
              <a:rPr sz="2300" b="1" spc="40" dirty="0">
                <a:solidFill>
                  <a:srgbClr val="33339A"/>
                </a:solidFill>
                <a:latin typeface="Arial"/>
                <a:cs typeface="Arial"/>
              </a:rPr>
              <a:t>water </a:t>
            </a:r>
            <a:r>
              <a:rPr sz="2300" b="1" spc="25" dirty="0">
                <a:solidFill>
                  <a:srgbClr val="33339A"/>
                </a:solidFill>
                <a:latin typeface="Arial"/>
                <a:cs typeface="Arial"/>
              </a:rPr>
              <a:t>takes </a:t>
            </a:r>
            <a:r>
              <a:rPr sz="2300" b="1" spc="75" dirty="0">
                <a:solidFill>
                  <a:srgbClr val="33339A"/>
                </a:solidFill>
                <a:latin typeface="Arial"/>
                <a:cs typeface="Arial"/>
              </a:rPr>
              <a:t>place </a:t>
            </a:r>
            <a:r>
              <a:rPr sz="2300" b="1" spc="-50" dirty="0">
                <a:solidFill>
                  <a:srgbClr val="33339A"/>
                </a:solidFill>
                <a:latin typeface="Arial"/>
                <a:cs typeface="Arial"/>
              </a:rPr>
              <a:t>with  </a:t>
            </a:r>
            <a:r>
              <a:rPr sz="2300" b="1" spc="25" dirty="0">
                <a:solidFill>
                  <a:srgbClr val="33339A"/>
                </a:solidFill>
                <a:latin typeface="Arial"/>
                <a:cs typeface="Arial"/>
              </a:rPr>
              <a:t>convection </a:t>
            </a:r>
            <a:r>
              <a:rPr sz="2300" b="1" spc="-60" dirty="0">
                <a:solidFill>
                  <a:srgbClr val="33339A"/>
                </a:solidFill>
                <a:latin typeface="Arial"/>
                <a:cs typeface="Arial"/>
              </a:rPr>
              <a:t>currents </a:t>
            </a:r>
            <a:r>
              <a:rPr sz="2300" b="1" spc="70" dirty="0">
                <a:solidFill>
                  <a:srgbClr val="33339A"/>
                </a:solidFill>
                <a:latin typeface="Arial"/>
                <a:cs typeface="Arial"/>
              </a:rPr>
              <a:t>helped </a:t>
            </a:r>
            <a:r>
              <a:rPr sz="2300" b="1" spc="35" dirty="0">
                <a:solidFill>
                  <a:srgbClr val="33339A"/>
                </a:solidFill>
                <a:latin typeface="Arial"/>
                <a:cs typeface="Arial"/>
              </a:rPr>
              <a:t>by </a:t>
            </a:r>
            <a:r>
              <a:rPr sz="2300" b="1" spc="-5" dirty="0">
                <a:solidFill>
                  <a:srgbClr val="33339A"/>
                </a:solidFill>
                <a:latin typeface="Arial"/>
                <a:cs typeface="Arial"/>
              </a:rPr>
              <a:t>a</a:t>
            </a:r>
            <a:r>
              <a:rPr sz="2300" b="1" spc="45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33339A"/>
                </a:solidFill>
                <a:latin typeface="Arial"/>
                <a:cs typeface="Arial"/>
              </a:rPr>
              <a:t>pump.</a:t>
            </a:r>
            <a:endParaRPr sz="2300">
              <a:latin typeface="Arial"/>
              <a:cs typeface="Arial"/>
            </a:endParaRPr>
          </a:p>
          <a:p>
            <a:pPr marL="12700" marR="3891279" algn="just">
              <a:lnSpc>
                <a:spcPct val="90100"/>
              </a:lnSpc>
              <a:spcBef>
                <a:spcPts val="2050"/>
              </a:spcBef>
              <a:buSzPct val="86956"/>
              <a:buFont typeface="Wingdings"/>
              <a:buChar char=""/>
              <a:tabLst>
                <a:tab pos="321310" algn="l"/>
                <a:tab pos="2464435" algn="l"/>
              </a:tabLst>
            </a:pPr>
            <a:r>
              <a:rPr sz="2300" b="1" spc="-130" dirty="0">
                <a:solidFill>
                  <a:srgbClr val="006500"/>
                </a:solidFill>
                <a:latin typeface="Arial"/>
                <a:cs typeface="Arial"/>
              </a:rPr>
              <a:t>The </a:t>
            </a:r>
            <a:r>
              <a:rPr sz="2300" b="1" spc="40" dirty="0">
                <a:solidFill>
                  <a:srgbClr val="006500"/>
                </a:solidFill>
                <a:latin typeface="Arial"/>
                <a:cs typeface="Arial"/>
              </a:rPr>
              <a:t>water </a:t>
            </a:r>
            <a:r>
              <a:rPr sz="2300" b="1" spc="-70" dirty="0">
                <a:solidFill>
                  <a:srgbClr val="006500"/>
                </a:solidFill>
                <a:latin typeface="Arial"/>
                <a:cs typeface="Arial"/>
              </a:rPr>
              <a:t>or </a:t>
            </a:r>
            <a:r>
              <a:rPr sz="2300" b="1" spc="30" dirty="0">
                <a:solidFill>
                  <a:srgbClr val="006500"/>
                </a:solidFill>
                <a:latin typeface="Arial"/>
                <a:cs typeface="Arial"/>
              </a:rPr>
              <a:t>coolant </a:t>
            </a:r>
            <a:r>
              <a:rPr sz="2300" b="1" spc="-185" dirty="0">
                <a:solidFill>
                  <a:srgbClr val="006500"/>
                </a:solidFill>
                <a:latin typeface="Arial"/>
                <a:cs typeface="Arial"/>
              </a:rPr>
              <a:t>is  </a:t>
            </a:r>
            <a:r>
              <a:rPr sz="2300" b="1" spc="30" dirty="0">
                <a:solidFill>
                  <a:srgbClr val="006500"/>
                </a:solidFill>
                <a:latin typeface="Arial"/>
                <a:cs typeface="Arial"/>
              </a:rPr>
              <a:t>circulated	</a:t>
            </a:r>
            <a:r>
              <a:rPr sz="2300" b="1" spc="-25" dirty="0">
                <a:solidFill>
                  <a:srgbClr val="006500"/>
                </a:solidFill>
                <a:latin typeface="Arial"/>
                <a:cs typeface="Arial"/>
              </a:rPr>
              <a:t>through  </a:t>
            </a:r>
            <a:r>
              <a:rPr sz="2300" b="1" spc="35" dirty="0">
                <a:solidFill>
                  <a:srgbClr val="006500"/>
                </a:solidFill>
                <a:latin typeface="Arial"/>
                <a:cs typeface="Arial"/>
              </a:rPr>
              <a:t>jackets 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around 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the </a:t>
            </a:r>
            <a:r>
              <a:rPr sz="2300" b="1" spc="-50" dirty="0">
                <a:solidFill>
                  <a:srgbClr val="006500"/>
                </a:solidFill>
                <a:latin typeface="Arial"/>
                <a:cs typeface="Arial"/>
              </a:rPr>
              <a:t>parts  of 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the </a:t>
            </a:r>
            <a:r>
              <a:rPr sz="2300" b="1" spc="25" dirty="0">
                <a:solidFill>
                  <a:srgbClr val="006500"/>
                </a:solidFill>
                <a:latin typeface="Arial"/>
                <a:cs typeface="Arial"/>
              </a:rPr>
              <a:t>engine </a:t>
            </a:r>
            <a:r>
              <a:rPr sz="2300" b="1" spc="-25" dirty="0">
                <a:solidFill>
                  <a:srgbClr val="006500"/>
                </a:solidFill>
                <a:latin typeface="Arial"/>
                <a:cs typeface="Arial"/>
              </a:rPr>
              <a:t>to </a:t>
            </a:r>
            <a:r>
              <a:rPr sz="2300" b="1" spc="70" dirty="0">
                <a:solidFill>
                  <a:srgbClr val="006500"/>
                </a:solidFill>
                <a:latin typeface="Arial"/>
                <a:cs typeface="Arial"/>
              </a:rPr>
              <a:t>be  </a:t>
            </a:r>
            <a:r>
              <a:rPr sz="2300" b="1" spc="50" dirty="0">
                <a:solidFill>
                  <a:srgbClr val="006500"/>
                </a:solidFill>
                <a:latin typeface="Arial"/>
                <a:cs typeface="Arial"/>
              </a:rPr>
              <a:t>cooled, </a:t>
            </a:r>
            <a:r>
              <a:rPr sz="2300" b="1" spc="45" dirty="0">
                <a:solidFill>
                  <a:srgbClr val="006500"/>
                </a:solidFill>
                <a:latin typeface="Arial"/>
                <a:cs typeface="Arial"/>
              </a:rPr>
              <a:t>and </a:t>
            </a:r>
            <a:r>
              <a:rPr sz="2300" b="1" spc="-185" dirty="0">
                <a:solidFill>
                  <a:srgbClr val="006500"/>
                </a:solidFill>
                <a:latin typeface="Arial"/>
                <a:cs typeface="Arial"/>
              </a:rPr>
              <a:t>is </a:t>
            </a:r>
            <a:r>
              <a:rPr sz="2300" b="1" spc="60" dirty="0">
                <a:solidFill>
                  <a:srgbClr val="006500"/>
                </a:solidFill>
                <a:latin typeface="Arial"/>
                <a:cs typeface="Arial"/>
              </a:rPr>
              <a:t>kept </a:t>
            </a:r>
            <a:r>
              <a:rPr sz="2300" b="1" spc="-65" dirty="0">
                <a:solidFill>
                  <a:srgbClr val="006500"/>
                </a:solidFill>
                <a:latin typeface="Arial"/>
                <a:cs typeface="Arial"/>
              </a:rPr>
              <a:t>in  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motion </a:t>
            </a:r>
            <a:r>
              <a:rPr sz="2300" b="1" spc="35" dirty="0">
                <a:solidFill>
                  <a:srgbClr val="006500"/>
                </a:solidFill>
                <a:latin typeface="Arial"/>
                <a:cs typeface="Arial"/>
              </a:rPr>
              <a:t>by 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a </a:t>
            </a:r>
            <a:r>
              <a:rPr sz="2300" b="1" spc="-10" dirty="0">
                <a:solidFill>
                  <a:srgbClr val="006500"/>
                </a:solidFill>
                <a:latin typeface="Arial"/>
                <a:cs typeface="Arial"/>
              </a:rPr>
              <a:t>centrifugal  </a:t>
            </a:r>
            <a:r>
              <a:rPr sz="2300" b="1" spc="35" dirty="0">
                <a:solidFill>
                  <a:srgbClr val="006500"/>
                </a:solidFill>
                <a:latin typeface="Arial"/>
                <a:cs typeface="Arial"/>
              </a:rPr>
              <a:t>pump, </a:t>
            </a:r>
            <a:r>
              <a:rPr sz="2300" b="1" spc="-10" dirty="0">
                <a:solidFill>
                  <a:srgbClr val="006500"/>
                </a:solidFill>
                <a:latin typeface="Arial"/>
                <a:cs typeface="Arial"/>
              </a:rPr>
              <a:t>driven </a:t>
            </a:r>
            <a:r>
              <a:rPr sz="2300" b="1" spc="-45" dirty="0">
                <a:solidFill>
                  <a:srgbClr val="006500"/>
                </a:solidFill>
                <a:latin typeface="Arial"/>
                <a:cs typeface="Arial"/>
              </a:rPr>
              <a:t>from </a:t>
            </a:r>
            <a:r>
              <a:rPr sz="2300" b="1" spc="-10" dirty="0">
                <a:solidFill>
                  <a:srgbClr val="006500"/>
                </a:solidFill>
                <a:latin typeface="Arial"/>
                <a:cs typeface="Arial"/>
              </a:rPr>
              <a:t>the  </a:t>
            </a:r>
            <a:r>
              <a:rPr sz="2300" b="1" spc="30" dirty="0">
                <a:solidFill>
                  <a:srgbClr val="006500"/>
                </a:solidFill>
                <a:latin typeface="Arial"/>
                <a:cs typeface="Arial"/>
              </a:rPr>
              <a:t>engine. </a:t>
            </a:r>
            <a:r>
              <a:rPr sz="2300" b="1" spc="-5" dirty="0">
                <a:solidFill>
                  <a:srgbClr val="656533"/>
                </a:solidFill>
                <a:latin typeface="Arial"/>
                <a:cs typeface="Arial"/>
              </a:rPr>
              <a:t>A </a:t>
            </a:r>
            <a:r>
              <a:rPr sz="2300" b="1" spc="-15" dirty="0">
                <a:solidFill>
                  <a:srgbClr val="656533"/>
                </a:solidFill>
                <a:latin typeface="Arial"/>
                <a:cs typeface="Arial"/>
              </a:rPr>
              <a:t>thermostat</a:t>
            </a:r>
            <a:r>
              <a:rPr sz="2300" b="1" spc="-5" dirty="0">
                <a:solidFill>
                  <a:srgbClr val="656533"/>
                </a:solidFill>
                <a:latin typeface="Arial"/>
                <a:cs typeface="Arial"/>
              </a:rPr>
              <a:t> </a:t>
            </a:r>
            <a:r>
              <a:rPr sz="2300" b="1" spc="-185" dirty="0">
                <a:solidFill>
                  <a:srgbClr val="656533"/>
                </a:solidFill>
                <a:latin typeface="Arial"/>
                <a:cs typeface="Arial"/>
              </a:rPr>
              <a:t>is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814" y="5182115"/>
            <a:ext cx="3574415" cy="100774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370"/>
              </a:spcBef>
            </a:pPr>
            <a:r>
              <a:rPr sz="2300" b="1" spc="-15" dirty="0">
                <a:solidFill>
                  <a:srgbClr val="656533"/>
                </a:solidFill>
                <a:latin typeface="Arial"/>
                <a:cs typeface="Arial"/>
              </a:rPr>
              <a:t>used </a:t>
            </a:r>
            <a:r>
              <a:rPr sz="2300" b="1" spc="-25" dirty="0">
                <a:solidFill>
                  <a:srgbClr val="656533"/>
                </a:solidFill>
                <a:latin typeface="Arial"/>
                <a:cs typeface="Arial"/>
              </a:rPr>
              <a:t>to control </a:t>
            </a:r>
            <a:r>
              <a:rPr sz="2300" b="1" spc="-5" dirty="0">
                <a:solidFill>
                  <a:srgbClr val="656533"/>
                </a:solidFill>
                <a:latin typeface="Arial"/>
                <a:cs typeface="Arial"/>
              </a:rPr>
              <a:t>the </a:t>
            </a:r>
            <a:r>
              <a:rPr sz="2300" b="1" spc="40" dirty="0">
                <a:solidFill>
                  <a:srgbClr val="656533"/>
                </a:solidFill>
                <a:latin typeface="Arial"/>
                <a:cs typeface="Arial"/>
              </a:rPr>
              <a:t>water  </a:t>
            </a:r>
            <a:r>
              <a:rPr sz="2300" b="1" spc="30" dirty="0">
                <a:solidFill>
                  <a:srgbClr val="656533"/>
                </a:solidFill>
                <a:latin typeface="Arial"/>
                <a:cs typeface="Arial"/>
              </a:rPr>
              <a:t>temperature </a:t>
            </a:r>
            <a:r>
              <a:rPr sz="2300" b="1" spc="10" dirty="0">
                <a:solidFill>
                  <a:srgbClr val="656533"/>
                </a:solidFill>
                <a:latin typeface="Arial"/>
                <a:cs typeface="Arial"/>
              </a:rPr>
              <a:t>required </a:t>
            </a:r>
            <a:r>
              <a:rPr sz="2300" b="1" spc="-75" dirty="0">
                <a:solidFill>
                  <a:srgbClr val="656533"/>
                </a:solidFill>
                <a:latin typeface="Arial"/>
                <a:cs typeface="Arial"/>
              </a:rPr>
              <a:t>for  </a:t>
            </a:r>
            <a:r>
              <a:rPr sz="2300" b="1" spc="25" dirty="0">
                <a:solidFill>
                  <a:srgbClr val="656533"/>
                </a:solidFill>
                <a:latin typeface="Arial"/>
                <a:cs typeface="Arial"/>
              </a:rPr>
              <a:t>cooing.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292100"/>
            <a:ext cx="469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Pump-cooling </a:t>
            </a:r>
            <a:r>
              <a:rPr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 </a:t>
            </a:r>
            <a:r>
              <a:rPr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forced</a:t>
            </a:r>
            <a:r>
              <a:rPr u="heavy" spc="3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cooling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0" y="673100"/>
            <a:ext cx="9118600" cy="26513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015" indent="-259715">
              <a:lnSpc>
                <a:spcPct val="100000"/>
              </a:lnSpc>
              <a:spcBef>
                <a:spcPts val="95"/>
              </a:spcBef>
              <a:buClr>
                <a:srgbClr val="800000"/>
              </a:buClr>
              <a:buSzPct val="120000"/>
              <a:buFont typeface="Times New Roman"/>
              <a:buChar char="•"/>
              <a:tabLst>
                <a:tab pos="501015" algn="l"/>
                <a:tab pos="501650" algn="l"/>
              </a:tabLst>
            </a:pPr>
            <a:r>
              <a:rPr sz="2000" b="1" spc="-40" dirty="0">
                <a:solidFill>
                  <a:srgbClr val="006500"/>
                </a:solidFill>
                <a:latin typeface="Arial"/>
                <a:cs typeface="Arial"/>
              </a:rPr>
              <a:t>Pump </a:t>
            </a:r>
            <a:r>
              <a:rPr sz="2000" b="1" spc="-155" dirty="0">
                <a:solidFill>
                  <a:srgbClr val="006500"/>
                </a:solidFill>
                <a:latin typeface="Arial"/>
                <a:cs typeface="Arial"/>
              </a:rPr>
              <a:t>is </a:t>
            </a:r>
            <a:r>
              <a:rPr sz="2000" b="1" spc="10" dirty="0">
                <a:solidFill>
                  <a:srgbClr val="006500"/>
                </a:solidFill>
                <a:latin typeface="Arial"/>
                <a:cs typeface="Arial"/>
              </a:rPr>
              <a:t>introduced </a:t>
            </a:r>
            <a:r>
              <a:rPr sz="2000" b="1" spc="55" dirty="0">
                <a:solidFill>
                  <a:srgbClr val="006500"/>
                </a:solidFill>
                <a:latin typeface="Arial"/>
                <a:cs typeface="Arial"/>
              </a:rPr>
              <a:t>between </a:t>
            </a:r>
            <a:r>
              <a:rPr sz="2000" b="1" spc="15" dirty="0">
                <a:solidFill>
                  <a:srgbClr val="006500"/>
                </a:solidFill>
                <a:latin typeface="Arial"/>
                <a:cs typeface="Arial"/>
              </a:rPr>
              <a:t>radiator </a:t>
            </a:r>
            <a:r>
              <a:rPr sz="2000" b="1" spc="40" dirty="0">
                <a:solidFill>
                  <a:srgbClr val="006500"/>
                </a:solidFill>
                <a:latin typeface="Arial"/>
                <a:cs typeface="Arial"/>
              </a:rPr>
              <a:t>and </a:t>
            </a:r>
            <a:r>
              <a:rPr sz="2000" b="1" spc="20" dirty="0">
                <a:solidFill>
                  <a:srgbClr val="006500"/>
                </a:solidFill>
                <a:latin typeface="Arial"/>
                <a:cs typeface="Arial"/>
              </a:rPr>
              <a:t>engine</a:t>
            </a:r>
            <a:r>
              <a:rPr sz="2000" b="1" spc="409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000" b="1" spc="40" dirty="0">
                <a:solidFill>
                  <a:srgbClr val="006500"/>
                </a:solidFill>
                <a:latin typeface="Arial"/>
                <a:cs typeface="Arial"/>
              </a:rPr>
              <a:t>block</a:t>
            </a:r>
            <a:endParaRPr sz="2000">
              <a:latin typeface="Arial"/>
              <a:cs typeface="Arial"/>
            </a:endParaRPr>
          </a:p>
          <a:p>
            <a:pPr marL="537210" indent="-26352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537210" algn="l"/>
                <a:tab pos="537845" algn="l"/>
              </a:tabLst>
            </a:pPr>
            <a:r>
              <a:rPr sz="2000" b="1" spc="5" dirty="0">
                <a:solidFill>
                  <a:srgbClr val="006500"/>
                </a:solidFill>
                <a:latin typeface="Arial"/>
                <a:cs typeface="Arial"/>
              </a:rPr>
              <a:t>Rotated </a:t>
            </a:r>
            <a:r>
              <a:rPr sz="2000" b="1" spc="35" dirty="0">
                <a:solidFill>
                  <a:srgbClr val="006500"/>
                </a:solidFill>
                <a:latin typeface="Arial"/>
                <a:cs typeface="Arial"/>
              </a:rPr>
              <a:t>by </a:t>
            </a:r>
            <a:r>
              <a:rPr sz="2000" b="1" spc="-5" dirty="0">
                <a:solidFill>
                  <a:srgbClr val="006500"/>
                </a:solidFill>
                <a:latin typeface="Arial"/>
                <a:cs typeface="Arial"/>
              </a:rPr>
              <a:t>crankshaft </a:t>
            </a:r>
            <a:r>
              <a:rPr sz="2000" b="1" spc="35" dirty="0">
                <a:solidFill>
                  <a:srgbClr val="006500"/>
                </a:solidFill>
                <a:latin typeface="Arial"/>
                <a:cs typeface="Arial"/>
              </a:rPr>
              <a:t>by </a:t>
            </a:r>
            <a:r>
              <a:rPr sz="2000" b="1" spc="30" dirty="0">
                <a:solidFill>
                  <a:srgbClr val="006500"/>
                </a:solidFill>
                <a:latin typeface="Arial"/>
                <a:cs typeface="Arial"/>
              </a:rPr>
              <a:t>means </a:t>
            </a:r>
            <a:r>
              <a:rPr sz="2000" b="1" spc="-40" dirty="0">
                <a:solidFill>
                  <a:srgbClr val="00650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2000" b="1" spc="3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000" b="1" spc="15" dirty="0">
                <a:solidFill>
                  <a:srgbClr val="006500"/>
                </a:solidFill>
                <a:latin typeface="Arial"/>
                <a:cs typeface="Arial"/>
              </a:rPr>
              <a:t>belt</a:t>
            </a:r>
            <a:endParaRPr sz="2000">
              <a:latin typeface="Arial"/>
              <a:cs typeface="Arial"/>
            </a:endParaRPr>
          </a:p>
          <a:p>
            <a:pPr marL="537210" indent="-263525">
              <a:lnSpc>
                <a:spcPct val="100000"/>
              </a:lnSpc>
              <a:spcBef>
                <a:spcPts val="1435"/>
              </a:spcBef>
              <a:buFont typeface="Arial"/>
              <a:buChar char="•"/>
              <a:tabLst>
                <a:tab pos="537210" algn="l"/>
                <a:tab pos="537845" algn="l"/>
              </a:tabLst>
            </a:pPr>
            <a:r>
              <a:rPr sz="2000" b="1" spc="10" dirty="0">
                <a:solidFill>
                  <a:srgbClr val="006500"/>
                </a:solidFill>
                <a:latin typeface="Arial"/>
                <a:cs typeface="Arial"/>
              </a:rPr>
              <a:t>Water </a:t>
            </a:r>
            <a:r>
              <a:rPr sz="2000" b="1" spc="-155" dirty="0">
                <a:solidFill>
                  <a:srgbClr val="006500"/>
                </a:solidFill>
                <a:latin typeface="Arial"/>
                <a:cs typeface="Arial"/>
              </a:rPr>
              <a:t>is  </a:t>
            </a:r>
            <a:r>
              <a:rPr sz="2000" b="1" spc="25" dirty="0">
                <a:solidFill>
                  <a:srgbClr val="006500"/>
                </a:solidFill>
                <a:latin typeface="Arial"/>
                <a:cs typeface="Arial"/>
              </a:rPr>
              <a:t>circulated </a:t>
            </a:r>
            <a:r>
              <a:rPr sz="2000" b="1" spc="-40" dirty="0">
                <a:solidFill>
                  <a:srgbClr val="006500"/>
                </a:solidFill>
                <a:latin typeface="Arial"/>
                <a:cs typeface="Arial"/>
              </a:rPr>
              <a:t>with </a:t>
            </a:r>
            <a:r>
              <a:rPr sz="2000" b="1" spc="-10" dirty="0">
                <a:solidFill>
                  <a:srgbClr val="006500"/>
                </a:solidFill>
                <a:latin typeface="Arial"/>
                <a:cs typeface="Arial"/>
              </a:rPr>
              <a:t>force </a:t>
            </a:r>
            <a:r>
              <a:rPr sz="2000" b="1" spc="10" dirty="0">
                <a:solidFill>
                  <a:srgbClr val="006500"/>
                </a:solidFill>
                <a:latin typeface="Arial"/>
                <a:cs typeface="Arial"/>
              </a:rPr>
              <a:t>=&gt; </a:t>
            </a:r>
            <a:r>
              <a:rPr sz="2000" b="1" spc="65" dirty="0">
                <a:solidFill>
                  <a:srgbClr val="006500"/>
                </a:solidFill>
                <a:latin typeface="Arial"/>
                <a:cs typeface="Arial"/>
              </a:rPr>
              <a:t>heat </a:t>
            </a:r>
            <a:r>
              <a:rPr sz="2000" b="1" spc="-155" dirty="0">
                <a:solidFill>
                  <a:srgbClr val="006500"/>
                </a:solidFill>
                <a:latin typeface="Arial"/>
                <a:cs typeface="Arial"/>
              </a:rPr>
              <a:t>is  </a:t>
            </a:r>
            <a:r>
              <a:rPr sz="2000" b="1" spc="55" dirty="0">
                <a:solidFill>
                  <a:srgbClr val="006500"/>
                </a:solidFill>
                <a:latin typeface="Arial"/>
                <a:cs typeface="Arial"/>
              </a:rPr>
              <a:t>removed</a:t>
            </a:r>
            <a:r>
              <a:rPr sz="2000" b="1" spc="-18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6500"/>
                </a:solidFill>
                <a:latin typeface="Arial"/>
                <a:cs typeface="Arial"/>
              </a:rPr>
              <a:t>quickly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000" b="1" spc="-45" dirty="0">
                <a:latin typeface="Arial"/>
                <a:cs typeface="Arial"/>
              </a:rPr>
              <a:t>Limitation</a:t>
            </a:r>
            <a:endParaRPr sz="2000">
              <a:latin typeface="Arial"/>
              <a:cs typeface="Arial"/>
            </a:endParaRPr>
          </a:p>
          <a:p>
            <a:pPr marL="323215" marR="301625" indent="1270">
              <a:lnSpc>
                <a:spcPct val="100000"/>
              </a:lnSpc>
              <a:spcBef>
                <a:spcPts val="710"/>
              </a:spcBef>
            </a:pP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Cooling </a:t>
            </a:r>
            <a:r>
              <a:rPr sz="2000" b="1" spc="-155" dirty="0">
                <a:solidFill>
                  <a:srgbClr val="800000"/>
                </a:solidFill>
                <a:latin typeface="Arial"/>
                <a:cs typeface="Arial"/>
              </a:rPr>
              <a:t>is </a:t>
            </a:r>
            <a:r>
              <a:rPr sz="2000" b="1" spc="50" dirty="0">
                <a:solidFill>
                  <a:srgbClr val="800000"/>
                </a:solidFill>
                <a:latin typeface="Arial"/>
                <a:cs typeface="Arial"/>
              </a:rPr>
              <a:t>independent 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sz="2000" b="1" spc="45" dirty="0">
                <a:solidFill>
                  <a:srgbClr val="800000"/>
                </a:solidFill>
                <a:latin typeface="Arial"/>
                <a:cs typeface="Arial"/>
              </a:rPr>
              <a:t>temp.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=&gt;Engine </a:t>
            </a:r>
            <a:r>
              <a:rPr sz="2000" b="1" spc="-155" dirty="0">
                <a:solidFill>
                  <a:srgbClr val="800000"/>
                </a:solidFill>
                <a:latin typeface="Arial"/>
                <a:cs typeface="Arial"/>
              </a:rPr>
              <a:t>is </a:t>
            </a:r>
            <a:r>
              <a:rPr sz="2000" b="1" spc="40" dirty="0">
                <a:solidFill>
                  <a:srgbClr val="800000"/>
                </a:solidFill>
                <a:latin typeface="Arial"/>
                <a:cs typeface="Arial"/>
              </a:rPr>
              <a:t>overcooled  (range </a:t>
            </a:r>
            <a:r>
              <a:rPr sz="2000" b="1" spc="-40" dirty="0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sz="2000" b="1" spc="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800000"/>
                </a:solidFill>
                <a:latin typeface="Arial"/>
                <a:cs typeface="Arial"/>
              </a:rPr>
              <a:t>temp.=</a:t>
            </a:r>
            <a:r>
              <a:rPr sz="2000" b="1" spc="45">
                <a:solidFill>
                  <a:srgbClr val="800000"/>
                </a:solidFill>
                <a:latin typeface="Arial"/>
                <a:cs typeface="Arial"/>
              </a:rPr>
              <a:t>75-90</a:t>
            </a:r>
            <a:r>
              <a:rPr sz="2000" b="1" spc="67" baseline="25641">
                <a:solidFill>
                  <a:srgbClr val="800000"/>
                </a:solidFill>
                <a:latin typeface="Arial"/>
                <a:cs typeface="Arial"/>
              </a:rPr>
              <a:t>0</a:t>
            </a:r>
            <a:r>
              <a:rPr sz="2000" b="1" spc="45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000" b="1" spc="45" smtClean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3199154"/>
            <a:ext cx="5943600" cy="363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7211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Parts of </a:t>
            </a:r>
            <a:r>
              <a:rPr sz="2800" spc="-5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cooling </a:t>
            </a:r>
            <a:r>
              <a:rPr sz="2800" spc="-5" smtClean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systems</a:t>
            </a:r>
            <a:r>
              <a:rPr lang="en-US" sz="2800" spc="-5" dirty="0" smtClean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:</a:t>
            </a:r>
            <a:endParaRPr sz="2800">
              <a:latin typeface="+mn-lt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4500"/>
            <a:ext cx="8902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 Radiator very efficiently lower the temperature of the coolant passing through it.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It consists of mainly three parts: 1) upper tank , 2) lower tank and 3) heat radiating core.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upper and lower tanks are joined by the core.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upper tank contains a neck through which coolant enters into the radiator, and over flow pipe is connected to the side.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upper and lower tanks are usually made from plastic to make lighter.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core is made from copper or brass.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0" y="3035300"/>
            <a:ext cx="4953000" cy="380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97300" y="0"/>
            <a:ext cx="32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" dirty="0" smtClean="0">
                <a:solidFill>
                  <a:srgbClr val="33339A"/>
                </a:solidFill>
                <a:uFill>
                  <a:solidFill>
                    <a:srgbClr val="000000"/>
                  </a:solidFill>
                </a:uFill>
                <a:cs typeface="Times New Roman"/>
              </a:rPr>
              <a:t>Radiator: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99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Types of Radiator: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4500"/>
            <a:ext cx="911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1) According to the construction of cores: </a:t>
            </a:r>
            <a:r>
              <a:rPr lang="en-US" sz="2000" dirty="0" smtClean="0"/>
              <a:t>the radiators according to the construction of cores are of two types: 1) tubular type, 2)honeycomb or cellular type.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02100"/>
            <a:ext cx="494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2) According to the direction of coolant flow: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699" y="1206500"/>
            <a:ext cx="52948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6972" y="4406900"/>
            <a:ext cx="549425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" y="0"/>
            <a:ext cx="373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latin typeface="Arial"/>
                <a:cs typeface="Arial"/>
              </a:rPr>
              <a:t>Materials </a:t>
            </a:r>
            <a:r>
              <a:rPr spc="-75">
                <a:latin typeface="Arial"/>
                <a:cs typeface="Arial"/>
              </a:rPr>
              <a:t>for</a:t>
            </a:r>
            <a:r>
              <a:rPr spc="-45">
                <a:latin typeface="Arial"/>
                <a:cs typeface="Arial"/>
              </a:rPr>
              <a:t> </a:t>
            </a:r>
            <a:r>
              <a:rPr spc="20" smtClean="0">
                <a:latin typeface="Arial"/>
                <a:cs typeface="Arial"/>
              </a:rPr>
              <a:t>radiator</a:t>
            </a:r>
            <a:r>
              <a:rPr lang="en-US" spc="20" dirty="0" smtClean="0">
                <a:latin typeface="Arial"/>
                <a:cs typeface="Arial"/>
              </a:rPr>
              <a:t>:</a:t>
            </a:r>
            <a:endParaRPr spc="2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977900"/>
            <a:ext cx="6939280" cy="36311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95"/>
              </a:spcBef>
              <a:buSzPct val="92307"/>
              <a:buFont typeface="Times New Roman"/>
              <a:buChar char="•"/>
              <a:tabLst>
                <a:tab pos="281940" algn="l"/>
                <a:tab pos="282575" algn="l"/>
              </a:tabLst>
            </a:pPr>
            <a:r>
              <a:rPr sz="2600" b="1" spc="60" dirty="0">
                <a:solidFill>
                  <a:srgbClr val="800000"/>
                </a:solidFill>
                <a:latin typeface="Arial"/>
                <a:cs typeface="Arial"/>
              </a:rPr>
              <a:t>Good </a:t>
            </a:r>
            <a:r>
              <a:rPr sz="2600" b="1" spc="-55" dirty="0">
                <a:solidFill>
                  <a:srgbClr val="800000"/>
                </a:solidFill>
                <a:latin typeface="Arial"/>
                <a:cs typeface="Arial"/>
              </a:rPr>
              <a:t>corrosion</a:t>
            </a:r>
            <a:r>
              <a:rPr sz="2600" b="1" spc="1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800000"/>
                </a:solidFill>
                <a:latin typeface="Arial"/>
                <a:cs typeface="Arial"/>
              </a:rPr>
              <a:t>resistance</a:t>
            </a:r>
            <a:endParaRPr sz="2600">
              <a:latin typeface="Arial"/>
              <a:cs typeface="Arial"/>
            </a:endParaRPr>
          </a:p>
          <a:p>
            <a:pPr marL="296545" indent="-241935">
              <a:lnSpc>
                <a:spcPct val="100000"/>
              </a:lnSpc>
              <a:spcBef>
                <a:spcPts val="1935"/>
              </a:spcBef>
              <a:buClr>
                <a:srgbClr val="800000"/>
              </a:buClr>
              <a:buFont typeface="Arial"/>
              <a:buChar char="•"/>
              <a:tabLst>
                <a:tab pos="314960" algn="l"/>
                <a:tab pos="315595" algn="l"/>
              </a:tabLst>
            </a:pPr>
            <a:r>
              <a:rPr sz="2600" b="1" spc="60" dirty="0">
                <a:solidFill>
                  <a:srgbClr val="656533"/>
                </a:solidFill>
                <a:latin typeface="Arial"/>
                <a:cs typeface="Arial"/>
              </a:rPr>
              <a:t>Good </a:t>
            </a:r>
            <a:r>
              <a:rPr sz="2600" b="1" spc="30" dirty="0">
                <a:solidFill>
                  <a:srgbClr val="656533"/>
                </a:solidFill>
                <a:latin typeface="Arial"/>
                <a:cs typeface="Arial"/>
              </a:rPr>
              <a:t>thermal</a:t>
            </a:r>
            <a:r>
              <a:rPr sz="2600" b="1" spc="120" dirty="0">
                <a:solidFill>
                  <a:srgbClr val="656533"/>
                </a:solidFill>
                <a:latin typeface="Arial"/>
                <a:cs typeface="Arial"/>
              </a:rPr>
              <a:t> </a:t>
            </a:r>
            <a:r>
              <a:rPr sz="2600" b="1" spc="5" dirty="0">
                <a:solidFill>
                  <a:srgbClr val="656533"/>
                </a:solidFill>
                <a:latin typeface="Arial"/>
                <a:cs typeface="Arial"/>
              </a:rPr>
              <a:t>conductivity</a:t>
            </a:r>
            <a:endParaRPr sz="2600">
              <a:latin typeface="Arial"/>
              <a:cs typeface="Arial"/>
            </a:endParaRPr>
          </a:p>
          <a:p>
            <a:pPr marL="316230" indent="-261620">
              <a:lnSpc>
                <a:spcPct val="100000"/>
              </a:lnSpc>
              <a:spcBef>
                <a:spcPts val="1930"/>
              </a:spcBef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2600" b="1" spc="-85" dirty="0">
                <a:solidFill>
                  <a:srgbClr val="800000"/>
                </a:solidFill>
                <a:latin typeface="Arial"/>
                <a:cs typeface="Arial"/>
              </a:rPr>
              <a:t>Must </a:t>
            </a:r>
            <a:r>
              <a:rPr sz="2600" b="1" spc="-125" dirty="0">
                <a:solidFill>
                  <a:srgbClr val="800000"/>
                </a:solidFill>
                <a:latin typeface="Arial"/>
                <a:cs typeface="Arial"/>
              </a:rPr>
              <a:t>possess </a:t>
            </a:r>
            <a:r>
              <a:rPr sz="26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600" b="1" spc="15" dirty="0">
                <a:solidFill>
                  <a:srgbClr val="800000"/>
                </a:solidFill>
                <a:latin typeface="Arial"/>
                <a:cs typeface="Arial"/>
              </a:rPr>
              <a:t>required</a:t>
            </a:r>
            <a:r>
              <a:rPr sz="2600" b="1" spc="4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800000"/>
                </a:solidFill>
                <a:latin typeface="Arial"/>
                <a:cs typeface="Arial"/>
              </a:rPr>
              <a:t>strength</a:t>
            </a:r>
            <a:endParaRPr sz="2600">
              <a:latin typeface="Arial"/>
              <a:cs typeface="Arial"/>
            </a:endParaRPr>
          </a:p>
          <a:p>
            <a:pPr marL="316230" indent="-261620">
              <a:lnSpc>
                <a:spcPct val="100000"/>
              </a:lnSpc>
              <a:spcBef>
                <a:spcPts val="1925"/>
              </a:spcBef>
              <a:buClr>
                <a:srgbClr val="800000"/>
              </a:buClr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2600" b="1" spc="-85" dirty="0">
                <a:solidFill>
                  <a:srgbClr val="656533"/>
                </a:solidFill>
                <a:latin typeface="Arial"/>
                <a:cs typeface="Arial"/>
              </a:rPr>
              <a:t>Must </a:t>
            </a:r>
            <a:r>
              <a:rPr sz="2600" b="1" spc="80" dirty="0">
                <a:solidFill>
                  <a:srgbClr val="656533"/>
                </a:solidFill>
                <a:latin typeface="Arial"/>
                <a:cs typeface="Arial"/>
              </a:rPr>
              <a:t>be </a:t>
            </a:r>
            <a:r>
              <a:rPr sz="2600" b="1" spc="-20" dirty="0">
                <a:solidFill>
                  <a:srgbClr val="656533"/>
                </a:solidFill>
                <a:latin typeface="Arial"/>
                <a:cs typeface="Arial"/>
              </a:rPr>
              <a:t>easily</a:t>
            </a:r>
            <a:r>
              <a:rPr sz="2600" b="1" spc="310" dirty="0">
                <a:solidFill>
                  <a:srgbClr val="656533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656533"/>
                </a:solidFill>
                <a:latin typeface="Arial"/>
                <a:cs typeface="Arial"/>
              </a:rPr>
              <a:t>formable</a:t>
            </a:r>
            <a:endParaRPr sz="2600">
              <a:latin typeface="Arial"/>
              <a:cs typeface="Arial"/>
            </a:endParaRPr>
          </a:p>
          <a:p>
            <a:pPr marL="296545" marR="1602740" indent="-241935">
              <a:lnSpc>
                <a:spcPct val="100000"/>
              </a:lnSpc>
              <a:spcBef>
                <a:spcPts val="1935"/>
              </a:spcBef>
              <a:buFont typeface="Arial"/>
              <a:buChar char="•"/>
              <a:tabLst>
                <a:tab pos="305435" algn="l"/>
              </a:tabLst>
            </a:pPr>
            <a:r>
              <a:rPr sz="2600" b="1" spc="-10" dirty="0">
                <a:solidFill>
                  <a:srgbClr val="800000"/>
                </a:solidFill>
                <a:latin typeface="Arial"/>
                <a:cs typeface="Arial"/>
              </a:rPr>
              <a:t>Yellow </a:t>
            </a:r>
            <a:r>
              <a:rPr sz="2600" b="1" spc="-80" dirty="0">
                <a:solidFill>
                  <a:srgbClr val="800000"/>
                </a:solidFill>
                <a:latin typeface="Arial"/>
                <a:cs typeface="Arial"/>
              </a:rPr>
              <a:t>brass, </a:t>
            </a:r>
            <a:r>
              <a:rPr sz="2600" b="1" spc="65" dirty="0">
                <a:solidFill>
                  <a:srgbClr val="800000"/>
                </a:solidFill>
                <a:latin typeface="Arial"/>
                <a:cs typeface="Arial"/>
              </a:rPr>
              <a:t>copper </a:t>
            </a:r>
            <a:r>
              <a:rPr sz="2600" b="1" spc="20">
                <a:solidFill>
                  <a:srgbClr val="800000"/>
                </a:solidFill>
                <a:latin typeface="Arial"/>
                <a:cs typeface="Arial"/>
              </a:rPr>
              <a:t>are </a:t>
            </a:r>
            <a:r>
              <a:rPr sz="2600" b="1" spc="-15" smtClean="0">
                <a:solidFill>
                  <a:srgbClr val="800000"/>
                </a:solidFill>
                <a:latin typeface="Arial"/>
                <a:cs typeface="Arial"/>
              </a:rPr>
              <a:t>used</a:t>
            </a:r>
            <a:endParaRPr sz="2600">
              <a:latin typeface="Arial"/>
              <a:cs typeface="Arial"/>
            </a:endParaRPr>
          </a:p>
          <a:p>
            <a:pPr marL="304800" indent="-250190">
              <a:lnSpc>
                <a:spcPct val="100000"/>
              </a:lnSpc>
              <a:spcBef>
                <a:spcPts val="1930"/>
              </a:spcBef>
              <a:buClr>
                <a:srgbClr val="800000"/>
              </a:buClr>
              <a:buFont typeface="Arial"/>
              <a:buChar char="•"/>
              <a:tabLst>
                <a:tab pos="305435" algn="l"/>
              </a:tabLst>
            </a:pPr>
            <a:r>
              <a:rPr sz="2600" b="1" spc="-15" dirty="0">
                <a:solidFill>
                  <a:srgbClr val="656533"/>
                </a:solidFill>
                <a:latin typeface="Arial"/>
                <a:cs typeface="Arial"/>
              </a:rPr>
              <a:t>Aluminium </a:t>
            </a:r>
            <a:r>
              <a:rPr sz="2600" b="1" spc="-204" dirty="0">
                <a:solidFill>
                  <a:srgbClr val="656533"/>
                </a:solidFill>
                <a:latin typeface="Arial"/>
                <a:cs typeface="Arial"/>
              </a:rPr>
              <a:t>is  </a:t>
            </a:r>
            <a:r>
              <a:rPr sz="2600" b="1" spc="-15" dirty="0">
                <a:solidFill>
                  <a:srgbClr val="656533"/>
                </a:solidFill>
                <a:latin typeface="Arial"/>
                <a:cs typeface="Arial"/>
              </a:rPr>
              <a:t>used </a:t>
            </a:r>
            <a:r>
              <a:rPr sz="2600" b="1" spc="25" dirty="0">
                <a:solidFill>
                  <a:srgbClr val="656533"/>
                </a:solidFill>
                <a:latin typeface="Arial"/>
                <a:cs typeface="Arial"/>
              </a:rPr>
              <a:t>where weight </a:t>
            </a:r>
            <a:r>
              <a:rPr sz="2600" b="1" spc="-204" dirty="0">
                <a:solidFill>
                  <a:srgbClr val="656533"/>
                </a:solidFill>
                <a:latin typeface="Arial"/>
                <a:cs typeface="Arial"/>
              </a:rPr>
              <a:t>is</a:t>
            </a:r>
            <a:r>
              <a:rPr sz="2600" b="1" spc="80" dirty="0">
                <a:solidFill>
                  <a:srgbClr val="656533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56533"/>
                </a:solidFill>
                <a:latin typeface="Arial"/>
                <a:cs typeface="Arial"/>
              </a:rPr>
              <a:t>critical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63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Thermostat: </a:t>
            </a:r>
          </a:p>
          <a:p>
            <a:r>
              <a:rPr lang="en-US" sz="2000" b="1" dirty="0" smtClean="0"/>
              <a:t>1) Bellow type thermostat:</a:t>
            </a:r>
            <a:endParaRPr 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9900" y="0"/>
            <a:ext cx="3276600" cy="326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035300"/>
            <a:ext cx="311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2) Wax type thermostat:</a:t>
            </a:r>
            <a:endParaRPr lang="en-US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9100" y="3517728"/>
            <a:ext cx="6159500" cy="33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2100" y="7493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It consist of closed bellow, which is filled with a volatile liquid(like alcohol, ether or acetone).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As the bellow get hot, the liquid vaporizes and the bellow expand.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This sets in operation a linkage opening the valve.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when the bellows are cold, they contract and the close valve this stopping the circulation of the coolant through the radiator.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0815" y="397509"/>
            <a:ext cx="1727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6500"/>
                </a:solidFill>
                <a:uFill>
                  <a:solidFill>
                    <a:srgbClr val="006500"/>
                  </a:solidFill>
                </a:uFill>
                <a:latin typeface="Arial"/>
                <a:cs typeface="Arial"/>
              </a:rPr>
              <a:t>Cooling</a:t>
            </a:r>
            <a:r>
              <a:rPr u="heavy" spc="5" dirty="0">
                <a:solidFill>
                  <a:srgbClr val="006500"/>
                </a:solidFill>
                <a:uFill>
                  <a:solidFill>
                    <a:srgbClr val="006500"/>
                  </a:solidFill>
                </a:uFill>
                <a:latin typeface="Arial"/>
                <a:cs typeface="Arial"/>
              </a:rPr>
              <a:t> </a:t>
            </a:r>
            <a:r>
              <a:rPr u="heavy" spc="30" dirty="0">
                <a:solidFill>
                  <a:srgbClr val="006500"/>
                </a:solidFill>
                <a:uFill>
                  <a:solidFill>
                    <a:srgbClr val="006500"/>
                  </a:solidFill>
                </a:uFill>
                <a:latin typeface="Arial"/>
                <a:cs typeface="Arial"/>
              </a:rPr>
              <a:t>fan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14018" y="885952"/>
            <a:ext cx="245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4390" algn="l"/>
                <a:tab pos="1986914" algn="l"/>
              </a:tabLst>
            </a:pPr>
            <a:r>
              <a:rPr sz="2400" b="1" spc="-12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b="1" spc="-65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w	</a:t>
            </a:r>
            <a:r>
              <a:rPr sz="2400" b="1" spc="2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400" b="1" spc="-135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spc="-280" dirty="0">
                <a:solidFill>
                  <a:srgbClr val="800000"/>
                </a:solidFill>
                <a:latin typeface="Arial"/>
                <a:cs typeface="Arial"/>
              </a:rPr>
              <a:t>ss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-4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1202" y="885952"/>
            <a:ext cx="4347845" cy="7023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450"/>
              </a:lnSpc>
              <a:spcBef>
                <a:spcPts val="540"/>
              </a:spcBef>
              <a:buFont typeface="Times New Roman"/>
              <a:buChar char="•"/>
              <a:tabLst>
                <a:tab pos="206375" algn="l"/>
                <a:tab pos="1702435" algn="l"/>
                <a:tab pos="2297430" algn="l"/>
                <a:tab pos="3978275" algn="l"/>
              </a:tabLst>
            </a:pPr>
            <a:r>
              <a:rPr sz="2400" b="1" spc="204" dirty="0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75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2400" b="1" spc="7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60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18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160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q</a:t>
            </a:r>
            <a:r>
              <a:rPr sz="2400" b="1" spc="95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2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e	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120" dirty="0">
                <a:solidFill>
                  <a:srgbClr val="800000"/>
                </a:solidFill>
                <a:latin typeface="Arial"/>
                <a:cs typeface="Arial"/>
              </a:rPr>
              <a:t>ir  </a:t>
            </a:r>
            <a:r>
              <a:rPr sz="2400" b="1" spc="20" dirty="0">
                <a:solidFill>
                  <a:srgbClr val="800000"/>
                </a:solidFill>
                <a:latin typeface="Arial"/>
                <a:cs typeface="Arial"/>
              </a:rPr>
              <a:t>radiator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matrix.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38735" algn="just">
              <a:lnSpc>
                <a:spcPct val="85100"/>
              </a:lnSpc>
              <a:spcBef>
                <a:spcPts val="530"/>
              </a:spcBef>
              <a:buFont typeface="Arial"/>
              <a:buChar char="•"/>
              <a:tabLst>
                <a:tab pos="282575" algn="l"/>
              </a:tabLst>
            </a:pPr>
            <a:r>
              <a:rPr spc="-70" dirty="0"/>
              <a:t>Serves </a:t>
            </a:r>
            <a:r>
              <a:rPr spc="-5" dirty="0"/>
              <a:t>the </a:t>
            </a:r>
            <a:r>
              <a:rPr spc="-20" dirty="0"/>
              <a:t>purpose </a:t>
            </a:r>
            <a:r>
              <a:rPr spc="40" dirty="0"/>
              <a:t>when </a:t>
            </a:r>
            <a:r>
              <a:rPr spc="15" dirty="0"/>
              <a:t>natural </a:t>
            </a:r>
            <a:r>
              <a:rPr spc="-15" dirty="0"/>
              <a:t>draft </a:t>
            </a:r>
            <a:r>
              <a:rPr spc="-185" dirty="0"/>
              <a:t>is </a:t>
            </a:r>
            <a:r>
              <a:rPr spc="-15" dirty="0"/>
              <a:t>not  </a:t>
            </a:r>
            <a:r>
              <a:rPr spc="-45" dirty="0"/>
              <a:t>sufficient </a:t>
            </a:r>
            <a:r>
              <a:rPr spc="-25" dirty="0"/>
              <a:t>to </a:t>
            </a:r>
            <a:r>
              <a:rPr spc="25" dirty="0"/>
              <a:t>cool </a:t>
            </a:r>
            <a:r>
              <a:rPr spc="45" dirty="0"/>
              <a:t>e.g., </a:t>
            </a:r>
            <a:r>
              <a:rPr spc="20" dirty="0"/>
              <a:t>at </a:t>
            </a:r>
            <a:r>
              <a:rPr spc="-10" dirty="0"/>
              <a:t>low </a:t>
            </a:r>
            <a:r>
              <a:rPr spc="40" dirty="0"/>
              <a:t>speed </a:t>
            </a:r>
            <a:r>
              <a:rPr spc="-20" dirty="0"/>
              <a:t>but </a:t>
            </a:r>
            <a:r>
              <a:rPr spc="90" dirty="0"/>
              <a:t>heavy  </a:t>
            </a:r>
            <a:r>
              <a:rPr spc="65" dirty="0"/>
              <a:t>load, </a:t>
            </a:r>
            <a:r>
              <a:rPr spc="40" dirty="0"/>
              <a:t>when vehicle </a:t>
            </a:r>
            <a:r>
              <a:rPr spc="-10" dirty="0"/>
              <a:t>ascends </a:t>
            </a:r>
            <a:r>
              <a:rPr spc="-35" dirty="0"/>
              <a:t>uphill</a:t>
            </a:r>
            <a:r>
              <a:rPr spc="240" dirty="0"/>
              <a:t> </a:t>
            </a:r>
            <a:r>
              <a:rPr spc="55" dirty="0"/>
              <a:t>etc.</a:t>
            </a:r>
          </a:p>
          <a:p>
            <a:pPr marL="12700" indent="38735" algn="just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282575" algn="l"/>
              </a:tabLst>
            </a:pPr>
            <a:r>
              <a:rPr spc="-25" dirty="0">
                <a:solidFill>
                  <a:srgbClr val="800000"/>
                </a:solidFill>
              </a:rPr>
              <a:t>Driven </a:t>
            </a:r>
            <a:r>
              <a:rPr spc="40" dirty="0">
                <a:solidFill>
                  <a:srgbClr val="800000"/>
                </a:solidFill>
              </a:rPr>
              <a:t>by </a:t>
            </a:r>
            <a:r>
              <a:rPr dirty="0">
                <a:solidFill>
                  <a:srgbClr val="800000"/>
                </a:solidFill>
              </a:rPr>
              <a:t>a </a:t>
            </a:r>
            <a:r>
              <a:rPr spc="20" dirty="0">
                <a:solidFill>
                  <a:srgbClr val="800000"/>
                </a:solidFill>
              </a:rPr>
              <a:t>belt </a:t>
            </a:r>
            <a:r>
              <a:rPr spc="-75" dirty="0">
                <a:solidFill>
                  <a:srgbClr val="800000"/>
                </a:solidFill>
              </a:rPr>
              <a:t>run </a:t>
            </a:r>
            <a:r>
              <a:rPr spc="40" dirty="0">
                <a:solidFill>
                  <a:srgbClr val="800000"/>
                </a:solidFill>
              </a:rPr>
              <a:t>by</a:t>
            </a:r>
            <a:r>
              <a:rPr spc="640" dirty="0">
                <a:solidFill>
                  <a:srgbClr val="800000"/>
                </a:solidFill>
              </a:rPr>
              <a:t> </a:t>
            </a:r>
            <a:r>
              <a:rPr spc="-10" dirty="0">
                <a:solidFill>
                  <a:srgbClr val="800000"/>
                </a:solidFill>
              </a:rPr>
              <a:t>crankshaft.</a:t>
            </a: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R="735330" algn="r">
              <a:lnSpc>
                <a:spcPct val="100000"/>
              </a:lnSpc>
            </a:pPr>
            <a:r>
              <a:rPr spc="-345" dirty="0"/>
              <a:t>L</a:t>
            </a:r>
            <a:r>
              <a:rPr spc="-100" dirty="0"/>
              <a:t>i</a:t>
            </a:r>
            <a:r>
              <a:rPr spc="60" dirty="0"/>
              <a:t>m</a:t>
            </a:r>
            <a:r>
              <a:rPr spc="-80" dirty="0"/>
              <a:t>i</a:t>
            </a:r>
            <a:r>
              <a:rPr spc="25" dirty="0"/>
              <a:t>t</a:t>
            </a:r>
            <a:r>
              <a:rPr spc="120" dirty="0"/>
              <a:t>a</a:t>
            </a:r>
            <a:r>
              <a:rPr spc="-95" dirty="0"/>
              <a:t>t</a:t>
            </a:r>
            <a:r>
              <a:rPr spc="-45" dirty="0"/>
              <a:t>i</a:t>
            </a:r>
            <a:r>
              <a:rPr spc="35" dirty="0"/>
              <a:t>o</a:t>
            </a:r>
            <a:r>
              <a:rPr spc="-155" dirty="0"/>
              <a:t>ns</a:t>
            </a:r>
          </a:p>
          <a:p>
            <a:pPr marL="3929379" lvl="1" indent="-182880">
              <a:lnSpc>
                <a:spcPct val="100000"/>
              </a:lnSpc>
              <a:spcBef>
                <a:spcPts val="2065"/>
              </a:spcBef>
              <a:buClr>
                <a:srgbClr val="000000"/>
              </a:buClr>
              <a:buSzPct val="109090"/>
              <a:buFont typeface="Times New Roman"/>
              <a:buChar char="•"/>
              <a:tabLst>
                <a:tab pos="3929379" algn="l"/>
              </a:tabLst>
            </a:pPr>
            <a:r>
              <a:rPr sz="2200" b="1" spc="-125" dirty="0">
                <a:solidFill>
                  <a:srgbClr val="006500"/>
                </a:solidFill>
                <a:latin typeface="Arial"/>
                <a:cs typeface="Arial"/>
              </a:rPr>
              <a:t>Rising </a:t>
            </a:r>
            <a:r>
              <a:rPr sz="2200" b="1" spc="40" dirty="0">
                <a:solidFill>
                  <a:srgbClr val="006500"/>
                </a:solidFill>
                <a:latin typeface="Arial"/>
                <a:cs typeface="Arial"/>
              </a:rPr>
              <a:t>level </a:t>
            </a:r>
            <a:r>
              <a:rPr sz="2200" b="1" spc="-45" dirty="0">
                <a:solidFill>
                  <a:srgbClr val="006500"/>
                </a:solidFill>
                <a:latin typeface="Arial"/>
                <a:cs typeface="Arial"/>
              </a:rPr>
              <a:t>of</a:t>
            </a:r>
            <a:r>
              <a:rPr sz="2200" b="1" spc="-33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006500"/>
                </a:solidFill>
                <a:latin typeface="Arial"/>
                <a:cs typeface="Arial"/>
              </a:rPr>
              <a:t>noise.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5016" y="4876560"/>
            <a:ext cx="3651885" cy="13619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 indent="3556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0985" algn="l"/>
                <a:tab pos="2713355" algn="l"/>
              </a:tabLst>
            </a:pPr>
            <a:r>
              <a:rPr sz="2200" b="1" spc="-10" dirty="0">
                <a:solidFill>
                  <a:srgbClr val="006500"/>
                </a:solidFill>
                <a:latin typeface="Arial"/>
                <a:cs typeface="Arial"/>
              </a:rPr>
              <a:t>I</a:t>
            </a:r>
            <a:r>
              <a:rPr sz="2200" b="1" spc="70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2200" b="1" spc="9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2200" b="1" spc="-65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2200" b="1" spc="204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200" b="1" spc="110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2200" b="1" spc="-110" dirty="0">
                <a:solidFill>
                  <a:srgbClr val="006500"/>
                </a:solidFill>
                <a:latin typeface="Arial"/>
                <a:cs typeface="Arial"/>
              </a:rPr>
              <a:t>si</a:t>
            </a:r>
            <a:r>
              <a:rPr sz="2200" b="1" spc="-105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006500"/>
                </a:solidFill>
                <a:latin typeface="Arial"/>
                <a:cs typeface="Arial"/>
              </a:rPr>
              <a:t>g	</a:t>
            </a:r>
            <a:r>
              <a:rPr sz="2200" b="1" spc="80" dirty="0">
                <a:solidFill>
                  <a:srgbClr val="006500"/>
                </a:solidFill>
                <a:latin typeface="Arial"/>
                <a:cs typeface="Arial"/>
              </a:rPr>
              <a:t>p</a:t>
            </a:r>
            <a:r>
              <a:rPr sz="2200" b="1" spc="30" dirty="0">
                <a:solidFill>
                  <a:srgbClr val="006500"/>
                </a:solidFill>
                <a:latin typeface="Arial"/>
                <a:cs typeface="Arial"/>
              </a:rPr>
              <a:t>o</a:t>
            </a:r>
            <a:r>
              <a:rPr sz="2200" b="1" spc="120" dirty="0">
                <a:solidFill>
                  <a:srgbClr val="006500"/>
                </a:solidFill>
                <a:latin typeface="Arial"/>
                <a:cs typeface="Arial"/>
              </a:rPr>
              <a:t>w</a:t>
            </a:r>
            <a:r>
              <a:rPr sz="2200" b="1" spc="9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200" b="1" spc="-125" dirty="0">
                <a:solidFill>
                  <a:srgbClr val="006500"/>
                </a:solidFill>
                <a:latin typeface="Arial"/>
                <a:cs typeface="Arial"/>
              </a:rPr>
              <a:t>r  </a:t>
            </a:r>
            <a:r>
              <a:rPr sz="2200" b="1" spc="-15" dirty="0">
                <a:solidFill>
                  <a:srgbClr val="006500"/>
                </a:solidFill>
                <a:latin typeface="Arial"/>
                <a:cs typeface="Arial"/>
              </a:rPr>
              <a:t>consumption </a:t>
            </a:r>
            <a:r>
              <a:rPr sz="2200" b="1" spc="-45" dirty="0">
                <a:solidFill>
                  <a:srgbClr val="006500"/>
                </a:solidFill>
                <a:latin typeface="Arial"/>
                <a:cs typeface="Arial"/>
              </a:rPr>
              <a:t>with </a:t>
            </a:r>
            <a:r>
              <a:rPr sz="2200" b="1" spc="25" dirty="0">
                <a:solidFill>
                  <a:srgbClr val="006500"/>
                </a:solidFill>
                <a:latin typeface="Arial"/>
                <a:cs typeface="Arial"/>
              </a:rPr>
              <a:t>engine  </a:t>
            </a:r>
            <a:r>
              <a:rPr sz="2200" b="1" spc="35" dirty="0">
                <a:solidFill>
                  <a:srgbClr val="006500"/>
                </a:solidFill>
                <a:latin typeface="Arial"/>
                <a:cs typeface="Arial"/>
              </a:rPr>
              <a:t>speed.</a:t>
            </a:r>
            <a:endParaRPr sz="2200">
              <a:latin typeface="Arial"/>
              <a:cs typeface="Arial"/>
            </a:endParaRPr>
          </a:p>
          <a:p>
            <a:pPr marL="260985" indent="-212725" algn="just">
              <a:lnSpc>
                <a:spcPts val="2635"/>
              </a:lnSpc>
              <a:buFont typeface="Arial"/>
              <a:buChar char="•"/>
              <a:tabLst>
                <a:tab pos="261620" algn="l"/>
              </a:tabLst>
            </a:pPr>
            <a:r>
              <a:rPr sz="2200" b="1" spc="25" dirty="0">
                <a:solidFill>
                  <a:srgbClr val="006500"/>
                </a:solidFill>
                <a:latin typeface="Arial"/>
                <a:cs typeface="Arial"/>
              </a:rPr>
              <a:t>Tendency </a:t>
            </a:r>
            <a:r>
              <a:rPr sz="2200" b="1" spc="-25" dirty="0">
                <a:solidFill>
                  <a:srgbClr val="006500"/>
                </a:solidFill>
                <a:latin typeface="Arial"/>
                <a:cs typeface="Arial"/>
              </a:rPr>
              <a:t>to</a:t>
            </a:r>
            <a:r>
              <a:rPr sz="2200" b="1" spc="5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200" b="1" spc="25">
                <a:solidFill>
                  <a:srgbClr val="006500"/>
                </a:solidFill>
                <a:latin typeface="Arial"/>
                <a:cs typeface="Arial"/>
              </a:rPr>
              <a:t>overcool</a:t>
            </a:r>
            <a:r>
              <a:rPr sz="2200" b="1" spc="25" smtClean="0">
                <a:solidFill>
                  <a:srgbClr val="006500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1700" y="3263900"/>
            <a:ext cx="3276600" cy="2867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07210" y="6133846"/>
            <a:ext cx="12884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Cooling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fan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8491" y="776224"/>
            <a:ext cx="200913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dirty="0">
                <a:solidFill>
                  <a:srgbClr val="006500"/>
                </a:solidFill>
                <a:uFill>
                  <a:solidFill>
                    <a:srgbClr val="006500"/>
                  </a:solidFill>
                </a:uFill>
                <a:latin typeface="Arial"/>
                <a:cs typeface="Arial"/>
              </a:rPr>
              <a:t>Cooling</a:t>
            </a:r>
            <a:r>
              <a:rPr sz="2800" u="heavy" spc="10" dirty="0">
                <a:solidFill>
                  <a:srgbClr val="006500"/>
                </a:solidFill>
                <a:uFill>
                  <a:solidFill>
                    <a:srgbClr val="0065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30" dirty="0">
                <a:solidFill>
                  <a:srgbClr val="006500"/>
                </a:solidFill>
                <a:uFill>
                  <a:solidFill>
                    <a:srgbClr val="006500"/>
                  </a:solidFill>
                </a:uFill>
                <a:latin typeface="Arial"/>
                <a:cs typeface="Arial"/>
              </a:rPr>
              <a:t>fan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500" y="1584451"/>
            <a:ext cx="3962400" cy="383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0700" y="1590548"/>
            <a:ext cx="4038600" cy="3832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7001" y="547624"/>
            <a:ext cx="573532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85" dirty="0">
                <a:latin typeface="Arial"/>
                <a:cs typeface="Arial"/>
              </a:rPr>
              <a:t>Liquid </a:t>
            </a:r>
            <a:r>
              <a:rPr sz="2600" spc="5" dirty="0">
                <a:latin typeface="Arial"/>
                <a:cs typeface="Arial"/>
              </a:rPr>
              <a:t>cooling </a:t>
            </a:r>
            <a:r>
              <a:rPr sz="2600" spc="-60" dirty="0">
                <a:latin typeface="Arial"/>
                <a:cs typeface="Arial"/>
              </a:rPr>
              <a:t>system 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60" dirty="0">
                <a:latin typeface="Arial"/>
                <a:cs typeface="Arial"/>
              </a:rPr>
              <a:t>Advantages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3602" y="1129029"/>
            <a:ext cx="6694805" cy="4911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3970" algn="just">
              <a:lnSpc>
                <a:spcPts val="2590"/>
              </a:lnSpc>
              <a:spcBef>
                <a:spcPts val="425"/>
              </a:spcBef>
              <a:buSzPct val="83333"/>
              <a:buFont typeface="Wingdings"/>
              <a:buChar char=""/>
              <a:tabLst>
                <a:tab pos="410845" algn="l"/>
              </a:tabLst>
            </a:pP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Because </a:t>
            </a:r>
            <a:r>
              <a:rPr sz="2400" b="1" spc="-50" dirty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sz="2400" b="1" spc="65" dirty="0">
                <a:solidFill>
                  <a:srgbClr val="800000"/>
                </a:solidFill>
                <a:latin typeface="Arial"/>
                <a:cs typeface="Arial"/>
              </a:rPr>
              <a:t>even </a:t>
            </a:r>
            <a:r>
              <a:rPr sz="2400" b="1" spc="5" dirty="0">
                <a:solidFill>
                  <a:srgbClr val="800000"/>
                </a:solidFill>
                <a:latin typeface="Arial"/>
                <a:cs typeface="Arial"/>
              </a:rPr>
              <a:t>cooling </a:t>
            </a:r>
            <a:r>
              <a:rPr sz="2400" b="1" spc="-50" dirty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sz="2400" b="1" spc="10" dirty="0">
                <a:solidFill>
                  <a:srgbClr val="800000"/>
                </a:solidFill>
                <a:latin typeface="Arial"/>
                <a:cs typeface="Arial"/>
              </a:rPr>
              <a:t>cylinder barrel  </a:t>
            </a:r>
            <a:r>
              <a:rPr sz="2400" b="1" spc="50" dirty="0">
                <a:solidFill>
                  <a:srgbClr val="800000"/>
                </a:solidFill>
                <a:latin typeface="Arial"/>
                <a:cs typeface="Arial"/>
              </a:rPr>
              <a:t>and </a:t>
            </a:r>
            <a:r>
              <a:rPr sz="2400" b="1" spc="114" dirty="0">
                <a:solidFill>
                  <a:srgbClr val="800000"/>
                </a:solidFill>
                <a:latin typeface="Arial"/>
                <a:cs typeface="Arial"/>
              </a:rPr>
              <a:t>head </a:t>
            </a:r>
            <a:r>
              <a:rPr sz="2400" b="1" spc="45" dirty="0">
                <a:solidFill>
                  <a:srgbClr val="800000"/>
                </a:solidFill>
                <a:latin typeface="Arial"/>
                <a:cs typeface="Arial"/>
              </a:rPr>
              <a:t>(due </a:t>
            </a:r>
            <a:r>
              <a:rPr sz="2400" b="1" spc="-25" dirty="0">
                <a:solidFill>
                  <a:srgbClr val="800000"/>
                </a:solidFill>
                <a:latin typeface="Arial"/>
                <a:cs typeface="Arial"/>
              </a:rPr>
              <a:t>to 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jacketing) makes </a:t>
            </a:r>
            <a:r>
              <a:rPr sz="2400" b="1" spc="-85" dirty="0">
                <a:solidFill>
                  <a:srgbClr val="800000"/>
                </a:solidFill>
                <a:latin typeface="Arial"/>
                <a:cs typeface="Arial"/>
              </a:rPr>
              <a:t>it  </a:t>
            </a:r>
            <a:r>
              <a:rPr sz="2400" b="1" spc="-55" dirty="0">
                <a:solidFill>
                  <a:srgbClr val="800000"/>
                </a:solidFill>
                <a:latin typeface="Arial"/>
                <a:cs typeface="Arial"/>
              </a:rPr>
              <a:t>possible </a:t>
            </a:r>
            <a:r>
              <a:rPr sz="2400" b="1" spc="-25" dirty="0">
                <a:solidFill>
                  <a:srgbClr val="800000"/>
                </a:solidFill>
                <a:latin typeface="Arial"/>
                <a:cs typeface="Arial"/>
              </a:rPr>
              <a:t>to </a:t>
            </a:r>
            <a:r>
              <a:rPr sz="2400" b="1" spc="50" dirty="0">
                <a:solidFill>
                  <a:srgbClr val="800000"/>
                </a:solidFill>
                <a:latin typeface="Arial"/>
                <a:cs typeface="Arial"/>
              </a:rPr>
              <a:t>reduce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400" b="1" spc="10" dirty="0">
                <a:solidFill>
                  <a:srgbClr val="800000"/>
                </a:solidFill>
                <a:latin typeface="Arial"/>
                <a:cs typeface="Arial"/>
              </a:rPr>
              <a:t>cylinder </a:t>
            </a:r>
            <a:r>
              <a:rPr sz="2400" b="1" spc="114" dirty="0">
                <a:solidFill>
                  <a:srgbClr val="800000"/>
                </a:solidFill>
                <a:latin typeface="Arial"/>
                <a:cs typeface="Arial"/>
              </a:rPr>
              <a:t>head </a:t>
            </a:r>
            <a:r>
              <a:rPr sz="2400" b="1" spc="45" dirty="0">
                <a:solidFill>
                  <a:srgbClr val="800000"/>
                </a:solidFill>
                <a:latin typeface="Arial"/>
                <a:cs typeface="Arial"/>
              </a:rPr>
              <a:t>and  </a:t>
            </a:r>
            <a:r>
              <a:rPr sz="2400" b="1" spc="50" dirty="0">
                <a:solidFill>
                  <a:srgbClr val="800000"/>
                </a:solidFill>
                <a:latin typeface="Arial"/>
                <a:cs typeface="Arial"/>
              </a:rPr>
              <a:t>valve </a:t>
            </a:r>
            <a:r>
              <a:rPr sz="2400" b="1" spc="20" dirty="0">
                <a:solidFill>
                  <a:srgbClr val="800000"/>
                </a:solidFill>
                <a:latin typeface="Arial"/>
                <a:cs typeface="Arial"/>
              </a:rPr>
              <a:t>seat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800000"/>
                </a:solidFill>
                <a:latin typeface="Arial"/>
                <a:cs typeface="Arial"/>
              </a:rPr>
              <a:t>temperatures.</a:t>
            </a:r>
            <a:endParaRPr sz="2400">
              <a:latin typeface="Arial"/>
              <a:cs typeface="Arial"/>
            </a:endParaRPr>
          </a:p>
          <a:p>
            <a:pPr marL="25400" marR="11430" indent="-12700" algn="just">
              <a:lnSpc>
                <a:spcPts val="2590"/>
              </a:lnSpc>
              <a:spcBef>
                <a:spcPts val="1505"/>
              </a:spcBef>
              <a:buSzPct val="83333"/>
              <a:buFont typeface="Wingdings"/>
              <a:buChar char=""/>
              <a:tabLst>
                <a:tab pos="411480" algn="l"/>
              </a:tabLst>
            </a:pPr>
            <a:r>
              <a:rPr sz="2400" b="1" spc="-130" dirty="0">
                <a:solidFill>
                  <a:srgbClr val="656533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656533"/>
                </a:solidFill>
                <a:latin typeface="Arial"/>
                <a:cs typeface="Arial"/>
              </a:rPr>
              <a:t>volumetric </a:t>
            </a:r>
            <a:r>
              <a:rPr sz="2400" b="1" spc="25" dirty="0">
                <a:solidFill>
                  <a:srgbClr val="656533"/>
                </a:solidFill>
                <a:latin typeface="Arial"/>
                <a:cs typeface="Arial"/>
              </a:rPr>
              <a:t>efficiency </a:t>
            </a:r>
            <a:r>
              <a:rPr sz="2400" b="1" spc="-50" dirty="0">
                <a:solidFill>
                  <a:srgbClr val="656533"/>
                </a:solidFill>
                <a:latin typeface="Arial"/>
                <a:cs typeface="Arial"/>
              </a:rPr>
              <a:t>of </a:t>
            </a:r>
            <a:r>
              <a:rPr sz="2400" b="1" spc="45" dirty="0">
                <a:solidFill>
                  <a:srgbClr val="656533"/>
                </a:solidFill>
                <a:latin typeface="Arial"/>
                <a:cs typeface="Arial"/>
              </a:rPr>
              <a:t>water </a:t>
            </a:r>
            <a:r>
              <a:rPr sz="2400" b="1" spc="60" dirty="0">
                <a:solidFill>
                  <a:srgbClr val="656533"/>
                </a:solidFill>
                <a:latin typeface="Arial"/>
                <a:cs typeface="Arial"/>
              </a:rPr>
              <a:t>cooled  </a:t>
            </a:r>
            <a:r>
              <a:rPr sz="2400" b="1" spc="-5" dirty="0">
                <a:solidFill>
                  <a:srgbClr val="656533"/>
                </a:solidFill>
                <a:latin typeface="Arial"/>
                <a:cs typeface="Arial"/>
              </a:rPr>
              <a:t>engines </a:t>
            </a:r>
            <a:r>
              <a:rPr sz="2400" b="1" spc="-185" dirty="0">
                <a:solidFill>
                  <a:srgbClr val="656533"/>
                </a:solidFill>
                <a:latin typeface="Arial"/>
                <a:cs typeface="Arial"/>
              </a:rPr>
              <a:t>is </a:t>
            </a:r>
            <a:r>
              <a:rPr sz="2400" b="1" dirty="0">
                <a:solidFill>
                  <a:srgbClr val="656533"/>
                </a:solidFill>
                <a:latin typeface="Arial"/>
                <a:cs typeface="Arial"/>
              </a:rPr>
              <a:t>higher </a:t>
            </a:r>
            <a:r>
              <a:rPr sz="2400" b="1" spc="25" dirty="0">
                <a:solidFill>
                  <a:srgbClr val="656533"/>
                </a:solidFill>
                <a:latin typeface="Arial"/>
                <a:cs typeface="Arial"/>
              </a:rPr>
              <a:t>than </a:t>
            </a:r>
            <a:r>
              <a:rPr sz="2400" b="1" spc="15" dirty="0">
                <a:solidFill>
                  <a:srgbClr val="656533"/>
                </a:solidFill>
                <a:latin typeface="Arial"/>
                <a:cs typeface="Arial"/>
              </a:rPr>
              <a:t>that </a:t>
            </a:r>
            <a:r>
              <a:rPr sz="2400" b="1" spc="-50" dirty="0">
                <a:solidFill>
                  <a:srgbClr val="656533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656533"/>
                </a:solidFill>
                <a:latin typeface="Arial"/>
                <a:cs typeface="Arial"/>
              </a:rPr>
              <a:t>air- </a:t>
            </a:r>
            <a:r>
              <a:rPr sz="2400" b="1" spc="60" dirty="0">
                <a:solidFill>
                  <a:srgbClr val="656533"/>
                </a:solidFill>
                <a:latin typeface="Arial"/>
                <a:cs typeface="Arial"/>
              </a:rPr>
              <a:t>cooled  </a:t>
            </a:r>
            <a:r>
              <a:rPr sz="2400" b="1" spc="-5" dirty="0">
                <a:solidFill>
                  <a:srgbClr val="656533"/>
                </a:solidFill>
                <a:latin typeface="Arial"/>
                <a:cs typeface="Arial"/>
              </a:rPr>
              <a:t>engines.</a:t>
            </a:r>
            <a:endParaRPr sz="2400">
              <a:latin typeface="Arial"/>
              <a:cs typeface="Arial"/>
            </a:endParaRPr>
          </a:p>
          <a:p>
            <a:pPr marL="27940" marR="6985" indent="-15240" algn="just">
              <a:lnSpc>
                <a:spcPts val="2590"/>
              </a:lnSpc>
              <a:spcBef>
                <a:spcPts val="1505"/>
              </a:spcBef>
              <a:buSzPct val="83333"/>
              <a:buFont typeface="Wingdings"/>
              <a:buChar char=""/>
              <a:tabLst>
                <a:tab pos="420370" algn="l"/>
              </a:tabLst>
            </a:pPr>
            <a:r>
              <a:rPr sz="2400" b="1" spc="95" dirty="0">
                <a:solidFill>
                  <a:srgbClr val="800000"/>
                </a:solidFill>
                <a:latin typeface="Arial"/>
                <a:cs typeface="Arial"/>
              </a:rPr>
              <a:t>Compact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design </a:t>
            </a:r>
            <a:r>
              <a:rPr sz="2400" b="1" spc="-50" dirty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engines </a:t>
            </a:r>
            <a:r>
              <a:rPr sz="2400" b="1" spc="-45" dirty="0">
                <a:solidFill>
                  <a:srgbClr val="800000"/>
                </a:solidFill>
                <a:latin typeface="Arial"/>
                <a:cs typeface="Arial"/>
              </a:rPr>
              <a:t>with  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appreciably </a:t>
            </a:r>
            <a:r>
              <a:rPr sz="2400" b="1" spc="-10" dirty="0">
                <a:solidFill>
                  <a:srgbClr val="800000"/>
                </a:solidFill>
                <a:latin typeface="Arial"/>
                <a:cs typeface="Arial"/>
              </a:rPr>
              <a:t>smaller </a:t>
            </a:r>
            <a:r>
              <a:rPr sz="2400" b="1" spc="-30" dirty="0">
                <a:solidFill>
                  <a:srgbClr val="800000"/>
                </a:solidFill>
                <a:latin typeface="Arial"/>
                <a:cs typeface="Arial"/>
              </a:rPr>
              <a:t>frontal </a:t>
            </a:r>
            <a:r>
              <a:rPr sz="2400" b="1" spc="65" dirty="0">
                <a:solidFill>
                  <a:srgbClr val="800000"/>
                </a:solidFill>
                <a:latin typeface="Arial"/>
                <a:cs typeface="Arial"/>
              </a:rPr>
              <a:t>area </a:t>
            </a:r>
            <a:r>
              <a:rPr sz="2400" b="1" spc="-185" dirty="0">
                <a:solidFill>
                  <a:srgbClr val="800000"/>
                </a:solidFill>
                <a:latin typeface="Arial"/>
                <a:cs typeface="Arial"/>
              </a:rPr>
              <a:t>is</a:t>
            </a:r>
            <a:r>
              <a:rPr sz="2400" b="1" spc="2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800000"/>
                </a:solidFill>
                <a:latin typeface="Arial"/>
                <a:cs typeface="Arial"/>
              </a:rPr>
              <a:t>possible.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89900"/>
              </a:lnSpc>
              <a:spcBef>
                <a:spcPts val="1465"/>
              </a:spcBef>
              <a:buSzPct val="83333"/>
              <a:buFont typeface="Wingdings"/>
              <a:buChar char=""/>
              <a:tabLst>
                <a:tab pos="411480" algn="l"/>
              </a:tabLst>
            </a:pPr>
            <a:r>
              <a:rPr sz="2400" b="1" spc="-15" dirty="0">
                <a:solidFill>
                  <a:srgbClr val="656533"/>
                </a:solidFill>
                <a:latin typeface="Arial"/>
                <a:cs typeface="Arial"/>
              </a:rPr>
              <a:t>In </a:t>
            </a:r>
            <a:r>
              <a:rPr sz="2400" b="1" spc="40" dirty="0">
                <a:solidFill>
                  <a:srgbClr val="656533"/>
                </a:solidFill>
                <a:latin typeface="Arial"/>
                <a:cs typeface="Arial"/>
              </a:rPr>
              <a:t>case </a:t>
            </a:r>
            <a:r>
              <a:rPr sz="2400" b="1" spc="-50" dirty="0">
                <a:solidFill>
                  <a:srgbClr val="656533"/>
                </a:solidFill>
                <a:latin typeface="Arial"/>
                <a:cs typeface="Arial"/>
              </a:rPr>
              <a:t>of </a:t>
            </a:r>
            <a:r>
              <a:rPr sz="2400" b="1" spc="45" dirty="0">
                <a:solidFill>
                  <a:srgbClr val="656533"/>
                </a:solidFill>
                <a:latin typeface="Arial"/>
                <a:cs typeface="Arial"/>
              </a:rPr>
              <a:t>water </a:t>
            </a:r>
            <a:r>
              <a:rPr sz="2400" b="1" spc="60" dirty="0">
                <a:solidFill>
                  <a:srgbClr val="656533"/>
                </a:solidFill>
                <a:latin typeface="Arial"/>
                <a:cs typeface="Arial"/>
              </a:rPr>
              <a:t>cooled </a:t>
            </a:r>
            <a:r>
              <a:rPr sz="2400" b="1" spc="-5" dirty="0">
                <a:solidFill>
                  <a:srgbClr val="656533"/>
                </a:solidFill>
                <a:latin typeface="Arial"/>
                <a:cs typeface="Arial"/>
              </a:rPr>
              <a:t>engines,  </a:t>
            </a:r>
            <a:r>
              <a:rPr sz="2400" b="1" spc="-30" dirty="0">
                <a:solidFill>
                  <a:srgbClr val="656533"/>
                </a:solidFill>
                <a:latin typeface="Arial"/>
                <a:cs typeface="Arial"/>
              </a:rPr>
              <a:t>installation </a:t>
            </a:r>
            <a:r>
              <a:rPr sz="2400" b="1" spc="-185" dirty="0">
                <a:solidFill>
                  <a:srgbClr val="656533"/>
                </a:solidFill>
                <a:latin typeface="Arial"/>
                <a:cs typeface="Arial"/>
              </a:rPr>
              <a:t>is </a:t>
            </a:r>
            <a:r>
              <a:rPr sz="2400" b="1" spc="-15" dirty="0">
                <a:solidFill>
                  <a:srgbClr val="656533"/>
                </a:solidFill>
                <a:latin typeface="Arial"/>
                <a:cs typeface="Arial"/>
              </a:rPr>
              <a:t>not </a:t>
            </a:r>
            <a:r>
              <a:rPr sz="2400" b="1" spc="-25" dirty="0">
                <a:solidFill>
                  <a:srgbClr val="656533"/>
                </a:solidFill>
                <a:latin typeface="Arial"/>
                <a:cs typeface="Arial"/>
              </a:rPr>
              <a:t>necessarily </a:t>
            </a:r>
            <a:r>
              <a:rPr sz="2400" b="1" spc="20" dirty="0">
                <a:solidFill>
                  <a:srgbClr val="656533"/>
                </a:solidFill>
                <a:latin typeface="Arial"/>
                <a:cs typeface="Arial"/>
              </a:rPr>
              <a:t>at </a:t>
            </a:r>
            <a:r>
              <a:rPr sz="2400" b="1" spc="-5" dirty="0">
                <a:solidFill>
                  <a:srgbClr val="656533"/>
                </a:solidFill>
                <a:latin typeface="Arial"/>
                <a:cs typeface="Arial"/>
              </a:rPr>
              <a:t>the </a:t>
            </a:r>
            <a:r>
              <a:rPr sz="2400" b="1" spc="-70" dirty="0">
                <a:solidFill>
                  <a:srgbClr val="656533"/>
                </a:solidFill>
                <a:latin typeface="Arial"/>
                <a:cs typeface="Arial"/>
              </a:rPr>
              <a:t>front </a:t>
            </a:r>
            <a:r>
              <a:rPr sz="2400" b="1" spc="-50" dirty="0">
                <a:solidFill>
                  <a:srgbClr val="656533"/>
                </a:solidFill>
                <a:latin typeface="Arial"/>
                <a:cs typeface="Arial"/>
              </a:rPr>
              <a:t>of  </a:t>
            </a:r>
            <a:r>
              <a:rPr sz="2400" b="1" spc="-5" dirty="0">
                <a:solidFill>
                  <a:srgbClr val="656533"/>
                </a:solidFill>
                <a:latin typeface="Arial"/>
                <a:cs typeface="Arial"/>
              </a:rPr>
              <a:t>the </a:t>
            </a:r>
            <a:r>
              <a:rPr sz="2400" b="1" spc="25" dirty="0">
                <a:solidFill>
                  <a:srgbClr val="656533"/>
                </a:solidFill>
                <a:latin typeface="Arial"/>
                <a:cs typeface="Arial"/>
              </a:rPr>
              <a:t>mobile </a:t>
            </a:r>
            <a:r>
              <a:rPr sz="2400" b="1" spc="10" dirty="0">
                <a:solidFill>
                  <a:srgbClr val="656533"/>
                </a:solidFill>
                <a:latin typeface="Arial"/>
                <a:cs typeface="Arial"/>
              </a:rPr>
              <a:t>vehicles,  </a:t>
            </a:r>
            <a:r>
              <a:rPr sz="2400" b="1" spc="-10" dirty="0">
                <a:solidFill>
                  <a:srgbClr val="656533"/>
                </a:solidFill>
                <a:latin typeface="Arial"/>
                <a:cs typeface="Arial"/>
              </a:rPr>
              <a:t>aircraft </a:t>
            </a:r>
            <a:r>
              <a:rPr sz="2400" b="1" spc="55" dirty="0">
                <a:solidFill>
                  <a:srgbClr val="656533"/>
                </a:solidFill>
                <a:latin typeface="Arial"/>
                <a:cs typeface="Arial"/>
              </a:rPr>
              <a:t>etc. </a:t>
            </a:r>
            <a:r>
              <a:rPr sz="2400" b="1" spc="-80" dirty="0">
                <a:solidFill>
                  <a:srgbClr val="656533"/>
                </a:solidFill>
                <a:latin typeface="Arial"/>
                <a:cs typeface="Arial"/>
              </a:rPr>
              <a:t>as </a:t>
            </a:r>
            <a:r>
              <a:rPr sz="2400" b="1" spc="-5" dirty="0">
                <a:solidFill>
                  <a:srgbClr val="656533"/>
                </a:solidFill>
                <a:latin typeface="Arial"/>
                <a:cs typeface="Arial"/>
              </a:rPr>
              <a:t>the  </a:t>
            </a:r>
            <a:r>
              <a:rPr sz="2400" b="1" spc="20" dirty="0">
                <a:solidFill>
                  <a:srgbClr val="656533"/>
                </a:solidFill>
                <a:latin typeface="Arial"/>
                <a:cs typeface="Arial"/>
              </a:rPr>
              <a:t>cooing </a:t>
            </a:r>
            <a:r>
              <a:rPr sz="2400" b="1" spc="-55" dirty="0">
                <a:solidFill>
                  <a:srgbClr val="656533"/>
                </a:solidFill>
                <a:latin typeface="Arial"/>
                <a:cs typeface="Arial"/>
              </a:rPr>
              <a:t>system </a:t>
            </a:r>
            <a:r>
              <a:rPr sz="2400" b="1" spc="105" dirty="0">
                <a:solidFill>
                  <a:srgbClr val="656533"/>
                </a:solidFill>
                <a:latin typeface="Arial"/>
                <a:cs typeface="Arial"/>
              </a:rPr>
              <a:t>can </a:t>
            </a:r>
            <a:r>
              <a:rPr sz="2400" b="1" spc="80" dirty="0">
                <a:solidFill>
                  <a:srgbClr val="656533"/>
                </a:solidFill>
                <a:latin typeface="Arial"/>
                <a:cs typeface="Arial"/>
              </a:rPr>
              <a:t>be </a:t>
            </a:r>
            <a:r>
              <a:rPr sz="2400" b="1" spc="20" dirty="0">
                <a:solidFill>
                  <a:srgbClr val="656533"/>
                </a:solidFill>
                <a:latin typeface="Arial"/>
                <a:cs typeface="Arial"/>
              </a:rPr>
              <a:t>conveniently</a:t>
            </a:r>
            <a:r>
              <a:rPr sz="2400" b="1" spc="-240" dirty="0">
                <a:solidFill>
                  <a:srgbClr val="656533"/>
                </a:solidFill>
                <a:latin typeface="Arial"/>
                <a:cs typeface="Arial"/>
              </a:rPr>
              <a:t> </a:t>
            </a:r>
            <a:r>
              <a:rPr sz="2400" b="1" spc="80" dirty="0">
                <a:solidFill>
                  <a:srgbClr val="656533"/>
                </a:solidFill>
                <a:latin typeface="Arial"/>
                <a:cs typeface="Arial"/>
              </a:rPr>
              <a:t>located.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3201" y="699261"/>
            <a:ext cx="593153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80" dirty="0">
                <a:solidFill>
                  <a:srgbClr val="656533"/>
                </a:solidFill>
                <a:latin typeface="Arial"/>
                <a:cs typeface="Arial"/>
              </a:rPr>
              <a:t>Liquid </a:t>
            </a:r>
            <a:r>
              <a:rPr sz="2500" spc="5" dirty="0">
                <a:solidFill>
                  <a:srgbClr val="656533"/>
                </a:solidFill>
                <a:latin typeface="Arial"/>
                <a:cs typeface="Arial"/>
              </a:rPr>
              <a:t>cooling </a:t>
            </a:r>
            <a:r>
              <a:rPr sz="2500" spc="-60" dirty="0">
                <a:solidFill>
                  <a:srgbClr val="656533"/>
                </a:solidFill>
                <a:latin typeface="Arial"/>
                <a:cs typeface="Arial"/>
              </a:rPr>
              <a:t>system </a:t>
            </a:r>
            <a:r>
              <a:rPr sz="2500" dirty="0">
                <a:solidFill>
                  <a:srgbClr val="656533"/>
                </a:solidFill>
                <a:latin typeface="Arial"/>
                <a:cs typeface="Arial"/>
              </a:rPr>
              <a:t>-</a:t>
            </a:r>
            <a:r>
              <a:rPr sz="2500" spc="65" dirty="0">
                <a:solidFill>
                  <a:srgbClr val="656533"/>
                </a:solidFill>
                <a:latin typeface="Arial"/>
                <a:cs typeface="Arial"/>
              </a:rPr>
              <a:t> </a:t>
            </a:r>
            <a:r>
              <a:rPr sz="2500" spc="25" dirty="0">
                <a:solidFill>
                  <a:srgbClr val="656533"/>
                </a:solidFill>
                <a:latin typeface="Arial"/>
                <a:cs typeface="Arial"/>
              </a:rPr>
              <a:t>Disadvantages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5997" y="1506982"/>
            <a:ext cx="6690995" cy="42989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955" marR="10795" indent="-8255" algn="just">
              <a:lnSpc>
                <a:spcPts val="2810"/>
              </a:lnSpc>
              <a:spcBef>
                <a:spcPts val="450"/>
              </a:spcBef>
              <a:buSzPct val="76923"/>
              <a:buFont typeface="Wingdings"/>
              <a:buChar char=""/>
              <a:tabLst>
                <a:tab pos="410845" algn="l"/>
              </a:tabLst>
            </a:pPr>
            <a:r>
              <a:rPr sz="2600" b="1" spc="-140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600" b="1" spc="-60" dirty="0">
                <a:solidFill>
                  <a:srgbClr val="800000"/>
                </a:solidFill>
                <a:latin typeface="Arial"/>
                <a:cs typeface="Arial"/>
              </a:rPr>
              <a:t>system </a:t>
            </a:r>
            <a:r>
              <a:rPr sz="2600" b="1" spc="-30" dirty="0">
                <a:solidFill>
                  <a:srgbClr val="800000"/>
                </a:solidFill>
                <a:latin typeface="Arial"/>
                <a:cs typeface="Arial"/>
              </a:rPr>
              <a:t>requires </a:t>
            </a:r>
            <a:r>
              <a:rPr sz="2600" b="1" spc="15" dirty="0">
                <a:solidFill>
                  <a:srgbClr val="800000"/>
                </a:solidFill>
                <a:latin typeface="Arial"/>
                <a:cs typeface="Arial"/>
              </a:rPr>
              <a:t>more  </a:t>
            </a:r>
            <a:r>
              <a:rPr sz="2600" b="1" spc="70" dirty="0">
                <a:solidFill>
                  <a:srgbClr val="800000"/>
                </a:solidFill>
                <a:latin typeface="Arial"/>
                <a:cs typeface="Arial"/>
              </a:rPr>
              <a:t>maintenance.</a:t>
            </a:r>
            <a:endParaRPr sz="2600">
              <a:latin typeface="Arial"/>
              <a:cs typeface="Arial"/>
            </a:endParaRPr>
          </a:p>
          <a:p>
            <a:pPr marL="12700" marR="24765" algn="just">
              <a:lnSpc>
                <a:spcPts val="2810"/>
              </a:lnSpc>
              <a:spcBef>
                <a:spcPts val="1739"/>
              </a:spcBef>
              <a:buSzPct val="84615"/>
              <a:buFont typeface="Wingdings"/>
              <a:buChar char=""/>
              <a:tabLst>
                <a:tab pos="446405" algn="l"/>
              </a:tabLst>
            </a:pPr>
            <a:r>
              <a:rPr sz="2600" b="1" spc="-145" dirty="0">
                <a:latin typeface="Arial"/>
                <a:cs typeface="Arial"/>
              </a:rPr>
              <a:t>The </a:t>
            </a:r>
            <a:r>
              <a:rPr sz="2600" b="1" spc="25" dirty="0">
                <a:latin typeface="Arial"/>
                <a:cs typeface="Arial"/>
              </a:rPr>
              <a:t>engine </a:t>
            </a:r>
            <a:r>
              <a:rPr sz="2600" b="1" spc="35" dirty="0">
                <a:latin typeface="Arial"/>
                <a:cs typeface="Arial"/>
              </a:rPr>
              <a:t>performance</a:t>
            </a:r>
            <a:r>
              <a:rPr sz="2600" b="1" spc="790" dirty="0">
                <a:latin typeface="Arial"/>
                <a:cs typeface="Arial"/>
              </a:rPr>
              <a:t> </a:t>
            </a:r>
            <a:r>
              <a:rPr sz="2600" b="1" spc="65" dirty="0">
                <a:latin typeface="Arial"/>
                <a:cs typeface="Arial"/>
              </a:rPr>
              <a:t>becomes  </a:t>
            </a:r>
            <a:r>
              <a:rPr sz="2600" b="1" spc="-70" dirty="0">
                <a:latin typeface="Arial"/>
                <a:cs typeface="Arial"/>
              </a:rPr>
              <a:t>sensitive </a:t>
            </a:r>
            <a:r>
              <a:rPr sz="2600" b="1" spc="-30" dirty="0">
                <a:latin typeface="Arial"/>
                <a:cs typeface="Arial"/>
              </a:rPr>
              <a:t>to </a:t>
            </a:r>
            <a:r>
              <a:rPr sz="2600" b="1" spc="25" dirty="0">
                <a:latin typeface="Arial"/>
                <a:cs typeface="Arial"/>
              </a:rPr>
              <a:t>climatic</a:t>
            </a:r>
            <a:r>
              <a:rPr sz="2600" b="1" spc="575" dirty="0">
                <a:latin typeface="Arial"/>
                <a:cs typeface="Arial"/>
              </a:rPr>
              <a:t> </a:t>
            </a:r>
            <a:r>
              <a:rPr sz="2600" b="1" spc="-30" dirty="0">
                <a:latin typeface="Arial"/>
                <a:cs typeface="Arial"/>
              </a:rPr>
              <a:t>conditions.</a:t>
            </a:r>
            <a:endParaRPr sz="2600">
              <a:latin typeface="Arial"/>
              <a:cs typeface="Arial"/>
            </a:endParaRPr>
          </a:p>
          <a:p>
            <a:pPr marL="17145" marR="5080" indent="-4445" algn="just">
              <a:lnSpc>
                <a:spcPts val="2810"/>
              </a:lnSpc>
              <a:spcBef>
                <a:spcPts val="1739"/>
              </a:spcBef>
              <a:buSzPct val="84615"/>
              <a:buFont typeface="Wingdings"/>
              <a:buChar char=""/>
              <a:tabLst>
                <a:tab pos="446405" algn="l"/>
              </a:tabLst>
            </a:pPr>
            <a:r>
              <a:rPr sz="2600" b="1" spc="-14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600" b="1" spc="35" dirty="0">
                <a:solidFill>
                  <a:srgbClr val="800000"/>
                </a:solidFill>
                <a:latin typeface="Arial"/>
                <a:cs typeface="Arial"/>
              </a:rPr>
              <a:t>power </a:t>
            </a:r>
            <a:r>
              <a:rPr sz="2600" b="1" spc="25" dirty="0">
                <a:solidFill>
                  <a:srgbClr val="800000"/>
                </a:solidFill>
                <a:latin typeface="Arial"/>
                <a:cs typeface="Arial"/>
              </a:rPr>
              <a:t>absorbed </a:t>
            </a:r>
            <a:r>
              <a:rPr sz="2600" b="1" spc="45" dirty="0">
                <a:solidFill>
                  <a:srgbClr val="800000"/>
                </a:solidFill>
                <a:latin typeface="Arial"/>
                <a:cs typeface="Arial"/>
              </a:rPr>
              <a:t>by </a:t>
            </a:r>
            <a:r>
              <a:rPr sz="26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600" b="1" spc="35" dirty="0">
                <a:solidFill>
                  <a:srgbClr val="800000"/>
                </a:solidFill>
                <a:latin typeface="Arial"/>
                <a:cs typeface="Arial"/>
              </a:rPr>
              <a:t>pump </a:t>
            </a:r>
            <a:r>
              <a:rPr sz="2600" b="1" spc="-204" dirty="0">
                <a:solidFill>
                  <a:srgbClr val="800000"/>
                </a:solidFill>
                <a:latin typeface="Arial"/>
                <a:cs typeface="Arial"/>
              </a:rPr>
              <a:t>is  </a:t>
            </a:r>
            <a:r>
              <a:rPr sz="2600" b="1" spc="20" dirty="0">
                <a:solidFill>
                  <a:srgbClr val="800000"/>
                </a:solidFill>
                <a:latin typeface="Arial"/>
                <a:cs typeface="Arial"/>
              </a:rPr>
              <a:t>considerable </a:t>
            </a:r>
            <a:r>
              <a:rPr sz="2600" b="1" spc="50" dirty="0">
                <a:solidFill>
                  <a:srgbClr val="800000"/>
                </a:solidFill>
                <a:latin typeface="Arial"/>
                <a:cs typeface="Arial"/>
              </a:rPr>
              <a:t>and </a:t>
            </a:r>
            <a:r>
              <a:rPr sz="2600" b="1" spc="-35" dirty="0">
                <a:solidFill>
                  <a:srgbClr val="800000"/>
                </a:solidFill>
                <a:latin typeface="Arial"/>
                <a:cs typeface="Arial"/>
              </a:rPr>
              <a:t>affects </a:t>
            </a:r>
            <a:r>
              <a:rPr sz="26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600" b="1" spc="35" dirty="0">
                <a:solidFill>
                  <a:srgbClr val="800000"/>
                </a:solidFill>
                <a:latin typeface="Arial"/>
                <a:cs typeface="Arial"/>
              </a:rPr>
              <a:t>power  </a:t>
            </a:r>
            <a:r>
              <a:rPr sz="2600" b="1" spc="-15" dirty="0">
                <a:solidFill>
                  <a:srgbClr val="800000"/>
                </a:solidFill>
                <a:latin typeface="Arial"/>
                <a:cs typeface="Arial"/>
              </a:rPr>
              <a:t>output </a:t>
            </a:r>
            <a:r>
              <a:rPr sz="2600" b="1" spc="-55" dirty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sz="2600" b="1" spc="-10" dirty="0">
                <a:solidFill>
                  <a:srgbClr val="800000"/>
                </a:solidFill>
                <a:latin typeface="Arial"/>
                <a:cs typeface="Arial"/>
              </a:rPr>
              <a:t>the</a:t>
            </a:r>
            <a:r>
              <a:rPr sz="2600" b="1" spc="3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600" b="1" spc="35" dirty="0">
                <a:solidFill>
                  <a:srgbClr val="800000"/>
                </a:solidFill>
                <a:latin typeface="Arial"/>
                <a:cs typeface="Arial"/>
              </a:rPr>
              <a:t>engine.</a:t>
            </a:r>
            <a:endParaRPr sz="2600">
              <a:latin typeface="Arial"/>
              <a:cs typeface="Arial"/>
            </a:endParaRPr>
          </a:p>
          <a:p>
            <a:pPr marL="12700" marR="5715" algn="just">
              <a:lnSpc>
                <a:spcPts val="2810"/>
              </a:lnSpc>
              <a:spcBef>
                <a:spcPts val="1750"/>
              </a:spcBef>
              <a:buSzPct val="84615"/>
              <a:buFont typeface="Wingdings"/>
              <a:buChar char=""/>
              <a:tabLst>
                <a:tab pos="446405" algn="l"/>
              </a:tabLst>
            </a:pPr>
            <a:r>
              <a:rPr sz="2600" b="1" spc="-15" dirty="0">
                <a:latin typeface="Arial"/>
                <a:cs typeface="Arial"/>
              </a:rPr>
              <a:t>In </a:t>
            </a:r>
            <a:r>
              <a:rPr sz="2600" b="1" spc="-10" dirty="0">
                <a:latin typeface="Arial"/>
                <a:cs typeface="Arial"/>
              </a:rPr>
              <a:t>the </a:t>
            </a:r>
            <a:r>
              <a:rPr sz="2600" b="1" spc="35" dirty="0">
                <a:latin typeface="Arial"/>
                <a:cs typeface="Arial"/>
              </a:rPr>
              <a:t>event </a:t>
            </a:r>
            <a:r>
              <a:rPr sz="2600" b="1" spc="-55" dirty="0">
                <a:latin typeface="Arial"/>
                <a:cs typeface="Arial"/>
              </a:rPr>
              <a:t>of </a:t>
            </a:r>
            <a:r>
              <a:rPr sz="2600" b="1" spc="-30" dirty="0">
                <a:latin typeface="Arial"/>
                <a:cs typeface="Arial"/>
              </a:rPr>
              <a:t>failure </a:t>
            </a:r>
            <a:r>
              <a:rPr sz="2600" b="1" spc="-55" dirty="0">
                <a:latin typeface="Arial"/>
                <a:cs typeface="Arial"/>
              </a:rPr>
              <a:t>of </a:t>
            </a:r>
            <a:r>
              <a:rPr sz="2600" b="1" spc="-10" dirty="0">
                <a:latin typeface="Arial"/>
                <a:cs typeface="Arial"/>
              </a:rPr>
              <a:t>the </a:t>
            </a:r>
            <a:r>
              <a:rPr sz="2600" b="1" dirty="0">
                <a:latin typeface="Arial"/>
                <a:cs typeface="Arial"/>
              </a:rPr>
              <a:t>cooling  </a:t>
            </a:r>
            <a:r>
              <a:rPr sz="2600" b="1" spc="-60" dirty="0">
                <a:latin typeface="Arial"/>
                <a:cs typeface="Arial"/>
              </a:rPr>
              <a:t>system </a:t>
            </a:r>
            <a:r>
              <a:rPr sz="2600" b="1" spc="-90" dirty="0">
                <a:latin typeface="Arial"/>
                <a:cs typeface="Arial"/>
              </a:rPr>
              <a:t>serious </a:t>
            </a:r>
            <a:r>
              <a:rPr sz="2600" b="1" spc="160" dirty="0">
                <a:latin typeface="Arial"/>
                <a:cs typeface="Arial"/>
              </a:rPr>
              <a:t>damage </a:t>
            </a:r>
            <a:r>
              <a:rPr sz="2600" b="1" spc="120" dirty="0">
                <a:latin typeface="Arial"/>
                <a:cs typeface="Arial"/>
              </a:rPr>
              <a:t>may </a:t>
            </a:r>
            <a:r>
              <a:rPr sz="2600" b="1" spc="80" dirty="0">
                <a:latin typeface="Arial"/>
                <a:cs typeface="Arial"/>
              </a:rPr>
              <a:t>be </a:t>
            </a:r>
            <a:r>
              <a:rPr sz="2600" b="1" spc="50" dirty="0">
                <a:latin typeface="Arial"/>
                <a:cs typeface="Arial"/>
              </a:rPr>
              <a:t>caused  </a:t>
            </a:r>
            <a:r>
              <a:rPr sz="2600" b="1" spc="-30" dirty="0">
                <a:latin typeface="Arial"/>
                <a:cs typeface="Arial"/>
              </a:rPr>
              <a:t>to </a:t>
            </a:r>
            <a:r>
              <a:rPr sz="2600" b="1" spc="-10" dirty="0">
                <a:latin typeface="Arial"/>
                <a:cs typeface="Arial"/>
              </a:rPr>
              <a:t>the</a:t>
            </a:r>
            <a:r>
              <a:rPr sz="2600" b="1" spc="275" dirty="0">
                <a:latin typeface="Arial"/>
                <a:cs typeface="Arial"/>
              </a:rPr>
              <a:t> </a:t>
            </a:r>
            <a:r>
              <a:rPr sz="2600" b="1" spc="35" dirty="0">
                <a:latin typeface="Arial"/>
                <a:cs typeface="Arial"/>
              </a:rPr>
              <a:t>engine.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100" y="444500"/>
            <a:ext cx="318262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65" dirty="0">
                <a:solidFill>
                  <a:srgbClr val="800000"/>
                </a:solidFill>
                <a:latin typeface="Arial"/>
                <a:cs typeface="Arial"/>
              </a:rPr>
              <a:t>Reasons </a:t>
            </a:r>
            <a:r>
              <a:rPr sz="2600" spc="-85" dirty="0">
                <a:solidFill>
                  <a:srgbClr val="800000"/>
                </a:solidFill>
                <a:latin typeface="Arial"/>
                <a:cs typeface="Arial"/>
              </a:rPr>
              <a:t>for</a:t>
            </a:r>
            <a:r>
              <a:rPr sz="2600" spc="7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800000"/>
                </a:solidFill>
                <a:latin typeface="Arial"/>
                <a:cs typeface="Arial"/>
              </a:rPr>
              <a:t>Cooling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0" y="1282700"/>
            <a:ext cx="8369300" cy="4755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indent="-7620">
              <a:lnSpc>
                <a:spcPts val="2875"/>
              </a:lnSpc>
              <a:spcBef>
                <a:spcPts val="100"/>
              </a:spcBef>
              <a:buSzPct val="83333"/>
              <a:buFont typeface="Wingdings"/>
              <a:buChar char=""/>
              <a:tabLst>
                <a:tab pos="325120" algn="l"/>
              </a:tabLst>
            </a:pPr>
            <a:r>
              <a:rPr sz="2400" b="1" spc="-25" dirty="0">
                <a:latin typeface="Arial"/>
                <a:cs typeface="Arial"/>
              </a:rPr>
              <a:t>to </a:t>
            </a:r>
            <a:r>
              <a:rPr sz="2400" b="1" spc="20" dirty="0">
                <a:latin typeface="Arial"/>
                <a:cs typeface="Arial"/>
              </a:rPr>
              <a:t>promote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10" dirty="0">
                <a:latin typeface="Arial"/>
                <a:cs typeface="Arial"/>
              </a:rPr>
              <a:t>high </a:t>
            </a:r>
            <a:r>
              <a:rPr sz="2400" b="1" dirty="0">
                <a:latin typeface="Arial"/>
                <a:cs typeface="Arial"/>
              </a:rPr>
              <a:t>volumetric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efficiency</a:t>
            </a:r>
            <a:endParaRPr sz="2400">
              <a:latin typeface="Arial"/>
              <a:cs typeface="Arial"/>
            </a:endParaRPr>
          </a:p>
          <a:p>
            <a:pPr marL="20320" indent="-7620">
              <a:lnSpc>
                <a:spcPts val="2875"/>
              </a:lnSpc>
              <a:buSzPct val="83333"/>
              <a:buFont typeface="Wingdings"/>
              <a:buChar char=""/>
              <a:tabLst>
                <a:tab pos="325120" algn="l"/>
              </a:tabLst>
            </a:pPr>
            <a:r>
              <a:rPr sz="2400" b="1" spc="-25" dirty="0">
                <a:solidFill>
                  <a:srgbClr val="339A33"/>
                </a:solidFill>
                <a:latin typeface="Arial"/>
                <a:cs typeface="Arial"/>
              </a:rPr>
              <a:t>to </a:t>
            </a:r>
            <a:r>
              <a:rPr sz="2400" b="1" spc="-50" dirty="0">
                <a:solidFill>
                  <a:srgbClr val="339A33"/>
                </a:solidFill>
                <a:latin typeface="Arial"/>
                <a:cs typeface="Arial"/>
              </a:rPr>
              <a:t>ensure </a:t>
            </a:r>
            <a:r>
              <a:rPr sz="2400" b="1" spc="15" dirty="0">
                <a:solidFill>
                  <a:srgbClr val="339A33"/>
                </a:solidFill>
                <a:latin typeface="Arial"/>
                <a:cs typeface="Arial"/>
              </a:rPr>
              <a:t>proper </a:t>
            </a:r>
            <a:r>
              <a:rPr sz="2400" b="1" spc="-10" dirty="0">
                <a:solidFill>
                  <a:srgbClr val="339A33"/>
                </a:solidFill>
                <a:latin typeface="Arial"/>
                <a:cs typeface="Arial"/>
              </a:rPr>
              <a:t>combustion,</a:t>
            </a:r>
            <a:r>
              <a:rPr sz="2400" b="1" spc="-30" dirty="0">
                <a:solidFill>
                  <a:srgbClr val="339A33"/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rgbClr val="339A33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0320" indent="-7620">
              <a:lnSpc>
                <a:spcPts val="2875"/>
              </a:lnSpc>
              <a:buSzPct val="83333"/>
              <a:buFont typeface="Wingdings"/>
              <a:buChar char=""/>
              <a:tabLst>
                <a:tab pos="325120" algn="l"/>
              </a:tabLst>
            </a:pPr>
            <a:r>
              <a:rPr sz="2400" b="1" spc="-25" dirty="0">
                <a:latin typeface="Arial"/>
                <a:cs typeface="Arial"/>
              </a:rPr>
              <a:t>to </a:t>
            </a:r>
            <a:r>
              <a:rPr sz="2400" b="1" spc="-50" dirty="0">
                <a:latin typeface="Arial"/>
                <a:cs typeface="Arial"/>
              </a:rPr>
              <a:t>ensure </a:t>
            </a:r>
            <a:r>
              <a:rPr sz="2400" b="1" spc="80" dirty="0">
                <a:latin typeface="Arial"/>
                <a:cs typeface="Arial"/>
              </a:rPr>
              <a:t>mechanical </a:t>
            </a:r>
            <a:r>
              <a:rPr sz="2400" b="1" spc="30" dirty="0">
                <a:latin typeface="Arial"/>
                <a:cs typeface="Arial"/>
              </a:rPr>
              <a:t>operation </a:t>
            </a:r>
            <a:r>
              <a:rPr sz="2400" b="1" spc="-105" dirty="0">
                <a:latin typeface="Arial"/>
                <a:cs typeface="Arial"/>
              </a:rPr>
              <a:t>&amp;</a:t>
            </a:r>
            <a:r>
              <a:rPr sz="2400" b="1" spc="-2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reliability.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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"/>
            </a:pPr>
            <a:endParaRPr sz="2800">
              <a:latin typeface="Times New Roman"/>
              <a:cs typeface="Times New Roman"/>
            </a:endParaRPr>
          </a:p>
          <a:p>
            <a:pPr marL="1832610">
              <a:lnSpc>
                <a:spcPct val="100000"/>
              </a:lnSpc>
            </a:pPr>
            <a:r>
              <a:rPr sz="2600" b="1" spc="-75" dirty="0">
                <a:solidFill>
                  <a:srgbClr val="800000"/>
                </a:solidFill>
                <a:latin typeface="Arial"/>
                <a:cs typeface="Arial"/>
              </a:rPr>
              <a:t>Effect </a:t>
            </a:r>
            <a:r>
              <a:rPr sz="2600" b="1" spc="-55" dirty="0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sz="2600" b="1" spc="18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600" b="1" spc="30" dirty="0">
                <a:solidFill>
                  <a:srgbClr val="800000"/>
                </a:solidFill>
                <a:latin typeface="Arial"/>
                <a:cs typeface="Arial"/>
              </a:rPr>
              <a:t>Over-cooling</a:t>
            </a:r>
            <a:endParaRPr sz="2600">
              <a:latin typeface="Arial"/>
              <a:cs typeface="Arial"/>
            </a:endParaRPr>
          </a:p>
          <a:p>
            <a:pPr marL="20320" marR="38735" indent="-7620">
              <a:lnSpc>
                <a:spcPct val="100000"/>
              </a:lnSpc>
              <a:spcBef>
                <a:spcPts val="1100"/>
              </a:spcBef>
              <a:buSzPct val="83333"/>
              <a:buFont typeface="Wingdings"/>
              <a:buChar char=""/>
              <a:tabLst>
                <a:tab pos="325120" algn="l"/>
                <a:tab pos="922655" algn="l"/>
                <a:tab pos="2192020" algn="l"/>
                <a:tab pos="3764915" algn="l"/>
                <a:tab pos="4107815" algn="l"/>
                <a:tab pos="5839460" algn="l"/>
                <a:tab pos="6539865" algn="l"/>
              </a:tabLst>
            </a:pPr>
            <a:r>
              <a:rPr sz="2400" b="1" spc="-40" dirty="0">
                <a:latin typeface="Arial"/>
                <a:cs typeface="Arial"/>
              </a:rPr>
              <a:t>t</a:t>
            </a:r>
            <a:r>
              <a:rPr sz="2400" b="1" spc="3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-40" dirty="0">
                <a:latin typeface="Arial"/>
                <a:cs typeface="Arial"/>
              </a:rPr>
              <a:t>t</a:t>
            </a:r>
            <a:r>
              <a:rPr sz="2400" b="1" spc="30" dirty="0">
                <a:latin typeface="Arial"/>
                <a:cs typeface="Arial"/>
              </a:rPr>
              <a:t>h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110" dirty="0">
                <a:latin typeface="Arial"/>
                <a:cs typeface="Arial"/>
              </a:rPr>
              <a:t>r</a:t>
            </a:r>
            <a:r>
              <a:rPr sz="2400" b="1" spc="185" dirty="0">
                <a:latin typeface="Arial"/>
                <a:cs typeface="Arial"/>
              </a:rPr>
              <a:t>m</a:t>
            </a:r>
            <a:r>
              <a:rPr sz="2400" b="1" spc="125" dirty="0">
                <a:latin typeface="Arial"/>
                <a:cs typeface="Arial"/>
              </a:rPr>
              <a:t>a</a:t>
            </a:r>
            <a:r>
              <a:rPr sz="2400" b="1" spc="-9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125" dirty="0">
                <a:latin typeface="Arial"/>
                <a:cs typeface="Arial"/>
              </a:rPr>
              <a:t>ff</a:t>
            </a:r>
            <a:r>
              <a:rPr sz="2400" b="1" spc="-5" dirty="0">
                <a:latin typeface="Arial"/>
                <a:cs typeface="Arial"/>
              </a:rPr>
              <a:t>i</a:t>
            </a:r>
            <a:r>
              <a:rPr sz="2400" b="1" spc="100" dirty="0">
                <a:latin typeface="Arial"/>
                <a:cs typeface="Arial"/>
              </a:rPr>
              <a:t>c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70" dirty="0">
                <a:latin typeface="Arial"/>
                <a:cs typeface="Arial"/>
              </a:rPr>
              <a:t>n</a:t>
            </a:r>
            <a:r>
              <a:rPr sz="2400" b="1" spc="13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y	</a:t>
            </a:r>
            <a:r>
              <a:rPr sz="2400" b="1" spc="-185" dirty="0">
                <a:latin typeface="Arial"/>
                <a:cs typeface="Arial"/>
              </a:rPr>
              <a:t>is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160" dirty="0">
                <a:latin typeface="Arial"/>
                <a:cs typeface="Arial"/>
              </a:rPr>
              <a:t>d</a:t>
            </a:r>
            <a:r>
              <a:rPr sz="2400" b="1" spc="100" dirty="0">
                <a:latin typeface="Arial"/>
                <a:cs typeface="Arial"/>
              </a:rPr>
              <a:t>ec</a:t>
            </a:r>
            <a:r>
              <a:rPr sz="2400" b="1" spc="-70" dirty="0">
                <a:latin typeface="Arial"/>
                <a:cs typeface="Arial"/>
              </a:rPr>
              <a:t>r</a:t>
            </a:r>
            <a:r>
              <a:rPr sz="2400" b="1" spc="225" dirty="0">
                <a:latin typeface="Arial"/>
                <a:cs typeface="Arial"/>
              </a:rPr>
              <a:t>e</a:t>
            </a:r>
            <a:r>
              <a:rPr sz="2400" b="1" spc="125" dirty="0">
                <a:latin typeface="Arial"/>
                <a:cs typeface="Arial"/>
              </a:rPr>
              <a:t>a</a:t>
            </a:r>
            <a:r>
              <a:rPr sz="2400" b="1" spc="-180" dirty="0">
                <a:latin typeface="Arial"/>
                <a:cs typeface="Arial"/>
              </a:rPr>
              <a:t>s</a:t>
            </a:r>
            <a:r>
              <a:rPr sz="2400" b="1" spc="16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	</a:t>
            </a:r>
            <a:r>
              <a:rPr sz="2400" b="1" spc="60" dirty="0">
                <a:latin typeface="Arial"/>
                <a:cs typeface="Arial"/>
              </a:rPr>
              <a:t>d</a:t>
            </a:r>
            <a:r>
              <a:rPr sz="2400" b="1" spc="70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-4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o  </a:t>
            </a:r>
            <a:r>
              <a:rPr sz="2400" b="1" spc="15" dirty="0">
                <a:latin typeface="Arial"/>
                <a:cs typeface="Arial"/>
              </a:rPr>
              <a:t>more </a:t>
            </a:r>
            <a:r>
              <a:rPr sz="2400" b="1" spc="-145" dirty="0">
                <a:latin typeface="Arial"/>
                <a:cs typeface="Arial"/>
              </a:rPr>
              <a:t>loss </a:t>
            </a:r>
            <a:r>
              <a:rPr sz="2400" b="1" spc="-50" dirty="0">
                <a:latin typeface="Arial"/>
                <a:cs typeface="Arial"/>
              </a:rPr>
              <a:t>of </a:t>
            </a:r>
            <a:r>
              <a:rPr sz="2400" b="1" spc="85" dirty="0">
                <a:latin typeface="Arial"/>
                <a:cs typeface="Arial"/>
              </a:rPr>
              <a:t>heat </a:t>
            </a:r>
            <a:r>
              <a:rPr sz="2400" b="1" spc="25" dirty="0">
                <a:latin typeface="Arial"/>
                <a:cs typeface="Arial"/>
              </a:rPr>
              <a:t>carried </a:t>
            </a:r>
            <a:r>
              <a:rPr sz="2400" b="1" spc="40" dirty="0">
                <a:latin typeface="Arial"/>
                <a:cs typeface="Arial"/>
              </a:rPr>
              <a:t>by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100" dirty="0">
                <a:latin typeface="Arial"/>
                <a:cs typeface="Arial"/>
              </a:rPr>
              <a:t> </a:t>
            </a:r>
            <a:r>
              <a:rPr sz="2400" b="1" spc="35" dirty="0">
                <a:latin typeface="Arial"/>
                <a:cs typeface="Arial"/>
              </a:rPr>
              <a:t>coolant</a:t>
            </a:r>
            <a:endParaRPr sz="2400">
              <a:latin typeface="Arial"/>
              <a:cs typeface="Arial"/>
            </a:endParaRPr>
          </a:p>
          <a:p>
            <a:pPr marL="12700" marR="27305">
              <a:lnSpc>
                <a:spcPts val="2870"/>
              </a:lnSpc>
              <a:spcBef>
                <a:spcPts val="95"/>
              </a:spcBef>
              <a:buSzPct val="83333"/>
              <a:buFont typeface="Wingdings"/>
              <a:buChar char=""/>
              <a:tabLst>
                <a:tab pos="325120" algn="l"/>
              </a:tabLst>
            </a:pPr>
            <a:r>
              <a:rPr sz="2400" b="1" spc="-5" dirty="0">
                <a:solidFill>
                  <a:srgbClr val="339A33"/>
                </a:solidFill>
                <a:latin typeface="Arial"/>
                <a:cs typeface="Arial"/>
              </a:rPr>
              <a:t>the </a:t>
            </a:r>
            <a:r>
              <a:rPr sz="2400" b="1" spc="10" dirty="0">
                <a:solidFill>
                  <a:srgbClr val="339A33"/>
                </a:solidFill>
                <a:latin typeface="Arial"/>
                <a:cs typeface="Arial"/>
              </a:rPr>
              <a:t>vapourization </a:t>
            </a:r>
            <a:r>
              <a:rPr sz="2400" b="1" spc="-50" dirty="0">
                <a:solidFill>
                  <a:srgbClr val="339A33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339A33"/>
                </a:solidFill>
                <a:latin typeface="Arial"/>
                <a:cs typeface="Arial"/>
              </a:rPr>
              <a:t>the </a:t>
            </a:r>
            <a:r>
              <a:rPr sz="2400" b="1" spc="-15" dirty="0">
                <a:solidFill>
                  <a:srgbClr val="339A33"/>
                </a:solidFill>
                <a:latin typeface="Arial"/>
                <a:cs typeface="Arial"/>
              </a:rPr>
              <a:t>fuel </a:t>
            </a:r>
            <a:r>
              <a:rPr sz="2400" b="1" spc="-185" dirty="0">
                <a:solidFill>
                  <a:srgbClr val="339A33"/>
                </a:solidFill>
                <a:latin typeface="Arial"/>
                <a:cs typeface="Arial"/>
              </a:rPr>
              <a:t>is </a:t>
            </a:r>
            <a:r>
              <a:rPr sz="2400" b="1" spc="-114" dirty="0">
                <a:solidFill>
                  <a:srgbClr val="339A33"/>
                </a:solidFill>
                <a:latin typeface="Arial"/>
                <a:cs typeface="Arial"/>
              </a:rPr>
              <a:t>less </a:t>
            </a:r>
            <a:r>
              <a:rPr sz="2400" b="1" spc="-60" dirty="0">
                <a:solidFill>
                  <a:srgbClr val="339A33"/>
                </a:solidFill>
                <a:latin typeface="Arial"/>
                <a:cs typeface="Arial"/>
              </a:rPr>
              <a:t>resulting  in </a:t>
            </a:r>
            <a:r>
              <a:rPr sz="2400" b="1" spc="5" dirty="0">
                <a:solidFill>
                  <a:srgbClr val="339A33"/>
                </a:solidFill>
                <a:latin typeface="Arial"/>
                <a:cs typeface="Arial"/>
              </a:rPr>
              <a:t>lower </a:t>
            </a:r>
            <a:r>
              <a:rPr sz="2400" b="1" spc="-10" dirty="0">
                <a:solidFill>
                  <a:srgbClr val="339A33"/>
                </a:solidFill>
                <a:latin typeface="Arial"/>
                <a:cs typeface="Arial"/>
              </a:rPr>
              <a:t>combustion</a:t>
            </a:r>
            <a:r>
              <a:rPr sz="2400" b="1" spc="265" dirty="0">
                <a:solidFill>
                  <a:srgbClr val="339A33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339A33"/>
                </a:solidFill>
                <a:latin typeface="Arial"/>
                <a:cs typeface="Arial"/>
              </a:rPr>
              <a:t>efficiency</a:t>
            </a:r>
            <a:endParaRPr sz="2400">
              <a:latin typeface="Arial"/>
              <a:cs typeface="Arial"/>
            </a:endParaRPr>
          </a:p>
          <a:p>
            <a:pPr marL="12700" marR="27940">
              <a:lnSpc>
                <a:spcPts val="2870"/>
              </a:lnSpc>
              <a:spcBef>
                <a:spcPts val="5"/>
              </a:spcBef>
              <a:buSzPct val="83333"/>
              <a:buFont typeface="Wingdings"/>
              <a:buChar char=""/>
              <a:tabLst>
                <a:tab pos="325120" algn="l"/>
                <a:tab pos="991869" algn="l"/>
                <a:tab pos="2971800" algn="l"/>
                <a:tab pos="4533265" algn="l"/>
                <a:tab pos="5155565" algn="l"/>
                <a:tab pos="6557009" algn="l"/>
              </a:tabLst>
            </a:pPr>
            <a:r>
              <a:rPr sz="2400" b="1" spc="-60" dirty="0">
                <a:latin typeface="Arial"/>
                <a:cs typeface="Arial"/>
              </a:rPr>
              <a:t>l</a:t>
            </a:r>
            <a:r>
              <a:rPr sz="2400" b="1" spc="3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w	</a:t>
            </a:r>
            <a:r>
              <a:rPr sz="2400" b="1" spc="20" dirty="0">
                <a:latin typeface="Arial"/>
                <a:cs typeface="Arial"/>
              </a:rPr>
              <a:t>t</a:t>
            </a:r>
            <a:r>
              <a:rPr sz="2400" b="1" spc="160" dirty="0">
                <a:latin typeface="Arial"/>
                <a:cs typeface="Arial"/>
              </a:rPr>
              <a:t>e</a:t>
            </a:r>
            <a:r>
              <a:rPr sz="2400" b="1" spc="60" dirty="0">
                <a:latin typeface="Arial"/>
                <a:cs typeface="Arial"/>
              </a:rPr>
              <a:t>m</a:t>
            </a:r>
            <a:r>
              <a:rPr sz="2400" b="1" spc="16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50" dirty="0">
                <a:latin typeface="Arial"/>
                <a:cs typeface="Arial"/>
              </a:rPr>
              <a:t>r</a:t>
            </a:r>
            <a:r>
              <a:rPr sz="2400" b="1" spc="120" dirty="0">
                <a:latin typeface="Arial"/>
                <a:cs typeface="Arial"/>
              </a:rPr>
              <a:t>a</a:t>
            </a:r>
            <a:r>
              <a:rPr sz="2400" b="1" spc="-100" dirty="0">
                <a:latin typeface="Arial"/>
                <a:cs typeface="Arial"/>
              </a:rPr>
              <a:t>tu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-40" dirty="0">
                <a:latin typeface="Arial"/>
                <a:cs typeface="Arial"/>
              </a:rPr>
              <a:t>i</a:t>
            </a:r>
            <a:r>
              <a:rPr sz="2400" b="1" spc="15" dirty="0">
                <a:latin typeface="Arial"/>
                <a:cs typeface="Arial"/>
              </a:rPr>
              <a:t>n</a:t>
            </a:r>
            <a:r>
              <a:rPr sz="2400" b="1" spc="100" dirty="0">
                <a:latin typeface="Arial"/>
                <a:cs typeface="Arial"/>
              </a:rPr>
              <a:t>c</a:t>
            </a:r>
            <a:r>
              <a:rPr sz="2400" b="1" spc="-70" dirty="0">
                <a:latin typeface="Arial"/>
                <a:cs typeface="Arial"/>
              </a:rPr>
              <a:t>r</a:t>
            </a:r>
            <a:r>
              <a:rPr sz="2400" b="1" spc="225" dirty="0">
                <a:latin typeface="Arial"/>
                <a:cs typeface="Arial"/>
              </a:rPr>
              <a:t>e</a:t>
            </a:r>
            <a:r>
              <a:rPr sz="2400" b="1" spc="120" dirty="0">
                <a:latin typeface="Arial"/>
                <a:cs typeface="Arial"/>
              </a:rPr>
              <a:t>a</a:t>
            </a:r>
            <a:r>
              <a:rPr sz="2400" b="1" spc="-180" dirty="0">
                <a:latin typeface="Arial"/>
                <a:cs typeface="Arial"/>
              </a:rPr>
              <a:t>s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28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40" dirty="0">
                <a:latin typeface="Arial"/>
                <a:cs typeface="Arial"/>
              </a:rPr>
              <a:t>t</a:t>
            </a:r>
            <a:r>
              <a:rPr sz="2400" b="1" spc="30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-114" dirty="0">
                <a:latin typeface="Arial"/>
                <a:cs typeface="Arial"/>
              </a:rPr>
              <a:t>vi</a:t>
            </a:r>
            <a:r>
              <a:rPr sz="2400" b="1" spc="-45" dirty="0">
                <a:latin typeface="Arial"/>
                <a:cs typeface="Arial"/>
              </a:rPr>
              <a:t>s</a:t>
            </a:r>
            <a:r>
              <a:rPr sz="2400" b="1" spc="135" dirty="0">
                <a:latin typeface="Arial"/>
                <a:cs typeface="Arial"/>
              </a:rPr>
              <a:t>c</a:t>
            </a:r>
            <a:r>
              <a:rPr sz="2400" b="1" spc="35" dirty="0">
                <a:latin typeface="Arial"/>
                <a:cs typeface="Arial"/>
              </a:rPr>
              <a:t>o</a:t>
            </a:r>
            <a:r>
              <a:rPr sz="2400" b="1" spc="-165" dirty="0">
                <a:latin typeface="Arial"/>
                <a:cs typeface="Arial"/>
              </a:rPr>
              <a:t>si</a:t>
            </a:r>
            <a:r>
              <a:rPr sz="2400" b="1" spc="-10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	</a:t>
            </a:r>
            <a:r>
              <a:rPr sz="2400" b="1" spc="35" dirty="0">
                <a:latin typeface="Arial"/>
                <a:cs typeface="Arial"/>
              </a:rPr>
              <a:t>o</a:t>
            </a:r>
            <a:r>
              <a:rPr sz="2400" b="1" spc="-114" dirty="0">
                <a:latin typeface="Arial"/>
                <a:cs typeface="Arial"/>
              </a:rPr>
              <a:t>f  </a:t>
            </a:r>
            <a:r>
              <a:rPr sz="2400" b="1" spc="5" dirty="0">
                <a:latin typeface="Arial"/>
                <a:cs typeface="Arial"/>
              </a:rPr>
              <a:t>lubricant </a:t>
            </a:r>
            <a:r>
              <a:rPr sz="2400" b="1" spc="-5" dirty="0">
                <a:latin typeface="Arial"/>
                <a:cs typeface="Arial"/>
              </a:rPr>
              <a:t>causing </a:t>
            </a:r>
            <a:r>
              <a:rPr sz="2400" b="1" spc="15" dirty="0">
                <a:latin typeface="Arial"/>
                <a:cs typeface="Arial"/>
              </a:rPr>
              <a:t>more </a:t>
            </a:r>
            <a:r>
              <a:rPr sz="2400" b="1" spc="-145" dirty="0">
                <a:latin typeface="Arial"/>
                <a:cs typeface="Arial"/>
              </a:rPr>
              <a:t>loss </a:t>
            </a:r>
            <a:r>
              <a:rPr sz="2400" b="1" spc="40" dirty="0">
                <a:latin typeface="Arial"/>
                <a:cs typeface="Arial"/>
              </a:rPr>
              <a:t>due </a:t>
            </a:r>
            <a:r>
              <a:rPr sz="2400" b="1" spc="-25" dirty="0">
                <a:latin typeface="Arial"/>
                <a:cs typeface="Arial"/>
              </a:rPr>
              <a:t>to</a:t>
            </a:r>
            <a:r>
              <a:rPr sz="2400" b="1" spc="9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friction.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1202" y="702309"/>
            <a:ext cx="7234555" cy="538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5995">
              <a:lnSpc>
                <a:spcPct val="100000"/>
              </a:lnSpc>
              <a:spcBef>
                <a:spcPts val="100"/>
              </a:spcBef>
            </a:pPr>
            <a:r>
              <a:rPr sz="2400" b="1" spc="-130" dirty="0">
                <a:latin typeface="Arial"/>
                <a:cs typeface="Arial"/>
              </a:rPr>
              <a:t>Use </a:t>
            </a:r>
            <a:r>
              <a:rPr sz="2400" b="1" spc="-50" dirty="0">
                <a:latin typeface="Arial"/>
                <a:cs typeface="Arial"/>
              </a:rPr>
              <a:t>of</a:t>
            </a:r>
            <a:r>
              <a:rPr sz="2400" b="1" spc="-27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Anti-freezers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92900"/>
              </a:lnSpc>
              <a:spcBef>
                <a:spcPts val="1955"/>
              </a:spcBef>
              <a:buSzPct val="83333"/>
              <a:buFont typeface="Wingdings"/>
              <a:buChar char=""/>
              <a:tabLst>
                <a:tab pos="410845" algn="l"/>
              </a:tabLst>
            </a:pPr>
            <a:r>
              <a:rPr sz="2400" b="1" spc="-55" dirty="0">
                <a:solidFill>
                  <a:srgbClr val="800000"/>
                </a:solidFill>
                <a:latin typeface="Arial"/>
                <a:cs typeface="Arial"/>
              </a:rPr>
              <a:t>During </a:t>
            </a:r>
            <a:r>
              <a:rPr sz="2400" b="1" spc="-25" dirty="0">
                <a:solidFill>
                  <a:srgbClr val="800000"/>
                </a:solidFill>
                <a:latin typeface="Arial"/>
                <a:cs typeface="Arial"/>
              </a:rPr>
              <a:t>winter </a:t>
            </a:r>
            <a:r>
              <a:rPr sz="2400" b="1" spc="-70" dirty="0">
                <a:solidFill>
                  <a:srgbClr val="800000"/>
                </a:solidFill>
                <a:latin typeface="Arial"/>
                <a:cs typeface="Arial"/>
              </a:rPr>
              <a:t>or </a:t>
            </a:r>
            <a:r>
              <a:rPr sz="2400" b="1" spc="40" dirty="0">
                <a:solidFill>
                  <a:srgbClr val="800000"/>
                </a:solidFill>
                <a:latin typeface="Arial"/>
                <a:cs typeface="Arial"/>
              </a:rPr>
              <a:t>when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400" b="1" spc="25" dirty="0">
                <a:solidFill>
                  <a:srgbClr val="800000"/>
                </a:solidFill>
                <a:latin typeface="Arial"/>
                <a:cs typeface="Arial"/>
              </a:rPr>
              <a:t>engine </a:t>
            </a:r>
            <a:r>
              <a:rPr sz="2400" b="1" spc="-185" dirty="0">
                <a:solidFill>
                  <a:srgbClr val="800000"/>
                </a:solidFill>
                <a:latin typeface="Arial"/>
                <a:cs typeface="Arial"/>
              </a:rPr>
              <a:t>is </a:t>
            </a:r>
            <a:r>
              <a:rPr sz="2400" b="1" spc="65" dirty="0">
                <a:solidFill>
                  <a:srgbClr val="800000"/>
                </a:solidFill>
                <a:latin typeface="Arial"/>
                <a:cs typeface="Arial"/>
              </a:rPr>
              <a:t>kept </a:t>
            </a:r>
            <a:r>
              <a:rPr sz="2400" b="1" spc="-25" dirty="0">
                <a:solidFill>
                  <a:srgbClr val="800000"/>
                </a:solidFill>
                <a:latin typeface="Arial"/>
                <a:cs typeface="Arial"/>
              </a:rPr>
              <a:t>out  </a:t>
            </a:r>
            <a:r>
              <a:rPr sz="2400" b="1" spc="-50" dirty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operation </a:t>
            </a:r>
            <a:r>
              <a:rPr sz="2400" b="1" spc="-6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cold places,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400" b="1" spc="5" dirty="0">
                <a:solidFill>
                  <a:srgbClr val="800000"/>
                </a:solidFill>
                <a:latin typeface="Arial"/>
                <a:cs typeface="Arial"/>
              </a:rPr>
              <a:t>cooling </a:t>
            </a:r>
            <a:r>
              <a:rPr sz="2400" b="1" spc="45" dirty="0">
                <a:solidFill>
                  <a:srgbClr val="800000"/>
                </a:solidFill>
                <a:latin typeface="Arial"/>
                <a:cs typeface="Arial"/>
              </a:rPr>
              <a:t>water </a:t>
            </a:r>
            <a:r>
              <a:rPr sz="2400" b="1" spc="-60" dirty="0">
                <a:solidFill>
                  <a:srgbClr val="800000"/>
                </a:solidFill>
                <a:latin typeface="Arial"/>
                <a:cs typeface="Arial"/>
              </a:rPr>
              <a:t>in 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400" b="1" spc="10" dirty="0">
                <a:solidFill>
                  <a:srgbClr val="800000"/>
                </a:solidFill>
                <a:latin typeface="Arial"/>
                <a:cs typeface="Arial"/>
              </a:rPr>
              <a:t>cylinder 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jackets, </a:t>
            </a:r>
            <a:r>
              <a:rPr sz="2400" b="1" spc="20" dirty="0">
                <a:solidFill>
                  <a:srgbClr val="800000"/>
                </a:solidFill>
                <a:latin typeface="Arial"/>
                <a:cs typeface="Arial"/>
              </a:rPr>
              <a:t>radiator 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tanks </a:t>
            </a:r>
            <a:r>
              <a:rPr sz="2400" b="1" spc="50" dirty="0">
                <a:solidFill>
                  <a:srgbClr val="800000"/>
                </a:solidFill>
                <a:latin typeface="Arial"/>
                <a:cs typeface="Arial"/>
              </a:rPr>
              <a:t>and 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leading 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pipes </a:t>
            </a:r>
            <a:r>
              <a:rPr sz="2400" b="1" spc="-65" dirty="0">
                <a:solidFill>
                  <a:srgbClr val="800000"/>
                </a:solidFill>
                <a:latin typeface="Arial"/>
                <a:cs typeface="Arial"/>
              </a:rPr>
              <a:t>will</a:t>
            </a:r>
            <a:r>
              <a:rPr sz="2400" b="1" spc="5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800000"/>
                </a:solidFill>
                <a:latin typeface="Arial"/>
                <a:cs typeface="Arial"/>
              </a:rPr>
              <a:t>freeze, </a:t>
            </a:r>
            <a:r>
              <a:rPr sz="2400" b="1" spc="80" dirty="0">
                <a:solidFill>
                  <a:srgbClr val="800000"/>
                </a:solidFill>
                <a:latin typeface="Arial"/>
                <a:cs typeface="Arial"/>
              </a:rPr>
              <a:t>expand </a:t>
            </a:r>
            <a:r>
              <a:rPr sz="2400" b="1" spc="50" dirty="0">
                <a:solidFill>
                  <a:srgbClr val="800000"/>
                </a:solidFill>
                <a:latin typeface="Arial"/>
                <a:cs typeface="Arial"/>
              </a:rPr>
              <a:t>and 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lead </a:t>
            </a:r>
            <a:r>
              <a:rPr sz="2400" b="1" spc="-25" dirty="0">
                <a:solidFill>
                  <a:srgbClr val="800000"/>
                </a:solidFill>
                <a:latin typeface="Arial"/>
                <a:cs typeface="Arial"/>
              </a:rPr>
              <a:t>to </a:t>
            </a:r>
            <a:r>
              <a:rPr sz="2400" b="1" spc="-35" dirty="0">
                <a:solidFill>
                  <a:srgbClr val="800000"/>
                </a:solidFill>
                <a:latin typeface="Arial"/>
                <a:cs typeface="Arial"/>
              </a:rPr>
              <a:t>their  </a:t>
            </a:r>
            <a:r>
              <a:rPr sz="2400" b="1" spc="5" dirty="0">
                <a:solidFill>
                  <a:srgbClr val="800000"/>
                </a:solidFill>
                <a:latin typeface="Arial"/>
                <a:cs typeface="Arial"/>
              </a:rPr>
              <a:t>fracture. </a:t>
            </a:r>
            <a:r>
              <a:rPr sz="2400" b="1" spc="-215" dirty="0">
                <a:solidFill>
                  <a:srgbClr val="006500"/>
                </a:solidFill>
                <a:latin typeface="Arial"/>
                <a:cs typeface="Arial"/>
              </a:rPr>
              <a:t>To </a:t>
            </a:r>
            <a:r>
              <a:rPr sz="2400" b="1" spc="25" dirty="0">
                <a:solidFill>
                  <a:srgbClr val="006500"/>
                </a:solidFill>
                <a:latin typeface="Arial"/>
                <a:cs typeface="Arial"/>
              </a:rPr>
              <a:t>prevent </a:t>
            </a:r>
            <a:r>
              <a:rPr sz="2400" b="1" spc="145" dirty="0">
                <a:solidFill>
                  <a:srgbClr val="006500"/>
                </a:solidFill>
                <a:latin typeface="Arial"/>
                <a:cs typeface="Arial"/>
              </a:rPr>
              <a:t>damage </a:t>
            </a:r>
            <a:r>
              <a:rPr sz="2400" b="1" spc="-25" dirty="0">
                <a:solidFill>
                  <a:srgbClr val="006500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6500"/>
                </a:solidFill>
                <a:latin typeface="Arial"/>
                <a:cs typeface="Arial"/>
              </a:rPr>
              <a:t>the </a:t>
            </a:r>
            <a:r>
              <a:rPr sz="2400" b="1" spc="25" dirty="0">
                <a:solidFill>
                  <a:srgbClr val="006500"/>
                </a:solidFill>
                <a:latin typeface="Arial"/>
                <a:cs typeface="Arial"/>
              </a:rPr>
              <a:t>engine </a:t>
            </a:r>
            <a:r>
              <a:rPr sz="2400" b="1" spc="50" dirty="0">
                <a:solidFill>
                  <a:srgbClr val="006500"/>
                </a:solidFill>
                <a:latin typeface="Arial"/>
                <a:cs typeface="Arial"/>
              </a:rPr>
              <a:t>and  </a:t>
            </a:r>
            <a:r>
              <a:rPr sz="2400" b="1" spc="20" dirty="0">
                <a:solidFill>
                  <a:srgbClr val="006500"/>
                </a:solidFill>
                <a:latin typeface="Arial"/>
                <a:cs typeface="Arial"/>
              </a:rPr>
              <a:t>radiator </a:t>
            </a:r>
            <a:r>
              <a:rPr sz="2400" b="1" spc="-35" dirty="0">
                <a:solidFill>
                  <a:srgbClr val="006500"/>
                </a:solidFill>
                <a:latin typeface="Arial"/>
                <a:cs typeface="Arial"/>
              </a:rPr>
              <a:t>during </a:t>
            </a:r>
            <a:r>
              <a:rPr sz="2400" b="1" spc="-25" dirty="0">
                <a:solidFill>
                  <a:srgbClr val="006500"/>
                </a:solidFill>
                <a:latin typeface="Arial"/>
                <a:cs typeface="Arial"/>
              </a:rPr>
              <a:t>winter </a:t>
            </a:r>
            <a:r>
              <a:rPr sz="2400" b="1" spc="50" dirty="0">
                <a:solidFill>
                  <a:srgbClr val="006500"/>
                </a:solidFill>
                <a:latin typeface="Arial"/>
                <a:cs typeface="Arial"/>
              </a:rPr>
              <a:t>weather, </a:t>
            </a:r>
            <a:r>
              <a:rPr sz="2400" b="1" spc="-15" dirty="0">
                <a:solidFill>
                  <a:srgbClr val="006500"/>
                </a:solidFill>
                <a:latin typeface="Arial"/>
                <a:cs typeface="Arial"/>
              </a:rPr>
              <a:t>suitable </a:t>
            </a:r>
            <a:r>
              <a:rPr sz="2400" b="1" spc="-55" dirty="0">
                <a:solidFill>
                  <a:srgbClr val="006500"/>
                </a:solidFill>
                <a:latin typeface="Arial"/>
                <a:cs typeface="Arial"/>
              </a:rPr>
              <a:t>liquids </a:t>
            </a:r>
            <a:r>
              <a:rPr sz="2400" b="1" spc="-70" dirty="0">
                <a:solidFill>
                  <a:srgbClr val="006500"/>
                </a:solidFill>
                <a:latin typeface="Arial"/>
                <a:cs typeface="Arial"/>
              </a:rPr>
              <a:t>or  </a:t>
            </a:r>
            <a:r>
              <a:rPr sz="2400" b="1" spc="50" dirty="0">
                <a:solidFill>
                  <a:srgbClr val="006500"/>
                </a:solidFill>
                <a:latin typeface="Arial"/>
                <a:cs typeface="Arial"/>
              </a:rPr>
              <a:t>compound </a:t>
            </a:r>
            <a:r>
              <a:rPr sz="2400" b="1" spc="-35" dirty="0">
                <a:solidFill>
                  <a:srgbClr val="006500"/>
                </a:solidFill>
                <a:latin typeface="Arial"/>
                <a:cs typeface="Arial"/>
              </a:rPr>
              <a:t>substances </a:t>
            </a:r>
            <a:r>
              <a:rPr sz="2400" b="1" i="1" spc="20" dirty="0">
                <a:solidFill>
                  <a:srgbClr val="006500"/>
                </a:solidFill>
                <a:latin typeface="Arial"/>
                <a:cs typeface="Arial"/>
              </a:rPr>
              <a:t>(</a:t>
            </a:r>
            <a:r>
              <a:rPr sz="2400" b="1" i="1" spc="20" dirty="0">
                <a:latin typeface="Arial"/>
                <a:cs typeface="Arial"/>
              </a:rPr>
              <a:t>known </a:t>
            </a:r>
            <a:r>
              <a:rPr sz="2400" b="1" i="1" spc="-80" dirty="0">
                <a:latin typeface="Arial"/>
                <a:cs typeface="Arial"/>
              </a:rPr>
              <a:t>as </a:t>
            </a:r>
            <a:r>
              <a:rPr sz="2400" b="1" i="1" spc="-15" dirty="0">
                <a:latin typeface="Arial"/>
                <a:cs typeface="Arial"/>
              </a:rPr>
              <a:t>anti-freezers) </a:t>
            </a:r>
            <a:r>
              <a:rPr sz="2400" b="1" i="1" spc="-1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006500"/>
                </a:solidFill>
                <a:latin typeface="Arial"/>
                <a:cs typeface="Arial"/>
              </a:rPr>
              <a:t>which </a:t>
            </a:r>
            <a:r>
              <a:rPr sz="2400" b="1" spc="45" dirty="0">
                <a:solidFill>
                  <a:srgbClr val="006500"/>
                </a:solidFill>
                <a:latin typeface="Arial"/>
                <a:cs typeface="Arial"/>
              </a:rPr>
              <a:t>go </a:t>
            </a:r>
            <a:r>
              <a:rPr sz="2400" b="1" spc="-45" dirty="0">
                <a:solidFill>
                  <a:srgbClr val="006500"/>
                </a:solidFill>
                <a:latin typeface="Arial"/>
                <a:cs typeface="Arial"/>
              </a:rPr>
              <a:t>into </a:t>
            </a:r>
            <a:r>
              <a:rPr sz="2400" b="1" spc="-60" dirty="0">
                <a:solidFill>
                  <a:srgbClr val="006500"/>
                </a:solidFill>
                <a:latin typeface="Arial"/>
                <a:cs typeface="Arial"/>
              </a:rPr>
              <a:t>solution </a:t>
            </a:r>
            <a:r>
              <a:rPr sz="2400" b="1" spc="15" dirty="0">
                <a:solidFill>
                  <a:srgbClr val="006500"/>
                </a:solidFill>
                <a:latin typeface="Arial"/>
                <a:cs typeface="Arial"/>
              </a:rPr>
              <a:t>are </a:t>
            </a:r>
            <a:r>
              <a:rPr sz="2400" b="1" spc="110" dirty="0">
                <a:solidFill>
                  <a:srgbClr val="006500"/>
                </a:solidFill>
                <a:latin typeface="Arial"/>
                <a:cs typeface="Arial"/>
              </a:rPr>
              <a:t>added </a:t>
            </a:r>
            <a:r>
              <a:rPr sz="2400" b="1" spc="-25" dirty="0">
                <a:solidFill>
                  <a:srgbClr val="006500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6500"/>
                </a:solidFill>
                <a:latin typeface="Arial"/>
                <a:cs typeface="Arial"/>
              </a:rPr>
              <a:t>the </a:t>
            </a:r>
            <a:r>
              <a:rPr sz="2400" b="1" spc="45" dirty="0">
                <a:solidFill>
                  <a:srgbClr val="006500"/>
                </a:solidFill>
                <a:latin typeface="Arial"/>
                <a:cs typeface="Arial"/>
              </a:rPr>
              <a:t>water </a:t>
            </a:r>
            <a:r>
              <a:rPr sz="2400" b="1" spc="-25" dirty="0">
                <a:solidFill>
                  <a:srgbClr val="006500"/>
                </a:solidFill>
                <a:latin typeface="Arial"/>
                <a:cs typeface="Arial"/>
              </a:rPr>
              <a:t>to  </a:t>
            </a:r>
            <a:r>
              <a:rPr sz="2400" b="1" spc="5" dirty="0">
                <a:solidFill>
                  <a:srgbClr val="006500"/>
                </a:solidFill>
                <a:latin typeface="Arial"/>
                <a:cs typeface="Arial"/>
              </a:rPr>
              <a:t>lower </a:t>
            </a:r>
            <a:r>
              <a:rPr sz="2400" b="1" spc="-5" dirty="0">
                <a:solidFill>
                  <a:srgbClr val="006500"/>
                </a:solidFill>
                <a:latin typeface="Arial"/>
                <a:cs typeface="Arial"/>
              </a:rPr>
              <a:t>the </a:t>
            </a:r>
            <a:r>
              <a:rPr sz="2400" b="1" spc="-20" dirty="0">
                <a:solidFill>
                  <a:srgbClr val="006500"/>
                </a:solidFill>
                <a:latin typeface="Arial"/>
                <a:cs typeface="Arial"/>
              </a:rPr>
              <a:t>freezing </a:t>
            </a:r>
            <a:r>
              <a:rPr sz="2400" b="1" spc="35" dirty="0">
                <a:solidFill>
                  <a:srgbClr val="006500"/>
                </a:solidFill>
                <a:latin typeface="Arial"/>
                <a:cs typeface="Arial"/>
              </a:rPr>
              <a:t>temperature </a:t>
            </a:r>
            <a:r>
              <a:rPr sz="2400" b="1" spc="-50" dirty="0">
                <a:solidFill>
                  <a:srgbClr val="00650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6500"/>
                </a:solidFill>
                <a:latin typeface="Arial"/>
                <a:cs typeface="Arial"/>
              </a:rPr>
              <a:t>the</a:t>
            </a:r>
            <a:r>
              <a:rPr sz="2400" b="1" spc="56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006500"/>
                </a:solidFill>
                <a:latin typeface="Arial"/>
                <a:cs typeface="Arial"/>
              </a:rPr>
              <a:t>coolant.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800000"/>
              </a:buClr>
              <a:buFont typeface="Wingdings"/>
              <a:buChar char=""/>
            </a:pPr>
            <a:endParaRPr sz="2550">
              <a:latin typeface="Times New Roman"/>
              <a:cs typeface="Times New Roman"/>
            </a:endParaRPr>
          </a:p>
          <a:p>
            <a:pPr marL="104139" marR="161290" lvl="1" indent="-15240" algn="just">
              <a:lnSpc>
                <a:spcPts val="2590"/>
              </a:lnSpc>
              <a:buSzPct val="83333"/>
              <a:buFont typeface="Wingdings"/>
              <a:buChar char=""/>
              <a:tabLst>
                <a:tab pos="401320" algn="l"/>
              </a:tabLst>
            </a:pPr>
            <a:r>
              <a:rPr sz="2400" b="1" spc="-30" dirty="0">
                <a:latin typeface="Arial"/>
                <a:cs typeface="Arial"/>
              </a:rPr>
              <a:t>Ethylene </a:t>
            </a:r>
            <a:r>
              <a:rPr sz="2400" b="1" spc="30" dirty="0">
                <a:latin typeface="Arial"/>
                <a:cs typeface="Arial"/>
              </a:rPr>
              <a:t>glycol </a:t>
            </a:r>
            <a:r>
              <a:rPr sz="2400" b="1" spc="-185" dirty="0">
                <a:latin typeface="Arial"/>
                <a:cs typeface="Arial"/>
              </a:rPr>
              <a:t>is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spc="-60" dirty="0">
                <a:latin typeface="Arial"/>
                <a:cs typeface="Arial"/>
              </a:rPr>
              <a:t>most </a:t>
            </a:r>
            <a:r>
              <a:rPr sz="2400" b="1" spc="25" dirty="0">
                <a:latin typeface="Arial"/>
                <a:cs typeface="Arial"/>
              </a:rPr>
              <a:t>widely </a:t>
            </a:r>
            <a:r>
              <a:rPr sz="2400" b="1" spc="-15" dirty="0">
                <a:latin typeface="Arial"/>
                <a:cs typeface="Arial"/>
              </a:rPr>
              <a:t>used  </a:t>
            </a:r>
            <a:r>
              <a:rPr sz="2400" b="1" spc="20" dirty="0">
                <a:latin typeface="Arial"/>
                <a:cs typeface="Arial"/>
              </a:rPr>
              <a:t>automotive </a:t>
            </a:r>
            <a:r>
              <a:rPr sz="2400" b="1" spc="-5" dirty="0">
                <a:latin typeface="Arial"/>
                <a:cs typeface="Arial"/>
              </a:rPr>
              <a:t>cooling-system </a:t>
            </a:r>
            <a:r>
              <a:rPr sz="2400" b="1" dirty="0">
                <a:latin typeface="Arial"/>
                <a:cs typeface="Arial"/>
              </a:rPr>
              <a:t>antifreeze,  </a:t>
            </a:r>
            <a:r>
              <a:rPr sz="2400" b="1" spc="5" dirty="0">
                <a:latin typeface="Arial"/>
                <a:cs typeface="Arial"/>
              </a:rPr>
              <a:t>although </a:t>
            </a:r>
            <a:r>
              <a:rPr sz="2400" b="1" spc="35" dirty="0">
                <a:latin typeface="Arial"/>
                <a:cs typeface="Arial"/>
              </a:rPr>
              <a:t>methanol, </a:t>
            </a:r>
            <a:r>
              <a:rPr sz="2400" b="1" spc="20" dirty="0">
                <a:latin typeface="Arial"/>
                <a:cs typeface="Arial"/>
              </a:rPr>
              <a:t>ethanol, </a:t>
            </a:r>
            <a:r>
              <a:rPr sz="2400" b="1" spc="-25" dirty="0">
                <a:latin typeface="Arial"/>
                <a:cs typeface="Arial"/>
              </a:rPr>
              <a:t>isopropyl </a:t>
            </a:r>
            <a:r>
              <a:rPr sz="2400" b="1" spc="30" dirty="0">
                <a:latin typeface="Arial"/>
                <a:cs typeface="Arial"/>
              </a:rPr>
              <a:t>alcohol,  </a:t>
            </a:r>
            <a:r>
              <a:rPr sz="2400" b="1" spc="45" dirty="0">
                <a:latin typeface="Arial"/>
                <a:cs typeface="Arial"/>
              </a:rPr>
              <a:t>and </a:t>
            </a:r>
            <a:r>
              <a:rPr sz="2400" b="1" spc="30" dirty="0">
                <a:latin typeface="Arial"/>
                <a:cs typeface="Arial"/>
              </a:rPr>
              <a:t>propylene glycol </a:t>
            </a:r>
            <a:r>
              <a:rPr sz="2400" b="1" spc="15" dirty="0">
                <a:latin typeface="Arial"/>
                <a:cs typeface="Arial"/>
              </a:rPr>
              <a:t>are </a:t>
            </a:r>
            <a:r>
              <a:rPr sz="2400" b="1" spc="-55" dirty="0">
                <a:latin typeface="Arial"/>
                <a:cs typeface="Arial"/>
              </a:rPr>
              <a:t>also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4276" y="727456"/>
            <a:ext cx="47390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20" dirty="0">
                <a:latin typeface="Arial"/>
                <a:cs typeface="Arial"/>
              </a:rPr>
              <a:t>Requirements </a:t>
            </a:r>
            <a:r>
              <a:rPr sz="2600" spc="-55" dirty="0">
                <a:latin typeface="Arial"/>
                <a:cs typeface="Arial"/>
              </a:rPr>
              <a:t>of </a:t>
            </a:r>
            <a:r>
              <a:rPr sz="2600" spc="5" dirty="0">
                <a:latin typeface="Arial"/>
                <a:cs typeface="Arial"/>
              </a:rPr>
              <a:t>anti-</a:t>
            </a:r>
            <a:r>
              <a:rPr sz="2600" spc="35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freezers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7386" y="1296974"/>
            <a:ext cx="7005320" cy="441579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5875" indent="-3175">
              <a:lnSpc>
                <a:spcPct val="100000"/>
              </a:lnSpc>
              <a:spcBef>
                <a:spcPts val="1225"/>
              </a:spcBef>
              <a:buSzPct val="80000"/>
              <a:buFont typeface="Wingdings"/>
              <a:buChar char=""/>
              <a:tabLst>
                <a:tab pos="410209" algn="l"/>
                <a:tab pos="410845" algn="l"/>
              </a:tabLst>
            </a:pPr>
            <a:r>
              <a:rPr sz="2500" b="1" spc="-70" dirty="0">
                <a:solidFill>
                  <a:srgbClr val="006500"/>
                </a:solidFill>
                <a:latin typeface="Arial"/>
                <a:cs typeface="Arial"/>
              </a:rPr>
              <a:t>They </a:t>
            </a:r>
            <a:r>
              <a:rPr sz="2500" b="1" spc="-55" dirty="0">
                <a:solidFill>
                  <a:srgbClr val="006500"/>
                </a:solidFill>
                <a:latin typeface="Arial"/>
                <a:cs typeface="Arial"/>
              </a:rPr>
              <a:t>should </a:t>
            </a:r>
            <a:r>
              <a:rPr sz="2500" b="1" spc="-15" dirty="0">
                <a:solidFill>
                  <a:srgbClr val="006500"/>
                </a:solidFill>
                <a:latin typeface="Arial"/>
                <a:cs typeface="Arial"/>
              </a:rPr>
              <a:t>thoroughly mix </a:t>
            </a:r>
            <a:r>
              <a:rPr sz="2500" b="1" spc="-50" dirty="0">
                <a:solidFill>
                  <a:srgbClr val="006500"/>
                </a:solidFill>
                <a:latin typeface="Arial"/>
                <a:cs typeface="Arial"/>
              </a:rPr>
              <a:t>with</a:t>
            </a:r>
            <a:r>
              <a:rPr sz="2500" b="1" spc="38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00" b="1" spc="35" dirty="0">
                <a:solidFill>
                  <a:srgbClr val="006500"/>
                </a:solidFill>
                <a:latin typeface="Arial"/>
                <a:cs typeface="Arial"/>
              </a:rPr>
              <a:t>water.</a:t>
            </a:r>
            <a:endParaRPr sz="2500">
              <a:latin typeface="Arial"/>
              <a:cs typeface="Arial"/>
            </a:endParaRPr>
          </a:p>
          <a:p>
            <a:pPr marL="15875" marR="19050" indent="-3175" algn="just">
              <a:lnSpc>
                <a:spcPts val="2780"/>
              </a:lnSpc>
              <a:spcBef>
                <a:spcPts val="1405"/>
              </a:spcBef>
              <a:buSzPct val="84000"/>
              <a:buFont typeface="Wingdings"/>
              <a:buChar char=""/>
              <a:tabLst>
                <a:tab pos="429895" algn="l"/>
              </a:tabLst>
            </a:pPr>
            <a:r>
              <a:rPr sz="2500" b="1" spc="-70" dirty="0">
                <a:solidFill>
                  <a:srgbClr val="800000"/>
                </a:solidFill>
                <a:latin typeface="Arial"/>
                <a:cs typeface="Arial"/>
              </a:rPr>
              <a:t>They </a:t>
            </a:r>
            <a:r>
              <a:rPr sz="2500" b="1" spc="-55" dirty="0">
                <a:solidFill>
                  <a:srgbClr val="800000"/>
                </a:solidFill>
                <a:latin typeface="Arial"/>
                <a:cs typeface="Arial"/>
              </a:rPr>
              <a:t>should </a:t>
            </a:r>
            <a:r>
              <a:rPr sz="2500" b="1" spc="-15" dirty="0">
                <a:solidFill>
                  <a:srgbClr val="800000"/>
                </a:solidFill>
                <a:latin typeface="Arial"/>
                <a:cs typeface="Arial"/>
              </a:rPr>
              <a:t>not </a:t>
            </a:r>
            <a:r>
              <a:rPr sz="2500" b="1" spc="15" dirty="0">
                <a:solidFill>
                  <a:srgbClr val="800000"/>
                </a:solidFill>
                <a:latin typeface="Arial"/>
                <a:cs typeface="Arial"/>
              </a:rPr>
              <a:t>corrode </a:t>
            </a:r>
            <a:r>
              <a:rPr sz="25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500" b="1" spc="-105" dirty="0">
                <a:solidFill>
                  <a:srgbClr val="800000"/>
                </a:solidFill>
                <a:latin typeface="Arial"/>
                <a:cs typeface="Arial"/>
              </a:rPr>
              <a:t>surfa </a:t>
            </a:r>
            <a:r>
              <a:rPr sz="2500" b="1" spc="-30" dirty="0">
                <a:solidFill>
                  <a:srgbClr val="800000"/>
                </a:solidFill>
                <a:latin typeface="Arial"/>
                <a:cs typeface="Arial"/>
              </a:rPr>
              <a:t>ces </a:t>
            </a:r>
            <a:r>
              <a:rPr sz="2500" b="1" spc="-50" dirty="0">
                <a:solidFill>
                  <a:srgbClr val="800000"/>
                </a:solidFill>
                <a:latin typeface="Arial"/>
                <a:cs typeface="Arial"/>
              </a:rPr>
              <a:t>with  </a:t>
            </a:r>
            <a:r>
              <a:rPr sz="2500" b="1" spc="15" dirty="0">
                <a:solidFill>
                  <a:srgbClr val="800000"/>
                </a:solidFill>
                <a:latin typeface="Arial"/>
                <a:cs typeface="Arial"/>
              </a:rPr>
              <a:t>which </a:t>
            </a:r>
            <a:r>
              <a:rPr sz="2500" b="1" spc="25" dirty="0">
                <a:solidFill>
                  <a:srgbClr val="800000"/>
                </a:solidFill>
                <a:latin typeface="Arial"/>
                <a:cs typeface="Arial"/>
              </a:rPr>
              <a:t>they </a:t>
            </a:r>
            <a:r>
              <a:rPr sz="2500" b="1" spc="15" dirty="0">
                <a:solidFill>
                  <a:srgbClr val="800000"/>
                </a:solidFill>
                <a:latin typeface="Arial"/>
                <a:cs typeface="Arial"/>
              </a:rPr>
              <a:t>are </a:t>
            </a:r>
            <a:r>
              <a:rPr sz="2500" b="1" spc="-65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sz="2500" b="1" spc="35" dirty="0">
                <a:solidFill>
                  <a:srgbClr val="800000"/>
                </a:solidFill>
                <a:latin typeface="Arial"/>
                <a:cs typeface="Arial"/>
              </a:rPr>
              <a:t>conta</a:t>
            </a:r>
            <a:r>
              <a:rPr sz="2500" b="1" spc="-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00000"/>
                </a:solidFill>
                <a:latin typeface="Arial"/>
                <a:cs typeface="Arial"/>
              </a:rPr>
              <a:t>ct.</a:t>
            </a:r>
            <a:endParaRPr sz="2500">
              <a:latin typeface="Arial"/>
              <a:cs typeface="Arial"/>
            </a:endParaRPr>
          </a:p>
          <a:p>
            <a:pPr marL="12700" marR="5715" algn="just">
              <a:lnSpc>
                <a:spcPts val="2780"/>
              </a:lnSpc>
              <a:spcBef>
                <a:spcPts val="1350"/>
              </a:spcBef>
              <a:buSzPct val="84000"/>
              <a:buFont typeface="Wingdings"/>
              <a:buChar char=""/>
              <a:tabLst>
                <a:tab pos="429895" algn="l"/>
              </a:tabLst>
            </a:pPr>
            <a:r>
              <a:rPr sz="2500" b="1" spc="-120" dirty="0">
                <a:solidFill>
                  <a:srgbClr val="006500"/>
                </a:solidFill>
                <a:latin typeface="Arial"/>
                <a:cs typeface="Arial"/>
              </a:rPr>
              <a:t>Their </a:t>
            </a:r>
            <a:r>
              <a:rPr sz="2500" b="1" spc="-20" dirty="0">
                <a:solidFill>
                  <a:srgbClr val="006500"/>
                </a:solidFill>
                <a:latin typeface="Arial"/>
                <a:cs typeface="Arial"/>
              </a:rPr>
              <a:t>boiling point </a:t>
            </a:r>
            <a:r>
              <a:rPr sz="2500" b="1" spc="-55" dirty="0">
                <a:solidFill>
                  <a:srgbClr val="006500"/>
                </a:solidFill>
                <a:latin typeface="Arial"/>
                <a:cs typeface="Arial"/>
              </a:rPr>
              <a:t>should </a:t>
            </a:r>
            <a:r>
              <a:rPr sz="2500" b="1" spc="80" dirty="0">
                <a:solidFill>
                  <a:srgbClr val="006500"/>
                </a:solidFill>
                <a:latin typeface="Arial"/>
                <a:cs typeface="Arial"/>
              </a:rPr>
              <a:t>be </a:t>
            </a:r>
            <a:r>
              <a:rPr sz="2500" b="1" spc="-10" dirty="0">
                <a:solidFill>
                  <a:srgbClr val="006500"/>
                </a:solidFill>
                <a:latin typeface="Arial"/>
                <a:cs typeface="Arial"/>
              </a:rPr>
              <a:t>high </a:t>
            </a:r>
            <a:r>
              <a:rPr sz="2500" b="1" spc="-130" dirty="0">
                <a:solidFill>
                  <a:srgbClr val="006500"/>
                </a:solidFill>
                <a:latin typeface="Arial"/>
                <a:cs typeface="Arial"/>
              </a:rPr>
              <a:t>so </a:t>
            </a:r>
            <a:r>
              <a:rPr sz="2500" b="1" spc="10" dirty="0">
                <a:solidFill>
                  <a:srgbClr val="006500"/>
                </a:solidFill>
                <a:latin typeface="Arial"/>
                <a:cs typeface="Arial"/>
              </a:rPr>
              <a:t>that  </a:t>
            </a:r>
            <a:r>
              <a:rPr sz="2500" b="1" spc="-5" dirty="0">
                <a:solidFill>
                  <a:srgbClr val="006500"/>
                </a:solidFill>
                <a:latin typeface="Arial"/>
                <a:cs typeface="Arial"/>
              </a:rPr>
              <a:t>the </a:t>
            </a:r>
            <a:r>
              <a:rPr sz="2500" b="1" spc="-155" dirty="0">
                <a:solidFill>
                  <a:srgbClr val="006500"/>
                </a:solidFill>
                <a:latin typeface="Arial"/>
                <a:cs typeface="Arial"/>
              </a:rPr>
              <a:t>loss </a:t>
            </a:r>
            <a:r>
              <a:rPr sz="2500" b="1" spc="45" dirty="0">
                <a:solidFill>
                  <a:srgbClr val="006500"/>
                </a:solidFill>
                <a:latin typeface="Arial"/>
                <a:cs typeface="Arial"/>
              </a:rPr>
              <a:t>due </a:t>
            </a:r>
            <a:r>
              <a:rPr sz="2500" b="1" spc="-25" dirty="0">
                <a:solidFill>
                  <a:srgbClr val="006500"/>
                </a:solidFill>
                <a:latin typeface="Arial"/>
                <a:cs typeface="Arial"/>
              </a:rPr>
              <a:t>to </a:t>
            </a:r>
            <a:r>
              <a:rPr sz="2500" b="1" spc="45" dirty="0">
                <a:solidFill>
                  <a:srgbClr val="006500"/>
                </a:solidFill>
                <a:latin typeface="Arial"/>
                <a:cs typeface="Arial"/>
              </a:rPr>
              <a:t>evaporation </a:t>
            </a:r>
            <a:r>
              <a:rPr sz="2500" b="1" spc="-195" dirty="0">
                <a:solidFill>
                  <a:srgbClr val="006500"/>
                </a:solidFill>
                <a:latin typeface="Arial"/>
                <a:cs typeface="Arial"/>
              </a:rPr>
              <a:t>is</a:t>
            </a:r>
            <a:r>
              <a:rPr sz="2500" b="1" spc="3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500" b="1" spc="5" dirty="0">
                <a:solidFill>
                  <a:srgbClr val="006500"/>
                </a:solidFill>
                <a:latin typeface="Arial"/>
                <a:cs typeface="Arial"/>
              </a:rPr>
              <a:t>minimum.</a:t>
            </a:r>
            <a:endParaRPr sz="2500">
              <a:latin typeface="Arial"/>
              <a:cs typeface="Arial"/>
            </a:endParaRPr>
          </a:p>
          <a:p>
            <a:pPr marL="12700" marR="5080" algn="just">
              <a:lnSpc>
                <a:spcPts val="2780"/>
              </a:lnSpc>
              <a:spcBef>
                <a:spcPts val="1355"/>
              </a:spcBef>
              <a:buSzPct val="84000"/>
              <a:buFont typeface="Wingdings"/>
              <a:buChar char=""/>
              <a:tabLst>
                <a:tab pos="429895" algn="l"/>
              </a:tabLst>
            </a:pPr>
            <a:r>
              <a:rPr sz="2500" b="1" spc="-70" dirty="0">
                <a:solidFill>
                  <a:srgbClr val="800000"/>
                </a:solidFill>
                <a:latin typeface="Arial"/>
                <a:cs typeface="Arial"/>
              </a:rPr>
              <a:t>They </a:t>
            </a:r>
            <a:r>
              <a:rPr sz="2500" b="1" spc="-55" dirty="0">
                <a:solidFill>
                  <a:srgbClr val="800000"/>
                </a:solidFill>
                <a:latin typeface="Arial"/>
                <a:cs typeface="Arial"/>
              </a:rPr>
              <a:t>should </a:t>
            </a:r>
            <a:r>
              <a:rPr sz="2500" b="1" spc="-15" dirty="0">
                <a:solidFill>
                  <a:srgbClr val="800000"/>
                </a:solidFill>
                <a:latin typeface="Arial"/>
                <a:cs typeface="Arial"/>
              </a:rPr>
              <a:t>not </a:t>
            </a:r>
            <a:r>
              <a:rPr sz="2500" b="1" spc="-5" dirty="0">
                <a:solidFill>
                  <a:srgbClr val="800000"/>
                </a:solidFill>
                <a:latin typeface="Arial"/>
                <a:cs typeface="Arial"/>
              </a:rPr>
              <a:t>deposit </a:t>
            </a:r>
            <a:r>
              <a:rPr sz="2500" b="1" spc="40" dirty="0">
                <a:solidFill>
                  <a:srgbClr val="800000"/>
                </a:solidFill>
                <a:latin typeface="Arial"/>
                <a:cs typeface="Arial"/>
              </a:rPr>
              <a:t>any </a:t>
            </a:r>
            <a:r>
              <a:rPr sz="2500" b="1" spc="-5" dirty="0">
                <a:solidFill>
                  <a:srgbClr val="800000"/>
                </a:solidFill>
                <a:latin typeface="Arial"/>
                <a:cs typeface="Arial"/>
              </a:rPr>
              <a:t>foreign </a:t>
            </a:r>
            <a:r>
              <a:rPr sz="2500" b="1" spc="25" dirty="0">
                <a:solidFill>
                  <a:srgbClr val="800000"/>
                </a:solidFill>
                <a:latin typeface="Arial"/>
                <a:cs typeface="Arial"/>
              </a:rPr>
              <a:t>matter  </a:t>
            </a:r>
            <a:r>
              <a:rPr sz="2500" b="1" spc="-65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sz="25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500" b="1" spc="35" dirty="0">
                <a:solidFill>
                  <a:srgbClr val="800000"/>
                </a:solidFill>
                <a:latin typeface="Arial"/>
                <a:cs typeface="Arial"/>
              </a:rPr>
              <a:t>jackets, </a:t>
            </a:r>
            <a:r>
              <a:rPr sz="2500" b="1" spc="-10" dirty="0">
                <a:solidFill>
                  <a:srgbClr val="800000"/>
                </a:solidFill>
                <a:latin typeface="Arial"/>
                <a:cs typeface="Arial"/>
              </a:rPr>
              <a:t>hose, </a:t>
            </a:r>
            <a:r>
              <a:rPr sz="2500" b="1" dirty="0">
                <a:solidFill>
                  <a:srgbClr val="800000"/>
                </a:solidFill>
                <a:latin typeface="Arial"/>
                <a:cs typeface="Arial"/>
              </a:rPr>
              <a:t>pipes </a:t>
            </a:r>
            <a:r>
              <a:rPr sz="2500" b="1" spc="-70" dirty="0">
                <a:solidFill>
                  <a:srgbClr val="800000"/>
                </a:solidFill>
                <a:latin typeface="Arial"/>
                <a:cs typeface="Arial"/>
              </a:rPr>
              <a:t>or</a:t>
            </a:r>
            <a:r>
              <a:rPr sz="2500" b="1" spc="27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500" b="1" spc="15" dirty="0">
                <a:solidFill>
                  <a:srgbClr val="800000"/>
                </a:solidFill>
                <a:latin typeface="Arial"/>
                <a:cs typeface="Arial"/>
              </a:rPr>
              <a:t>radiator.</a:t>
            </a:r>
            <a:endParaRPr sz="2500">
              <a:latin typeface="Arial"/>
              <a:cs typeface="Arial"/>
            </a:endParaRPr>
          </a:p>
          <a:p>
            <a:pPr marL="25400" marR="10795" indent="-12700" algn="just">
              <a:lnSpc>
                <a:spcPct val="92900"/>
              </a:lnSpc>
              <a:spcBef>
                <a:spcPts val="1290"/>
              </a:spcBef>
              <a:buSzPct val="84000"/>
              <a:buFont typeface="Wingdings"/>
              <a:buChar char=""/>
              <a:tabLst>
                <a:tab pos="429895" algn="l"/>
              </a:tabLst>
            </a:pPr>
            <a:r>
              <a:rPr sz="2500" b="1" spc="-45" dirty="0">
                <a:solidFill>
                  <a:srgbClr val="006500"/>
                </a:solidFill>
                <a:latin typeface="Arial"/>
                <a:cs typeface="Arial"/>
              </a:rPr>
              <a:t>It </a:t>
            </a:r>
            <a:r>
              <a:rPr sz="2500" b="1" spc="-55" dirty="0">
                <a:solidFill>
                  <a:srgbClr val="006500"/>
                </a:solidFill>
                <a:latin typeface="Arial"/>
                <a:cs typeface="Arial"/>
              </a:rPr>
              <a:t>should </a:t>
            </a:r>
            <a:r>
              <a:rPr sz="2500" b="1" spc="80" dirty="0">
                <a:solidFill>
                  <a:srgbClr val="006500"/>
                </a:solidFill>
                <a:latin typeface="Arial"/>
                <a:cs typeface="Arial"/>
              </a:rPr>
              <a:t>be </a:t>
            </a:r>
            <a:r>
              <a:rPr sz="2500" b="1" spc="55" dirty="0">
                <a:solidFill>
                  <a:srgbClr val="006500"/>
                </a:solidFill>
                <a:latin typeface="Arial"/>
                <a:cs typeface="Arial"/>
              </a:rPr>
              <a:t>chemically </a:t>
            </a:r>
            <a:r>
              <a:rPr sz="2500" b="1" spc="10" dirty="0">
                <a:solidFill>
                  <a:srgbClr val="006500"/>
                </a:solidFill>
                <a:latin typeface="Arial"/>
                <a:cs typeface="Arial"/>
              </a:rPr>
              <a:t>stable, </a:t>
            </a:r>
            <a:r>
              <a:rPr sz="2500" b="1" dirty="0">
                <a:solidFill>
                  <a:srgbClr val="006500"/>
                </a:solidFill>
                <a:latin typeface="Arial"/>
                <a:cs typeface="Arial"/>
              </a:rPr>
              <a:t>a </a:t>
            </a:r>
            <a:r>
              <a:rPr sz="2500" b="1" spc="55" dirty="0">
                <a:solidFill>
                  <a:srgbClr val="006500"/>
                </a:solidFill>
                <a:latin typeface="Arial"/>
                <a:cs typeface="Arial"/>
              </a:rPr>
              <a:t>good  </a:t>
            </a:r>
            <a:r>
              <a:rPr sz="2500" b="1" spc="25" dirty="0">
                <a:solidFill>
                  <a:srgbClr val="006500"/>
                </a:solidFill>
                <a:latin typeface="Arial"/>
                <a:cs typeface="Arial"/>
              </a:rPr>
              <a:t>conductor </a:t>
            </a:r>
            <a:r>
              <a:rPr sz="2500" b="1" spc="-50" dirty="0">
                <a:solidFill>
                  <a:srgbClr val="006500"/>
                </a:solidFill>
                <a:latin typeface="Arial"/>
                <a:cs typeface="Arial"/>
              </a:rPr>
              <a:t>of </a:t>
            </a:r>
            <a:r>
              <a:rPr sz="2500" b="1" spc="65" dirty="0">
                <a:solidFill>
                  <a:srgbClr val="006500"/>
                </a:solidFill>
                <a:latin typeface="Arial"/>
                <a:cs typeface="Arial"/>
              </a:rPr>
              <a:t>heat, </a:t>
            </a:r>
            <a:r>
              <a:rPr sz="2500" b="1" spc="50" dirty="0">
                <a:solidFill>
                  <a:srgbClr val="006500"/>
                </a:solidFill>
                <a:latin typeface="Arial"/>
                <a:cs typeface="Arial"/>
              </a:rPr>
              <a:t>and </a:t>
            </a:r>
            <a:r>
              <a:rPr sz="2500" b="1" dirty="0">
                <a:solidFill>
                  <a:srgbClr val="006500"/>
                </a:solidFill>
                <a:latin typeface="Arial"/>
                <a:cs typeface="Arial"/>
              </a:rPr>
              <a:t>a </a:t>
            </a:r>
            <a:r>
              <a:rPr sz="2500" b="1" spc="-5" dirty="0">
                <a:solidFill>
                  <a:srgbClr val="006500"/>
                </a:solidFill>
                <a:latin typeface="Arial"/>
                <a:cs typeface="Arial"/>
              </a:rPr>
              <a:t>poor </a:t>
            </a:r>
            <a:r>
              <a:rPr sz="2500" b="1" spc="25" dirty="0">
                <a:solidFill>
                  <a:srgbClr val="006500"/>
                </a:solidFill>
                <a:latin typeface="Arial"/>
                <a:cs typeface="Arial"/>
              </a:rPr>
              <a:t>conductor </a:t>
            </a:r>
            <a:r>
              <a:rPr sz="2500" b="1" spc="-50" dirty="0">
                <a:solidFill>
                  <a:srgbClr val="006500"/>
                </a:solidFill>
                <a:latin typeface="Arial"/>
                <a:cs typeface="Arial"/>
              </a:rPr>
              <a:t>of  </a:t>
            </a:r>
            <a:r>
              <a:rPr sz="2500" b="1" dirty="0">
                <a:solidFill>
                  <a:srgbClr val="006500"/>
                </a:solidFill>
                <a:latin typeface="Arial"/>
                <a:cs typeface="Arial"/>
              </a:rPr>
              <a:t>electricity.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2500" y="0"/>
            <a:ext cx="19532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45" dirty="0">
                <a:solidFill>
                  <a:srgbClr val="800000"/>
                </a:solidFill>
                <a:latin typeface="Arial"/>
                <a:cs typeface="Arial"/>
              </a:rPr>
              <a:t>Conclusions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700" y="673100"/>
            <a:ext cx="8305800" cy="282000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89800"/>
              </a:lnSpc>
              <a:spcBef>
                <a:spcPts val="390"/>
              </a:spcBef>
              <a:buClr>
                <a:srgbClr val="006500"/>
              </a:buClr>
              <a:buSzPct val="83333"/>
              <a:buFont typeface="Wingdings"/>
              <a:buChar char=""/>
              <a:tabLst>
                <a:tab pos="410845" algn="l"/>
              </a:tabLst>
            </a:pP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5" dirty="0">
                <a:latin typeface="Arial"/>
                <a:cs typeface="Arial"/>
              </a:rPr>
              <a:t>cooling </a:t>
            </a:r>
            <a:r>
              <a:rPr sz="2000" b="1" spc="-55" dirty="0">
                <a:latin typeface="Arial"/>
                <a:cs typeface="Arial"/>
              </a:rPr>
              <a:t>system </a:t>
            </a:r>
            <a:r>
              <a:rPr sz="2000" b="1" spc="-85" dirty="0">
                <a:latin typeface="Arial"/>
                <a:cs typeface="Arial"/>
              </a:rPr>
              <a:t>must </a:t>
            </a:r>
            <a:r>
              <a:rPr sz="2000" b="1" spc="75" dirty="0">
                <a:latin typeface="Arial"/>
                <a:cs typeface="Arial"/>
              </a:rPr>
              <a:t>be </a:t>
            </a:r>
            <a:r>
              <a:rPr sz="2000" b="1" spc="25" dirty="0">
                <a:latin typeface="Arial"/>
                <a:cs typeface="Arial"/>
              </a:rPr>
              <a:t>provided </a:t>
            </a:r>
            <a:r>
              <a:rPr sz="2000" b="1" spc="-15" dirty="0">
                <a:latin typeface="Arial"/>
                <a:cs typeface="Arial"/>
              </a:rPr>
              <a:t>not </a:t>
            </a:r>
            <a:r>
              <a:rPr sz="2000" b="1" spc="63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only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25" dirty="0">
                <a:latin typeface="Arial"/>
                <a:cs typeface="Arial"/>
              </a:rPr>
              <a:t>prevent </a:t>
            </a:r>
            <a:r>
              <a:rPr sz="2000" b="1" spc="150" dirty="0">
                <a:latin typeface="Arial"/>
                <a:cs typeface="Arial"/>
              </a:rPr>
              <a:t>damage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vital </a:t>
            </a:r>
            <a:r>
              <a:rPr sz="2000" b="1" spc="-45" dirty="0">
                <a:latin typeface="Arial"/>
                <a:cs typeface="Arial"/>
              </a:rPr>
              <a:t>parts </a:t>
            </a:r>
            <a:r>
              <a:rPr sz="2000" b="1" spc="-50" dirty="0">
                <a:latin typeface="Arial"/>
                <a:cs typeface="Arial"/>
              </a:rPr>
              <a:t>of  </a:t>
            </a:r>
            <a:r>
              <a:rPr sz="2000" b="1" spc="-5" dirty="0">
                <a:latin typeface="Arial"/>
                <a:cs typeface="Arial"/>
              </a:rPr>
              <a:t>the </a:t>
            </a:r>
            <a:r>
              <a:rPr sz="2000" b="1" spc="25" dirty="0">
                <a:latin typeface="Arial"/>
                <a:cs typeface="Arial"/>
              </a:rPr>
              <a:t>engine </a:t>
            </a:r>
            <a:r>
              <a:rPr sz="2000" b="1" spc="45" dirty="0">
                <a:latin typeface="Arial"/>
                <a:cs typeface="Arial"/>
              </a:rPr>
              <a:t>(due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-10" dirty="0">
                <a:latin typeface="Arial"/>
                <a:cs typeface="Arial"/>
              </a:rPr>
              <a:t>high </a:t>
            </a:r>
            <a:r>
              <a:rPr sz="2000" b="1" spc="45" dirty="0">
                <a:latin typeface="Arial"/>
                <a:cs typeface="Arial"/>
              </a:rPr>
              <a:t>temperature), </a:t>
            </a:r>
            <a:r>
              <a:rPr sz="2000" b="1" spc="-20" dirty="0">
                <a:latin typeface="Arial"/>
                <a:cs typeface="Arial"/>
              </a:rPr>
              <a:t>but  </a:t>
            </a:r>
            <a:r>
              <a:rPr sz="2000" b="1" spc="-5" dirty="0">
                <a:latin typeface="Arial"/>
                <a:cs typeface="Arial"/>
              </a:rPr>
              <a:t>the </a:t>
            </a:r>
            <a:r>
              <a:rPr sz="2000" b="1" spc="35" dirty="0">
                <a:latin typeface="Arial"/>
                <a:cs typeface="Arial"/>
              </a:rPr>
              <a:t>temperature </a:t>
            </a:r>
            <a:r>
              <a:rPr sz="2000" b="1" spc="-50" dirty="0">
                <a:latin typeface="Arial"/>
                <a:cs typeface="Arial"/>
              </a:rPr>
              <a:t>of </a:t>
            </a:r>
            <a:r>
              <a:rPr sz="2000" b="1" spc="-20" dirty="0">
                <a:latin typeface="Arial"/>
                <a:cs typeface="Arial"/>
              </a:rPr>
              <a:t>these </a:t>
            </a:r>
            <a:r>
              <a:rPr sz="2000" b="1" spc="20" dirty="0">
                <a:latin typeface="Arial"/>
                <a:cs typeface="Arial"/>
              </a:rPr>
              <a:t>components </a:t>
            </a:r>
            <a:r>
              <a:rPr sz="2000" b="1" spc="-85" dirty="0">
                <a:latin typeface="Arial"/>
                <a:cs typeface="Arial"/>
              </a:rPr>
              <a:t>must  </a:t>
            </a:r>
            <a:r>
              <a:rPr sz="2000" b="1" spc="75" dirty="0">
                <a:latin typeface="Arial"/>
                <a:cs typeface="Arial"/>
              </a:rPr>
              <a:t>be </a:t>
            </a:r>
            <a:r>
              <a:rPr sz="2000" b="1" spc="45" dirty="0">
                <a:latin typeface="Arial"/>
                <a:cs typeface="Arial"/>
              </a:rPr>
              <a:t>maintained </a:t>
            </a:r>
            <a:r>
              <a:rPr sz="2000" b="1" spc="-50" dirty="0">
                <a:latin typeface="Arial"/>
                <a:cs typeface="Arial"/>
              </a:rPr>
              <a:t>within </a:t>
            </a:r>
            <a:r>
              <a:rPr sz="2000" b="1" spc="10" dirty="0">
                <a:latin typeface="Arial"/>
                <a:cs typeface="Arial"/>
              </a:rPr>
              <a:t>certain </a:t>
            </a:r>
            <a:r>
              <a:rPr sz="2000" b="1" spc="-90" dirty="0">
                <a:latin typeface="Arial"/>
                <a:cs typeface="Arial"/>
              </a:rPr>
              <a:t>limits </a:t>
            </a:r>
            <a:r>
              <a:rPr sz="2000" b="1" spc="-60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order 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30" dirty="0">
                <a:latin typeface="Arial"/>
                <a:cs typeface="Arial"/>
              </a:rPr>
              <a:t>obtain </a:t>
            </a:r>
            <a:r>
              <a:rPr sz="2000" b="1" spc="50" dirty="0">
                <a:latin typeface="Arial"/>
                <a:cs typeface="Arial"/>
              </a:rPr>
              <a:t>maximum </a:t>
            </a:r>
            <a:r>
              <a:rPr sz="2000" b="1" spc="35" dirty="0">
                <a:latin typeface="Arial"/>
                <a:cs typeface="Arial"/>
              </a:rPr>
              <a:t>performance </a:t>
            </a:r>
            <a:r>
              <a:rPr sz="2000" b="1" spc="-45" dirty="0">
                <a:latin typeface="Arial"/>
                <a:cs typeface="Arial"/>
              </a:rPr>
              <a:t>from </a:t>
            </a:r>
            <a:r>
              <a:rPr sz="2000" b="1" spc="-5" dirty="0">
                <a:latin typeface="Arial"/>
                <a:cs typeface="Arial"/>
              </a:rPr>
              <a:t>the  </a:t>
            </a:r>
            <a:r>
              <a:rPr sz="2000" b="1" spc="35" dirty="0">
                <a:latin typeface="Arial"/>
                <a:cs typeface="Arial"/>
              </a:rPr>
              <a:t>engine. </a:t>
            </a:r>
            <a:r>
              <a:rPr sz="2000" b="1" spc="-215" dirty="0">
                <a:solidFill>
                  <a:srgbClr val="800000"/>
                </a:solidFill>
                <a:latin typeface="Arial"/>
                <a:cs typeface="Arial"/>
              </a:rPr>
              <a:t>To </a:t>
            </a:r>
            <a:r>
              <a:rPr sz="2000" b="1" spc="95" dirty="0">
                <a:solidFill>
                  <a:srgbClr val="800000"/>
                </a:solidFill>
                <a:latin typeface="Arial"/>
                <a:cs typeface="Arial"/>
              </a:rPr>
              <a:t>keep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cylinders 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from  </a:t>
            </a:r>
            <a:r>
              <a:rPr sz="2000" b="1" spc="30" dirty="0">
                <a:solidFill>
                  <a:srgbClr val="800000"/>
                </a:solidFill>
                <a:latin typeface="Arial"/>
                <a:cs typeface="Arial"/>
              </a:rPr>
              <a:t>overheating, </a:t>
            </a:r>
            <a:r>
              <a:rPr sz="2000" b="1" spc="25" dirty="0">
                <a:solidFill>
                  <a:srgbClr val="800000"/>
                </a:solidFill>
                <a:latin typeface="Arial"/>
                <a:cs typeface="Arial"/>
              </a:rPr>
              <a:t>they </a:t>
            </a:r>
            <a:r>
              <a:rPr sz="2000" b="1" spc="15" dirty="0">
                <a:solidFill>
                  <a:srgbClr val="800000"/>
                </a:solidFill>
                <a:latin typeface="Arial"/>
                <a:cs typeface="Arial"/>
              </a:rPr>
              <a:t>are </a:t>
            </a:r>
            <a:r>
              <a:rPr sz="2000" b="1" spc="-30" dirty="0">
                <a:solidFill>
                  <a:srgbClr val="800000"/>
                </a:solidFill>
                <a:latin typeface="Arial"/>
                <a:cs typeface="Arial"/>
              </a:rPr>
              <a:t>surrounded 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a  </a:t>
            </a:r>
            <a:r>
              <a:rPr sz="2000" b="1" spc="45" dirty="0">
                <a:solidFill>
                  <a:srgbClr val="800000"/>
                </a:solidFill>
                <a:latin typeface="Arial"/>
                <a:cs typeface="Arial"/>
              </a:rPr>
              <a:t>water </a:t>
            </a:r>
            <a:r>
              <a:rPr sz="2000" b="1" spc="95" dirty="0">
                <a:solidFill>
                  <a:srgbClr val="800000"/>
                </a:solidFill>
                <a:latin typeface="Arial"/>
                <a:cs typeface="Arial"/>
              </a:rPr>
              <a:t>jacket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on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liquid </a:t>
            </a:r>
            <a:r>
              <a:rPr sz="2000" b="1" spc="60" dirty="0">
                <a:solidFill>
                  <a:srgbClr val="800000"/>
                </a:solidFill>
                <a:latin typeface="Arial"/>
                <a:cs typeface="Arial"/>
              </a:rPr>
              <a:t>cooled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engines, </a:t>
            </a:r>
            <a:r>
              <a:rPr sz="2000" b="1" spc="-70" dirty="0">
                <a:solidFill>
                  <a:srgbClr val="800000"/>
                </a:solidFill>
                <a:latin typeface="Arial"/>
                <a:cs typeface="Arial"/>
              </a:rPr>
              <a:t>or  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80000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finned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surface </a:t>
            </a:r>
            <a:r>
              <a:rPr sz="2000" b="1" spc="-6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air </a:t>
            </a:r>
            <a:r>
              <a:rPr sz="2000" b="1" spc="60" dirty="0">
                <a:solidFill>
                  <a:srgbClr val="800000"/>
                </a:solidFill>
                <a:latin typeface="Arial"/>
                <a:cs typeface="Arial"/>
              </a:rPr>
              <a:t>cooled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engines. </a:t>
            </a:r>
            <a:r>
              <a:rPr sz="2000" b="1" spc="-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006500"/>
                </a:solidFill>
                <a:latin typeface="Arial"/>
                <a:cs typeface="Arial"/>
              </a:rPr>
              <a:t>Most </a:t>
            </a:r>
            <a:r>
              <a:rPr sz="2000" b="1" spc="-25" dirty="0">
                <a:solidFill>
                  <a:srgbClr val="006500"/>
                </a:solidFill>
                <a:latin typeface="Arial"/>
                <a:cs typeface="Arial"/>
              </a:rPr>
              <a:t>small </a:t>
            </a:r>
            <a:r>
              <a:rPr sz="2000" b="1" spc="45" dirty="0">
                <a:solidFill>
                  <a:srgbClr val="006500"/>
                </a:solidFill>
                <a:latin typeface="Arial"/>
                <a:cs typeface="Arial"/>
              </a:rPr>
              <a:t>and </a:t>
            </a:r>
            <a:r>
              <a:rPr sz="2000" b="1" spc="50" dirty="0">
                <a:solidFill>
                  <a:srgbClr val="006500"/>
                </a:solidFill>
                <a:latin typeface="Arial"/>
                <a:cs typeface="Arial"/>
              </a:rPr>
              <a:t>medium </a:t>
            </a:r>
            <a:r>
              <a:rPr sz="2000" b="1" spc="-45" dirty="0">
                <a:solidFill>
                  <a:srgbClr val="006500"/>
                </a:solidFill>
                <a:latin typeface="Arial"/>
                <a:cs typeface="Arial"/>
              </a:rPr>
              <a:t>sized </a:t>
            </a:r>
            <a:r>
              <a:rPr sz="2000" b="1" spc="-5" dirty="0">
                <a:solidFill>
                  <a:srgbClr val="006500"/>
                </a:solidFill>
                <a:latin typeface="Arial"/>
                <a:cs typeface="Arial"/>
              </a:rPr>
              <a:t>engines </a:t>
            </a:r>
            <a:r>
              <a:rPr sz="2000" b="1" spc="-15" dirty="0">
                <a:solidFill>
                  <a:srgbClr val="006500"/>
                </a:solidFill>
                <a:latin typeface="Arial"/>
                <a:cs typeface="Arial"/>
              </a:rPr>
              <a:t>used  </a:t>
            </a:r>
            <a:r>
              <a:rPr sz="2000" b="1" spc="-60" dirty="0">
                <a:solidFill>
                  <a:srgbClr val="006500"/>
                </a:solidFill>
                <a:latin typeface="Arial"/>
                <a:cs typeface="Arial"/>
              </a:rPr>
              <a:t>in </a:t>
            </a:r>
            <a:r>
              <a:rPr sz="2000" b="1" spc="10" dirty="0">
                <a:solidFill>
                  <a:srgbClr val="006500"/>
                </a:solidFill>
                <a:latin typeface="Arial"/>
                <a:cs typeface="Arial"/>
              </a:rPr>
              <a:t>two-wheelers, automobiles, </a:t>
            </a:r>
            <a:r>
              <a:rPr sz="2000" b="1" spc="-10" dirty="0">
                <a:solidFill>
                  <a:srgbClr val="006500"/>
                </a:solidFill>
                <a:latin typeface="Arial"/>
                <a:cs typeface="Arial"/>
              </a:rPr>
              <a:t>aircraft </a:t>
            </a:r>
            <a:r>
              <a:rPr sz="2000" b="1" spc="15" dirty="0">
                <a:solidFill>
                  <a:srgbClr val="006500"/>
                </a:solidFill>
                <a:latin typeface="Arial"/>
                <a:cs typeface="Arial"/>
              </a:rPr>
              <a:t>are  </a:t>
            </a:r>
            <a:r>
              <a:rPr sz="2000" b="1" spc="-50" dirty="0">
                <a:solidFill>
                  <a:srgbClr val="006500"/>
                </a:solidFill>
                <a:latin typeface="Arial"/>
                <a:cs typeface="Arial"/>
              </a:rPr>
              <a:t>air </a:t>
            </a:r>
            <a:r>
              <a:rPr sz="2000" b="1" spc="60" dirty="0">
                <a:solidFill>
                  <a:srgbClr val="006500"/>
                </a:solidFill>
                <a:latin typeface="Arial"/>
                <a:cs typeface="Arial"/>
              </a:rPr>
              <a:t>cooled, </a:t>
            </a:r>
            <a:r>
              <a:rPr sz="2000" b="1" spc="-20" dirty="0">
                <a:solidFill>
                  <a:srgbClr val="006500"/>
                </a:solidFill>
                <a:latin typeface="Arial"/>
                <a:cs typeface="Arial"/>
              </a:rPr>
              <a:t>while </a:t>
            </a:r>
            <a:r>
              <a:rPr sz="2000" b="1" spc="-5" dirty="0">
                <a:solidFill>
                  <a:srgbClr val="006500"/>
                </a:solidFill>
                <a:latin typeface="Arial"/>
                <a:cs typeface="Arial"/>
              </a:rPr>
              <a:t>the </a:t>
            </a:r>
            <a:r>
              <a:rPr sz="2000" b="1" spc="-20" dirty="0">
                <a:solidFill>
                  <a:srgbClr val="006500"/>
                </a:solidFill>
                <a:latin typeface="Arial"/>
                <a:cs typeface="Arial"/>
              </a:rPr>
              <a:t>stationery </a:t>
            </a:r>
            <a:r>
              <a:rPr sz="2000" b="1" spc="45" dirty="0">
                <a:solidFill>
                  <a:srgbClr val="006500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006500"/>
                </a:solidFill>
                <a:latin typeface="Arial"/>
                <a:cs typeface="Arial"/>
              </a:rPr>
              <a:t>some  </a:t>
            </a:r>
            <a:r>
              <a:rPr sz="2000" b="1" spc="30" dirty="0">
                <a:solidFill>
                  <a:srgbClr val="006500"/>
                </a:solidFill>
                <a:latin typeface="Arial"/>
                <a:cs typeface="Arial"/>
              </a:rPr>
              <a:t>automobile </a:t>
            </a:r>
            <a:r>
              <a:rPr sz="2000" b="1" spc="-5" dirty="0">
                <a:solidFill>
                  <a:srgbClr val="006500"/>
                </a:solidFill>
                <a:latin typeface="Arial"/>
                <a:cs typeface="Arial"/>
              </a:rPr>
              <a:t>engines </a:t>
            </a:r>
            <a:r>
              <a:rPr sz="2000" b="1" spc="15" dirty="0">
                <a:solidFill>
                  <a:srgbClr val="006500"/>
                </a:solidFill>
                <a:latin typeface="Arial"/>
                <a:cs typeface="Arial"/>
              </a:rPr>
              <a:t>are </a:t>
            </a:r>
            <a:r>
              <a:rPr sz="2000" b="1" spc="-25" dirty="0">
                <a:solidFill>
                  <a:srgbClr val="006500"/>
                </a:solidFill>
                <a:latin typeface="Arial"/>
                <a:cs typeface="Arial"/>
              </a:rPr>
              <a:t>liquid</a:t>
            </a:r>
            <a:r>
              <a:rPr sz="2000" b="1" spc="55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006500"/>
                </a:solidFill>
                <a:latin typeface="Arial"/>
                <a:cs typeface="Arial"/>
              </a:rPr>
              <a:t>cooled.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038" y="422656"/>
            <a:ext cx="19532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45" dirty="0">
                <a:solidFill>
                  <a:srgbClr val="33339A"/>
                </a:solidFill>
                <a:latin typeface="Arial"/>
                <a:cs typeface="Arial"/>
              </a:rPr>
              <a:t>Conclusions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1" y="1052829"/>
            <a:ext cx="8458200" cy="4247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006500"/>
                </a:solidFill>
                <a:latin typeface="Arial"/>
                <a:cs typeface="Arial"/>
              </a:rPr>
              <a:t>A </a:t>
            </a:r>
            <a:r>
              <a:rPr sz="2000" b="1" i="1" spc="50" dirty="0">
                <a:solidFill>
                  <a:srgbClr val="006500"/>
                </a:solidFill>
                <a:latin typeface="Arial"/>
                <a:cs typeface="Arial"/>
              </a:rPr>
              <a:t>typical </a:t>
            </a:r>
            <a:r>
              <a:rPr sz="2000" b="1" i="1" spc="20" dirty="0">
                <a:solidFill>
                  <a:srgbClr val="006500"/>
                </a:solidFill>
                <a:latin typeface="Arial"/>
                <a:cs typeface="Arial"/>
              </a:rPr>
              <a:t>automotive </a:t>
            </a:r>
            <a:r>
              <a:rPr sz="2000" b="1" i="1" spc="5" dirty="0">
                <a:solidFill>
                  <a:srgbClr val="006500"/>
                </a:solidFill>
                <a:latin typeface="Arial"/>
                <a:cs typeface="Arial"/>
              </a:rPr>
              <a:t>cooling </a:t>
            </a:r>
            <a:r>
              <a:rPr sz="2000" b="1" i="1" spc="-55" dirty="0">
                <a:solidFill>
                  <a:srgbClr val="006500"/>
                </a:solidFill>
                <a:latin typeface="Arial"/>
                <a:cs typeface="Arial"/>
              </a:rPr>
              <a:t>system</a:t>
            </a:r>
            <a:r>
              <a:rPr sz="2000" b="1" i="1" spc="51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000" b="1" i="1" spc="-40" dirty="0">
                <a:solidFill>
                  <a:srgbClr val="006500"/>
                </a:solidFill>
                <a:latin typeface="Arial"/>
                <a:cs typeface="Arial"/>
              </a:rPr>
              <a:t>comprises:</a:t>
            </a:r>
            <a:endParaRPr sz="2000">
              <a:latin typeface="Arial"/>
              <a:cs typeface="Arial"/>
            </a:endParaRPr>
          </a:p>
          <a:p>
            <a:pPr marL="15875" marR="12065" indent="-3175" algn="just">
              <a:lnSpc>
                <a:spcPct val="85300"/>
              </a:lnSpc>
              <a:spcBef>
                <a:spcPts val="2255"/>
              </a:spcBef>
              <a:buClr>
                <a:srgbClr val="006500"/>
              </a:buClr>
              <a:buSzPct val="86956"/>
              <a:buFont typeface="Wingdings"/>
              <a:buChar char=""/>
              <a:tabLst>
                <a:tab pos="340360" algn="l"/>
              </a:tabLst>
            </a:pP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a </a:t>
            </a:r>
            <a:r>
              <a:rPr sz="2000" b="1" spc="-70" dirty="0">
                <a:solidFill>
                  <a:srgbClr val="800000"/>
                </a:solidFill>
                <a:latin typeface="Arial"/>
                <a:cs typeface="Arial"/>
              </a:rPr>
              <a:t>series 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sz="2000" b="1" spc="5" dirty="0">
                <a:solidFill>
                  <a:srgbClr val="800000"/>
                </a:solidFill>
                <a:latin typeface="Arial"/>
                <a:cs typeface="Arial"/>
              </a:rPr>
              <a:t>channels 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cast 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into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000" b="1" spc="25" dirty="0">
                <a:solidFill>
                  <a:srgbClr val="800000"/>
                </a:solidFill>
                <a:latin typeface="Arial"/>
                <a:cs typeface="Arial"/>
              </a:rPr>
              <a:t>engine </a:t>
            </a:r>
            <a:r>
              <a:rPr sz="2000" b="1" spc="45" dirty="0">
                <a:solidFill>
                  <a:srgbClr val="800000"/>
                </a:solidFill>
                <a:latin typeface="Arial"/>
                <a:cs typeface="Arial"/>
              </a:rPr>
              <a:t>block and  </a:t>
            </a:r>
            <a:r>
              <a:rPr sz="2000" b="1" spc="5" dirty="0">
                <a:solidFill>
                  <a:srgbClr val="800000"/>
                </a:solidFill>
                <a:latin typeface="Arial"/>
                <a:cs typeface="Arial"/>
              </a:rPr>
              <a:t>cylinder </a:t>
            </a:r>
            <a:r>
              <a:rPr sz="2000" b="1" spc="100" dirty="0">
                <a:solidFill>
                  <a:srgbClr val="800000"/>
                </a:solidFill>
                <a:latin typeface="Arial"/>
                <a:cs typeface="Arial"/>
              </a:rPr>
              <a:t>head, </a:t>
            </a:r>
            <a:r>
              <a:rPr sz="2000" b="1" spc="-55" dirty="0">
                <a:solidFill>
                  <a:srgbClr val="800000"/>
                </a:solidFill>
                <a:latin typeface="Arial"/>
                <a:cs typeface="Arial"/>
              </a:rPr>
              <a:t>surrounding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000" b="1" spc="-15" dirty="0">
                <a:solidFill>
                  <a:srgbClr val="800000"/>
                </a:solidFill>
                <a:latin typeface="Arial"/>
                <a:cs typeface="Arial"/>
              </a:rPr>
              <a:t>combustion </a:t>
            </a:r>
            <a:r>
              <a:rPr sz="2000" b="1" spc="25" dirty="0">
                <a:solidFill>
                  <a:srgbClr val="800000"/>
                </a:solidFill>
                <a:latin typeface="Arial"/>
                <a:cs typeface="Arial"/>
              </a:rPr>
              <a:t>chambers  </a:t>
            </a:r>
            <a:r>
              <a:rPr sz="2000" b="1" spc="-45" dirty="0">
                <a:solidFill>
                  <a:srgbClr val="800000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circulating </a:t>
            </a:r>
            <a:r>
              <a:rPr sz="2000" b="1" spc="35" dirty="0">
                <a:solidFill>
                  <a:srgbClr val="800000"/>
                </a:solidFill>
                <a:latin typeface="Arial"/>
                <a:cs typeface="Arial"/>
              </a:rPr>
              <a:t>water </a:t>
            </a:r>
            <a:r>
              <a:rPr sz="2000" b="1" spc="-70" dirty="0">
                <a:solidFill>
                  <a:srgbClr val="800000"/>
                </a:solidFill>
                <a:latin typeface="Arial"/>
                <a:cs typeface="Arial"/>
              </a:rPr>
              <a:t>or 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other </a:t>
            </a:r>
            <a:r>
              <a:rPr sz="2000" b="1" spc="30" dirty="0">
                <a:solidFill>
                  <a:srgbClr val="800000"/>
                </a:solidFill>
                <a:latin typeface="Arial"/>
                <a:cs typeface="Arial"/>
              </a:rPr>
              <a:t>coolant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to </a:t>
            </a:r>
            <a:r>
              <a:rPr sz="2000" b="1" spc="5" dirty="0">
                <a:solidFill>
                  <a:srgbClr val="800000"/>
                </a:solidFill>
                <a:latin typeface="Arial"/>
                <a:cs typeface="Arial"/>
              </a:rPr>
              <a:t>carry </a:t>
            </a:r>
            <a:r>
              <a:rPr sz="2000" b="1" spc="105" dirty="0">
                <a:solidFill>
                  <a:srgbClr val="800000"/>
                </a:solidFill>
                <a:latin typeface="Arial"/>
                <a:cs typeface="Arial"/>
              </a:rPr>
              <a:t>away  </a:t>
            </a:r>
            <a:r>
              <a:rPr sz="2000" b="1" spc="-20" dirty="0">
                <a:solidFill>
                  <a:srgbClr val="800000"/>
                </a:solidFill>
                <a:latin typeface="Arial"/>
                <a:cs typeface="Arial"/>
              </a:rPr>
              <a:t>excessive</a:t>
            </a:r>
            <a:r>
              <a:rPr sz="2000" b="1" spc="9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800000"/>
                </a:solidFill>
                <a:latin typeface="Arial"/>
                <a:cs typeface="Arial"/>
              </a:rPr>
              <a:t>heat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85100"/>
              </a:lnSpc>
              <a:spcBef>
                <a:spcPts val="2045"/>
              </a:spcBef>
              <a:buSzPct val="86956"/>
              <a:buFont typeface="Wingdings"/>
              <a:buChar char=""/>
              <a:tabLst>
                <a:tab pos="335915" algn="l"/>
              </a:tabLst>
            </a:pPr>
            <a:r>
              <a:rPr sz="2000" b="1" spc="-5" dirty="0">
                <a:latin typeface="Arial"/>
                <a:cs typeface="Arial"/>
              </a:rPr>
              <a:t>a </a:t>
            </a:r>
            <a:r>
              <a:rPr sz="2000" b="1" spc="15" dirty="0">
                <a:latin typeface="Arial"/>
                <a:cs typeface="Arial"/>
              </a:rPr>
              <a:t>radiator </a:t>
            </a:r>
            <a:r>
              <a:rPr sz="2000" b="1" spc="-70" dirty="0">
                <a:latin typeface="Arial"/>
                <a:cs typeface="Arial"/>
              </a:rPr>
              <a:t>consisting </a:t>
            </a:r>
            <a:r>
              <a:rPr sz="2000" b="1" spc="-50" dirty="0">
                <a:latin typeface="Arial"/>
                <a:cs typeface="Arial"/>
              </a:rPr>
              <a:t>of </a:t>
            </a:r>
            <a:r>
              <a:rPr sz="2000" b="1" spc="70" dirty="0">
                <a:latin typeface="Arial"/>
                <a:cs typeface="Arial"/>
              </a:rPr>
              <a:t>many </a:t>
            </a:r>
            <a:r>
              <a:rPr sz="2000" b="1" spc="-25" dirty="0">
                <a:latin typeface="Arial"/>
                <a:cs typeface="Arial"/>
              </a:rPr>
              <a:t>small </a:t>
            </a:r>
            <a:r>
              <a:rPr sz="2000" b="1" spc="-20" dirty="0">
                <a:latin typeface="Arial"/>
                <a:cs typeface="Arial"/>
              </a:rPr>
              <a:t>tubes </a:t>
            </a:r>
            <a:r>
              <a:rPr sz="2000" b="1" spc="60" dirty="0">
                <a:latin typeface="Arial"/>
                <a:cs typeface="Arial"/>
              </a:rPr>
              <a:t>equipped </a:t>
            </a:r>
            <a:r>
              <a:rPr sz="2000" b="1" spc="75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with </a:t>
            </a:r>
            <a:r>
              <a:rPr sz="2000" b="1" spc="-5" dirty="0">
                <a:latin typeface="Arial"/>
                <a:cs typeface="Arial"/>
              </a:rPr>
              <a:t>a </a:t>
            </a:r>
            <a:r>
              <a:rPr sz="2000" b="1" spc="65" dirty="0">
                <a:latin typeface="Arial"/>
                <a:cs typeface="Arial"/>
              </a:rPr>
              <a:t>honeycomb </a:t>
            </a:r>
            <a:r>
              <a:rPr sz="2000" b="1" spc="-50" dirty="0">
                <a:latin typeface="Arial"/>
                <a:cs typeface="Arial"/>
              </a:rPr>
              <a:t>of </a:t>
            </a:r>
            <a:r>
              <a:rPr sz="2000" b="1" spc="-130" dirty="0">
                <a:latin typeface="Arial"/>
                <a:cs typeface="Arial"/>
              </a:rPr>
              <a:t>fins </a:t>
            </a:r>
            <a:r>
              <a:rPr sz="2000" b="1" spc="-25" dirty="0">
                <a:latin typeface="Arial"/>
                <a:cs typeface="Arial"/>
              </a:rPr>
              <a:t>to </a:t>
            </a:r>
            <a:r>
              <a:rPr sz="2000" b="1" spc="45" dirty="0">
                <a:latin typeface="Arial"/>
                <a:cs typeface="Arial"/>
              </a:rPr>
              <a:t>radiate </a:t>
            </a:r>
            <a:r>
              <a:rPr sz="2000" b="1" spc="75" dirty="0">
                <a:latin typeface="Arial"/>
                <a:cs typeface="Arial"/>
              </a:rPr>
              <a:t>heat </a:t>
            </a:r>
            <a:r>
              <a:rPr sz="2000" b="1" spc="20" dirty="0">
                <a:latin typeface="Arial"/>
                <a:cs typeface="Arial"/>
              </a:rPr>
              <a:t>rapidly, </a:t>
            </a:r>
            <a:r>
              <a:rPr sz="2000" b="1" spc="5" dirty="0">
                <a:latin typeface="Arial"/>
                <a:cs typeface="Arial"/>
              </a:rPr>
              <a:t>that  receives </a:t>
            </a:r>
            <a:r>
              <a:rPr sz="2000" b="1" spc="45" dirty="0">
                <a:latin typeface="Arial"/>
                <a:cs typeface="Arial"/>
              </a:rPr>
              <a:t>and </a:t>
            </a:r>
            <a:r>
              <a:rPr sz="2000" b="1" spc="-40" dirty="0">
                <a:latin typeface="Arial"/>
                <a:cs typeface="Arial"/>
              </a:rPr>
              <a:t>cools </a:t>
            </a:r>
            <a:r>
              <a:rPr sz="2000" b="1" spc="-15" dirty="0">
                <a:latin typeface="Arial"/>
                <a:cs typeface="Arial"/>
              </a:rPr>
              <a:t>hot </a:t>
            </a:r>
            <a:r>
              <a:rPr sz="2000" b="1" spc="-25" dirty="0">
                <a:latin typeface="Arial"/>
                <a:cs typeface="Arial"/>
              </a:rPr>
              <a:t>liquid </a:t>
            </a:r>
            <a:r>
              <a:rPr sz="2000" b="1" spc="-45" dirty="0">
                <a:latin typeface="Arial"/>
                <a:cs typeface="Arial"/>
              </a:rPr>
              <a:t>from </a:t>
            </a: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25" dirty="0">
                <a:latin typeface="Arial"/>
                <a:cs typeface="Arial"/>
              </a:rPr>
              <a:t>engine</a:t>
            </a:r>
            <a:endParaRPr sz="20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1625"/>
              </a:spcBef>
              <a:buClr>
                <a:srgbClr val="000000"/>
              </a:buClr>
              <a:buSzPct val="86956"/>
              <a:buFont typeface="Wingdings"/>
              <a:buChar char=""/>
              <a:tabLst>
                <a:tab pos="335915" algn="l"/>
              </a:tabLst>
            </a:pP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a </a:t>
            </a:r>
            <a:r>
              <a:rPr sz="2000" b="1" spc="15" dirty="0">
                <a:solidFill>
                  <a:srgbClr val="800000"/>
                </a:solidFill>
                <a:latin typeface="Arial"/>
                <a:cs typeface="Arial"/>
              </a:rPr>
              <a:t>centrifugal-type </a:t>
            </a:r>
            <a:r>
              <a:rPr sz="2000" b="1" spc="40" dirty="0">
                <a:solidFill>
                  <a:srgbClr val="800000"/>
                </a:solidFill>
                <a:latin typeface="Arial"/>
                <a:cs typeface="Arial"/>
              </a:rPr>
              <a:t>water </a:t>
            </a:r>
            <a:r>
              <a:rPr sz="2000" b="1" spc="30" dirty="0">
                <a:solidFill>
                  <a:srgbClr val="800000"/>
                </a:solidFill>
                <a:latin typeface="Arial"/>
                <a:cs typeface="Arial"/>
              </a:rPr>
              <a:t>pump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to </a:t>
            </a:r>
            <a:r>
              <a:rPr sz="2000" b="1" spc="35" dirty="0">
                <a:solidFill>
                  <a:srgbClr val="800000"/>
                </a:solidFill>
                <a:latin typeface="Arial"/>
                <a:cs typeface="Arial"/>
              </a:rPr>
              <a:t>circulate</a:t>
            </a:r>
            <a:r>
              <a:rPr sz="2000" b="1" spc="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800000"/>
                </a:solidFill>
                <a:latin typeface="Arial"/>
                <a:cs typeface="Arial"/>
              </a:rPr>
              <a:t>coolant</a:t>
            </a:r>
            <a:endParaRPr sz="2000">
              <a:latin typeface="Arial"/>
              <a:cs typeface="Arial"/>
            </a:endParaRPr>
          </a:p>
          <a:p>
            <a:pPr marL="12700" marR="10160" algn="just">
              <a:lnSpc>
                <a:spcPct val="85100"/>
              </a:lnSpc>
              <a:spcBef>
                <a:spcPts val="2045"/>
              </a:spcBef>
              <a:buSzPct val="86956"/>
              <a:buFont typeface="Wingdings"/>
              <a:buChar char=""/>
              <a:tabLst>
                <a:tab pos="335915" algn="l"/>
              </a:tabLst>
            </a:pPr>
            <a:r>
              <a:rPr sz="2000" b="1" spc="-5" dirty="0">
                <a:latin typeface="Arial"/>
                <a:cs typeface="Arial"/>
              </a:rPr>
              <a:t>a </a:t>
            </a:r>
            <a:r>
              <a:rPr sz="2000" b="1" spc="-15" dirty="0">
                <a:latin typeface="Arial"/>
                <a:cs typeface="Arial"/>
              </a:rPr>
              <a:t>thermostat </a:t>
            </a:r>
            <a:r>
              <a:rPr sz="2000" b="1" spc="10" dirty="0">
                <a:latin typeface="Arial"/>
                <a:cs typeface="Arial"/>
              </a:rPr>
              <a:t>that </a:t>
            </a:r>
            <a:r>
              <a:rPr sz="2000" b="1" spc="-10" dirty="0">
                <a:latin typeface="Arial"/>
                <a:cs typeface="Arial"/>
              </a:rPr>
              <a:t>maintains </a:t>
            </a:r>
            <a:r>
              <a:rPr sz="2000" b="1" spc="-15" dirty="0">
                <a:latin typeface="Arial"/>
                <a:cs typeface="Arial"/>
              </a:rPr>
              <a:t>constant </a:t>
            </a:r>
            <a:r>
              <a:rPr sz="2000" b="1" spc="30" dirty="0">
                <a:latin typeface="Arial"/>
                <a:cs typeface="Arial"/>
              </a:rPr>
              <a:t>temperature </a:t>
            </a:r>
            <a:r>
              <a:rPr sz="2000" b="1" spc="35" dirty="0">
                <a:latin typeface="Arial"/>
                <a:cs typeface="Arial"/>
              </a:rPr>
              <a:t>by  automatic </a:t>
            </a:r>
            <a:r>
              <a:rPr sz="2000" b="1" spc="-15" dirty="0">
                <a:latin typeface="Arial"/>
                <a:cs typeface="Arial"/>
              </a:rPr>
              <a:t>ally </a:t>
            </a:r>
            <a:r>
              <a:rPr sz="2000" b="1" spc="5" dirty="0">
                <a:latin typeface="Arial"/>
                <a:cs typeface="Arial"/>
              </a:rPr>
              <a:t>varying </a:t>
            </a:r>
            <a:r>
              <a:rPr sz="2000" b="1" spc="-5" dirty="0">
                <a:latin typeface="Arial"/>
                <a:cs typeface="Arial"/>
              </a:rPr>
              <a:t>the </a:t>
            </a:r>
            <a:r>
              <a:rPr sz="2000" b="1" spc="25" dirty="0">
                <a:latin typeface="Arial"/>
                <a:cs typeface="Arial"/>
              </a:rPr>
              <a:t>amount </a:t>
            </a:r>
            <a:r>
              <a:rPr sz="2000" b="1" spc="-50" dirty="0">
                <a:latin typeface="Arial"/>
                <a:cs typeface="Arial"/>
              </a:rPr>
              <a:t>of </a:t>
            </a:r>
            <a:r>
              <a:rPr sz="2000" b="1" spc="35" dirty="0">
                <a:latin typeface="Arial"/>
                <a:cs typeface="Arial"/>
              </a:rPr>
              <a:t>coolant </a:t>
            </a:r>
            <a:r>
              <a:rPr sz="2000" b="1" spc="-50" dirty="0">
                <a:latin typeface="Arial"/>
                <a:cs typeface="Arial"/>
              </a:rPr>
              <a:t>passing  </a:t>
            </a:r>
            <a:r>
              <a:rPr sz="2000" b="1" spc="-45" dirty="0">
                <a:latin typeface="Arial"/>
                <a:cs typeface="Arial"/>
              </a:rPr>
              <a:t>into </a:t>
            </a:r>
            <a:r>
              <a:rPr sz="2000" b="1" spc="-10" dirty="0">
                <a:latin typeface="Arial"/>
                <a:cs typeface="Arial"/>
              </a:rPr>
              <a:t>the </a:t>
            </a:r>
            <a:r>
              <a:rPr sz="2000" b="1" spc="10" dirty="0">
                <a:latin typeface="Arial"/>
                <a:cs typeface="Arial"/>
              </a:rPr>
              <a:t>radiator,</a:t>
            </a:r>
            <a:r>
              <a:rPr sz="2000" b="1" spc="295" dirty="0">
                <a:latin typeface="Arial"/>
                <a:cs typeface="Arial"/>
              </a:rPr>
              <a:t> </a:t>
            </a:r>
            <a:r>
              <a:rPr sz="2000" b="1" spc="45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35280" indent="-322580" algn="just">
              <a:lnSpc>
                <a:spcPct val="100000"/>
              </a:lnSpc>
              <a:spcBef>
                <a:spcPts val="1625"/>
              </a:spcBef>
              <a:buClr>
                <a:srgbClr val="000000"/>
              </a:buClr>
              <a:buSzPct val="86956"/>
              <a:buFont typeface="Wingdings"/>
              <a:buChar char=""/>
              <a:tabLst>
                <a:tab pos="335915" algn="l"/>
              </a:tabLst>
            </a:pPr>
            <a:r>
              <a:rPr sz="2000" b="1" spc="-5" dirty="0">
                <a:solidFill>
                  <a:srgbClr val="800000"/>
                </a:solidFill>
                <a:latin typeface="Arial"/>
                <a:cs typeface="Arial"/>
              </a:rPr>
              <a:t>a </a:t>
            </a:r>
            <a:r>
              <a:rPr sz="2000" b="1" spc="15" dirty="0">
                <a:solidFill>
                  <a:srgbClr val="800000"/>
                </a:solidFill>
                <a:latin typeface="Arial"/>
                <a:cs typeface="Arial"/>
              </a:rPr>
              <a:t>fan, </a:t>
            </a:r>
            <a:r>
              <a:rPr sz="2000" b="1" spc="10" dirty="0">
                <a:solidFill>
                  <a:srgbClr val="800000"/>
                </a:solidFill>
                <a:latin typeface="Arial"/>
                <a:cs typeface="Arial"/>
              </a:rPr>
              <a:t>which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draws </a:t>
            </a:r>
            <a:r>
              <a:rPr sz="2000" b="1" spc="-85" dirty="0">
                <a:solidFill>
                  <a:srgbClr val="800000"/>
                </a:solidFill>
                <a:latin typeface="Arial"/>
                <a:cs typeface="Arial"/>
              </a:rPr>
              <a:t>fresh </a:t>
            </a:r>
            <a:r>
              <a:rPr sz="2000" b="1" spc="-50" dirty="0">
                <a:solidFill>
                  <a:srgbClr val="800000"/>
                </a:solidFill>
                <a:latin typeface="Arial"/>
                <a:cs typeface="Arial"/>
              </a:rPr>
              <a:t>air </a:t>
            </a:r>
            <a:r>
              <a:rPr sz="2000" b="1" spc="-25" dirty="0">
                <a:solidFill>
                  <a:srgbClr val="800000"/>
                </a:solidFill>
                <a:latin typeface="Arial"/>
                <a:cs typeface="Arial"/>
              </a:rPr>
              <a:t>through </a:t>
            </a: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the</a:t>
            </a:r>
            <a:r>
              <a:rPr sz="2000" b="1" spc="10" dirty="0">
                <a:solidFill>
                  <a:srgbClr val="800000"/>
                </a:solidFill>
                <a:latin typeface="Arial"/>
                <a:cs typeface="Arial"/>
              </a:rPr>
              <a:t> radiator.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62529" y="776224"/>
            <a:ext cx="418020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5" dirty="0">
                <a:solidFill>
                  <a:srgbClr val="800000"/>
                </a:solidFill>
                <a:latin typeface="Arial"/>
                <a:cs typeface="Arial"/>
              </a:rPr>
              <a:t>Types </a:t>
            </a:r>
            <a:r>
              <a:rPr sz="2800" spc="-60" dirty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800000"/>
                </a:solidFill>
                <a:latin typeface="Arial"/>
                <a:cs typeface="Arial"/>
              </a:rPr>
              <a:t>Cooling</a:t>
            </a:r>
            <a:r>
              <a:rPr sz="2800" spc="2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800000"/>
                </a:solidFill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2202" y="1814829"/>
            <a:ext cx="6506845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ts val="2735"/>
              </a:lnSpc>
              <a:spcBef>
                <a:spcPts val="100"/>
              </a:spcBef>
              <a:buSzPct val="83333"/>
              <a:buFont typeface="Wingdings"/>
              <a:buChar char=""/>
              <a:tabLst>
                <a:tab pos="325120" algn="l"/>
              </a:tabLst>
            </a:pPr>
            <a:r>
              <a:rPr sz="2400" b="1" spc="-60" dirty="0">
                <a:latin typeface="Arial"/>
                <a:cs typeface="Arial"/>
              </a:rPr>
              <a:t>Air </a:t>
            </a:r>
            <a:r>
              <a:rPr sz="2400" b="1" spc="5" dirty="0">
                <a:latin typeface="Arial"/>
                <a:cs typeface="Arial"/>
              </a:rPr>
              <a:t>cooling </a:t>
            </a:r>
            <a:r>
              <a:rPr sz="2400" b="1" i="1" spc="-20" dirty="0">
                <a:solidFill>
                  <a:srgbClr val="339A33"/>
                </a:solidFill>
                <a:latin typeface="Arial"/>
                <a:cs typeface="Arial"/>
              </a:rPr>
              <a:t>(or </a:t>
            </a:r>
            <a:r>
              <a:rPr sz="2400" b="1" i="1" dirty="0">
                <a:solidFill>
                  <a:srgbClr val="339A33"/>
                </a:solidFill>
                <a:latin typeface="Arial"/>
                <a:cs typeface="Arial"/>
              </a:rPr>
              <a:t>direct </a:t>
            </a:r>
            <a:r>
              <a:rPr sz="2400" b="1" i="1" spc="10" dirty="0">
                <a:solidFill>
                  <a:srgbClr val="339A33"/>
                </a:solidFill>
                <a:latin typeface="Arial"/>
                <a:cs typeface="Arial"/>
              </a:rPr>
              <a:t>cooling)</a:t>
            </a:r>
            <a:r>
              <a:rPr sz="2400" b="1" i="1" spc="110" dirty="0">
                <a:solidFill>
                  <a:srgbClr val="339A33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325120" indent="-312420">
              <a:lnSpc>
                <a:spcPts val="2735"/>
              </a:lnSpc>
              <a:buSzPct val="83333"/>
              <a:buFont typeface="Wingdings"/>
              <a:buChar char=""/>
              <a:tabLst>
                <a:tab pos="325120" algn="l"/>
              </a:tabLst>
            </a:pPr>
            <a:r>
              <a:rPr sz="2400" b="1" spc="-80" dirty="0">
                <a:latin typeface="Arial"/>
                <a:cs typeface="Arial"/>
              </a:rPr>
              <a:t>Liquid </a:t>
            </a:r>
            <a:r>
              <a:rPr sz="2400" b="1" spc="5" dirty="0">
                <a:latin typeface="Arial"/>
                <a:cs typeface="Arial"/>
              </a:rPr>
              <a:t>cooling </a:t>
            </a:r>
            <a:r>
              <a:rPr sz="2400" b="1" i="1" spc="-20" dirty="0">
                <a:solidFill>
                  <a:srgbClr val="339A33"/>
                </a:solidFill>
                <a:latin typeface="Arial"/>
                <a:cs typeface="Arial"/>
              </a:rPr>
              <a:t>(or </a:t>
            </a:r>
            <a:r>
              <a:rPr sz="2400" b="1" i="1" spc="-10" dirty="0">
                <a:solidFill>
                  <a:srgbClr val="339A33"/>
                </a:solidFill>
                <a:latin typeface="Arial"/>
                <a:cs typeface="Arial"/>
              </a:rPr>
              <a:t>indirect </a:t>
            </a:r>
            <a:r>
              <a:rPr sz="2400" b="1" i="1" spc="10" dirty="0">
                <a:solidFill>
                  <a:srgbClr val="339A33"/>
                </a:solidFill>
                <a:latin typeface="Arial"/>
                <a:cs typeface="Arial"/>
              </a:rPr>
              <a:t>cooling)</a:t>
            </a:r>
            <a:r>
              <a:rPr sz="2400" b="1" i="1" spc="240" dirty="0">
                <a:solidFill>
                  <a:srgbClr val="339A33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3727" y="3338829"/>
            <a:ext cx="1240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33339A"/>
                </a:solidFill>
                <a:latin typeface="Arial"/>
                <a:cs typeface="Arial"/>
              </a:rPr>
              <a:t>Av</a:t>
            </a:r>
            <a:r>
              <a:rPr sz="2400" b="1" spc="125" dirty="0">
                <a:solidFill>
                  <a:srgbClr val="33339A"/>
                </a:solidFill>
                <a:latin typeface="Arial"/>
                <a:cs typeface="Arial"/>
              </a:rPr>
              <a:t>ia</a:t>
            </a:r>
            <a:r>
              <a:rPr sz="2400" b="1" spc="-95" dirty="0">
                <a:solidFill>
                  <a:srgbClr val="33339A"/>
                </a:solidFill>
                <a:latin typeface="Arial"/>
                <a:cs typeface="Arial"/>
              </a:rPr>
              <a:t>t</a:t>
            </a:r>
            <a:r>
              <a:rPr sz="2400" b="1" spc="-45" dirty="0">
                <a:solidFill>
                  <a:srgbClr val="33339A"/>
                </a:solidFill>
                <a:latin typeface="Arial"/>
                <a:cs typeface="Arial"/>
              </a:rPr>
              <a:t>i</a:t>
            </a:r>
            <a:r>
              <a:rPr sz="2400" b="1" spc="35" dirty="0">
                <a:solidFill>
                  <a:srgbClr val="33339A"/>
                </a:solidFill>
                <a:latin typeface="Arial"/>
                <a:cs typeface="Arial"/>
              </a:rPr>
              <a:t>o</a:t>
            </a:r>
            <a:r>
              <a:rPr sz="2400" b="1" spc="-30" dirty="0">
                <a:solidFill>
                  <a:srgbClr val="33339A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8068" y="3338829"/>
            <a:ext cx="2374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2410" algn="l"/>
              </a:tabLst>
            </a:pPr>
            <a:r>
              <a:rPr sz="2400" b="1" spc="100" dirty="0">
                <a:solidFill>
                  <a:srgbClr val="33339A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33339A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33339A"/>
                </a:solidFill>
                <a:latin typeface="Arial"/>
                <a:cs typeface="Arial"/>
              </a:rPr>
              <a:t>g</a:t>
            </a:r>
            <a:r>
              <a:rPr sz="2400" b="1" spc="-40" dirty="0">
                <a:solidFill>
                  <a:srgbClr val="33339A"/>
                </a:solidFill>
                <a:latin typeface="Arial"/>
                <a:cs typeface="Arial"/>
              </a:rPr>
              <a:t>i</a:t>
            </a:r>
            <a:r>
              <a:rPr sz="2400" b="1" spc="15" dirty="0">
                <a:solidFill>
                  <a:srgbClr val="33339A"/>
                </a:solidFill>
                <a:latin typeface="Arial"/>
                <a:cs typeface="Arial"/>
              </a:rPr>
              <a:t>n</a:t>
            </a:r>
            <a:r>
              <a:rPr sz="2400" b="1" spc="100" dirty="0">
                <a:solidFill>
                  <a:srgbClr val="33339A"/>
                </a:solidFill>
                <a:latin typeface="Arial"/>
                <a:cs typeface="Arial"/>
              </a:rPr>
              <a:t>e</a:t>
            </a:r>
            <a:r>
              <a:rPr sz="2400" b="1" spc="-140" dirty="0">
                <a:solidFill>
                  <a:srgbClr val="33339A"/>
                </a:solidFill>
                <a:latin typeface="Arial"/>
                <a:cs typeface="Arial"/>
              </a:rPr>
              <a:t>s,</a:t>
            </a:r>
            <a:r>
              <a:rPr sz="2400" b="1" dirty="0">
                <a:solidFill>
                  <a:srgbClr val="33339A"/>
                </a:solidFill>
                <a:latin typeface="Arial"/>
                <a:cs typeface="Arial"/>
              </a:rPr>
              <a:t>	</a:t>
            </a:r>
            <a:r>
              <a:rPr sz="2400" b="1" spc="95" dirty="0">
                <a:solidFill>
                  <a:srgbClr val="33339A"/>
                </a:solidFill>
                <a:latin typeface="Arial"/>
                <a:cs typeface="Arial"/>
              </a:rPr>
              <a:t>m</a:t>
            </a:r>
            <a:r>
              <a:rPr sz="2400" b="1" spc="35" dirty="0">
                <a:solidFill>
                  <a:srgbClr val="33339A"/>
                </a:solidFill>
                <a:latin typeface="Arial"/>
                <a:cs typeface="Arial"/>
              </a:rPr>
              <a:t>o</a:t>
            </a:r>
            <a:r>
              <a:rPr sz="2400" b="1" spc="-45" dirty="0">
                <a:solidFill>
                  <a:srgbClr val="33339A"/>
                </a:solidFill>
                <a:latin typeface="Arial"/>
                <a:cs typeface="Arial"/>
              </a:rPr>
              <a:t>t</a:t>
            </a:r>
            <a:r>
              <a:rPr sz="2400" b="1" spc="35" dirty="0">
                <a:solidFill>
                  <a:srgbClr val="33339A"/>
                </a:solidFill>
                <a:latin typeface="Arial"/>
                <a:cs typeface="Arial"/>
              </a:rPr>
              <a:t>o</a:t>
            </a:r>
            <a:r>
              <a:rPr sz="2400" b="1" spc="-170" dirty="0">
                <a:solidFill>
                  <a:srgbClr val="33339A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4803" y="3338829"/>
            <a:ext cx="83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30" dirty="0">
                <a:solidFill>
                  <a:srgbClr val="33339A"/>
                </a:solidFill>
                <a:latin typeface="Arial"/>
                <a:cs typeface="Arial"/>
              </a:rPr>
              <a:t>cy</a:t>
            </a:r>
            <a:r>
              <a:rPr sz="2400" b="1" spc="100" dirty="0">
                <a:solidFill>
                  <a:srgbClr val="33339A"/>
                </a:solidFill>
                <a:latin typeface="Arial"/>
                <a:cs typeface="Arial"/>
              </a:rPr>
              <a:t>c</a:t>
            </a:r>
            <a:r>
              <a:rPr sz="2400" b="1" spc="5" dirty="0">
                <a:solidFill>
                  <a:srgbClr val="33339A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33339A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8402" y="3338829"/>
            <a:ext cx="1243965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5080" indent="-13335">
              <a:lnSpc>
                <a:spcPts val="2590"/>
              </a:lnSpc>
              <a:spcBef>
                <a:spcPts val="425"/>
              </a:spcBef>
            </a:pPr>
            <a:r>
              <a:rPr sz="2400" b="1" spc="-250" dirty="0">
                <a:latin typeface="Arial"/>
                <a:cs typeface="Arial"/>
              </a:rPr>
              <a:t>R</a:t>
            </a:r>
            <a:r>
              <a:rPr sz="2400" b="1" spc="160" dirty="0">
                <a:latin typeface="Arial"/>
                <a:cs typeface="Arial"/>
              </a:rPr>
              <a:t>e</a:t>
            </a:r>
            <a:r>
              <a:rPr sz="2400" b="1" spc="180" dirty="0">
                <a:latin typeface="Arial"/>
                <a:cs typeface="Arial"/>
              </a:rPr>
              <a:t>m</a:t>
            </a:r>
            <a:r>
              <a:rPr sz="2400" b="1" spc="120" dirty="0">
                <a:latin typeface="Arial"/>
                <a:cs typeface="Arial"/>
              </a:rPr>
              <a:t>a</a:t>
            </a:r>
            <a:r>
              <a:rPr sz="2400" b="1" spc="-145" dirty="0">
                <a:latin typeface="Arial"/>
                <a:cs typeface="Arial"/>
              </a:rPr>
              <a:t>r</a:t>
            </a:r>
            <a:r>
              <a:rPr sz="2400" b="1" spc="25" dirty="0">
                <a:latin typeface="Arial"/>
                <a:cs typeface="Arial"/>
              </a:rPr>
              <a:t>k</a:t>
            </a:r>
            <a:r>
              <a:rPr sz="2400" b="1" spc="-114" dirty="0">
                <a:latin typeface="Arial"/>
                <a:cs typeface="Arial"/>
              </a:rPr>
              <a:t>:  </a:t>
            </a:r>
            <a:r>
              <a:rPr sz="2400" b="1" spc="-5" dirty="0">
                <a:solidFill>
                  <a:srgbClr val="33339A"/>
                </a:solidFill>
                <a:latin typeface="Arial"/>
                <a:cs typeface="Arial"/>
              </a:rPr>
              <a:t>engines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1183" y="3995673"/>
            <a:ext cx="5298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0680" algn="l"/>
                <a:tab pos="2887980" algn="l"/>
                <a:tab pos="3849370" algn="l"/>
              </a:tabLst>
            </a:pPr>
            <a:r>
              <a:rPr sz="2400" b="1" spc="40" dirty="0">
                <a:solidFill>
                  <a:srgbClr val="33339A"/>
                </a:solidFill>
                <a:latin typeface="Arial"/>
                <a:cs typeface="Arial"/>
              </a:rPr>
              <a:t>cooled;	</a:t>
            </a:r>
            <a:r>
              <a:rPr sz="2400" b="1" spc="-20" dirty="0">
                <a:solidFill>
                  <a:srgbClr val="33339A"/>
                </a:solidFill>
                <a:latin typeface="Arial"/>
                <a:cs typeface="Arial"/>
              </a:rPr>
              <a:t>while	</a:t>
            </a:r>
            <a:r>
              <a:rPr sz="2400" b="1" spc="-5" dirty="0">
                <a:solidFill>
                  <a:srgbClr val="33339A"/>
                </a:solidFill>
                <a:latin typeface="Arial"/>
                <a:cs typeface="Arial"/>
              </a:rPr>
              <a:t>the	</a:t>
            </a:r>
            <a:r>
              <a:rPr sz="2400" b="1" spc="-20" dirty="0">
                <a:solidFill>
                  <a:srgbClr val="33339A"/>
                </a:solidFill>
                <a:latin typeface="Arial"/>
                <a:cs typeface="Arial"/>
              </a:rPr>
              <a:t>stationery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5656" y="3667252"/>
            <a:ext cx="4912360" cy="720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  <a:tabLst>
                <a:tab pos="866140" algn="l"/>
                <a:tab pos="2275205" algn="l"/>
                <a:tab pos="3739515" algn="l"/>
                <a:tab pos="4530090" algn="l"/>
              </a:tabLst>
            </a:pPr>
            <a:r>
              <a:rPr sz="2400" b="1" spc="120" dirty="0">
                <a:solidFill>
                  <a:srgbClr val="33339A"/>
                </a:solidFill>
                <a:latin typeface="Arial"/>
                <a:cs typeface="Arial"/>
              </a:rPr>
              <a:t>a</a:t>
            </a:r>
            <a:r>
              <a:rPr sz="2400" b="1" spc="25" dirty="0">
                <a:solidFill>
                  <a:srgbClr val="33339A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3339A"/>
                </a:solidFill>
                <a:latin typeface="Arial"/>
                <a:cs typeface="Arial"/>
              </a:rPr>
              <a:t>d	</a:t>
            </a:r>
            <a:r>
              <a:rPr sz="2400" b="1" spc="-180" dirty="0">
                <a:solidFill>
                  <a:srgbClr val="33339A"/>
                </a:solidFill>
                <a:latin typeface="Arial"/>
                <a:cs typeface="Arial"/>
              </a:rPr>
              <a:t>s</a:t>
            </a:r>
            <a:r>
              <a:rPr sz="2400" b="1" spc="135" dirty="0">
                <a:solidFill>
                  <a:srgbClr val="33339A"/>
                </a:solidFill>
                <a:latin typeface="Arial"/>
                <a:cs typeface="Arial"/>
              </a:rPr>
              <a:t>c</a:t>
            </a:r>
            <a:r>
              <a:rPr sz="2400" b="1" spc="35" dirty="0">
                <a:solidFill>
                  <a:srgbClr val="33339A"/>
                </a:solidFill>
                <a:latin typeface="Arial"/>
                <a:cs typeface="Arial"/>
              </a:rPr>
              <a:t>oo</a:t>
            </a:r>
            <a:r>
              <a:rPr sz="2400" b="1" spc="20" dirty="0">
                <a:solidFill>
                  <a:srgbClr val="33339A"/>
                </a:solidFill>
                <a:latin typeface="Arial"/>
                <a:cs typeface="Arial"/>
              </a:rPr>
              <a:t>t</a:t>
            </a:r>
            <a:r>
              <a:rPr sz="2400" b="1" spc="100" dirty="0">
                <a:solidFill>
                  <a:srgbClr val="33339A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33339A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33339A"/>
                </a:solidFill>
                <a:latin typeface="Arial"/>
                <a:cs typeface="Arial"/>
              </a:rPr>
              <a:t>	</a:t>
            </a:r>
            <a:r>
              <a:rPr sz="2400" b="1" spc="100" dirty="0">
                <a:solidFill>
                  <a:srgbClr val="33339A"/>
                </a:solidFill>
                <a:latin typeface="Arial"/>
                <a:cs typeface="Arial"/>
              </a:rPr>
              <a:t>e</a:t>
            </a:r>
            <a:r>
              <a:rPr sz="2400" b="1" spc="25" dirty="0">
                <a:solidFill>
                  <a:srgbClr val="33339A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33339A"/>
                </a:solidFill>
                <a:latin typeface="Arial"/>
                <a:cs typeface="Arial"/>
              </a:rPr>
              <a:t>g</a:t>
            </a:r>
            <a:r>
              <a:rPr sz="2400" b="1" spc="-40" dirty="0">
                <a:solidFill>
                  <a:srgbClr val="33339A"/>
                </a:solidFill>
                <a:latin typeface="Arial"/>
                <a:cs typeface="Arial"/>
              </a:rPr>
              <a:t>i</a:t>
            </a:r>
            <a:r>
              <a:rPr sz="2400" b="1" spc="15" dirty="0">
                <a:solidFill>
                  <a:srgbClr val="33339A"/>
                </a:solidFill>
                <a:latin typeface="Arial"/>
                <a:cs typeface="Arial"/>
              </a:rPr>
              <a:t>n</a:t>
            </a:r>
            <a:r>
              <a:rPr sz="2400" b="1" spc="100" dirty="0">
                <a:solidFill>
                  <a:srgbClr val="33339A"/>
                </a:solidFill>
                <a:latin typeface="Arial"/>
                <a:cs typeface="Arial"/>
              </a:rPr>
              <a:t>e</a:t>
            </a:r>
            <a:r>
              <a:rPr sz="2400" b="1" spc="-280" dirty="0">
                <a:solidFill>
                  <a:srgbClr val="33339A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33339A"/>
                </a:solidFill>
                <a:latin typeface="Arial"/>
                <a:cs typeface="Arial"/>
              </a:rPr>
              <a:t>	</a:t>
            </a:r>
            <a:r>
              <a:rPr sz="2400" b="1" spc="120" dirty="0">
                <a:solidFill>
                  <a:srgbClr val="33339A"/>
                </a:solidFill>
                <a:latin typeface="Arial"/>
                <a:cs typeface="Arial"/>
              </a:rPr>
              <a:t>a</a:t>
            </a:r>
            <a:r>
              <a:rPr sz="2400" b="1" spc="-70" dirty="0">
                <a:solidFill>
                  <a:srgbClr val="33339A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33339A"/>
                </a:solidFill>
                <a:latin typeface="Arial"/>
                <a:cs typeface="Arial"/>
              </a:rPr>
              <a:t>e	</a:t>
            </a:r>
            <a:r>
              <a:rPr sz="2400" b="1" spc="120" dirty="0">
                <a:solidFill>
                  <a:srgbClr val="33339A"/>
                </a:solidFill>
                <a:latin typeface="Arial"/>
                <a:cs typeface="Arial"/>
              </a:rPr>
              <a:t>a</a:t>
            </a:r>
            <a:r>
              <a:rPr sz="2400" b="1" spc="-130" dirty="0">
                <a:solidFill>
                  <a:srgbClr val="33339A"/>
                </a:solidFill>
                <a:latin typeface="Arial"/>
                <a:cs typeface="Arial"/>
              </a:rPr>
              <a:t>ir</a:t>
            </a:r>
            <a:endParaRPr sz="2400">
              <a:latin typeface="Arial"/>
              <a:cs typeface="Arial"/>
            </a:endParaRPr>
          </a:p>
          <a:p>
            <a:pPr marR="6985" algn="r">
              <a:lnSpc>
                <a:spcPts val="2735"/>
              </a:lnSpc>
            </a:pPr>
            <a:r>
              <a:rPr sz="2400" b="1" spc="125" dirty="0">
                <a:solidFill>
                  <a:srgbClr val="33339A"/>
                </a:solidFill>
                <a:latin typeface="Arial"/>
                <a:cs typeface="Arial"/>
              </a:rPr>
              <a:t>a</a:t>
            </a:r>
            <a:r>
              <a:rPr sz="2400" b="1" spc="25" dirty="0">
                <a:solidFill>
                  <a:srgbClr val="33339A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3339A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4231" y="4324095"/>
            <a:ext cx="5645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30" dirty="0">
                <a:solidFill>
                  <a:srgbClr val="33339A"/>
                </a:solidFill>
                <a:latin typeface="Arial"/>
                <a:cs typeface="Arial"/>
              </a:rPr>
              <a:t>automobile </a:t>
            </a:r>
            <a:r>
              <a:rPr sz="2400" b="1" spc="-5" dirty="0">
                <a:solidFill>
                  <a:srgbClr val="33339A"/>
                </a:solidFill>
                <a:latin typeface="Arial"/>
                <a:cs typeface="Arial"/>
              </a:rPr>
              <a:t>engines </a:t>
            </a:r>
            <a:r>
              <a:rPr sz="2400" b="1" spc="15" dirty="0">
                <a:solidFill>
                  <a:srgbClr val="33339A"/>
                </a:solidFill>
                <a:latin typeface="Arial"/>
                <a:cs typeface="Arial"/>
              </a:rPr>
              <a:t>are </a:t>
            </a:r>
            <a:r>
              <a:rPr sz="2400" b="1" spc="-25" dirty="0">
                <a:solidFill>
                  <a:srgbClr val="33339A"/>
                </a:solidFill>
                <a:latin typeface="Arial"/>
                <a:cs typeface="Arial"/>
              </a:rPr>
              <a:t>liquid</a:t>
            </a:r>
            <a:r>
              <a:rPr sz="2400" b="1" spc="52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33339A"/>
                </a:solidFill>
                <a:latin typeface="Arial"/>
                <a:cs typeface="Arial"/>
              </a:rPr>
              <a:t>cooled.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70022" y="623824"/>
            <a:ext cx="31781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0" dirty="0">
                <a:solidFill>
                  <a:srgbClr val="800000"/>
                </a:solidFill>
                <a:latin typeface="Arial"/>
                <a:cs typeface="Arial"/>
              </a:rPr>
              <a:t>Air </a:t>
            </a:r>
            <a:r>
              <a:rPr sz="2800" spc="5" dirty="0">
                <a:solidFill>
                  <a:srgbClr val="800000"/>
                </a:solidFill>
                <a:latin typeface="Arial"/>
                <a:cs typeface="Arial"/>
              </a:rPr>
              <a:t>cooling</a:t>
            </a:r>
            <a:r>
              <a:rPr sz="2800" spc="-4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800000"/>
                </a:solidFill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00" y="1357629"/>
            <a:ext cx="8610600" cy="392735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" marR="5080" indent="-12700" algn="just">
              <a:lnSpc>
                <a:spcPts val="2590"/>
              </a:lnSpc>
              <a:spcBef>
                <a:spcPts val="425"/>
              </a:spcBef>
              <a:buSzPct val="83333"/>
              <a:buFont typeface="Wingdings"/>
              <a:buChar char=""/>
              <a:tabLst>
                <a:tab pos="325120" algn="l"/>
              </a:tabLst>
            </a:pPr>
            <a:r>
              <a:rPr sz="2400" b="1" spc="-60" dirty="0">
                <a:latin typeface="Arial"/>
                <a:cs typeface="Arial"/>
              </a:rPr>
              <a:t>Air </a:t>
            </a:r>
            <a:r>
              <a:rPr sz="2400" b="1" spc="60" dirty="0">
                <a:latin typeface="Arial"/>
                <a:cs typeface="Arial"/>
              </a:rPr>
              <a:t>cooled </a:t>
            </a:r>
            <a:r>
              <a:rPr sz="2400" b="1" spc="-5" dirty="0">
                <a:latin typeface="Arial"/>
                <a:cs typeface="Arial"/>
              </a:rPr>
              <a:t>engines </a:t>
            </a:r>
            <a:r>
              <a:rPr sz="2400" b="1" spc="100" dirty="0">
                <a:latin typeface="Arial"/>
                <a:cs typeface="Arial"/>
              </a:rPr>
              <a:t>depend </a:t>
            </a:r>
            <a:r>
              <a:rPr sz="2400" b="1" dirty="0">
                <a:latin typeface="Arial"/>
                <a:cs typeface="Arial"/>
              </a:rPr>
              <a:t>on </a:t>
            </a:r>
            <a:r>
              <a:rPr sz="2400" b="1" spc="-35" dirty="0">
                <a:latin typeface="Arial"/>
                <a:cs typeface="Arial"/>
              </a:rPr>
              <a:t>airflow  </a:t>
            </a:r>
            <a:r>
              <a:rPr sz="2400" b="1" spc="-55" dirty="0">
                <a:latin typeface="Arial"/>
                <a:cs typeface="Arial"/>
              </a:rPr>
              <a:t>across </a:t>
            </a:r>
            <a:r>
              <a:rPr sz="2400" b="1" spc="-35" dirty="0">
                <a:latin typeface="Arial"/>
                <a:cs typeface="Arial"/>
              </a:rPr>
              <a:t>their </a:t>
            </a:r>
            <a:r>
              <a:rPr sz="2400" b="1" spc="20" dirty="0">
                <a:latin typeface="Arial"/>
                <a:cs typeface="Arial"/>
              </a:rPr>
              <a:t>external </a:t>
            </a:r>
            <a:r>
              <a:rPr sz="2400" b="1" spc="-45" dirty="0">
                <a:latin typeface="Arial"/>
                <a:cs typeface="Arial"/>
              </a:rPr>
              <a:t>surfaces </a:t>
            </a:r>
            <a:r>
              <a:rPr sz="2400" b="1" spc="-50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spc="25" dirty="0">
                <a:latin typeface="Arial"/>
                <a:cs typeface="Arial"/>
              </a:rPr>
              <a:t>engine  </a:t>
            </a:r>
            <a:r>
              <a:rPr sz="2400" b="1" spc="-25" dirty="0">
                <a:latin typeface="Arial"/>
                <a:cs typeface="Arial"/>
              </a:rPr>
              <a:t>cylinders to </a:t>
            </a:r>
            <a:r>
              <a:rPr sz="2400" b="1" spc="50" dirty="0">
                <a:latin typeface="Arial"/>
                <a:cs typeface="Arial"/>
              </a:rPr>
              <a:t>remove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spc="-10" dirty="0">
                <a:latin typeface="Arial"/>
                <a:cs typeface="Arial"/>
              </a:rPr>
              <a:t>necessary </a:t>
            </a:r>
            <a:r>
              <a:rPr sz="2400" b="1" spc="65" dirty="0">
                <a:latin typeface="Arial"/>
                <a:cs typeface="Arial"/>
              </a:rPr>
              <a:t>heat. </a:t>
            </a:r>
            <a:r>
              <a:rPr sz="2400" b="1" spc="-130" dirty="0">
                <a:latin typeface="Arial"/>
                <a:cs typeface="Arial"/>
              </a:rPr>
              <a:t>The  </a:t>
            </a:r>
            <a:r>
              <a:rPr sz="2400" b="1" spc="30" dirty="0">
                <a:latin typeface="Arial"/>
                <a:cs typeface="Arial"/>
              </a:rPr>
              <a:t>amount </a:t>
            </a:r>
            <a:r>
              <a:rPr sz="2400" b="1" spc="-50" dirty="0">
                <a:latin typeface="Arial"/>
                <a:cs typeface="Arial"/>
              </a:rPr>
              <a:t>of </a:t>
            </a:r>
            <a:r>
              <a:rPr sz="2400" b="1" spc="85" dirty="0">
                <a:latin typeface="Arial"/>
                <a:cs typeface="Arial"/>
              </a:rPr>
              <a:t>heat </a:t>
            </a:r>
            <a:r>
              <a:rPr sz="2400" b="1" spc="-15" dirty="0">
                <a:latin typeface="Arial"/>
                <a:cs typeface="Arial"/>
              </a:rPr>
              <a:t>dissipated </a:t>
            </a:r>
            <a:r>
              <a:rPr sz="2400" b="1" spc="55" dirty="0">
                <a:latin typeface="Arial"/>
                <a:cs typeface="Arial"/>
              </a:rPr>
              <a:t>depends</a:t>
            </a:r>
            <a:r>
              <a:rPr sz="2400" b="1" spc="1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upon: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"/>
            </a:pPr>
            <a:endParaRPr sz="3500">
              <a:latin typeface="Times New Roman"/>
              <a:cs typeface="Times New Roman"/>
            </a:endParaRPr>
          </a:p>
          <a:p>
            <a:pPr marL="787400" marR="475615" lvl="1" indent="-12700">
              <a:lnSpc>
                <a:spcPts val="2590"/>
              </a:lnSpc>
              <a:buSzPct val="83333"/>
              <a:buFont typeface="Wingdings"/>
              <a:buChar char=""/>
              <a:tabLst>
                <a:tab pos="1172845" algn="l"/>
                <a:tab pos="1173480" algn="l"/>
                <a:tab pos="1857375" algn="l"/>
                <a:tab pos="2188210" algn="l"/>
                <a:tab pos="2740025" algn="l"/>
                <a:tab pos="3227705" algn="l"/>
                <a:tab pos="4525645" algn="l"/>
                <a:tab pos="5803900" algn="l"/>
              </a:tabLst>
            </a:pPr>
            <a:r>
              <a:rPr sz="2400" b="1" spc="-4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400" b="1" spc="30" dirty="0">
                <a:solidFill>
                  <a:srgbClr val="FF65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e	</a:t>
            </a:r>
            <a:r>
              <a:rPr sz="2400" b="1" spc="12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400" b="1" spc="-7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400" b="1" spc="225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a	</a:t>
            </a:r>
            <a:r>
              <a:rPr sz="2400" b="1" spc="35" dirty="0">
                <a:solidFill>
                  <a:srgbClr val="FF6500"/>
                </a:solidFill>
                <a:latin typeface="Arial"/>
                <a:cs typeface="Arial"/>
              </a:rPr>
              <a:t>o</a:t>
            </a:r>
            <a:r>
              <a:rPr sz="2400" b="1" spc="-130" dirty="0">
                <a:solidFill>
                  <a:srgbClr val="FF6500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	</a:t>
            </a:r>
            <a:r>
              <a:rPr sz="2400" b="1" spc="135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400" b="1" spc="35" dirty="0">
                <a:solidFill>
                  <a:srgbClr val="FF6500"/>
                </a:solidFill>
                <a:latin typeface="Arial"/>
                <a:cs typeface="Arial"/>
              </a:rPr>
              <a:t>oo</a:t>
            </a:r>
            <a:r>
              <a:rPr sz="2400" b="1" spc="-50" dirty="0">
                <a:solidFill>
                  <a:srgbClr val="FF6500"/>
                </a:solidFill>
                <a:latin typeface="Arial"/>
                <a:cs typeface="Arial"/>
              </a:rPr>
              <a:t>lin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g	</a:t>
            </a:r>
            <a:r>
              <a:rPr sz="2400" b="1" spc="-165" dirty="0">
                <a:solidFill>
                  <a:srgbClr val="FF6500"/>
                </a:solidFill>
                <a:latin typeface="Arial"/>
                <a:cs typeface="Arial"/>
              </a:rPr>
              <a:t>sur</a:t>
            </a:r>
            <a:r>
              <a:rPr sz="2400" b="1" spc="15" dirty="0">
                <a:solidFill>
                  <a:srgbClr val="FF6500"/>
                </a:solidFill>
                <a:latin typeface="Arial"/>
                <a:cs typeface="Arial"/>
              </a:rPr>
              <a:t>f</a:t>
            </a:r>
            <a:r>
              <a:rPr sz="2400" b="1" spc="22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400" b="1" spc="100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e	</a:t>
            </a:r>
            <a:r>
              <a:rPr sz="2400" b="1" spc="-50" dirty="0">
                <a:solidFill>
                  <a:srgbClr val="FF6500"/>
                </a:solidFill>
                <a:latin typeface="Arial"/>
                <a:cs typeface="Arial"/>
              </a:rPr>
              <a:t>in  </a:t>
            </a:r>
            <a:r>
              <a:rPr sz="2400" b="1" spc="60" dirty="0">
                <a:solidFill>
                  <a:srgbClr val="FF6500"/>
                </a:solidFill>
                <a:latin typeface="Arial"/>
                <a:cs typeface="Arial"/>
              </a:rPr>
              <a:t>contact	</a:t>
            </a:r>
            <a:r>
              <a:rPr sz="2400" b="1" spc="-45" dirty="0">
                <a:solidFill>
                  <a:srgbClr val="FF6500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FF6500"/>
                </a:solidFill>
                <a:latin typeface="Arial"/>
                <a:cs typeface="Arial"/>
              </a:rPr>
              <a:t>the</a:t>
            </a:r>
            <a:r>
              <a:rPr sz="2400" b="1" spc="27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FF6500"/>
                </a:solidFill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  <a:p>
            <a:pPr marL="1094740" lvl="1" indent="-320040">
              <a:lnSpc>
                <a:spcPts val="2395"/>
              </a:lnSpc>
              <a:buSzPct val="83333"/>
              <a:buFont typeface="Wingdings"/>
              <a:buChar char=""/>
              <a:tabLst>
                <a:tab pos="1095375" algn="l"/>
              </a:tabLst>
            </a:pPr>
            <a:r>
              <a:rPr sz="2400" b="1" spc="-65" dirty="0">
                <a:solidFill>
                  <a:srgbClr val="33339A"/>
                </a:solidFill>
                <a:latin typeface="Arial"/>
                <a:cs typeface="Arial"/>
              </a:rPr>
              <a:t>mass </a:t>
            </a:r>
            <a:r>
              <a:rPr sz="2400" b="1" spc="-40" dirty="0">
                <a:solidFill>
                  <a:srgbClr val="33339A"/>
                </a:solidFill>
                <a:latin typeface="Arial"/>
                <a:cs typeface="Arial"/>
              </a:rPr>
              <a:t>flow </a:t>
            </a:r>
            <a:r>
              <a:rPr sz="2400" b="1" spc="25" dirty="0">
                <a:solidFill>
                  <a:srgbClr val="33339A"/>
                </a:solidFill>
                <a:latin typeface="Arial"/>
                <a:cs typeface="Arial"/>
              </a:rPr>
              <a:t>rate </a:t>
            </a:r>
            <a:r>
              <a:rPr sz="2400" b="1" spc="-50" dirty="0">
                <a:solidFill>
                  <a:srgbClr val="33339A"/>
                </a:solidFill>
                <a:latin typeface="Arial"/>
                <a:cs typeface="Arial"/>
              </a:rPr>
              <a:t>of</a:t>
            </a:r>
            <a:r>
              <a:rPr sz="2400" b="1" spc="385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33339A"/>
                </a:solidFill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  <a:p>
            <a:pPr marL="787400" marR="492759" lvl="1" indent="-12700">
              <a:lnSpc>
                <a:spcPts val="2590"/>
              </a:lnSpc>
              <a:spcBef>
                <a:spcPts val="185"/>
              </a:spcBef>
              <a:buSzPct val="83333"/>
              <a:buFont typeface="Wingdings"/>
              <a:buChar char=""/>
              <a:tabLst>
                <a:tab pos="1087120" algn="l"/>
                <a:tab pos="3093720" algn="l"/>
                <a:tab pos="4758055" algn="l"/>
              </a:tabLst>
            </a:pPr>
            <a:r>
              <a:rPr sz="2400" b="1" spc="20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400" b="1" spc="16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60" dirty="0">
                <a:solidFill>
                  <a:srgbClr val="FF6500"/>
                </a:solidFill>
                <a:latin typeface="Arial"/>
                <a:cs typeface="Arial"/>
              </a:rPr>
              <a:t>m</a:t>
            </a:r>
            <a:r>
              <a:rPr sz="2400" b="1" spc="160" dirty="0">
                <a:solidFill>
                  <a:srgbClr val="FF6500"/>
                </a:solidFill>
                <a:latin typeface="Arial"/>
                <a:cs typeface="Arial"/>
              </a:rPr>
              <a:t>p</a:t>
            </a:r>
            <a:r>
              <a:rPr sz="2400" b="1" spc="10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-45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400" b="1" spc="125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2400" b="1" spc="-100" dirty="0">
                <a:solidFill>
                  <a:srgbClr val="FF6500"/>
                </a:solidFill>
                <a:latin typeface="Arial"/>
                <a:cs typeface="Arial"/>
              </a:rPr>
              <a:t>tu</a:t>
            </a:r>
            <a:r>
              <a:rPr sz="2400" b="1" spc="2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e	</a:t>
            </a:r>
            <a:r>
              <a:rPr sz="2400" b="1" spc="55" dirty="0">
                <a:solidFill>
                  <a:srgbClr val="FF6500"/>
                </a:solidFill>
                <a:latin typeface="Arial"/>
                <a:cs typeface="Arial"/>
              </a:rPr>
              <a:t>d</a:t>
            </a:r>
            <a:r>
              <a:rPr sz="2400" b="1" spc="-114" dirty="0">
                <a:solidFill>
                  <a:srgbClr val="FF6500"/>
                </a:solidFill>
                <a:latin typeface="Arial"/>
                <a:cs typeface="Arial"/>
              </a:rPr>
              <a:t>if</a:t>
            </a:r>
            <a:r>
              <a:rPr sz="2400" b="1" spc="-25" dirty="0">
                <a:solidFill>
                  <a:srgbClr val="FF6500"/>
                </a:solidFill>
                <a:latin typeface="Arial"/>
                <a:cs typeface="Arial"/>
              </a:rPr>
              <a:t>f</a:t>
            </a:r>
            <a:r>
              <a:rPr sz="2400" b="1" spc="10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-70" dirty="0">
                <a:solidFill>
                  <a:srgbClr val="FF6500"/>
                </a:solidFill>
                <a:latin typeface="Arial"/>
                <a:cs typeface="Arial"/>
              </a:rPr>
              <a:t>r</a:t>
            </a:r>
            <a:r>
              <a:rPr sz="2400" b="1" spc="10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70" dirty="0">
                <a:solidFill>
                  <a:srgbClr val="FF6500"/>
                </a:solidFill>
                <a:latin typeface="Arial"/>
                <a:cs typeface="Arial"/>
              </a:rPr>
              <a:t>n</a:t>
            </a:r>
            <a:r>
              <a:rPr sz="2400" b="1" spc="100" dirty="0">
                <a:solidFill>
                  <a:srgbClr val="FF6500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FF6500"/>
                </a:solidFill>
                <a:latin typeface="Arial"/>
                <a:cs typeface="Arial"/>
              </a:rPr>
              <a:t>e	</a:t>
            </a:r>
            <a:r>
              <a:rPr sz="2400" b="1" spc="160" dirty="0">
                <a:solidFill>
                  <a:srgbClr val="FF6500"/>
                </a:solidFill>
                <a:latin typeface="Arial"/>
                <a:cs typeface="Arial"/>
              </a:rPr>
              <a:t>b</a:t>
            </a:r>
            <a:r>
              <a:rPr sz="2400" b="1" spc="100" dirty="0">
                <a:solidFill>
                  <a:srgbClr val="FF6500"/>
                </a:solidFill>
                <a:latin typeface="Arial"/>
                <a:cs typeface="Arial"/>
              </a:rPr>
              <a:t>e</a:t>
            </a:r>
            <a:r>
              <a:rPr sz="2400" b="1" spc="-55" dirty="0">
                <a:solidFill>
                  <a:srgbClr val="FF6500"/>
                </a:solidFill>
                <a:latin typeface="Arial"/>
                <a:cs typeface="Arial"/>
              </a:rPr>
              <a:t>t</a:t>
            </a:r>
            <a:r>
              <a:rPr sz="2400" b="1" spc="125" dirty="0">
                <a:solidFill>
                  <a:srgbClr val="FF6500"/>
                </a:solidFill>
                <a:latin typeface="Arial"/>
                <a:cs typeface="Arial"/>
              </a:rPr>
              <a:t>w</a:t>
            </a:r>
            <a:r>
              <a:rPr sz="2400" b="1" spc="100" dirty="0">
                <a:solidFill>
                  <a:srgbClr val="FF6500"/>
                </a:solidFill>
                <a:latin typeface="Arial"/>
                <a:cs typeface="Arial"/>
              </a:rPr>
              <a:t>ee</a:t>
            </a:r>
            <a:r>
              <a:rPr sz="2400" b="1" spc="-20" dirty="0">
                <a:solidFill>
                  <a:srgbClr val="FF6500"/>
                </a:solidFill>
                <a:latin typeface="Arial"/>
                <a:cs typeface="Arial"/>
              </a:rPr>
              <a:t>n  </a:t>
            </a:r>
            <a:r>
              <a:rPr sz="2400" b="1" spc="10" dirty="0">
                <a:solidFill>
                  <a:srgbClr val="FF6500"/>
                </a:solidFill>
                <a:latin typeface="Arial"/>
                <a:cs typeface="Arial"/>
              </a:rPr>
              <a:t>cylinder </a:t>
            </a:r>
            <a:r>
              <a:rPr sz="2400" b="1" spc="45" dirty="0">
                <a:solidFill>
                  <a:srgbClr val="FF6500"/>
                </a:solidFill>
                <a:latin typeface="Arial"/>
                <a:cs typeface="Arial"/>
              </a:rPr>
              <a:t>and </a:t>
            </a:r>
            <a:r>
              <a:rPr sz="2400" b="1" spc="-50" dirty="0">
                <a:solidFill>
                  <a:srgbClr val="FF6500"/>
                </a:solidFill>
                <a:latin typeface="Arial"/>
                <a:cs typeface="Arial"/>
              </a:rPr>
              <a:t>air</a:t>
            </a:r>
            <a:r>
              <a:rPr sz="2400" b="1" spc="38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FF6500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099820" lvl="1" indent="-325120">
              <a:lnSpc>
                <a:spcPts val="2550"/>
              </a:lnSpc>
              <a:buSzPct val="83333"/>
              <a:buFont typeface="Wingdings"/>
              <a:buChar char=""/>
              <a:tabLst>
                <a:tab pos="1100455" algn="l"/>
              </a:tabLst>
            </a:pPr>
            <a:r>
              <a:rPr sz="2400" b="1" spc="10" dirty="0">
                <a:solidFill>
                  <a:srgbClr val="33339A"/>
                </a:solidFill>
                <a:latin typeface="Arial"/>
                <a:cs typeface="Arial"/>
              </a:rPr>
              <a:t>conductivity </a:t>
            </a:r>
            <a:r>
              <a:rPr sz="2400" b="1" spc="-50" dirty="0">
                <a:solidFill>
                  <a:srgbClr val="33339A"/>
                </a:solidFill>
                <a:latin typeface="Arial"/>
                <a:cs typeface="Arial"/>
              </a:rPr>
              <a:t>of</a:t>
            </a:r>
            <a:r>
              <a:rPr sz="2400" b="1" spc="120" dirty="0">
                <a:solidFill>
                  <a:srgbClr val="33339A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33339A"/>
                </a:solidFill>
                <a:latin typeface="Arial"/>
                <a:cs typeface="Arial"/>
              </a:rPr>
              <a:t>metal.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4075" y="553719"/>
            <a:ext cx="55562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800000"/>
                </a:solidFill>
                <a:latin typeface="Arial"/>
                <a:cs typeface="Arial"/>
              </a:rPr>
              <a:t>Cooling </a:t>
            </a:r>
            <a:r>
              <a:rPr sz="2800" spc="-160" dirty="0">
                <a:solidFill>
                  <a:srgbClr val="800000"/>
                </a:solidFill>
                <a:latin typeface="Arial"/>
                <a:cs typeface="Arial"/>
              </a:rPr>
              <a:t>fins </a:t>
            </a:r>
            <a:r>
              <a:rPr sz="2800" spc="-7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sz="2800" spc="-55" dirty="0">
                <a:solidFill>
                  <a:srgbClr val="800000"/>
                </a:solidFill>
                <a:latin typeface="Arial"/>
                <a:cs typeface="Arial"/>
              </a:rPr>
              <a:t>air </a:t>
            </a:r>
            <a:r>
              <a:rPr sz="2800" spc="70" dirty="0">
                <a:solidFill>
                  <a:srgbClr val="800000"/>
                </a:solidFill>
                <a:latin typeface="Arial"/>
                <a:cs typeface="Arial"/>
              </a:rPr>
              <a:t>cooled</a:t>
            </a:r>
            <a:r>
              <a:rPr sz="28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800000"/>
                </a:solidFill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002" y="1205229"/>
            <a:ext cx="7081520" cy="1705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ct val="89800"/>
              </a:lnSpc>
              <a:spcBef>
                <a:spcPts val="390"/>
              </a:spcBef>
              <a:buSzPct val="83333"/>
              <a:buFont typeface="Wingdings"/>
              <a:buChar char=""/>
              <a:tabLst>
                <a:tab pos="325120" algn="l"/>
              </a:tabLst>
            </a:pPr>
            <a:r>
              <a:rPr sz="2400" b="1" spc="-130" dirty="0">
                <a:latin typeface="Arial"/>
                <a:cs typeface="Arial"/>
              </a:rPr>
              <a:t>The </a:t>
            </a:r>
            <a:r>
              <a:rPr sz="2400" b="1" spc="70" dirty="0">
                <a:latin typeface="Arial"/>
                <a:cs typeface="Arial"/>
              </a:rPr>
              <a:t>area </a:t>
            </a:r>
            <a:r>
              <a:rPr sz="2400" b="1" spc="-50" dirty="0">
                <a:latin typeface="Arial"/>
                <a:cs typeface="Arial"/>
              </a:rPr>
              <a:t>of </a:t>
            </a:r>
            <a:r>
              <a:rPr sz="2400" b="1" spc="5" dirty="0">
                <a:latin typeface="Arial"/>
                <a:cs typeface="Arial"/>
              </a:rPr>
              <a:t>cooling </a:t>
            </a:r>
            <a:r>
              <a:rPr sz="2400" b="1" spc="-25" dirty="0">
                <a:latin typeface="Arial"/>
                <a:cs typeface="Arial"/>
              </a:rPr>
              <a:t>surface </a:t>
            </a:r>
            <a:r>
              <a:rPr sz="2400" b="1" spc="-185" dirty="0">
                <a:latin typeface="Arial"/>
                <a:cs typeface="Arial"/>
              </a:rPr>
              <a:t>is </a:t>
            </a:r>
            <a:r>
              <a:rPr sz="2400" b="1" spc="35" dirty="0">
                <a:latin typeface="Arial"/>
                <a:cs typeface="Arial"/>
              </a:rPr>
              <a:t>increased </a:t>
            </a:r>
            <a:r>
              <a:rPr sz="2400" b="1" spc="40" dirty="0">
                <a:latin typeface="Arial"/>
                <a:cs typeface="Arial"/>
              </a:rPr>
              <a:t>by  </a:t>
            </a:r>
            <a:r>
              <a:rPr sz="2400" b="1" spc="-30" dirty="0">
                <a:latin typeface="Arial"/>
                <a:cs typeface="Arial"/>
              </a:rPr>
              <a:t>forming </a:t>
            </a:r>
            <a:r>
              <a:rPr sz="2400" b="1" spc="-60" dirty="0">
                <a:latin typeface="Arial"/>
                <a:cs typeface="Arial"/>
              </a:rPr>
              <a:t>thin </a:t>
            </a:r>
            <a:r>
              <a:rPr sz="2400" b="1" spc="-110" dirty="0">
                <a:latin typeface="Arial"/>
                <a:cs typeface="Arial"/>
              </a:rPr>
              <a:t>fins, </a:t>
            </a:r>
            <a:r>
              <a:rPr sz="2400" b="1" spc="-15" dirty="0">
                <a:latin typeface="Arial"/>
                <a:cs typeface="Arial"/>
              </a:rPr>
              <a:t>either </a:t>
            </a:r>
            <a:r>
              <a:rPr sz="2400" b="1" dirty="0">
                <a:latin typeface="Arial"/>
                <a:cs typeface="Arial"/>
              </a:rPr>
              <a:t>integrally </a:t>
            </a:r>
            <a:r>
              <a:rPr sz="2400" b="1" spc="40" dirty="0">
                <a:latin typeface="Arial"/>
                <a:cs typeface="Arial"/>
              </a:rPr>
              <a:t>by </a:t>
            </a:r>
            <a:r>
              <a:rPr sz="2400" b="1" spc="30" dirty="0">
                <a:latin typeface="Arial"/>
                <a:cs typeface="Arial"/>
              </a:rPr>
              <a:t>machining  </a:t>
            </a:r>
            <a:r>
              <a:rPr sz="2400" b="1" spc="35" dirty="0">
                <a:latin typeface="Arial"/>
                <a:cs typeface="Arial"/>
              </a:rPr>
              <a:t>them </a:t>
            </a:r>
            <a:r>
              <a:rPr sz="2400" b="1" dirty="0">
                <a:latin typeface="Arial"/>
                <a:cs typeface="Arial"/>
              </a:rPr>
              <a:t>on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spc="-10" dirty="0">
                <a:latin typeface="Arial"/>
                <a:cs typeface="Arial"/>
              </a:rPr>
              <a:t>outer </a:t>
            </a:r>
            <a:r>
              <a:rPr sz="2400" b="1" spc="-40" dirty="0">
                <a:latin typeface="Arial"/>
                <a:cs typeface="Arial"/>
              </a:rPr>
              <a:t>walls </a:t>
            </a:r>
            <a:r>
              <a:rPr sz="2400" b="1" spc="-50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spc="25" dirty="0">
                <a:latin typeface="Arial"/>
                <a:cs typeface="Arial"/>
              </a:rPr>
              <a:t>engine </a:t>
            </a:r>
            <a:r>
              <a:rPr sz="2400" b="1" spc="10" dirty="0">
                <a:latin typeface="Arial"/>
                <a:cs typeface="Arial"/>
              </a:rPr>
              <a:t>cylinder  </a:t>
            </a:r>
            <a:r>
              <a:rPr sz="2400" b="1" spc="50" dirty="0">
                <a:latin typeface="Arial"/>
                <a:cs typeface="Arial"/>
              </a:rPr>
              <a:t>and </a:t>
            </a:r>
            <a:r>
              <a:rPr sz="2400" b="1" spc="10" dirty="0">
                <a:latin typeface="Arial"/>
                <a:cs typeface="Arial"/>
              </a:rPr>
              <a:t>cylinder </a:t>
            </a:r>
            <a:r>
              <a:rPr sz="2400" b="1" spc="114" dirty="0">
                <a:latin typeface="Arial"/>
                <a:cs typeface="Arial"/>
              </a:rPr>
              <a:t>head </a:t>
            </a:r>
            <a:r>
              <a:rPr sz="2400" b="1" spc="-70" dirty="0">
                <a:latin typeface="Arial"/>
                <a:cs typeface="Arial"/>
              </a:rPr>
              <a:t>or </a:t>
            </a:r>
            <a:r>
              <a:rPr sz="2400" b="1" spc="40" dirty="0">
                <a:latin typeface="Arial"/>
                <a:cs typeface="Arial"/>
              </a:rPr>
              <a:t>by </a:t>
            </a:r>
            <a:r>
              <a:rPr sz="2400" b="1" spc="35" dirty="0">
                <a:latin typeface="Arial"/>
                <a:cs typeface="Arial"/>
              </a:rPr>
              <a:t>attaching </a:t>
            </a:r>
            <a:r>
              <a:rPr sz="2400" b="1" spc="45" dirty="0">
                <a:latin typeface="Arial"/>
                <a:cs typeface="Arial"/>
              </a:rPr>
              <a:t>separate </a:t>
            </a:r>
            <a:r>
              <a:rPr sz="2400" b="1" spc="-135" dirty="0">
                <a:latin typeface="Arial"/>
                <a:cs typeface="Arial"/>
              </a:rPr>
              <a:t>fins  </a:t>
            </a:r>
            <a:r>
              <a:rPr sz="2400" b="1" spc="-25" dirty="0">
                <a:latin typeface="Arial"/>
                <a:cs typeface="Arial"/>
              </a:rPr>
              <a:t>to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them.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06700" y="3632200"/>
            <a:ext cx="2524505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1251" y="3568700"/>
            <a:ext cx="3567349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0401" y="778509"/>
            <a:ext cx="483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Arial"/>
                <a:cs typeface="Arial"/>
              </a:rPr>
              <a:t>Air </a:t>
            </a:r>
            <a:r>
              <a:rPr sz="2400" b="1" spc="5" dirty="0">
                <a:latin typeface="Arial"/>
                <a:cs typeface="Arial"/>
              </a:rPr>
              <a:t>cooling </a:t>
            </a:r>
            <a:r>
              <a:rPr sz="2400" b="1" spc="-55" dirty="0">
                <a:latin typeface="Arial"/>
                <a:cs typeface="Arial"/>
              </a:rPr>
              <a:t>system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515" dirty="0">
                <a:latin typeface="Arial"/>
                <a:cs typeface="Arial"/>
              </a:rPr>
              <a:t> </a:t>
            </a:r>
            <a:r>
              <a:rPr sz="2400" b="1" spc="55" dirty="0"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8906" y="1510029"/>
            <a:ext cx="3614420" cy="7200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93675">
              <a:lnSpc>
                <a:spcPts val="2590"/>
              </a:lnSpc>
              <a:spcBef>
                <a:spcPts val="425"/>
              </a:spcBef>
              <a:tabLst>
                <a:tab pos="821055" algn="l"/>
                <a:tab pos="861694" algn="l"/>
                <a:tab pos="2062480" algn="l"/>
                <a:tab pos="2498090" algn="l"/>
                <a:tab pos="3144520" algn="l"/>
              </a:tabLst>
            </a:pP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spc="-13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	</a:t>
            </a:r>
            <a:r>
              <a:rPr sz="2400" b="1" spc="-45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spc="18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4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spc="-85" dirty="0">
                <a:solidFill>
                  <a:srgbClr val="800000"/>
                </a:solidFill>
                <a:latin typeface="Arial"/>
                <a:cs typeface="Arial"/>
              </a:rPr>
              <a:t>r,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135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oo</a:t>
            </a:r>
            <a:r>
              <a:rPr sz="2400" b="1" spc="-50" dirty="0">
                <a:solidFill>
                  <a:srgbClr val="800000"/>
                </a:solidFill>
                <a:latin typeface="Arial"/>
                <a:cs typeface="Arial"/>
              </a:rPr>
              <a:t>lin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g  </a:t>
            </a:r>
            <a:r>
              <a:rPr sz="2400" b="1" spc="12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2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d	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mp</a:t>
            </a:r>
            <a:r>
              <a:rPr sz="2400" b="1" spc="-28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185" dirty="0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sz="2400" b="1" spc="15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e	</a:t>
            </a:r>
            <a:r>
              <a:rPr sz="2400" b="1" spc="-4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2202" y="1510029"/>
            <a:ext cx="2602230" cy="10483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  <a:buSzPct val="83333"/>
              <a:buFont typeface="Wingdings"/>
              <a:buChar char=""/>
              <a:tabLst>
                <a:tab pos="411480" algn="l"/>
              </a:tabLst>
            </a:pPr>
            <a:r>
              <a:rPr sz="2400" b="1" spc="-130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absence  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jackets,</a:t>
            </a:r>
            <a:r>
              <a:rPr sz="2400" b="1" spc="7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coolant  </a:t>
            </a:r>
            <a:r>
              <a:rPr sz="2400" b="1" spc="25" dirty="0">
                <a:solidFill>
                  <a:srgbClr val="800000"/>
                </a:solidFill>
                <a:latin typeface="Arial"/>
                <a:cs typeface="Arial"/>
              </a:rPr>
              <a:t>engine</a:t>
            </a:r>
            <a:r>
              <a:rPr sz="2400" b="1" spc="9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lighter.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2202" y="2688082"/>
            <a:ext cx="3503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100"/>
              </a:spcBef>
              <a:buSzPct val="83333"/>
              <a:buFont typeface="Wingdings"/>
              <a:buChar char=""/>
              <a:tabLst>
                <a:tab pos="410845" algn="l"/>
                <a:tab pos="411480" algn="l"/>
                <a:tab pos="1122680" algn="l"/>
                <a:tab pos="2346325" algn="l"/>
                <a:tab pos="3113405" algn="l"/>
              </a:tabLst>
            </a:pPr>
            <a:r>
              <a:rPr sz="2400" b="1" spc="-245" dirty="0">
                <a:latin typeface="Arial"/>
                <a:cs typeface="Arial"/>
              </a:rPr>
              <a:t>T</a:t>
            </a:r>
            <a:r>
              <a:rPr sz="2400" b="1" spc="-145" dirty="0">
                <a:latin typeface="Arial"/>
                <a:cs typeface="Arial"/>
              </a:rPr>
              <a:t>h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25" dirty="0">
                <a:latin typeface="Arial"/>
                <a:cs typeface="Arial"/>
              </a:rPr>
              <a:t>n</a:t>
            </a:r>
            <a:r>
              <a:rPr sz="2400" b="1" spc="55" dirty="0">
                <a:latin typeface="Arial"/>
                <a:cs typeface="Arial"/>
              </a:rPr>
              <a:t>g</a:t>
            </a:r>
            <a:r>
              <a:rPr sz="2400" b="1" spc="-40" dirty="0">
                <a:latin typeface="Arial"/>
                <a:cs typeface="Arial"/>
              </a:rPr>
              <a:t>i</a:t>
            </a:r>
            <a:r>
              <a:rPr sz="2400" b="1" spc="1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	</a:t>
            </a:r>
            <a:r>
              <a:rPr sz="2400" b="1" spc="225" dirty="0">
                <a:latin typeface="Arial"/>
                <a:cs typeface="Arial"/>
              </a:rPr>
              <a:t>c</a:t>
            </a:r>
            <a:r>
              <a:rPr sz="2400" b="1" spc="12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160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9940" y="2688082"/>
            <a:ext cx="2698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245" algn="l"/>
                <a:tab pos="2040889" algn="l"/>
              </a:tabLst>
            </a:pPr>
            <a:r>
              <a:rPr sz="2400" b="1" spc="90" dirty="0">
                <a:latin typeface="Arial"/>
                <a:cs typeface="Arial"/>
              </a:rPr>
              <a:t>o</a:t>
            </a:r>
            <a:r>
              <a:rPr sz="2400" b="1" spc="160" dirty="0">
                <a:latin typeface="Arial"/>
                <a:cs typeface="Arial"/>
              </a:rPr>
              <a:t>p</a:t>
            </a:r>
            <a:r>
              <a:rPr sz="2400" b="1" spc="100" dirty="0">
                <a:latin typeface="Arial"/>
                <a:cs typeface="Arial"/>
              </a:rPr>
              <a:t>e</a:t>
            </a:r>
            <a:r>
              <a:rPr sz="2400" b="1" spc="-45" dirty="0">
                <a:latin typeface="Arial"/>
                <a:cs typeface="Arial"/>
              </a:rPr>
              <a:t>r</a:t>
            </a:r>
            <a:r>
              <a:rPr sz="2400" b="1" spc="125" dirty="0">
                <a:latin typeface="Arial"/>
                <a:cs typeface="Arial"/>
              </a:rPr>
              <a:t>a</a:t>
            </a:r>
            <a:r>
              <a:rPr sz="2400" b="1" spc="20" dirty="0">
                <a:latin typeface="Arial"/>
                <a:cs typeface="Arial"/>
              </a:rPr>
              <a:t>t</a:t>
            </a:r>
            <a:r>
              <a:rPr sz="2400" b="1" spc="16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	</a:t>
            </a:r>
            <a:r>
              <a:rPr sz="2400" b="1" spc="-60" dirty="0">
                <a:latin typeface="Arial"/>
                <a:cs typeface="Arial"/>
              </a:rPr>
              <a:t>in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135" dirty="0">
                <a:latin typeface="Arial"/>
                <a:cs typeface="Arial"/>
              </a:rPr>
              <a:t>c</a:t>
            </a:r>
            <a:r>
              <a:rPr sz="2400" b="1" spc="35" dirty="0">
                <a:latin typeface="Arial"/>
                <a:cs typeface="Arial"/>
              </a:rPr>
              <a:t>o</a:t>
            </a:r>
            <a:r>
              <a:rPr sz="2400" b="1" spc="-4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4983" y="3016503"/>
            <a:ext cx="483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0" dirty="0">
                <a:latin typeface="Arial"/>
                <a:cs typeface="Arial"/>
              </a:rPr>
              <a:t>climate </a:t>
            </a:r>
            <a:r>
              <a:rPr sz="2400" b="1" spc="25" dirty="0">
                <a:latin typeface="Arial"/>
                <a:cs typeface="Arial"/>
              </a:rPr>
              <a:t>where </a:t>
            </a:r>
            <a:r>
              <a:rPr sz="2400" b="1" spc="-25" dirty="0">
                <a:latin typeface="Arial"/>
                <a:cs typeface="Arial"/>
              </a:rPr>
              <a:t>liquid </a:t>
            </a:r>
            <a:r>
              <a:rPr sz="2400" b="1" spc="110" dirty="0">
                <a:latin typeface="Arial"/>
                <a:cs typeface="Arial"/>
              </a:rPr>
              <a:t>may</a:t>
            </a:r>
            <a:r>
              <a:rPr sz="2400" b="1" spc="315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freeze.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2202" y="3536950"/>
            <a:ext cx="4062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100"/>
              </a:spcBef>
              <a:buSzPct val="83333"/>
              <a:buFont typeface="Wingdings"/>
              <a:buChar char=""/>
              <a:tabLst>
                <a:tab pos="410845" algn="l"/>
                <a:tab pos="411480" algn="l"/>
                <a:tab pos="899794" algn="l"/>
                <a:tab pos="2095500" algn="l"/>
                <a:tab pos="3222625" algn="l"/>
              </a:tabLst>
            </a:pP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2400" b="1" spc="2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ce</a:t>
            </a:r>
            <a:r>
              <a:rPr sz="2400" b="1" spc="-28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25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b="1" spc="70" dirty="0">
                <a:solidFill>
                  <a:srgbClr val="800000"/>
                </a:solidFill>
                <a:latin typeface="Arial"/>
                <a:cs typeface="Arial"/>
              </a:rPr>
              <a:t>h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-7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e	</a:t>
            </a:r>
            <a:r>
              <a:rPr sz="2400" b="1" spc="150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2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1170" y="3536950"/>
            <a:ext cx="2120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2434" algn="l"/>
                <a:tab pos="1751330" algn="l"/>
              </a:tabLst>
            </a:pPr>
            <a:r>
              <a:rPr sz="2400" b="1" spc="-185" dirty="0">
                <a:solidFill>
                  <a:srgbClr val="800000"/>
                </a:solidFill>
                <a:latin typeface="Arial"/>
                <a:cs typeface="Arial"/>
              </a:rPr>
              <a:t>is	</a:t>
            </a:r>
            <a:r>
              <a:rPr sz="2400" b="1" spc="-18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b="1" spc="225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7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ce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,	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130" dirty="0">
                <a:solidFill>
                  <a:srgbClr val="800000"/>
                </a:solidFill>
                <a:latin typeface="Arial"/>
                <a:cs typeface="Arial"/>
              </a:rPr>
              <a:t>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983" y="3865371"/>
            <a:ext cx="4762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cooled </a:t>
            </a:r>
            <a:r>
              <a:rPr sz="2400" b="1" spc="25" dirty="0">
                <a:solidFill>
                  <a:srgbClr val="800000"/>
                </a:solidFill>
                <a:latin typeface="Arial"/>
                <a:cs typeface="Arial"/>
              </a:rPr>
              <a:t>engine </a:t>
            </a:r>
            <a:r>
              <a:rPr sz="2400" b="1" spc="-185" dirty="0">
                <a:solidFill>
                  <a:srgbClr val="800000"/>
                </a:solidFill>
                <a:latin typeface="Arial"/>
                <a:cs typeface="Arial"/>
              </a:rPr>
              <a:t>is </a:t>
            </a:r>
            <a:r>
              <a:rPr sz="2400" b="1" spc="45" dirty="0">
                <a:solidFill>
                  <a:srgbClr val="800000"/>
                </a:solidFill>
                <a:latin typeface="Arial"/>
                <a:cs typeface="Arial"/>
              </a:rPr>
              <a:t>an</a:t>
            </a:r>
            <a:r>
              <a:rPr sz="2400" b="1" spc="114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95" dirty="0">
                <a:solidFill>
                  <a:srgbClr val="800000"/>
                </a:solidFill>
                <a:latin typeface="Arial"/>
                <a:cs typeface="Arial"/>
              </a:rPr>
              <a:t>advantage.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2202" y="4386579"/>
            <a:ext cx="4900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100"/>
              </a:spcBef>
              <a:buSzPct val="83333"/>
              <a:buFont typeface="Wingdings"/>
              <a:buChar char=""/>
              <a:tabLst>
                <a:tab pos="410845" algn="l"/>
                <a:tab pos="411480" algn="l"/>
                <a:tab pos="2051050" algn="l"/>
                <a:tab pos="2639695" algn="l"/>
                <a:tab pos="3770629" algn="l"/>
              </a:tabLst>
            </a:pPr>
            <a:r>
              <a:rPr sz="2400" b="1" spc="20" dirty="0">
                <a:latin typeface="Arial"/>
                <a:cs typeface="Arial"/>
              </a:rPr>
              <a:t>H</a:t>
            </a:r>
            <a:r>
              <a:rPr sz="2400" b="1" spc="125" dirty="0">
                <a:latin typeface="Arial"/>
                <a:cs typeface="Arial"/>
              </a:rPr>
              <a:t>a</a:t>
            </a:r>
            <a:r>
              <a:rPr sz="2400" b="1" spc="25" dirty="0">
                <a:latin typeface="Arial"/>
                <a:cs typeface="Arial"/>
              </a:rPr>
              <a:t>n</a:t>
            </a:r>
            <a:r>
              <a:rPr sz="2400" b="1" spc="55" dirty="0">
                <a:latin typeface="Arial"/>
                <a:cs typeface="Arial"/>
              </a:rPr>
              <a:t>d</a:t>
            </a:r>
            <a:r>
              <a:rPr sz="2400" b="1" spc="-50" dirty="0">
                <a:latin typeface="Arial"/>
                <a:cs typeface="Arial"/>
              </a:rPr>
              <a:t>li</a:t>
            </a:r>
            <a:r>
              <a:rPr sz="2400" b="1" spc="-5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	</a:t>
            </a:r>
            <a:r>
              <a:rPr sz="2400" b="1" spc="35" dirty="0">
                <a:latin typeface="Arial"/>
                <a:cs typeface="Arial"/>
              </a:rPr>
              <a:t>o</a:t>
            </a:r>
            <a:r>
              <a:rPr sz="2400" b="1" spc="-130" dirty="0">
                <a:latin typeface="Arial"/>
                <a:cs typeface="Arial"/>
              </a:rPr>
              <a:t>f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95" dirty="0">
                <a:latin typeface="Arial"/>
                <a:cs typeface="Arial"/>
              </a:rPr>
              <a:t>l</a:t>
            </a:r>
            <a:r>
              <a:rPr sz="2400" b="1" spc="-40" dirty="0">
                <a:latin typeface="Arial"/>
                <a:cs typeface="Arial"/>
              </a:rPr>
              <a:t>i</a:t>
            </a:r>
            <a:r>
              <a:rPr sz="2400" b="1" spc="55" dirty="0">
                <a:latin typeface="Arial"/>
                <a:cs typeface="Arial"/>
              </a:rPr>
              <a:t>q</a:t>
            </a:r>
            <a:r>
              <a:rPr sz="2400" b="1" spc="-85" dirty="0">
                <a:latin typeface="Arial"/>
                <a:cs typeface="Arial"/>
              </a:rPr>
              <a:t>u</a:t>
            </a:r>
            <a:r>
              <a:rPr sz="2400" b="1" spc="1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d	</a:t>
            </a:r>
            <a:r>
              <a:rPr sz="2400" b="1" spc="135" dirty="0">
                <a:latin typeface="Arial"/>
                <a:cs typeface="Arial"/>
              </a:rPr>
              <a:t>c</a:t>
            </a:r>
            <a:r>
              <a:rPr sz="2400" b="1" spc="35" dirty="0">
                <a:latin typeface="Arial"/>
                <a:cs typeface="Arial"/>
              </a:rPr>
              <a:t>oo</a:t>
            </a:r>
            <a:r>
              <a:rPr sz="2400" b="1" spc="30" dirty="0">
                <a:latin typeface="Arial"/>
                <a:cs typeface="Arial"/>
              </a:rPr>
              <a:t>l</a:t>
            </a:r>
            <a:r>
              <a:rPr sz="2400" b="1" spc="125" dirty="0">
                <a:latin typeface="Arial"/>
                <a:cs typeface="Arial"/>
              </a:rPr>
              <a:t>a</a:t>
            </a:r>
            <a:r>
              <a:rPr sz="2400" b="1" spc="-55" dirty="0"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0169" y="4386579"/>
            <a:ext cx="1202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Arial"/>
                <a:cs typeface="Arial"/>
              </a:rPr>
              <a:t>requires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9697" y="4715002"/>
            <a:ext cx="4674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piping </a:t>
            </a:r>
            <a:r>
              <a:rPr sz="2400" b="1" spc="45" dirty="0">
                <a:latin typeface="Arial"/>
                <a:cs typeface="Arial"/>
              </a:rPr>
              <a:t>and </a:t>
            </a:r>
            <a:r>
              <a:rPr sz="2400" b="1" spc="20" dirty="0">
                <a:latin typeface="Arial"/>
                <a:cs typeface="Arial"/>
              </a:rPr>
              <a:t>pumping</a:t>
            </a:r>
            <a:r>
              <a:rPr sz="2400" b="1" spc="4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auxiliaries.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14937" y="5235447"/>
            <a:ext cx="114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35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oo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55" dirty="0">
                <a:solidFill>
                  <a:srgbClr val="800000"/>
                </a:solidFill>
                <a:latin typeface="Arial"/>
                <a:cs typeface="Arial"/>
              </a:rPr>
              <a:t>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2202" y="5235447"/>
            <a:ext cx="504317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buSzPct val="83333"/>
              <a:buFont typeface="Wingdings"/>
              <a:buChar char=""/>
              <a:tabLst>
                <a:tab pos="410209" algn="l"/>
                <a:tab pos="410845" algn="l"/>
                <a:tab pos="1048385" algn="l"/>
                <a:tab pos="2317750" algn="l"/>
                <a:tab pos="3688079" algn="l"/>
                <a:tab pos="4655820" algn="l"/>
              </a:tabLst>
            </a:pPr>
            <a:r>
              <a:rPr sz="2400" b="1" spc="-55" dirty="0">
                <a:solidFill>
                  <a:srgbClr val="800000"/>
                </a:solidFill>
                <a:latin typeface="Arial"/>
                <a:cs typeface="Arial"/>
              </a:rPr>
              <a:t>Ai</a:t>
            </a:r>
            <a:r>
              <a:rPr sz="2400" b="1" spc="-75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135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oo</a:t>
            </a:r>
            <a:r>
              <a:rPr sz="2400" b="1" spc="5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2400" b="1" spc="16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d	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2400" b="1" spc="-40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b="1" spc="1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-28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95" dirty="0">
                <a:solidFill>
                  <a:srgbClr val="800000"/>
                </a:solidFill>
                <a:latin typeface="Arial"/>
                <a:cs typeface="Arial"/>
              </a:rPr>
              <a:t>h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105" dirty="0">
                <a:solidFill>
                  <a:srgbClr val="80000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e	</a:t>
            </a:r>
            <a:r>
              <a:rPr sz="2400" b="1" spc="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o  </a:t>
            </a:r>
            <a:r>
              <a:rPr sz="2400" b="1" spc="120" dirty="0">
                <a:solidFill>
                  <a:srgbClr val="800000"/>
                </a:solidFill>
                <a:latin typeface="Arial"/>
                <a:cs typeface="Arial"/>
              </a:rPr>
              <a:t>leakage </a:t>
            </a:r>
            <a:r>
              <a:rPr sz="2400" b="1" spc="-70" dirty="0">
                <a:solidFill>
                  <a:srgbClr val="800000"/>
                </a:solidFill>
                <a:latin typeface="Arial"/>
                <a:cs typeface="Arial"/>
              </a:rPr>
              <a:t>or 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freezing</a:t>
            </a:r>
            <a:r>
              <a:rPr sz="2400" b="1" spc="2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problems.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0700" y="930909"/>
            <a:ext cx="8305800" cy="4347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Arial"/>
                <a:cs typeface="Arial"/>
              </a:rPr>
              <a:t>Air </a:t>
            </a:r>
            <a:r>
              <a:rPr sz="2400" b="1" spc="5" dirty="0">
                <a:latin typeface="Arial"/>
                <a:cs typeface="Arial"/>
              </a:rPr>
              <a:t>cooling </a:t>
            </a:r>
            <a:r>
              <a:rPr sz="2400" b="1" spc="-55" dirty="0">
                <a:latin typeface="Arial"/>
                <a:cs typeface="Arial"/>
              </a:rPr>
              <a:t>system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53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8255">
              <a:lnSpc>
                <a:spcPts val="2590"/>
              </a:lnSpc>
              <a:buSzPct val="83333"/>
              <a:buFont typeface="Wingdings"/>
              <a:buChar char=""/>
              <a:tabLst>
                <a:tab pos="410209" algn="l"/>
                <a:tab pos="410845" algn="l"/>
                <a:tab pos="2002789" algn="l"/>
                <a:tab pos="2953385" algn="l"/>
                <a:tab pos="4249420" algn="l"/>
                <a:tab pos="4699635" algn="l"/>
                <a:tab pos="5789295" algn="l"/>
              </a:tabLst>
            </a:pPr>
            <a:r>
              <a:rPr sz="2400" b="1" spc="-245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45" dirty="0">
                <a:solidFill>
                  <a:srgbClr val="800000"/>
                </a:solidFill>
                <a:latin typeface="Arial"/>
                <a:cs typeface="Arial"/>
              </a:rPr>
              <a:t>ti</a:t>
            </a:r>
            <a:r>
              <a:rPr sz="2400" b="1" spc="15" dirty="0">
                <a:solidFill>
                  <a:srgbClr val="800000"/>
                </a:solidFill>
                <a:latin typeface="Arial"/>
                <a:cs typeface="Arial"/>
              </a:rPr>
              <a:t>v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-70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y	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114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spc="160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e	</a:t>
            </a:r>
            <a:r>
              <a:rPr sz="2400" b="1" spc="18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95" dirty="0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spc="-45" dirty="0">
                <a:solidFill>
                  <a:srgbClr val="800000"/>
                </a:solidFill>
                <a:latin typeface="Arial"/>
                <a:cs typeface="Arial"/>
              </a:rPr>
              <a:t>unt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spc="-13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90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spc="135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-155" dirty="0">
                <a:solidFill>
                  <a:srgbClr val="800000"/>
                </a:solidFill>
                <a:latin typeface="Arial"/>
                <a:cs typeface="Arial"/>
              </a:rPr>
              <a:t>is  </a:t>
            </a:r>
            <a:r>
              <a:rPr sz="2400" b="1" spc="-15" dirty="0">
                <a:solidFill>
                  <a:srgbClr val="800000"/>
                </a:solidFill>
                <a:latin typeface="Arial"/>
                <a:cs typeface="Arial"/>
              </a:rPr>
              <a:t>used </a:t>
            </a:r>
            <a:r>
              <a:rPr sz="2400" b="1" spc="-25" dirty="0">
                <a:solidFill>
                  <a:srgbClr val="800000"/>
                </a:solidFill>
                <a:latin typeface="Arial"/>
                <a:cs typeface="Arial"/>
              </a:rPr>
              <a:t>to 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drive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400" b="1" spc="5" dirty="0">
                <a:solidFill>
                  <a:srgbClr val="800000"/>
                </a:solidFill>
                <a:latin typeface="Arial"/>
                <a:cs typeface="Arial"/>
              </a:rPr>
              <a:t>cooling</a:t>
            </a:r>
            <a:r>
              <a:rPr sz="2400" b="1" spc="-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rgbClr val="800000"/>
                </a:solidFill>
                <a:latin typeface="Arial"/>
                <a:cs typeface="Arial"/>
              </a:rPr>
              <a:t>fan.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buSzPct val="83333"/>
              <a:buFont typeface="Wingdings"/>
              <a:buChar char=""/>
              <a:tabLst>
                <a:tab pos="410209" algn="l"/>
                <a:tab pos="410845" algn="l"/>
              </a:tabLst>
            </a:pPr>
            <a:r>
              <a:rPr sz="2400" b="1" spc="-65" dirty="0">
                <a:latin typeface="Arial"/>
                <a:cs typeface="Arial"/>
              </a:rPr>
              <a:t>Engines </a:t>
            </a:r>
            <a:r>
              <a:rPr sz="2400" b="1" spc="15" dirty="0">
                <a:latin typeface="Arial"/>
                <a:cs typeface="Arial"/>
              </a:rPr>
              <a:t>give </a:t>
            </a:r>
            <a:r>
              <a:rPr sz="2400" b="1" spc="-10" dirty="0">
                <a:latin typeface="Arial"/>
                <a:cs typeface="Arial"/>
              </a:rPr>
              <a:t>low </a:t>
            </a:r>
            <a:r>
              <a:rPr sz="2400" b="1" spc="35" dirty="0">
                <a:latin typeface="Arial"/>
                <a:cs typeface="Arial"/>
              </a:rPr>
              <a:t>power</a:t>
            </a:r>
            <a:r>
              <a:rPr sz="2400" b="1" spc="3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output.</a:t>
            </a:r>
            <a:endParaRPr sz="2400">
              <a:latin typeface="Arial"/>
              <a:cs typeface="Arial"/>
            </a:endParaRPr>
          </a:p>
          <a:p>
            <a:pPr marL="20320" marR="5080" indent="-7620">
              <a:lnSpc>
                <a:spcPts val="2590"/>
              </a:lnSpc>
              <a:spcBef>
                <a:spcPts val="1550"/>
              </a:spcBef>
              <a:buSzPct val="83333"/>
              <a:buFont typeface="Wingdings"/>
              <a:buChar char=""/>
              <a:tabLst>
                <a:tab pos="419734" algn="l"/>
                <a:tab pos="420370" algn="l"/>
                <a:tab pos="1697989" algn="l"/>
                <a:tab pos="2306955" algn="l"/>
                <a:tab pos="3312795" algn="l"/>
                <a:tab pos="4488815" algn="l"/>
              </a:tabLst>
            </a:pP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oo</a:t>
            </a:r>
            <a:r>
              <a:rPr sz="2400" b="1" spc="-55" dirty="0">
                <a:solidFill>
                  <a:srgbClr val="800000"/>
                </a:solidFill>
                <a:latin typeface="Arial"/>
                <a:cs typeface="Arial"/>
              </a:rPr>
              <a:t>lin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g	</a:t>
            </a:r>
            <a:r>
              <a:rPr sz="2400" b="1" spc="-125" dirty="0">
                <a:solidFill>
                  <a:srgbClr val="800000"/>
                </a:solidFill>
                <a:latin typeface="Arial"/>
                <a:cs typeface="Arial"/>
              </a:rPr>
              <a:t>fin</a:t>
            </a:r>
            <a:r>
              <a:rPr sz="2400" b="1" spc="-165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-35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2400" b="1" spc="2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spc="155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-17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ce</a:t>
            </a:r>
            <a:r>
              <a:rPr sz="2400" b="1" spc="-14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spc="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spc="12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4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b="1" spc="-8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135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spc="2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2400" b="1" spc="-95" dirty="0">
                <a:solidFill>
                  <a:srgbClr val="800000"/>
                </a:solidFill>
                <a:latin typeface="Arial"/>
                <a:cs typeface="Arial"/>
              </a:rPr>
              <a:t>it</a:t>
            </a:r>
            <a:r>
              <a:rPr sz="2400" b="1" spc="-5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b="1" spc="3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b="1" spc="-120" dirty="0">
                <a:solidFill>
                  <a:srgbClr val="800000"/>
                </a:solidFill>
                <a:latin typeface="Arial"/>
                <a:cs typeface="Arial"/>
              </a:rPr>
              <a:t>ns  </a:t>
            </a:r>
            <a:r>
              <a:rPr sz="2400" b="1" spc="110" dirty="0">
                <a:solidFill>
                  <a:srgbClr val="800000"/>
                </a:solidFill>
                <a:latin typeface="Arial"/>
                <a:cs typeface="Arial"/>
              </a:rPr>
              <a:t>may </a:t>
            </a:r>
            <a:r>
              <a:rPr sz="2400" b="1" spc="15" dirty="0">
                <a:solidFill>
                  <a:srgbClr val="800000"/>
                </a:solidFill>
                <a:latin typeface="Arial"/>
                <a:cs typeface="Arial"/>
              </a:rPr>
              <a:t>vibrate </a:t>
            </a:r>
            <a:r>
              <a:rPr sz="2400" b="1" spc="50" dirty="0">
                <a:solidFill>
                  <a:srgbClr val="800000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amplify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the </a:t>
            </a:r>
            <a:r>
              <a:rPr sz="2400" b="1" spc="-50" dirty="0">
                <a:solidFill>
                  <a:srgbClr val="800000"/>
                </a:solidFill>
                <a:latin typeface="Arial"/>
                <a:cs typeface="Arial"/>
              </a:rPr>
              <a:t>noise</a:t>
            </a:r>
            <a:r>
              <a:rPr sz="2400" b="1" spc="-1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35" dirty="0">
                <a:solidFill>
                  <a:srgbClr val="800000"/>
                </a:solidFill>
                <a:latin typeface="Arial"/>
                <a:cs typeface="Arial"/>
              </a:rPr>
              <a:t>level.</a:t>
            </a:r>
            <a:endParaRPr sz="2400">
              <a:latin typeface="Arial"/>
              <a:cs typeface="Arial"/>
            </a:endParaRPr>
          </a:p>
          <a:p>
            <a:pPr marL="419734" indent="-407034">
              <a:lnSpc>
                <a:spcPct val="100000"/>
              </a:lnSpc>
              <a:spcBef>
                <a:spcPts val="1175"/>
              </a:spcBef>
              <a:buSzPct val="83333"/>
              <a:buFont typeface="Wingdings"/>
              <a:buChar char=""/>
              <a:tabLst>
                <a:tab pos="419734" algn="l"/>
                <a:tab pos="420370" algn="l"/>
              </a:tabLst>
            </a:pPr>
            <a:r>
              <a:rPr sz="2400" b="1" dirty="0">
                <a:latin typeface="Arial"/>
                <a:cs typeface="Arial"/>
              </a:rPr>
              <a:t>Cooling </a:t>
            </a:r>
            <a:r>
              <a:rPr sz="2400" b="1" spc="-185" dirty="0">
                <a:latin typeface="Arial"/>
                <a:cs typeface="Arial"/>
              </a:rPr>
              <a:t>is </a:t>
            </a:r>
            <a:r>
              <a:rPr sz="2400" b="1" spc="-15" dirty="0">
                <a:latin typeface="Arial"/>
                <a:cs typeface="Arial"/>
              </a:rPr>
              <a:t>not</a:t>
            </a:r>
            <a:r>
              <a:rPr sz="2400" b="1" spc="-229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uniform.</a:t>
            </a:r>
            <a:endParaRPr sz="2400">
              <a:latin typeface="Arial"/>
              <a:cs typeface="Arial"/>
            </a:endParaRPr>
          </a:p>
          <a:p>
            <a:pPr marL="15875" marR="17145" indent="-3175">
              <a:lnSpc>
                <a:spcPts val="2590"/>
              </a:lnSpc>
              <a:spcBef>
                <a:spcPts val="1555"/>
              </a:spcBef>
              <a:buSzPct val="83333"/>
              <a:buFont typeface="Wingdings"/>
              <a:buChar char=""/>
              <a:tabLst>
                <a:tab pos="410209" algn="l"/>
                <a:tab pos="410845" algn="l"/>
                <a:tab pos="1945639" algn="l"/>
                <a:tab pos="2814955" algn="l"/>
                <a:tab pos="4669155" algn="l"/>
                <a:tab pos="5347335" algn="l"/>
              </a:tabLst>
            </a:pPr>
            <a:r>
              <a:rPr sz="2400" b="1" spc="-2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-12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2400" b="1" spc="-40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b="1" spc="1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spc="-28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400" b="1" spc="12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b="1" spc="-7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e	</a:t>
            </a:r>
            <a:r>
              <a:rPr sz="2400" b="1" spc="-15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b="1" spc="-100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j</a:t>
            </a:r>
            <a:r>
              <a:rPr sz="2400" b="1" spc="100" dirty="0">
                <a:solidFill>
                  <a:srgbClr val="800000"/>
                </a:solidFill>
                <a:latin typeface="Arial"/>
                <a:cs typeface="Arial"/>
              </a:rPr>
              <a:t>ec</a:t>
            </a:r>
            <a:r>
              <a:rPr sz="2400" b="1" spc="2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spc="16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d	</a:t>
            </a:r>
            <a:r>
              <a:rPr sz="2400" b="1" spc="-4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o	</a:t>
            </a:r>
            <a:r>
              <a:rPr sz="2400" b="1" spc="-85" dirty="0">
                <a:solidFill>
                  <a:srgbClr val="800000"/>
                </a:solidFill>
                <a:latin typeface="Arial"/>
                <a:cs typeface="Arial"/>
              </a:rPr>
              <a:t>h</a:t>
            </a:r>
            <a:r>
              <a:rPr sz="2400" b="1" spc="20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b="1" spc="60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h  working</a:t>
            </a:r>
            <a:r>
              <a:rPr sz="2400" b="1" spc="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800000"/>
                </a:solidFill>
                <a:latin typeface="Arial"/>
                <a:cs typeface="Arial"/>
              </a:rPr>
              <a:t>temperature.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4201" y="930909"/>
            <a:ext cx="4464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Arial"/>
                <a:cs typeface="Arial"/>
              </a:rPr>
              <a:t>Liquid </a:t>
            </a:r>
            <a:r>
              <a:rPr spc="5" dirty="0">
                <a:latin typeface="Arial"/>
                <a:cs typeface="Arial"/>
              </a:rPr>
              <a:t>cooling </a:t>
            </a:r>
            <a:r>
              <a:rPr spc="-80" dirty="0">
                <a:latin typeface="Arial"/>
                <a:cs typeface="Arial"/>
              </a:rPr>
              <a:t>systems </a:t>
            </a:r>
            <a:r>
              <a:rPr dirty="0">
                <a:latin typeface="Arial"/>
                <a:cs typeface="Arial"/>
              </a:rPr>
              <a:t>-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75" dirty="0">
                <a:latin typeface="Arial"/>
                <a:cs typeface="Arial"/>
              </a:rPr>
              <a:t>Types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7001" y="1888743"/>
            <a:ext cx="5379720" cy="1584408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410845" indent="-398145">
              <a:lnSpc>
                <a:spcPct val="100000"/>
              </a:lnSpc>
              <a:spcBef>
                <a:spcPts val="1220"/>
              </a:spcBef>
              <a:buSzPct val="83333"/>
              <a:buFont typeface="Wingdings"/>
              <a:buChar char=""/>
              <a:tabLst>
                <a:tab pos="410845" algn="l"/>
                <a:tab pos="411480" algn="l"/>
              </a:tabLst>
            </a:pPr>
            <a:r>
              <a:rPr sz="2400" b="1" spc="-35" smtClean="0">
                <a:latin typeface="Arial"/>
                <a:cs typeface="Arial"/>
              </a:rPr>
              <a:t>Thermosyphon</a:t>
            </a:r>
            <a:r>
              <a:rPr sz="2400" b="1" spc="-5" smtClean="0">
                <a:latin typeface="Arial"/>
                <a:cs typeface="Arial"/>
              </a:rPr>
              <a:t> </a:t>
            </a:r>
            <a:r>
              <a:rPr sz="2400" b="1" spc="-6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1220"/>
              </a:spcBef>
              <a:buSzPct val="83333"/>
              <a:buFont typeface="Wingdings"/>
              <a:buChar char=""/>
              <a:tabLst>
                <a:tab pos="410209" algn="l"/>
                <a:tab pos="410845" algn="l"/>
              </a:tabLst>
            </a:pPr>
            <a:r>
              <a:rPr sz="2400" b="1" spc="-10" dirty="0">
                <a:solidFill>
                  <a:srgbClr val="800000"/>
                </a:solidFill>
                <a:latin typeface="Arial"/>
                <a:cs typeface="Arial"/>
              </a:rPr>
              <a:t>Forced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circulation </a:t>
            </a:r>
            <a:r>
              <a:rPr sz="2400" b="1" spc="5" dirty="0">
                <a:solidFill>
                  <a:srgbClr val="800000"/>
                </a:solidFill>
                <a:latin typeface="Arial"/>
                <a:cs typeface="Arial"/>
              </a:rPr>
              <a:t>cooling</a:t>
            </a:r>
            <a:r>
              <a:rPr sz="2400" b="1" spc="3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800000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1220"/>
              </a:spcBef>
              <a:buSzPct val="83333"/>
              <a:buFont typeface="Wingdings"/>
              <a:buChar char=""/>
              <a:tabLst>
                <a:tab pos="410209" algn="l"/>
                <a:tab pos="410845" algn="l"/>
              </a:tabLst>
            </a:pPr>
            <a:r>
              <a:rPr sz="2400" b="1" spc="5" dirty="0">
                <a:latin typeface="Arial"/>
                <a:cs typeface="Arial"/>
              </a:rPr>
              <a:t>Evaporative cooling</a:t>
            </a:r>
            <a:r>
              <a:rPr sz="2400" b="1" spc="260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930" cy="114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98921" y="5625591"/>
            <a:ext cx="2406650" cy="4781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32715" marR="5080" indent="-120650">
              <a:lnSpc>
                <a:spcPts val="1639"/>
              </a:lnSpc>
              <a:spcBef>
                <a:spcPts val="390"/>
              </a:spcBef>
            </a:pPr>
            <a:r>
              <a:rPr sz="1600" b="1" spc="20" dirty="0">
                <a:solidFill>
                  <a:srgbClr val="CC3300"/>
                </a:solidFill>
                <a:latin typeface="Arial"/>
                <a:cs typeface="Arial"/>
              </a:rPr>
              <a:t>Schematic </a:t>
            </a:r>
            <a:r>
              <a:rPr sz="1600" b="1" spc="45" dirty="0">
                <a:solidFill>
                  <a:srgbClr val="CC3300"/>
                </a:solidFill>
                <a:latin typeface="Arial"/>
                <a:cs typeface="Arial"/>
              </a:rPr>
              <a:t>diagram </a:t>
            </a:r>
            <a:r>
              <a:rPr sz="1600" b="1" spc="-35" dirty="0">
                <a:solidFill>
                  <a:srgbClr val="CC3300"/>
                </a:solidFill>
                <a:latin typeface="Arial"/>
                <a:cs typeface="Arial"/>
              </a:rPr>
              <a:t>of </a:t>
            </a:r>
            <a:r>
              <a:rPr sz="1600" b="1" dirty="0">
                <a:solidFill>
                  <a:srgbClr val="CC3300"/>
                </a:solidFill>
                <a:latin typeface="Arial"/>
                <a:cs typeface="Arial"/>
              </a:rPr>
              <a:t>a  </a:t>
            </a:r>
            <a:r>
              <a:rPr sz="1600" b="1" spc="-5" dirty="0">
                <a:solidFill>
                  <a:srgbClr val="CC3300"/>
                </a:solidFill>
                <a:latin typeface="Arial"/>
                <a:cs typeface="Arial"/>
              </a:rPr>
              <a:t>thermosyphon</a:t>
            </a:r>
            <a:r>
              <a:rPr sz="16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CC3300"/>
                </a:solidFill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5835" y="595629"/>
            <a:ext cx="3404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800000"/>
                </a:solidFill>
                <a:latin typeface="Arial"/>
                <a:cs typeface="Arial"/>
              </a:rPr>
              <a:t>Thermo-syphon</a:t>
            </a:r>
            <a:r>
              <a:rPr spc="-60" dirty="0">
                <a:solidFill>
                  <a:srgbClr val="800000"/>
                </a:solidFill>
                <a:latin typeface="Arial"/>
                <a:cs typeface="Arial"/>
              </a:rPr>
              <a:t> 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802" y="1359154"/>
            <a:ext cx="387985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310" indent="-308610">
              <a:lnSpc>
                <a:spcPct val="100000"/>
              </a:lnSpc>
              <a:spcBef>
                <a:spcPts val="95"/>
              </a:spcBef>
              <a:buSzPct val="86956"/>
              <a:buFont typeface="Wingdings"/>
              <a:buChar char=""/>
              <a:tabLst>
                <a:tab pos="321310" algn="l"/>
                <a:tab pos="861694" algn="l"/>
                <a:tab pos="1605915" algn="l"/>
                <a:tab pos="2957830" algn="l"/>
                <a:tab pos="3417570" algn="l"/>
              </a:tabLst>
            </a:pPr>
            <a:r>
              <a:rPr sz="2300" b="1" spc="-15" dirty="0">
                <a:latin typeface="Arial"/>
                <a:cs typeface="Arial"/>
              </a:rPr>
              <a:t>In	</a:t>
            </a:r>
            <a:r>
              <a:rPr sz="2300" b="1" spc="-110" dirty="0">
                <a:latin typeface="Arial"/>
                <a:cs typeface="Arial"/>
              </a:rPr>
              <a:t>thi</a:t>
            </a:r>
            <a:r>
              <a:rPr sz="2300" b="1" spc="-145" dirty="0">
                <a:latin typeface="Arial"/>
                <a:cs typeface="Arial"/>
              </a:rPr>
              <a:t>s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-250" dirty="0">
                <a:latin typeface="Arial"/>
                <a:cs typeface="Arial"/>
              </a:rPr>
              <a:t>s</a:t>
            </a:r>
            <a:r>
              <a:rPr sz="2300" b="1" spc="15" dirty="0">
                <a:latin typeface="Arial"/>
                <a:cs typeface="Arial"/>
              </a:rPr>
              <a:t>y</a:t>
            </a:r>
            <a:r>
              <a:rPr sz="2300" b="1" spc="-225" dirty="0">
                <a:latin typeface="Arial"/>
                <a:cs typeface="Arial"/>
              </a:rPr>
              <a:t>s</a:t>
            </a:r>
            <a:r>
              <a:rPr sz="2300" b="1" spc="-35" dirty="0">
                <a:latin typeface="Arial"/>
                <a:cs typeface="Arial"/>
              </a:rPr>
              <a:t>t</a:t>
            </a:r>
            <a:r>
              <a:rPr sz="2300" b="1" spc="145" dirty="0">
                <a:latin typeface="Arial"/>
                <a:cs typeface="Arial"/>
              </a:rPr>
              <a:t>e</a:t>
            </a:r>
            <a:r>
              <a:rPr sz="2300" b="1" spc="50" dirty="0">
                <a:latin typeface="Arial"/>
                <a:cs typeface="Arial"/>
              </a:rPr>
              <a:t>m</a:t>
            </a:r>
            <a:r>
              <a:rPr sz="2300" b="1" spc="-5" dirty="0">
                <a:latin typeface="Arial"/>
                <a:cs typeface="Arial"/>
              </a:rPr>
              <a:t>,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-5" dirty="0">
                <a:latin typeface="Arial"/>
                <a:cs typeface="Arial"/>
              </a:rPr>
              <a:t>a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-10" dirty="0">
                <a:latin typeface="Arial"/>
                <a:cs typeface="Arial"/>
              </a:rPr>
              <a:t>f</a:t>
            </a:r>
            <a:r>
              <a:rPr sz="2300" b="1" spc="110" dirty="0">
                <a:latin typeface="Arial"/>
                <a:cs typeface="Arial"/>
              </a:rPr>
              <a:t>a</a:t>
            </a:r>
            <a:r>
              <a:rPr sz="2300" b="1" spc="-30" dirty="0">
                <a:latin typeface="Arial"/>
                <a:cs typeface="Arial"/>
              </a:rPr>
              <a:t>n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16" y="1675398"/>
            <a:ext cx="388048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4280" algn="l"/>
                <a:tab pos="1757680" algn="l"/>
                <a:tab pos="2397760" algn="l"/>
              </a:tabLst>
            </a:pPr>
            <a:r>
              <a:rPr sz="2300" b="1" spc="-130" dirty="0">
                <a:latin typeface="Arial"/>
                <a:cs typeface="Arial"/>
              </a:rPr>
              <a:t>r</a:t>
            </a:r>
            <a:r>
              <a:rPr sz="2300" b="1" spc="25" dirty="0">
                <a:latin typeface="Arial"/>
                <a:cs typeface="Arial"/>
              </a:rPr>
              <a:t>o</a:t>
            </a:r>
            <a:r>
              <a:rPr sz="2300" b="1" spc="35" dirty="0">
                <a:latin typeface="Arial"/>
                <a:cs typeface="Arial"/>
              </a:rPr>
              <a:t>t</a:t>
            </a:r>
            <a:r>
              <a:rPr sz="2300" b="1" spc="110" dirty="0">
                <a:latin typeface="Arial"/>
                <a:cs typeface="Arial"/>
              </a:rPr>
              <a:t>a</a:t>
            </a:r>
            <a:r>
              <a:rPr sz="2300" b="1" spc="15" dirty="0">
                <a:latin typeface="Arial"/>
                <a:cs typeface="Arial"/>
              </a:rPr>
              <a:t>t</a:t>
            </a:r>
            <a:r>
              <a:rPr sz="2300" b="1" spc="145" dirty="0">
                <a:latin typeface="Arial"/>
                <a:cs typeface="Arial"/>
              </a:rPr>
              <a:t>e</a:t>
            </a:r>
            <a:r>
              <a:rPr sz="2300" b="1" spc="-5" dirty="0">
                <a:latin typeface="Arial"/>
                <a:cs typeface="Arial"/>
              </a:rPr>
              <a:t>d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75" dirty="0">
                <a:latin typeface="Arial"/>
                <a:cs typeface="Arial"/>
              </a:rPr>
              <a:t>b</a:t>
            </a:r>
            <a:r>
              <a:rPr sz="2300" b="1" spc="-5" dirty="0">
                <a:latin typeface="Arial"/>
                <a:cs typeface="Arial"/>
              </a:rPr>
              <a:t>y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-45" dirty="0">
                <a:latin typeface="Arial"/>
                <a:cs typeface="Arial"/>
              </a:rPr>
              <a:t>t</a:t>
            </a:r>
            <a:r>
              <a:rPr sz="2300" b="1" spc="25" dirty="0">
                <a:latin typeface="Arial"/>
                <a:cs typeface="Arial"/>
              </a:rPr>
              <a:t>h</a:t>
            </a:r>
            <a:r>
              <a:rPr sz="2300" b="1" spc="-5" dirty="0">
                <a:latin typeface="Arial"/>
                <a:cs typeface="Arial"/>
              </a:rPr>
              <a:t>e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90" dirty="0">
                <a:latin typeface="Arial"/>
                <a:cs typeface="Arial"/>
              </a:rPr>
              <a:t>c</a:t>
            </a:r>
            <a:r>
              <a:rPr sz="2300" b="1" spc="-45" dirty="0">
                <a:latin typeface="Arial"/>
                <a:cs typeface="Arial"/>
              </a:rPr>
              <a:t>r</a:t>
            </a:r>
            <a:r>
              <a:rPr sz="2300" b="1" spc="110" dirty="0">
                <a:latin typeface="Arial"/>
                <a:cs typeface="Arial"/>
              </a:rPr>
              <a:t>a</a:t>
            </a:r>
            <a:r>
              <a:rPr sz="2300" b="1" spc="-5" dirty="0">
                <a:latin typeface="Arial"/>
                <a:cs typeface="Arial"/>
              </a:rPr>
              <a:t>n</a:t>
            </a:r>
            <a:r>
              <a:rPr sz="2300" b="1" spc="20" dirty="0">
                <a:latin typeface="Arial"/>
                <a:cs typeface="Arial"/>
              </a:rPr>
              <a:t>k</a:t>
            </a:r>
            <a:r>
              <a:rPr sz="2300" b="1" spc="-150" dirty="0">
                <a:latin typeface="Arial"/>
                <a:cs typeface="Arial"/>
              </a:rPr>
              <a:t>s</a:t>
            </a:r>
            <a:r>
              <a:rPr sz="2300" b="1" spc="-40" dirty="0">
                <a:latin typeface="Arial"/>
                <a:cs typeface="Arial"/>
              </a:rPr>
              <a:t>h</a:t>
            </a:r>
            <a:r>
              <a:rPr sz="2300" b="1" spc="110" dirty="0">
                <a:latin typeface="Arial"/>
                <a:cs typeface="Arial"/>
              </a:rPr>
              <a:t>a</a:t>
            </a:r>
            <a:r>
              <a:rPr sz="2300" b="1" spc="-105" dirty="0">
                <a:latin typeface="Arial"/>
                <a:cs typeface="Arial"/>
              </a:rPr>
              <a:t>ft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8814" y="1990854"/>
            <a:ext cx="3876040" cy="100774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6985" algn="just">
              <a:lnSpc>
                <a:spcPct val="90100"/>
              </a:lnSpc>
              <a:spcBef>
                <a:spcPts val="370"/>
              </a:spcBef>
            </a:pPr>
            <a:r>
              <a:rPr sz="2300" b="1" spc="-25" dirty="0">
                <a:latin typeface="Arial"/>
                <a:cs typeface="Arial"/>
              </a:rPr>
              <a:t>draws </a:t>
            </a:r>
            <a:r>
              <a:rPr sz="2300" b="1" spc="25" dirty="0">
                <a:latin typeface="Arial"/>
                <a:cs typeface="Arial"/>
              </a:rPr>
              <a:t>cold </a:t>
            </a:r>
            <a:r>
              <a:rPr sz="2300" b="1" spc="-50" dirty="0">
                <a:latin typeface="Arial"/>
                <a:cs typeface="Arial"/>
              </a:rPr>
              <a:t>air </a:t>
            </a:r>
            <a:r>
              <a:rPr sz="2300" b="1" spc="-45" dirty="0">
                <a:latin typeface="Arial"/>
                <a:cs typeface="Arial"/>
              </a:rPr>
              <a:t>from </a:t>
            </a:r>
            <a:r>
              <a:rPr sz="2300" b="1" spc="-35" dirty="0">
                <a:latin typeface="Arial"/>
                <a:cs typeface="Arial"/>
              </a:rPr>
              <a:t>outside  </a:t>
            </a:r>
            <a:r>
              <a:rPr sz="2300" b="1" spc="-25" dirty="0">
                <a:latin typeface="Arial"/>
                <a:cs typeface="Arial"/>
              </a:rPr>
              <a:t>through </a:t>
            </a:r>
            <a:r>
              <a:rPr sz="2300" b="1" spc="-10" dirty="0">
                <a:latin typeface="Arial"/>
                <a:cs typeface="Arial"/>
              </a:rPr>
              <a:t>the </a:t>
            </a:r>
            <a:r>
              <a:rPr sz="2300" b="1" spc="10" dirty="0">
                <a:latin typeface="Arial"/>
                <a:cs typeface="Arial"/>
              </a:rPr>
              <a:t>radiator. </a:t>
            </a:r>
            <a:r>
              <a:rPr sz="2300" b="1" spc="-130" dirty="0">
                <a:latin typeface="Arial"/>
                <a:cs typeface="Arial"/>
              </a:rPr>
              <a:t>The  </a:t>
            </a:r>
            <a:r>
              <a:rPr sz="2300" b="1" spc="15" dirty="0">
                <a:latin typeface="Arial"/>
                <a:cs typeface="Arial"/>
              </a:rPr>
              <a:t>radiator </a:t>
            </a:r>
            <a:r>
              <a:rPr sz="2300" b="1" spc="-185" dirty="0">
                <a:latin typeface="Arial"/>
                <a:cs typeface="Arial"/>
              </a:rPr>
              <a:t>is </a:t>
            </a:r>
            <a:r>
              <a:rPr sz="2300" b="1" spc="60" dirty="0">
                <a:latin typeface="Arial"/>
                <a:cs typeface="Arial"/>
              </a:rPr>
              <a:t>connected</a:t>
            </a:r>
            <a:r>
              <a:rPr sz="2300" b="1" spc="645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to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814" y="2938799"/>
            <a:ext cx="387731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92175" algn="l"/>
                <a:tab pos="2291080" algn="l"/>
                <a:tab pos="3512820" algn="l"/>
              </a:tabLst>
            </a:pPr>
            <a:r>
              <a:rPr sz="2300" b="1" spc="-45" dirty="0">
                <a:latin typeface="Arial"/>
                <a:cs typeface="Arial"/>
              </a:rPr>
              <a:t>t</a:t>
            </a:r>
            <a:r>
              <a:rPr sz="2300" b="1" spc="25" dirty="0">
                <a:latin typeface="Arial"/>
                <a:cs typeface="Arial"/>
              </a:rPr>
              <a:t>h</a:t>
            </a:r>
            <a:r>
              <a:rPr sz="2300" b="1" spc="-5" dirty="0">
                <a:latin typeface="Arial"/>
                <a:cs typeface="Arial"/>
              </a:rPr>
              <a:t>e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90" dirty="0">
                <a:latin typeface="Arial"/>
                <a:cs typeface="Arial"/>
              </a:rPr>
              <a:t>e</a:t>
            </a:r>
            <a:r>
              <a:rPr sz="2300" b="1" spc="25" dirty="0">
                <a:latin typeface="Arial"/>
                <a:cs typeface="Arial"/>
              </a:rPr>
              <a:t>n</a:t>
            </a:r>
            <a:r>
              <a:rPr sz="2300" b="1" spc="50" dirty="0">
                <a:latin typeface="Arial"/>
                <a:cs typeface="Arial"/>
              </a:rPr>
              <a:t>g</a:t>
            </a:r>
            <a:r>
              <a:rPr sz="2300" b="1" spc="-45" dirty="0">
                <a:latin typeface="Arial"/>
                <a:cs typeface="Arial"/>
              </a:rPr>
              <a:t>i</a:t>
            </a:r>
            <a:r>
              <a:rPr sz="2300" b="1" spc="15" dirty="0">
                <a:latin typeface="Arial"/>
                <a:cs typeface="Arial"/>
              </a:rPr>
              <a:t>n</a:t>
            </a:r>
            <a:r>
              <a:rPr sz="2300" b="1" spc="-5" dirty="0">
                <a:latin typeface="Arial"/>
                <a:cs typeface="Arial"/>
              </a:rPr>
              <a:t>e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50" dirty="0">
                <a:latin typeface="Arial"/>
                <a:cs typeface="Arial"/>
              </a:rPr>
              <a:t>b</a:t>
            </a:r>
            <a:r>
              <a:rPr sz="2300" b="1" spc="-60" dirty="0">
                <a:latin typeface="Arial"/>
                <a:cs typeface="Arial"/>
              </a:rPr>
              <a:t>l</a:t>
            </a:r>
            <a:r>
              <a:rPr sz="2300" b="1" spc="120" dirty="0">
                <a:latin typeface="Arial"/>
                <a:cs typeface="Arial"/>
              </a:rPr>
              <a:t>o</a:t>
            </a:r>
            <a:r>
              <a:rPr sz="2300" b="1" spc="114" dirty="0">
                <a:latin typeface="Arial"/>
                <a:cs typeface="Arial"/>
              </a:rPr>
              <a:t>c</a:t>
            </a:r>
            <a:r>
              <a:rPr sz="2300" b="1" spc="-5" dirty="0">
                <a:latin typeface="Arial"/>
                <a:cs typeface="Arial"/>
              </a:rPr>
              <a:t>k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75" dirty="0">
                <a:latin typeface="Arial"/>
                <a:cs typeface="Arial"/>
              </a:rPr>
              <a:t>b</a:t>
            </a:r>
            <a:r>
              <a:rPr sz="2300" b="1" spc="-5" dirty="0">
                <a:latin typeface="Arial"/>
                <a:cs typeface="Arial"/>
              </a:rPr>
              <a:t>y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229" y="3255043"/>
            <a:ext cx="386016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62685" algn="l"/>
                <a:tab pos="1623695" algn="l"/>
                <a:tab pos="2336800" algn="l"/>
                <a:tab pos="3375025" algn="l"/>
              </a:tabLst>
            </a:pPr>
            <a:r>
              <a:rPr sz="2300" b="1" spc="145" dirty="0">
                <a:latin typeface="Arial"/>
                <a:cs typeface="Arial"/>
              </a:rPr>
              <a:t>m</a:t>
            </a:r>
            <a:r>
              <a:rPr sz="2300" b="1" spc="204" dirty="0">
                <a:latin typeface="Arial"/>
                <a:cs typeface="Arial"/>
              </a:rPr>
              <a:t>e</a:t>
            </a:r>
            <a:r>
              <a:rPr sz="2300" b="1" spc="110" dirty="0">
                <a:latin typeface="Arial"/>
                <a:cs typeface="Arial"/>
              </a:rPr>
              <a:t>a</a:t>
            </a:r>
            <a:r>
              <a:rPr sz="2300" b="1" spc="-160" dirty="0">
                <a:latin typeface="Arial"/>
                <a:cs typeface="Arial"/>
              </a:rPr>
              <a:t>n</a:t>
            </a:r>
            <a:r>
              <a:rPr sz="2300" b="1" spc="-145" dirty="0">
                <a:latin typeface="Arial"/>
                <a:cs typeface="Arial"/>
              </a:rPr>
              <a:t>s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25" dirty="0">
                <a:latin typeface="Arial"/>
                <a:cs typeface="Arial"/>
              </a:rPr>
              <a:t>o</a:t>
            </a:r>
            <a:r>
              <a:rPr sz="2300" b="1" spc="-125" dirty="0">
                <a:latin typeface="Arial"/>
                <a:cs typeface="Arial"/>
              </a:rPr>
              <a:t>f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-60" dirty="0">
                <a:latin typeface="Arial"/>
                <a:cs typeface="Arial"/>
              </a:rPr>
              <a:t>t</a:t>
            </a:r>
            <a:r>
              <a:rPr sz="2300" b="1" spc="40" dirty="0">
                <a:latin typeface="Arial"/>
                <a:cs typeface="Arial"/>
              </a:rPr>
              <a:t>w</a:t>
            </a:r>
            <a:r>
              <a:rPr sz="2300" b="1" spc="-5" dirty="0">
                <a:latin typeface="Arial"/>
                <a:cs typeface="Arial"/>
              </a:rPr>
              <a:t>o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50" dirty="0">
                <a:latin typeface="Arial"/>
                <a:cs typeface="Arial"/>
              </a:rPr>
              <a:t>p</a:t>
            </a:r>
            <a:r>
              <a:rPr sz="2300" b="1" spc="-35" dirty="0">
                <a:latin typeface="Arial"/>
                <a:cs typeface="Arial"/>
              </a:rPr>
              <a:t>i</a:t>
            </a:r>
            <a:r>
              <a:rPr sz="2300" b="1" spc="145" dirty="0">
                <a:latin typeface="Arial"/>
                <a:cs typeface="Arial"/>
              </a:rPr>
              <a:t>p</a:t>
            </a:r>
            <a:r>
              <a:rPr sz="2300" b="1" spc="90" dirty="0">
                <a:latin typeface="Arial"/>
                <a:cs typeface="Arial"/>
              </a:rPr>
              <a:t>e</a:t>
            </a:r>
            <a:r>
              <a:rPr sz="2300" b="1" spc="-185" dirty="0">
                <a:latin typeface="Arial"/>
                <a:cs typeface="Arial"/>
              </a:rPr>
              <a:t>s</a:t>
            </a:r>
            <a:r>
              <a:rPr sz="2300" b="1" spc="-90" dirty="0">
                <a:latin typeface="Arial"/>
                <a:cs typeface="Arial"/>
              </a:rPr>
              <a:t>.</a:t>
            </a:r>
            <a:r>
              <a:rPr sz="2300" b="1" dirty="0">
                <a:latin typeface="Arial"/>
                <a:cs typeface="Arial"/>
              </a:rPr>
              <a:t>	</a:t>
            </a:r>
            <a:r>
              <a:rPr sz="2300" b="1" spc="-240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300" b="1" spc="-145" dirty="0">
                <a:solidFill>
                  <a:srgbClr val="006500"/>
                </a:solidFill>
                <a:latin typeface="Arial"/>
                <a:cs typeface="Arial"/>
              </a:rPr>
              <a:t>h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8811" y="3570500"/>
            <a:ext cx="3879215" cy="6921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ts val="2490"/>
              </a:lnSpc>
              <a:spcBef>
                <a:spcPts val="405"/>
              </a:spcBef>
              <a:tabLst>
                <a:tab pos="654685" algn="l"/>
                <a:tab pos="1642110" algn="l"/>
                <a:tab pos="2781935" algn="l"/>
              </a:tabLst>
            </a:pP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h</a:t>
            </a:r>
            <a:r>
              <a:rPr sz="2300" b="1" spc="25" dirty="0">
                <a:solidFill>
                  <a:srgbClr val="006500"/>
                </a:solidFill>
                <a:latin typeface="Arial"/>
                <a:cs typeface="Arial"/>
              </a:rPr>
              <a:t>o</a:t>
            </a:r>
            <a:r>
              <a:rPr sz="2300" b="1" spc="-80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135" dirty="0">
                <a:solidFill>
                  <a:srgbClr val="006500"/>
                </a:solidFill>
                <a:latin typeface="Arial"/>
                <a:cs typeface="Arial"/>
              </a:rPr>
              <a:t>w</a:t>
            </a:r>
            <a:r>
              <a:rPr sz="2300" b="1" spc="110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2300" b="1" spc="10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300" b="1" spc="8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300" b="1" spc="-160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165" dirty="0">
                <a:solidFill>
                  <a:srgbClr val="006500"/>
                </a:solidFill>
                <a:latin typeface="Arial"/>
                <a:cs typeface="Arial"/>
              </a:rPr>
              <a:t>p</a:t>
            </a:r>
            <a:r>
              <a:rPr sz="2300" b="1" spc="110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2300" b="1" spc="-275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2300" b="1" spc="-180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2300" b="1" spc="8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300" b="1" spc="-270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-100" dirty="0">
                <a:solidFill>
                  <a:srgbClr val="006500"/>
                </a:solidFill>
                <a:latin typeface="Arial"/>
                <a:cs typeface="Arial"/>
              </a:rPr>
              <a:t>th</a:t>
            </a:r>
            <a:r>
              <a:rPr sz="2300" b="1" spc="-50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2300" b="1" spc="25" dirty="0">
                <a:solidFill>
                  <a:srgbClr val="006500"/>
                </a:solidFill>
                <a:latin typeface="Arial"/>
                <a:cs typeface="Arial"/>
              </a:rPr>
              <a:t>o</a:t>
            </a:r>
            <a:r>
              <a:rPr sz="2300" b="1" spc="20" dirty="0">
                <a:solidFill>
                  <a:srgbClr val="006500"/>
                </a:solidFill>
                <a:latin typeface="Arial"/>
                <a:cs typeface="Arial"/>
              </a:rPr>
              <a:t>u</a:t>
            </a:r>
            <a:r>
              <a:rPr sz="2300" b="1" spc="45" dirty="0">
                <a:solidFill>
                  <a:srgbClr val="006500"/>
                </a:solidFill>
                <a:latin typeface="Arial"/>
                <a:cs typeface="Arial"/>
              </a:rPr>
              <a:t>g</a:t>
            </a:r>
            <a:r>
              <a:rPr sz="2300" b="1" spc="-20" dirty="0">
                <a:solidFill>
                  <a:srgbClr val="006500"/>
                </a:solidFill>
                <a:latin typeface="Arial"/>
                <a:cs typeface="Arial"/>
              </a:rPr>
              <a:t>h  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some </a:t>
            </a:r>
            <a:r>
              <a:rPr sz="2300" b="1" spc="-60" dirty="0">
                <a:solidFill>
                  <a:srgbClr val="006500"/>
                </a:solidFill>
                <a:latin typeface="Arial"/>
                <a:cs typeface="Arial"/>
              </a:rPr>
              <a:t>thin 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pipes </a:t>
            </a:r>
            <a:r>
              <a:rPr sz="2300" b="1" spc="-50" dirty="0">
                <a:solidFill>
                  <a:srgbClr val="006500"/>
                </a:solidFill>
                <a:latin typeface="Arial"/>
                <a:cs typeface="Arial"/>
              </a:rPr>
              <a:t>built </a:t>
            </a:r>
            <a:r>
              <a:rPr sz="2300" b="1" spc="-60" dirty="0">
                <a:solidFill>
                  <a:srgbClr val="006500"/>
                </a:solidFill>
                <a:latin typeface="Arial"/>
                <a:cs typeface="Arial"/>
              </a:rPr>
              <a:t>in</a:t>
            </a:r>
            <a:r>
              <a:rPr sz="2300" b="1" spc="-100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006500"/>
                </a:solidFill>
                <a:latin typeface="Arial"/>
                <a:cs typeface="Arial"/>
              </a:rPr>
              <a:t>the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8919" y="4202200"/>
            <a:ext cx="234315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1265" algn="l"/>
                <a:tab pos="1741170" algn="l"/>
              </a:tabLst>
            </a:pPr>
            <a:r>
              <a:rPr sz="2300" b="1" spc="20" dirty="0">
                <a:solidFill>
                  <a:srgbClr val="006500"/>
                </a:solidFill>
                <a:latin typeface="Arial"/>
                <a:cs typeface="Arial"/>
              </a:rPr>
              <a:t>w</a:t>
            </a:r>
            <a:r>
              <a:rPr sz="2300" b="1" spc="65" dirty="0">
                <a:solidFill>
                  <a:srgbClr val="006500"/>
                </a:solidFill>
                <a:latin typeface="Arial"/>
                <a:cs typeface="Arial"/>
              </a:rPr>
              <a:t>h</a:t>
            </a:r>
            <a:r>
              <a:rPr sz="2300" b="1" spc="9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300" b="1" spc="-65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-85" dirty="0">
                <a:solidFill>
                  <a:srgbClr val="006500"/>
                </a:solidFill>
                <a:latin typeface="Arial"/>
                <a:cs typeface="Arial"/>
              </a:rPr>
              <a:t>it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145" dirty="0">
                <a:solidFill>
                  <a:srgbClr val="006500"/>
                </a:solidFill>
                <a:latin typeface="Arial"/>
                <a:cs typeface="Arial"/>
              </a:rPr>
              <a:t>g</a:t>
            </a:r>
            <a:r>
              <a:rPr sz="2300" b="1" spc="9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300" b="1" spc="-175" dirty="0">
                <a:solidFill>
                  <a:srgbClr val="006500"/>
                </a:solidFill>
                <a:latin typeface="Arial"/>
                <a:cs typeface="Arial"/>
              </a:rPr>
              <a:t>ts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4258" y="4518445"/>
            <a:ext cx="1496060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5844" algn="l"/>
              </a:tabLst>
            </a:pPr>
            <a:r>
              <a:rPr sz="2300" b="1" spc="-180" dirty="0">
                <a:solidFill>
                  <a:srgbClr val="006500"/>
                </a:solidFill>
                <a:latin typeface="Arial"/>
                <a:cs typeface="Arial"/>
              </a:rPr>
              <a:t>Thus</a:t>
            </a:r>
            <a:r>
              <a:rPr sz="2300" b="1" spc="-80" dirty="0">
                <a:solidFill>
                  <a:srgbClr val="006500"/>
                </a:solidFill>
                <a:latin typeface="Arial"/>
                <a:cs typeface="Arial"/>
              </a:rPr>
              <a:t>,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-45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300" b="1" spc="20" dirty="0">
                <a:solidFill>
                  <a:srgbClr val="006500"/>
                </a:solidFill>
                <a:latin typeface="Arial"/>
                <a:cs typeface="Arial"/>
              </a:rPr>
              <a:t>h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8814" y="4202200"/>
            <a:ext cx="1401445" cy="100774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765" marR="5080" indent="-12700">
              <a:lnSpc>
                <a:spcPct val="90100"/>
              </a:lnSpc>
              <a:spcBef>
                <a:spcPts val="370"/>
              </a:spcBef>
            </a:pPr>
            <a:r>
              <a:rPr sz="2300" b="1" spc="15" dirty="0">
                <a:solidFill>
                  <a:srgbClr val="006500"/>
                </a:solidFill>
                <a:latin typeface="Arial"/>
                <a:cs typeface="Arial"/>
              </a:rPr>
              <a:t>radiator,  </a:t>
            </a:r>
            <a:r>
              <a:rPr sz="2300" b="1" spc="50" dirty="0">
                <a:solidFill>
                  <a:srgbClr val="006500"/>
                </a:solidFill>
                <a:latin typeface="Arial"/>
                <a:cs typeface="Arial"/>
              </a:rPr>
              <a:t>cooled.  </a:t>
            </a:r>
            <a:r>
              <a:rPr sz="2300" b="1" spc="9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2300" b="1" spc="-110" dirty="0">
                <a:solidFill>
                  <a:srgbClr val="006500"/>
                </a:solidFill>
                <a:latin typeface="Arial"/>
                <a:cs typeface="Arial"/>
              </a:rPr>
              <a:t>i</a:t>
            </a:r>
            <a:r>
              <a:rPr sz="2300" b="1" spc="-50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2300" b="1" spc="90" dirty="0">
                <a:solidFill>
                  <a:srgbClr val="006500"/>
                </a:solidFill>
                <a:latin typeface="Arial"/>
                <a:cs typeface="Arial"/>
              </a:rPr>
              <a:t>c</a:t>
            </a:r>
            <a:r>
              <a:rPr sz="2300" b="1" spc="-85" dirty="0">
                <a:solidFill>
                  <a:srgbClr val="006500"/>
                </a:solidFill>
                <a:latin typeface="Arial"/>
                <a:cs typeface="Arial"/>
              </a:rPr>
              <a:t>u</a:t>
            </a:r>
            <a:r>
              <a:rPr sz="2300" b="1" spc="75" dirty="0">
                <a:solidFill>
                  <a:srgbClr val="006500"/>
                </a:solidFill>
                <a:latin typeface="Arial"/>
                <a:cs typeface="Arial"/>
              </a:rPr>
              <a:t>l</a:t>
            </a:r>
            <a:r>
              <a:rPr sz="2300" b="1" spc="110" dirty="0">
                <a:solidFill>
                  <a:srgbClr val="006500"/>
                </a:solidFill>
                <a:latin typeface="Arial"/>
                <a:cs typeface="Arial"/>
              </a:rPr>
              <a:t>a</a:t>
            </a:r>
            <a:r>
              <a:rPr sz="2300" b="1" spc="15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300" b="1" spc="90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300" b="1" spc="-270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8822" y="5150116"/>
            <a:ext cx="3284854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07465" algn="l"/>
                <a:tab pos="1873885" algn="l"/>
                <a:tab pos="2642870" algn="l"/>
              </a:tabLst>
            </a:pPr>
            <a:r>
              <a:rPr sz="2300" b="1" spc="-245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2300" b="1" spc="20" dirty="0">
                <a:solidFill>
                  <a:srgbClr val="006500"/>
                </a:solidFill>
                <a:latin typeface="Arial"/>
                <a:cs typeface="Arial"/>
              </a:rPr>
              <a:t>y</a:t>
            </a:r>
            <a:r>
              <a:rPr sz="2300" b="1" spc="-225" dirty="0">
                <a:solidFill>
                  <a:srgbClr val="006500"/>
                </a:solidFill>
                <a:latin typeface="Arial"/>
                <a:cs typeface="Arial"/>
              </a:rPr>
              <a:t>s</a:t>
            </a:r>
            <a:r>
              <a:rPr sz="2300" b="1" spc="-35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300" b="1" spc="14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m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-45" dirty="0">
                <a:solidFill>
                  <a:srgbClr val="006500"/>
                </a:solidFill>
                <a:latin typeface="Arial"/>
                <a:cs typeface="Arial"/>
              </a:rPr>
              <a:t>i</a:t>
            </a:r>
            <a:r>
              <a:rPr sz="2300" b="1" spc="-80" dirty="0">
                <a:solidFill>
                  <a:srgbClr val="006500"/>
                </a:solidFill>
                <a:latin typeface="Arial"/>
                <a:cs typeface="Arial"/>
              </a:rPr>
              <a:t>n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-45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300" b="1" spc="25" dirty="0">
                <a:solidFill>
                  <a:srgbClr val="006500"/>
                </a:solidFill>
                <a:latin typeface="Arial"/>
                <a:cs typeface="Arial"/>
              </a:rPr>
              <a:t>h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-95" dirty="0">
                <a:solidFill>
                  <a:srgbClr val="006500"/>
                </a:solidFill>
                <a:latin typeface="Arial"/>
                <a:cs typeface="Arial"/>
              </a:rPr>
              <a:t>f</a:t>
            </a:r>
            <a:r>
              <a:rPr sz="2300" b="1" spc="25" dirty="0">
                <a:solidFill>
                  <a:srgbClr val="006500"/>
                </a:solidFill>
                <a:latin typeface="Arial"/>
                <a:cs typeface="Arial"/>
              </a:rPr>
              <a:t>o</a:t>
            </a:r>
            <a:r>
              <a:rPr sz="2300" b="1" spc="-105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m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6704" y="4518445"/>
            <a:ext cx="2032635" cy="1007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065" algn="r">
              <a:lnSpc>
                <a:spcPts val="2620"/>
              </a:lnSpc>
              <a:spcBef>
                <a:spcPts val="95"/>
              </a:spcBef>
            </a:pPr>
            <a:r>
              <a:rPr sz="2300" b="1" spc="-95" dirty="0">
                <a:solidFill>
                  <a:srgbClr val="006500"/>
                </a:solidFill>
                <a:latin typeface="Arial"/>
                <a:cs typeface="Arial"/>
              </a:rPr>
              <a:t>flu</a:t>
            </a:r>
            <a:r>
              <a:rPr sz="2300" b="1" spc="-10" dirty="0">
                <a:solidFill>
                  <a:srgbClr val="006500"/>
                </a:solidFill>
                <a:latin typeface="Arial"/>
                <a:cs typeface="Arial"/>
              </a:rPr>
              <a:t>i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d</a:t>
            </a:r>
            <a:endParaRPr sz="2300">
              <a:latin typeface="Arial"/>
              <a:cs typeface="Arial"/>
            </a:endParaRPr>
          </a:p>
          <a:p>
            <a:pPr marL="1755139" marR="5080" indent="-1743075" algn="r">
              <a:lnSpc>
                <a:spcPts val="2490"/>
              </a:lnSpc>
              <a:spcBef>
                <a:spcPts val="170"/>
              </a:spcBef>
              <a:tabLst>
                <a:tab pos="1569085" algn="l"/>
              </a:tabLst>
            </a:pPr>
            <a:r>
              <a:rPr sz="2300" b="1" spc="-100" dirty="0">
                <a:solidFill>
                  <a:srgbClr val="006500"/>
                </a:solidFill>
                <a:latin typeface="Arial"/>
                <a:cs typeface="Arial"/>
              </a:rPr>
              <a:t>th</a:t>
            </a:r>
            <a:r>
              <a:rPr sz="2300" b="1" spc="-50" dirty="0">
                <a:solidFill>
                  <a:srgbClr val="006500"/>
                </a:solidFill>
                <a:latin typeface="Arial"/>
                <a:cs typeface="Arial"/>
              </a:rPr>
              <a:t>r</a:t>
            </a:r>
            <a:r>
              <a:rPr sz="2300" b="1" spc="25" dirty="0">
                <a:solidFill>
                  <a:srgbClr val="006500"/>
                </a:solidFill>
                <a:latin typeface="Arial"/>
                <a:cs typeface="Arial"/>
              </a:rPr>
              <a:t>ou</a:t>
            </a:r>
            <a:r>
              <a:rPr sz="2300" b="1" spc="50" dirty="0">
                <a:solidFill>
                  <a:srgbClr val="006500"/>
                </a:solidFill>
                <a:latin typeface="Arial"/>
                <a:cs typeface="Arial"/>
              </a:rPr>
              <a:t>g</a:t>
            </a:r>
            <a:r>
              <a:rPr sz="2300" b="1" spc="-30" dirty="0">
                <a:solidFill>
                  <a:srgbClr val="006500"/>
                </a:solidFill>
                <a:latin typeface="Arial"/>
                <a:cs typeface="Arial"/>
              </a:rPr>
              <a:t>h</a:t>
            </a:r>
            <a:r>
              <a:rPr sz="2300" b="1" dirty="0">
                <a:solidFill>
                  <a:srgbClr val="006500"/>
                </a:solidFill>
                <a:latin typeface="Arial"/>
                <a:cs typeface="Arial"/>
              </a:rPr>
              <a:t>	</a:t>
            </a:r>
            <a:r>
              <a:rPr sz="2300" b="1" spc="-45" dirty="0">
                <a:solidFill>
                  <a:srgbClr val="006500"/>
                </a:solidFill>
                <a:latin typeface="Arial"/>
                <a:cs typeface="Arial"/>
              </a:rPr>
              <a:t>t</a:t>
            </a:r>
            <a:r>
              <a:rPr sz="2300" b="1" spc="25" dirty="0">
                <a:solidFill>
                  <a:srgbClr val="006500"/>
                </a:solidFill>
                <a:latin typeface="Arial"/>
                <a:cs typeface="Arial"/>
              </a:rPr>
              <a:t>h</a:t>
            </a:r>
            <a:r>
              <a:rPr sz="2300" b="1" spc="-5" dirty="0">
                <a:solidFill>
                  <a:srgbClr val="006500"/>
                </a:solidFill>
                <a:latin typeface="Arial"/>
                <a:cs typeface="Arial"/>
              </a:rPr>
              <a:t>e  </a:t>
            </a:r>
            <a:r>
              <a:rPr sz="2300" b="1" spc="25" dirty="0">
                <a:solidFill>
                  <a:srgbClr val="006500"/>
                </a:solidFill>
                <a:latin typeface="Arial"/>
                <a:cs typeface="Arial"/>
              </a:rPr>
              <a:t>o</a:t>
            </a:r>
            <a:r>
              <a:rPr sz="2300" b="1" spc="-125" dirty="0">
                <a:solidFill>
                  <a:srgbClr val="006500"/>
                </a:solidFill>
                <a:latin typeface="Arial"/>
                <a:cs typeface="Arial"/>
              </a:rPr>
              <a:t>f</a:t>
            </a:r>
            <a:endParaRPr sz="2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1058" y="5466331"/>
            <a:ext cx="288353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b="1" spc="30" dirty="0">
                <a:solidFill>
                  <a:srgbClr val="006500"/>
                </a:solidFill>
                <a:latin typeface="Arial"/>
                <a:cs typeface="Arial"/>
              </a:rPr>
              <a:t>convective</a:t>
            </a:r>
            <a:r>
              <a:rPr sz="2300" b="1" spc="155" dirty="0">
                <a:solidFill>
                  <a:srgbClr val="006500"/>
                </a:solidFill>
                <a:latin typeface="Arial"/>
                <a:cs typeface="Arial"/>
              </a:rPr>
              <a:t> </a:t>
            </a:r>
            <a:r>
              <a:rPr sz="2300" b="1" spc="-50" dirty="0">
                <a:solidFill>
                  <a:srgbClr val="006500"/>
                </a:solidFill>
                <a:latin typeface="Arial"/>
                <a:cs typeface="Arial"/>
              </a:rPr>
              <a:t>currents.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40300" y="1511299"/>
            <a:ext cx="3436620" cy="4038600"/>
          </a:xfrm>
          <a:custGeom>
            <a:avLst/>
            <a:gdLst/>
            <a:ahLst/>
            <a:cxnLst/>
            <a:rect l="l" t="t" r="r" b="b"/>
            <a:pathLst>
              <a:path w="3436620" h="4038600">
                <a:moveTo>
                  <a:pt x="0" y="0"/>
                </a:moveTo>
                <a:lnTo>
                  <a:pt x="0" y="4038600"/>
                </a:lnTo>
                <a:lnTo>
                  <a:pt x="3436620" y="4038600"/>
                </a:lnTo>
                <a:lnTo>
                  <a:pt x="3436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74993" y="3407150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42677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7746" y="3407150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85341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60876" y="340715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192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74007" y="325017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77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44116" y="325017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47746" y="325017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2904" y="325017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58819" y="3250171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23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63977" y="325017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29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67606" y="325017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72764" y="325017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78680" y="325017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29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82309" y="325017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87467" y="325017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92625" y="3250171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0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49485" y="1670553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-6472" y="2666"/>
                </a:moveTo>
                <a:lnTo>
                  <a:pt x="6472" y="2666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73293" y="381634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73293" y="3932166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73293" y="398474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73293" y="4024361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73293" y="4087614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73293" y="4528808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83236" y="4217745"/>
            <a:ext cx="89109" cy="170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06641" y="4528808"/>
            <a:ext cx="33655" cy="566420"/>
          </a:xfrm>
          <a:custGeom>
            <a:avLst/>
            <a:gdLst/>
            <a:ahLst/>
            <a:cxnLst/>
            <a:rect l="l" t="t" r="r" b="b"/>
            <a:pathLst>
              <a:path w="33654" h="566420">
                <a:moveTo>
                  <a:pt x="33532" y="0"/>
                </a:moveTo>
                <a:lnTo>
                  <a:pt x="0" y="566168"/>
                </a:lnTo>
              </a:path>
            </a:pathLst>
          </a:custGeom>
          <a:ln w="129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06285" y="4528808"/>
            <a:ext cx="66675" cy="566420"/>
          </a:xfrm>
          <a:custGeom>
            <a:avLst/>
            <a:gdLst/>
            <a:ahLst/>
            <a:cxnLst/>
            <a:rect l="l" t="t" r="r" b="b"/>
            <a:pathLst>
              <a:path w="66675" h="566420">
                <a:moveTo>
                  <a:pt x="0" y="0"/>
                </a:moveTo>
                <a:lnTo>
                  <a:pt x="66295" y="566168"/>
                </a:lnTo>
              </a:path>
            </a:pathLst>
          </a:custGeom>
          <a:ln w="129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40174" y="4528808"/>
            <a:ext cx="22225" cy="566420"/>
          </a:xfrm>
          <a:custGeom>
            <a:avLst/>
            <a:gdLst/>
            <a:ahLst/>
            <a:cxnLst/>
            <a:rect l="l" t="t" r="r" b="b"/>
            <a:pathLst>
              <a:path w="22225" h="566420">
                <a:moveTo>
                  <a:pt x="22102" y="0"/>
                </a:moveTo>
                <a:lnTo>
                  <a:pt x="0" y="566168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62092" y="4518140"/>
            <a:ext cx="66675" cy="577215"/>
          </a:xfrm>
          <a:custGeom>
            <a:avLst/>
            <a:gdLst/>
            <a:ahLst/>
            <a:cxnLst/>
            <a:rect l="l" t="t" r="r" b="b"/>
            <a:pathLst>
              <a:path w="66675" h="577214">
                <a:moveTo>
                  <a:pt x="0" y="0"/>
                </a:moveTo>
                <a:lnTo>
                  <a:pt x="66295" y="576836"/>
                </a:lnTo>
              </a:path>
            </a:pathLst>
          </a:custGeom>
          <a:ln w="12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30316" y="478026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574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56403" y="4740522"/>
            <a:ext cx="450594" cy="19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16983" y="3774434"/>
            <a:ext cx="689610" cy="0"/>
          </a:xfrm>
          <a:custGeom>
            <a:avLst/>
            <a:gdLst/>
            <a:ahLst/>
            <a:cxnLst/>
            <a:rect l="l" t="t" r="r" b="b"/>
            <a:pathLst>
              <a:path w="689609">
                <a:moveTo>
                  <a:pt x="689613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16983" y="3900916"/>
            <a:ext cx="689610" cy="0"/>
          </a:xfrm>
          <a:custGeom>
            <a:avLst/>
            <a:gdLst/>
            <a:ahLst/>
            <a:cxnLst/>
            <a:rect l="l" t="t" r="r" b="b"/>
            <a:pathLst>
              <a:path w="689609">
                <a:moveTo>
                  <a:pt x="689613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18512" y="3562598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211836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61360" y="356488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7151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63646" y="3564882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4">
                <a:moveTo>
                  <a:pt x="0" y="0"/>
                </a:moveTo>
                <a:lnTo>
                  <a:pt x="0" y="585973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18512" y="3900916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06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72976" y="362737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90670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74491" y="3627370"/>
            <a:ext cx="0" cy="1016635"/>
          </a:xfrm>
          <a:custGeom>
            <a:avLst/>
            <a:gdLst/>
            <a:ahLst/>
            <a:cxnLst/>
            <a:rect l="l" t="t" r="r" b="b"/>
            <a:pathLst>
              <a:path h="1016635">
                <a:moveTo>
                  <a:pt x="0" y="1016498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63646" y="4150855"/>
            <a:ext cx="0" cy="451484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0"/>
                </a:moveTo>
                <a:lnTo>
                  <a:pt x="0" y="451107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74491" y="3562598"/>
            <a:ext cx="0" cy="64769"/>
          </a:xfrm>
          <a:custGeom>
            <a:avLst/>
            <a:gdLst/>
            <a:ahLst/>
            <a:cxnLst/>
            <a:rect l="l" t="t" r="r" b="b"/>
            <a:pathLst>
              <a:path h="64770">
                <a:moveTo>
                  <a:pt x="0" y="64772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21154" y="3564882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53336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61360" y="416152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7151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74491" y="4633201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5333"/>
                </a:moveTo>
                <a:lnTo>
                  <a:pt x="1528" y="0"/>
                </a:lnTo>
              </a:path>
            </a:pathLst>
          </a:custGeom>
          <a:ln w="12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76019" y="4631682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-6472" y="1901"/>
                </a:moveTo>
                <a:lnTo>
                  <a:pt x="6472" y="1901"/>
                </a:lnTo>
              </a:path>
            </a:pathLst>
          </a:custGeom>
          <a:ln w="3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76019" y="4627867"/>
            <a:ext cx="0" cy="5715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-6472" y="2666"/>
                </a:moveTo>
                <a:lnTo>
                  <a:pt x="6472" y="2666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76019" y="4626348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802"/>
                </a:moveTo>
                <a:lnTo>
                  <a:pt x="2286" y="0"/>
                </a:lnTo>
              </a:path>
            </a:pathLst>
          </a:custGeom>
          <a:ln w="127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78305" y="4624817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6472" y="1524"/>
                </a:moveTo>
                <a:lnTo>
                  <a:pt x="6472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78305" y="4622533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-6472" y="1907"/>
                </a:moveTo>
                <a:lnTo>
                  <a:pt x="6472" y="1907"/>
                </a:lnTo>
              </a:path>
            </a:pathLst>
          </a:custGeom>
          <a:ln w="38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78305" y="4621014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02"/>
                </a:moveTo>
                <a:lnTo>
                  <a:pt x="1528" y="0"/>
                </a:lnTo>
              </a:path>
            </a:pathLst>
          </a:custGeom>
          <a:ln w="128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79834" y="4619483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3049"/>
                </a:moveTo>
                <a:lnTo>
                  <a:pt x="2286" y="0"/>
                </a:lnTo>
              </a:path>
            </a:pathLst>
          </a:custGeom>
          <a:ln w="126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82120" y="4617965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6472" y="1524"/>
                </a:moveTo>
                <a:lnTo>
                  <a:pt x="6472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82120" y="4615681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802"/>
                </a:moveTo>
                <a:lnTo>
                  <a:pt x="1515" y="0"/>
                </a:lnTo>
              </a:path>
            </a:pathLst>
          </a:custGeom>
          <a:ln w="12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83635" y="4614150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815"/>
                </a:moveTo>
                <a:lnTo>
                  <a:pt x="2286" y="0"/>
                </a:lnTo>
              </a:path>
            </a:pathLst>
          </a:custGeom>
          <a:ln w="12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85921" y="461263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9"/>
                </a:moveTo>
                <a:lnTo>
                  <a:pt x="3056" y="0"/>
                </a:lnTo>
              </a:path>
            </a:pathLst>
          </a:custGeom>
          <a:ln w="125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88978" y="4610347"/>
            <a:ext cx="7620" cy="3810"/>
          </a:xfrm>
          <a:custGeom>
            <a:avLst/>
            <a:gdLst/>
            <a:ahLst/>
            <a:cxnLst/>
            <a:rect l="l" t="t" r="r" b="b"/>
            <a:pathLst>
              <a:path w="7620" h="3810">
                <a:moveTo>
                  <a:pt x="0" y="3802"/>
                </a:moveTo>
                <a:lnTo>
                  <a:pt x="3801" y="3802"/>
                </a:lnTo>
                <a:lnTo>
                  <a:pt x="7615" y="0"/>
                </a:lnTo>
              </a:path>
            </a:pathLst>
          </a:custGeom>
          <a:ln w="12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96593" y="4612631"/>
            <a:ext cx="37465" cy="5715"/>
          </a:xfrm>
          <a:custGeom>
            <a:avLst/>
            <a:gdLst/>
            <a:ahLst/>
            <a:cxnLst/>
            <a:rect l="l" t="t" r="r" b="b"/>
            <a:pathLst>
              <a:path w="37464" h="5714">
                <a:moveTo>
                  <a:pt x="0" y="0"/>
                </a:moveTo>
                <a:lnTo>
                  <a:pt x="24388" y="0"/>
                </a:lnTo>
                <a:lnTo>
                  <a:pt x="28190" y="1518"/>
                </a:lnTo>
                <a:lnTo>
                  <a:pt x="33532" y="3049"/>
                </a:lnTo>
                <a:lnTo>
                  <a:pt x="35048" y="3049"/>
                </a:lnTo>
                <a:lnTo>
                  <a:pt x="37334" y="5333"/>
                </a:lnTo>
              </a:path>
            </a:pathLst>
          </a:custGeom>
          <a:ln w="12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1642" y="4614150"/>
            <a:ext cx="11430" cy="3810"/>
          </a:xfrm>
          <a:custGeom>
            <a:avLst/>
            <a:gdLst/>
            <a:ahLst/>
            <a:cxnLst/>
            <a:rect l="l" t="t" r="r" b="b"/>
            <a:pathLst>
              <a:path w="11429" h="3810">
                <a:moveTo>
                  <a:pt x="0" y="1531"/>
                </a:moveTo>
                <a:lnTo>
                  <a:pt x="2286" y="3815"/>
                </a:lnTo>
                <a:lnTo>
                  <a:pt x="9144" y="3815"/>
                </a:lnTo>
                <a:lnTo>
                  <a:pt x="11430" y="0"/>
                </a:lnTo>
              </a:path>
            </a:pathLst>
          </a:custGeom>
          <a:ln w="12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43072" y="4612631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3049"/>
                </a:moveTo>
                <a:lnTo>
                  <a:pt x="1528" y="0"/>
                </a:lnTo>
              </a:path>
            </a:pathLst>
          </a:custGeom>
          <a:ln w="12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44601" y="4610347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0" y="3802"/>
                </a:moveTo>
                <a:lnTo>
                  <a:pt x="2286" y="0"/>
                </a:lnTo>
              </a:path>
            </a:pathLst>
          </a:custGeom>
          <a:ln w="127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46887" y="460729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5333"/>
                </a:moveTo>
                <a:lnTo>
                  <a:pt x="1528" y="0"/>
                </a:lnTo>
              </a:path>
            </a:pathLst>
          </a:custGeom>
          <a:ln w="12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48415" y="4605766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3049"/>
                </a:moveTo>
                <a:lnTo>
                  <a:pt x="2286" y="0"/>
                </a:lnTo>
              </a:path>
            </a:pathLst>
          </a:custGeom>
          <a:ln w="126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50701" y="4601963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5333"/>
                </a:moveTo>
                <a:lnTo>
                  <a:pt x="1515" y="0"/>
                </a:lnTo>
              </a:path>
            </a:pathLst>
          </a:custGeom>
          <a:ln w="128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52216" y="460043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3049"/>
                </a:moveTo>
                <a:lnTo>
                  <a:pt x="1528" y="0"/>
                </a:lnTo>
              </a:path>
            </a:pathLst>
          </a:custGeom>
          <a:ln w="12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53745" y="4596629"/>
            <a:ext cx="3810" cy="5715"/>
          </a:xfrm>
          <a:custGeom>
            <a:avLst/>
            <a:gdLst/>
            <a:ahLst/>
            <a:cxnLst/>
            <a:rect l="l" t="t" r="r" b="b"/>
            <a:pathLst>
              <a:path w="3810" h="5714">
                <a:moveTo>
                  <a:pt x="0" y="5333"/>
                </a:moveTo>
                <a:lnTo>
                  <a:pt x="3814" y="0"/>
                </a:lnTo>
              </a:path>
            </a:pathLst>
          </a:custGeom>
          <a:ln w="12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57559" y="459509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3049"/>
                </a:moveTo>
                <a:lnTo>
                  <a:pt x="2286" y="0"/>
                </a:lnTo>
              </a:path>
            </a:pathLst>
          </a:custGeom>
          <a:ln w="126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59845" y="4591295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5333"/>
                </a:moveTo>
                <a:lnTo>
                  <a:pt x="1515" y="0"/>
                </a:lnTo>
              </a:path>
            </a:pathLst>
          </a:custGeom>
          <a:ln w="128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61360" y="4588245"/>
            <a:ext cx="2540" cy="5080"/>
          </a:xfrm>
          <a:custGeom>
            <a:avLst/>
            <a:gdLst/>
            <a:ahLst/>
            <a:cxnLst/>
            <a:rect l="l" t="t" r="r" b="b"/>
            <a:pathLst>
              <a:path w="2539" h="5079">
                <a:moveTo>
                  <a:pt x="0" y="4568"/>
                </a:moveTo>
                <a:lnTo>
                  <a:pt x="2286" y="0"/>
                </a:lnTo>
              </a:path>
            </a:pathLst>
          </a:custGeom>
          <a:ln w="12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22682" y="3564882"/>
            <a:ext cx="52069" cy="600075"/>
          </a:xfrm>
          <a:custGeom>
            <a:avLst/>
            <a:gdLst/>
            <a:ahLst/>
            <a:cxnLst/>
            <a:rect l="l" t="t" r="r" b="b"/>
            <a:pathLst>
              <a:path w="52070" h="600075">
                <a:moveTo>
                  <a:pt x="0" y="0"/>
                </a:moveTo>
                <a:lnTo>
                  <a:pt x="0" y="599690"/>
                </a:lnTo>
                <a:lnTo>
                  <a:pt x="51808" y="599690"/>
                </a:lnTo>
              </a:path>
            </a:pathLst>
          </a:custGeom>
          <a:ln w="12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06095" y="3732516"/>
            <a:ext cx="116839" cy="83820"/>
          </a:xfrm>
          <a:custGeom>
            <a:avLst/>
            <a:gdLst/>
            <a:ahLst/>
            <a:cxnLst/>
            <a:rect l="l" t="t" r="r" b="b"/>
            <a:pathLst>
              <a:path w="116839" h="83820">
                <a:moveTo>
                  <a:pt x="116588" y="0"/>
                </a:moveTo>
                <a:lnTo>
                  <a:pt x="0" y="83823"/>
                </a:lnTo>
              </a:path>
            </a:pathLst>
          </a:custGeom>
          <a:ln w="12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08381" y="3816340"/>
            <a:ext cx="110489" cy="177165"/>
          </a:xfrm>
          <a:custGeom>
            <a:avLst/>
            <a:gdLst/>
            <a:ahLst/>
            <a:cxnLst/>
            <a:rect l="l" t="t" r="r" b="b"/>
            <a:pathLst>
              <a:path w="110489" h="177164">
                <a:moveTo>
                  <a:pt x="0" y="0"/>
                </a:moveTo>
                <a:lnTo>
                  <a:pt x="0" y="105158"/>
                </a:lnTo>
                <a:lnTo>
                  <a:pt x="110487" y="176783"/>
                </a:lnTo>
              </a:path>
            </a:pathLst>
          </a:custGeom>
          <a:ln w="127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19053" y="3090920"/>
            <a:ext cx="74295" cy="694690"/>
          </a:xfrm>
          <a:custGeom>
            <a:avLst/>
            <a:gdLst/>
            <a:ahLst/>
            <a:cxnLst/>
            <a:rect l="l" t="t" r="r" b="b"/>
            <a:pathLst>
              <a:path w="74295" h="694689">
                <a:moveTo>
                  <a:pt x="0" y="694181"/>
                </a:moveTo>
                <a:lnTo>
                  <a:pt x="73910" y="0"/>
                </a:lnTo>
              </a:path>
            </a:pathLst>
          </a:custGeom>
          <a:ln w="12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41143" y="3029198"/>
            <a:ext cx="28575" cy="16510"/>
          </a:xfrm>
          <a:custGeom>
            <a:avLst/>
            <a:gdLst/>
            <a:ahLst/>
            <a:cxnLst/>
            <a:rect l="l" t="t" r="r" b="b"/>
            <a:pathLst>
              <a:path w="28575" h="16510">
                <a:moveTo>
                  <a:pt x="28203" y="16001"/>
                </a:moveTo>
                <a:lnTo>
                  <a:pt x="0" y="0"/>
                </a:lnTo>
              </a:path>
            </a:pathLst>
          </a:custGeom>
          <a:ln w="12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78662" y="3038334"/>
            <a:ext cx="22225" cy="23495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22102" y="0"/>
                </a:moveTo>
                <a:lnTo>
                  <a:pt x="0" y="22866"/>
                </a:lnTo>
              </a:path>
            </a:pathLst>
          </a:custGeom>
          <a:ln w="126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28369" y="3208265"/>
            <a:ext cx="68580" cy="650240"/>
          </a:xfrm>
          <a:custGeom>
            <a:avLst/>
            <a:gdLst/>
            <a:ahLst/>
            <a:cxnLst/>
            <a:rect l="l" t="t" r="r" b="b"/>
            <a:pathLst>
              <a:path w="68579" h="650239">
                <a:moveTo>
                  <a:pt x="0" y="0"/>
                </a:moveTo>
                <a:lnTo>
                  <a:pt x="68581" y="649979"/>
                </a:lnTo>
              </a:path>
            </a:pathLst>
          </a:custGeom>
          <a:ln w="12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19053" y="3932166"/>
            <a:ext cx="60960" cy="559435"/>
          </a:xfrm>
          <a:custGeom>
            <a:avLst/>
            <a:gdLst/>
            <a:ahLst/>
            <a:cxnLst/>
            <a:rect l="l" t="t" r="r" b="b"/>
            <a:pathLst>
              <a:path w="60960" h="559435">
                <a:moveTo>
                  <a:pt x="0" y="0"/>
                </a:moveTo>
                <a:lnTo>
                  <a:pt x="60952" y="559304"/>
                </a:lnTo>
              </a:path>
            </a:pathLst>
          </a:custGeom>
          <a:ln w="129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95422" y="4561576"/>
            <a:ext cx="44450" cy="21590"/>
          </a:xfrm>
          <a:custGeom>
            <a:avLst/>
            <a:gdLst/>
            <a:ahLst/>
            <a:cxnLst/>
            <a:rect l="l" t="t" r="r" b="b"/>
            <a:pathLst>
              <a:path w="44450" h="21589">
                <a:moveTo>
                  <a:pt x="44205" y="0"/>
                </a:moveTo>
                <a:lnTo>
                  <a:pt x="0" y="21335"/>
                </a:lnTo>
              </a:path>
            </a:pathLst>
          </a:custGeom>
          <a:ln w="12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17697" y="4526523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10" h="33654">
                <a:moveTo>
                  <a:pt x="16002" y="33521"/>
                </a:moveTo>
                <a:lnTo>
                  <a:pt x="0" y="0"/>
                </a:lnTo>
              </a:path>
            </a:pathLst>
          </a:custGeom>
          <a:ln w="12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19225" y="3751567"/>
            <a:ext cx="66675" cy="777240"/>
          </a:xfrm>
          <a:custGeom>
            <a:avLst/>
            <a:gdLst/>
            <a:ahLst/>
            <a:cxnLst/>
            <a:rect l="l" t="t" r="r" b="b"/>
            <a:pathLst>
              <a:path w="66675" h="777239">
                <a:moveTo>
                  <a:pt x="0" y="777239"/>
                </a:moveTo>
                <a:lnTo>
                  <a:pt x="66295" y="0"/>
                </a:lnTo>
              </a:path>
            </a:pathLst>
          </a:custGeom>
          <a:ln w="12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26669" y="3026148"/>
            <a:ext cx="17145" cy="5715"/>
          </a:xfrm>
          <a:custGeom>
            <a:avLst/>
            <a:gdLst/>
            <a:ahLst/>
            <a:cxnLst/>
            <a:rect l="l" t="t" r="r" b="b"/>
            <a:pathLst>
              <a:path w="17145" h="5714">
                <a:moveTo>
                  <a:pt x="16759" y="5333"/>
                </a:moveTo>
                <a:lnTo>
                  <a:pt x="0" y="0"/>
                </a:lnTo>
              </a:path>
            </a:pathLst>
          </a:custGeom>
          <a:ln w="123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711424" y="3027666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5">
                <a:moveTo>
                  <a:pt x="16773" y="0"/>
                </a:moveTo>
                <a:lnTo>
                  <a:pt x="0" y="1531"/>
                </a:lnTo>
              </a:path>
            </a:pathLst>
          </a:custGeom>
          <a:ln w="12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98479" y="3029198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39" h="9525">
                <a:moveTo>
                  <a:pt x="15231" y="0"/>
                </a:moveTo>
                <a:lnTo>
                  <a:pt x="0" y="9136"/>
                </a:lnTo>
              </a:path>
            </a:pathLst>
          </a:custGeom>
          <a:ln w="124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52758" y="3061201"/>
            <a:ext cx="27940" cy="31750"/>
          </a:xfrm>
          <a:custGeom>
            <a:avLst/>
            <a:gdLst/>
            <a:ahLst/>
            <a:cxnLst/>
            <a:rect l="l" t="t" r="r" b="b"/>
            <a:pathLst>
              <a:path w="27939" h="31750">
                <a:moveTo>
                  <a:pt x="27432" y="0"/>
                </a:moveTo>
                <a:lnTo>
                  <a:pt x="0" y="31237"/>
                </a:lnTo>
              </a:path>
            </a:pathLst>
          </a:custGeom>
          <a:ln w="126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35985" y="3092438"/>
            <a:ext cx="18415" cy="36830"/>
          </a:xfrm>
          <a:custGeom>
            <a:avLst/>
            <a:gdLst/>
            <a:ahLst/>
            <a:cxnLst/>
            <a:rect l="l" t="t" r="r" b="b"/>
            <a:pathLst>
              <a:path w="18414" h="36830">
                <a:moveTo>
                  <a:pt x="18288" y="0"/>
                </a:moveTo>
                <a:lnTo>
                  <a:pt x="0" y="36583"/>
                </a:lnTo>
              </a:path>
            </a:pathLst>
          </a:custGeom>
          <a:ln w="12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28369" y="3129022"/>
            <a:ext cx="9525" cy="79375"/>
          </a:xfrm>
          <a:custGeom>
            <a:avLst/>
            <a:gdLst/>
            <a:ahLst/>
            <a:cxnLst/>
            <a:rect l="l" t="t" r="r" b="b"/>
            <a:pathLst>
              <a:path w="9525" h="79375">
                <a:moveTo>
                  <a:pt x="9144" y="0"/>
                </a:moveTo>
                <a:lnTo>
                  <a:pt x="0" y="38855"/>
                </a:lnTo>
                <a:lnTo>
                  <a:pt x="0" y="79242"/>
                </a:lnTo>
              </a:path>
            </a:pathLst>
          </a:custGeom>
          <a:ln w="12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76376" y="4582912"/>
            <a:ext cx="20955" cy="3175"/>
          </a:xfrm>
          <a:custGeom>
            <a:avLst/>
            <a:gdLst/>
            <a:ahLst/>
            <a:cxnLst/>
            <a:rect l="l" t="t" r="r" b="b"/>
            <a:pathLst>
              <a:path w="20954" h="3175">
                <a:moveTo>
                  <a:pt x="20574" y="0"/>
                </a:moveTo>
                <a:lnTo>
                  <a:pt x="0" y="3049"/>
                </a:lnTo>
              </a:path>
            </a:pathLst>
          </a:custGeom>
          <a:ln w="12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58087" y="4584431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4">
                <a:moveTo>
                  <a:pt x="20574" y="1531"/>
                </a:moveTo>
                <a:lnTo>
                  <a:pt x="0" y="0"/>
                </a:lnTo>
              </a:path>
            </a:pathLst>
          </a:custGeom>
          <a:ln w="12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43614" y="4573763"/>
            <a:ext cx="16510" cy="10795"/>
          </a:xfrm>
          <a:custGeom>
            <a:avLst/>
            <a:gdLst/>
            <a:ahLst/>
            <a:cxnLst/>
            <a:rect l="l" t="t" r="r" b="b"/>
            <a:pathLst>
              <a:path w="16510" h="10795">
                <a:moveTo>
                  <a:pt x="16002" y="10667"/>
                </a:moveTo>
                <a:lnTo>
                  <a:pt x="0" y="0"/>
                </a:lnTo>
              </a:path>
            </a:pathLst>
          </a:custGeom>
          <a:ln w="124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32184" y="4558527"/>
            <a:ext cx="13335" cy="17780"/>
          </a:xfrm>
          <a:custGeom>
            <a:avLst/>
            <a:gdLst/>
            <a:ahLst/>
            <a:cxnLst/>
            <a:rect l="l" t="t" r="r" b="b"/>
            <a:pathLst>
              <a:path w="13335" h="17779">
                <a:moveTo>
                  <a:pt x="12945" y="17520"/>
                </a:moveTo>
                <a:lnTo>
                  <a:pt x="0" y="0"/>
                </a:lnTo>
              </a:path>
            </a:pathLst>
          </a:custGeom>
          <a:ln w="126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70861" y="4491470"/>
            <a:ext cx="9525" cy="40640"/>
          </a:xfrm>
          <a:custGeom>
            <a:avLst/>
            <a:gdLst/>
            <a:ahLst/>
            <a:cxnLst/>
            <a:rect l="l" t="t" r="r" b="b"/>
            <a:pathLst>
              <a:path w="9525" h="40639">
                <a:moveTo>
                  <a:pt x="9144" y="0"/>
                </a:moveTo>
                <a:lnTo>
                  <a:pt x="9144" y="21335"/>
                </a:lnTo>
                <a:lnTo>
                  <a:pt x="0" y="40386"/>
                </a:lnTo>
              </a:path>
            </a:pathLst>
          </a:custGeom>
          <a:ln w="129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56387" y="4531857"/>
            <a:ext cx="17145" cy="17780"/>
          </a:xfrm>
          <a:custGeom>
            <a:avLst/>
            <a:gdLst/>
            <a:ahLst/>
            <a:cxnLst/>
            <a:rect l="l" t="t" r="r" b="b"/>
            <a:pathLst>
              <a:path w="17145" h="17779">
                <a:moveTo>
                  <a:pt x="16759" y="0"/>
                </a:moveTo>
                <a:lnTo>
                  <a:pt x="0" y="17520"/>
                </a:lnTo>
              </a:path>
            </a:pathLst>
          </a:custGeom>
          <a:ln w="12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37342" y="4549377"/>
            <a:ext cx="20955" cy="12700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574" y="0"/>
                </a:moveTo>
                <a:lnTo>
                  <a:pt x="0" y="12198"/>
                </a:lnTo>
              </a:path>
            </a:pathLst>
          </a:custGeom>
          <a:ln w="12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92964" y="3071103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-6472" y="10667"/>
                </a:moveTo>
                <a:lnTo>
                  <a:pt x="6472" y="10667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82292" y="3055867"/>
            <a:ext cx="10795" cy="17780"/>
          </a:xfrm>
          <a:custGeom>
            <a:avLst/>
            <a:gdLst/>
            <a:ahLst/>
            <a:cxnLst/>
            <a:rect l="l" t="t" r="r" b="b"/>
            <a:pathLst>
              <a:path w="10795" h="17780">
                <a:moveTo>
                  <a:pt x="10672" y="17520"/>
                </a:moveTo>
                <a:lnTo>
                  <a:pt x="0" y="0"/>
                </a:lnTo>
              </a:path>
            </a:pathLst>
          </a:custGeom>
          <a:ln w="12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67060" y="3043668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69">
                <a:moveTo>
                  <a:pt x="16759" y="13717"/>
                </a:moveTo>
                <a:lnTo>
                  <a:pt x="0" y="0"/>
                </a:lnTo>
              </a:path>
            </a:pathLst>
          </a:custGeom>
          <a:ln w="12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24555" y="3837675"/>
            <a:ext cx="54610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54107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26841" y="3837675"/>
            <a:ext cx="45720" cy="75565"/>
          </a:xfrm>
          <a:custGeom>
            <a:avLst/>
            <a:gdLst/>
            <a:ahLst/>
            <a:cxnLst/>
            <a:rect l="l" t="t" r="r" b="b"/>
            <a:pathLst>
              <a:path w="45720" h="75564">
                <a:moveTo>
                  <a:pt x="0" y="0"/>
                </a:moveTo>
                <a:lnTo>
                  <a:pt x="0" y="75439"/>
                </a:lnTo>
                <a:lnTo>
                  <a:pt x="45720" y="75439"/>
                </a:lnTo>
              </a:path>
            </a:pathLst>
          </a:custGeom>
          <a:ln w="127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26841" y="3874247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53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06641" y="509497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938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40174" y="509497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0" y="0"/>
                </a:moveTo>
                <a:lnTo>
                  <a:pt x="188213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86423" y="4923527"/>
            <a:ext cx="31750" cy="3810"/>
          </a:xfrm>
          <a:custGeom>
            <a:avLst/>
            <a:gdLst/>
            <a:ahLst/>
            <a:cxnLst/>
            <a:rect l="l" t="t" r="r" b="b"/>
            <a:pathLst>
              <a:path w="31750" h="3810">
                <a:moveTo>
                  <a:pt x="0" y="3802"/>
                </a:moveTo>
                <a:lnTo>
                  <a:pt x="31246" y="0"/>
                </a:lnTo>
              </a:path>
            </a:pathLst>
          </a:custGeom>
          <a:ln w="122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03196" y="4923527"/>
            <a:ext cx="14604" cy="2540"/>
          </a:xfrm>
          <a:custGeom>
            <a:avLst/>
            <a:gdLst/>
            <a:ahLst/>
            <a:cxnLst/>
            <a:rect l="l" t="t" r="r" b="b"/>
            <a:pathLst>
              <a:path w="14604" h="2539">
                <a:moveTo>
                  <a:pt x="0" y="2284"/>
                </a:moveTo>
                <a:lnTo>
                  <a:pt x="14473" y="0"/>
                </a:lnTo>
              </a:path>
            </a:pathLst>
          </a:custGeom>
          <a:ln w="12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18512" y="3820155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80761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18512" y="3774434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009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43741" y="1874771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3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21467" y="1874771"/>
            <a:ext cx="74295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6526" y="1874771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6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10037" y="2085076"/>
            <a:ext cx="28575" cy="13970"/>
          </a:xfrm>
          <a:custGeom>
            <a:avLst/>
            <a:gdLst/>
            <a:ahLst/>
            <a:cxnLst/>
            <a:rect l="l" t="t" r="r" b="b"/>
            <a:pathLst>
              <a:path w="28575" h="13969">
                <a:moveTo>
                  <a:pt x="0" y="0"/>
                </a:moveTo>
                <a:lnTo>
                  <a:pt x="28190" y="13717"/>
                </a:lnTo>
              </a:path>
            </a:pathLst>
          </a:custGeom>
          <a:ln w="12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67945" y="2116327"/>
            <a:ext cx="29845" cy="14604"/>
          </a:xfrm>
          <a:custGeom>
            <a:avLst/>
            <a:gdLst/>
            <a:ahLst/>
            <a:cxnLst/>
            <a:rect l="l" t="t" r="r" b="b"/>
            <a:pathLst>
              <a:path w="29845" h="14605">
                <a:moveTo>
                  <a:pt x="0" y="0"/>
                </a:moveTo>
                <a:lnTo>
                  <a:pt x="29718" y="14470"/>
                </a:lnTo>
              </a:path>
            </a:pathLst>
          </a:custGeom>
          <a:ln w="123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43741" y="247293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45842" y="2472931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43741" y="270381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9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45842" y="2703819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82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77446" y="284098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43741" y="284098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42041" y="284098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41856" y="284098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77446" y="313435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43741" y="3134356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242041" y="3134356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41856" y="313435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77446" y="331265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43741" y="3312659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42041" y="3312659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41856" y="331265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077446" y="352296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43741" y="3522964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42041" y="3522964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41856" y="35229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77446" y="380643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43741" y="3806437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42041" y="3806437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41856" y="380643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077446" y="4014459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39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162030" y="4014459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52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87762" y="4014459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6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77446" y="420342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43741" y="4203429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42041" y="4203429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41856" y="420342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077446" y="441298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43741" y="441298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242041" y="4412981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41856" y="441298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077446" y="460196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43741" y="4601963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242041" y="4601963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41856" y="460196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77446" y="479093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2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143741" y="4790933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42041" y="4790933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76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41856" y="4790933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3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77446" y="5062208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0" y="1518"/>
                </a:moveTo>
                <a:lnTo>
                  <a:pt x="31246" y="0"/>
                </a:lnTo>
              </a:path>
            </a:pathLst>
          </a:custGeom>
          <a:ln w="12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43741" y="5054589"/>
            <a:ext cx="64769" cy="3810"/>
          </a:xfrm>
          <a:custGeom>
            <a:avLst/>
            <a:gdLst/>
            <a:ahLst/>
            <a:cxnLst/>
            <a:rect l="l" t="t" r="r" b="b"/>
            <a:pathLst>
              <a:path w="64770" h="3810">
                <a:moveTo>
                  <a:pt x="0" y="3802"/>
                </a:moveTo>
                <a:lnTo>
                  <a:pt x="64766" y="0"/>
                </a:lnTo>
              </a:path>
            </a:pathLst>
          </a:custGeom>
          <a:ln w="12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42041" y="5047725"/>
            <a:ext cx="64769" cy="3810"/>
          </a:xfrm>
          <a:custGeom>
            <a:avLst/>
            <a:gdLst/>
            <a:ahLst/>
            <a:cxnLst/>
            <a:rect l="l" t="t" r="r" b="b"/>
            <a:pathLst>
              <a:path w="64770" h="3810">
                <a:moveTo>
                  <a:pt x="0" y="3815"/>
                </a:moveTo>
                <a:lnTo>
                  <a:pt x="64766" y="0"/>
                </a:lnTo>
              </a:path>
            </a:pathLst>
          </a:custGeom>
          <a:ln w="12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41856" y="5042391"/>
            <a:ext cx="33655" cy="2540"/>
          </a:xfrm>
          <a:custGeom>
            <a:avLst/>
            <a:gdLst/>
            <a:ahLst/>
            <a:cxnLst/>
            <a:rect l="l" t="t" r="r" b="b"/>
            <a:pathLst>
              <a:path w="33654" h="2539">
                <a:moveTo>
                  <a:pt x="0" y="2284"/>
                </a:moveTo>
                <a:lnTo>
                  <a:pt x="33532" y="0"/>
                </a:lnTo>
              </a:path>
            </a:pathLst>
          </a:custGeom>
          <a:ln w="12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77446" y="530528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76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46028" y="530528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1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51186" y="530528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56343" y="530528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68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462259" y="5305282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1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567417" y="530528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68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72561" y="5305282"/>
            <a:ext cx="36195" cy="0"/>
          </a:xfrm>
          <a:custGeom>
            <a:avLst/>
            <a:gdLst/>
            <a:ahLst/>
            <a:cxnLst/>
            <a:rect l="l" t="t" r="r" b="b"/>
            <a:pathLst>
              <a:path w="36195">
                <a:moveTo>
                  <a:pt x="0" y="0"/>
                </a:moveTo>
                <a:lnTo>
                  <a:pt x="35818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741143" y="5104113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79" h="1904">
                <a:moveTo>
                  <a:pt x="0" y="1531"/>
                </a:moveTo>
                <a:lnTo>
                  <a:pt x="42677" y="0"/>
                </a:lnTo>
              </a:path>
            </a:pathLst>
          </a:custGeom>
          <a:ln w="12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30298" y="5100310"/>
            <a:ext cx="85090" cy="3810"/>
          </a:xfrm>
          <a:custGeom>
            <a:avLst/>
            <a:gdLst/>
            <a:ahLst/>
            <a:cxnLst/>
            <a:rect l="l" t="t" r="r" b="b"/>
            <a:pathLst>
              <a:path w="85089" h="3810">
                <a:moveTo>
                  <a:pt x="0" y="3802"/>
                </a:moveTo>
                <a:lnTo>
                  <a:pt x="84583" y="0"/>
                </a:lnTo>
              </a:path>
            </a:pathLst>
          </a:custGeom>
          <a:ln w="122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59845" y="5097260"/>
            <a:ext cx="86995" cy="1905"/>
          </a:xfrm>
          <a:custGeom>
            <a:avLst/>
            <a:gdLst/>
            <a:ahLst/>
            <a:cxnLst/>
            <a:rect l="l" t="t" r="r" b="b"/>
            <a:pathLst>
              <a:path w="86995" h="1904">
                <a:moveTo>
                  <a:pt x="0" y="1518"/>
                </a:moveTo>
                <a:lnTo>
                  <a:pt x="86856" y="0"/>
                </a:lnTo>
              </a:path>
            </a:pathLst>
          </a:custGeom>
          <a:ln w="12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90907" y="5093445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1531"/>
                </a:moveTo>
                <a:lnTo>
                  <a:pt x="44192" y="0"/>
                </a:lnTo>
              </a:path>
            </a:pathLst>
          </a:custGeom>
          <a:ln w="12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948415" y="4890758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19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18512" y="4890758"/>
            <a:ext cx="71120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7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25955" y="489075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31871" y="4890758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0" y="0"/>
                </a:moveTo>
                <a:lnTo>
                  <a:pt x="67823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37029" y="4890758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09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44473" y="489075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48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193008" y="463168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06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266919" y="4631682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637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77420" y="4631682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238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488665" y="4631682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39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01439" y="4631682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39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12698" y="4631682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>
                <a:moveTo>
                  <a:pt x="0" y="0"/>
                </a:moveTo>
                <a:lnTo>
                  <a:pt x="7162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23185" y="4631682"/>
            <a:ext cx="37465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33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784322" y="3732516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7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73478" y="373251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84322" y="396493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7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73478" y="396493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784322" y="4224011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7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73478" y="422401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50891" y="425524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69007" y="425524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2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50891" y="448613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69007" y="4486137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2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50891" y="392149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1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669007" y="392149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2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50891" y="358545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90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639288" y="358545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19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748771" y="2498082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9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083278" y="2498082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677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935456" y="269696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8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018512" y="2696966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44244" y="2696966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270734" y="2696966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90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38914" y="2914136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6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220441" y="2914136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340843" y="2914136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40378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87970" y="1874762"/>
            <a:ext cx="996950" cy="1112520"/>
          </a:xfrm>
          <a:custGeom>
            <a:avLst/>
            <a:gdLst/>
            <a:ahLst/>
            <a:cxnLst/>
            <a:rect l="l" t="t" r="r" b="b"/>
            <a:pathLst>
              <a:path w="996950" h="1112520">
                <a:moveTo>
                  <a:pt x="996691" y="1112514"/>
                </a:moveTo>
                <a:lnTo>
                  <a:pt x="996691" y="1032505"/>
                </a:lnTo>
                <a:lnTo>
                  <a:pt x="991357" y="1025647"/>
                </a:lnTo>
                <a:lnTo>
                  <a:pt x="6857" y="0"/>
                </a:lnTo>
                <a:lnTo>
                  <a:pt x="0" y="51053"/>
                </a:lnTo>
                <a:lnTo>
                  <a:pt x="996691" y="1112514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585663" y="1874760"/>
            <a:ext cx="9525" cy="52705"/>
          </a:xfrm>
          <a:custGeom>
            <a:avLst/>
            <a:gdLst/>
            <a:ahLst/>
            <a:cxnLst/>
            <a:rect l="l" t="t" r="r" b="b"/>
            <a:pathLst>
              <a:path w="9525" h="52705">
                <a:moveTo>
                  <a:pt x="9157" y="0"/>
                </a:moveTo>
                <a:lnTo>
                  <a:pt x="0" y="52573"/>
                </a:lnTo>
              </a:path>
            </a:pathLst>
          </a:custGeom>
          <a:ln w="12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584646" y="290497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291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579316" y="2900403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5">
                <a:moveTo>
                  <a:pt x="0" y="0"/>
                </a:moveTo>
                <a:lnTo>
                  <a:pt x="5329" y="6852"/>
                </a:lnTo>
              </a:path>
            </a:pathLst>
          </a:custGeom>
          <a:ln w="126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593292" y="1873229"/>
            <a:ext cx="986155" cy="1027430"/>
          </a:xfrm>
          <a:custGeom>
            <a:avLst/>
            <a:gdLst/>
            <a:ahLst/>
            <a:cxnLst/>
            <a:rect l="l" t="t" r="r" b="b"/>
            <a:pathLst>
              <a:path w="986154" h="1027430">
                <a:moveTo>
                  <a:pt x="986023" y="1027174"/>
                </a:moveTo>
                <a:lnTo>
                  <a:pt x="0" y="0"/>
                </a:lnTo>
              </a:path>
            </a:pathLst>
          </a:custGeom>
          <a:ln w="1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62213" y="2209266"/>
            <a:ext cx="1096645" cy="1187450"/>
          </a:xfrm>
          <a:custGeom>
            <a:avLst/>
            <a:gdLst/>
            <a:ahLst/>
            <a:cxnLst/>
            <a:rect l="l" t="t" r="r" b="b"/>
            <a:pathLst>
              <a:path w="1096645" h="1187450">
                <a:moveTo>
                  <a:pt x="1096507" y="1149084"/>
                </a:moveTo>
                <a:lnTo>
                  <a:pt x="80771" y="71627"/>
                </a:lnTo>
                <a:lnTo>
                  <a:pt x="80771" y="73151"/>
                </a:lnTo>
                <a:lnTo>
                  <a:pt x="22097" y="0"/>
                </a:lnTo>
                <a:lnTo>
                  <a:pt x="0" y="38099"/>
                </a:lnTo>
                <a:lnTo>
                  <a:pt x="1056121" y="1187184"/>
                </a:lnTo>
                <a:lnTo>
                  <a:pt x="1096507" y="1149084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59916" y="2209261"/>
            <a:ext cx="24765" cy="38100"/>
          </a:xfrm>
          <a:custGeom>
            <a:avLst/>
            <a:gdLst/>
            <a:ahLst/>
            <a:cxnLst/>
            <a:rect l="l" t="t" r="r" b="b"/>
            <a:pathLst>
              <a:path w="24764" h="38100">
                <a:moveTo>
                  <a:pt x="24375" y="0"/>
                </a:moveTo>
                <a:lnTo>
                  <a:pt x="0" y="38102"/>
                </a:lnTo>
              </a:path>
            </a:pathLst>
          </a:custGeom>
          <a:ln w="127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62202" y="2247363"/>
            <a:ext cx="1056640" cy="1149350"/>
          </a:xfrm>
          <a:custGeom>
            <a:avLst/>
            <a:gdLst/>
            <a:ahLst/>
            <a:cxnLst/>
            <a:rect l="l" t="t" r="r" b="b"/>
            <a:pathLst>
              <a:path w="1056640" h="1149350">
                <a:moveTo>
                  <a:pt x="0" y="0"/>
                </a:moveTo>
                <a:lnTo>
                  <a:pt x="1056114" y="1149081"/>
                </a:lnTo>
              </a:path>
            </a:pathLst>
          </a:custGeom>
          <a:ln w="12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585626" y="4315390"/>
            <a:ext cx="969644" cy="729615"/>
          </a:xfrm>
          <a:custGeom>
            <a:avLst/>
            <a:gdLst/>
            <a:ahLst/>
            <a:cxnLst/>
            <a:rect l="l" t="t" r="r" b="b"/>
            <a:pathLst>
              <a:path w="969645" h="729614">
                <a:moveTo>
                  <a:pt x="969250" y="48767"/>
                </a:moveTo>
                <a:lnTo>
                  <a:pt x="940294" y="0"/>
                </a:lnTo>
                <a:lnTo>
                  <a:pt x="0" y="697219"/>
                </a:lnTo>
                <a:lnTo>
                  <a:pt x="24383" y="729223"/>
                </a:lnTo>
                <a:lnTo>
                  <a:pt x="925054" y="89152"/>
                </a:lnTo>
                <a:lnTo>
                  <a:pt x="969250" y="4876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584090" y="4315383"/>
            <a:ext cx="942340" cy="697230"/>
          </a:xfrm>
          <a:custGeom>
            <a:avLst/>
            <a:gdLst/>
            <a:ahLst/>
            <a:cxnLst/>
            <a:rect l="l" t="t" r="r" b="b"/>
            <a:pathLst>
              <a:path w="942340" h="697229">
                <a:moveTo>
                  <a:pt x="941809" y="0"/>
                </a:moveTo>
                <a:lnTo>
                  <a:pt x="0" y="697209"/>
                </a:lnTo>
              </a:path>
            </a:pathLst>
          </a:custGeom>
          <a:ln w="124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85605" y="5012593"/>
            <a:ext cx="52069" cy="32384"/>
          </a:xfrm>
          <a:custGeom>
            <a:avLst/>
            <a:gdLst/>
            <a:ahLst/>
            <a:cxnLst/>
            <a:rect l="l" t="t" r="r" b="b"/>
            <a:pathLst>
              <a:path w="52070" h="32385">
                <a:moveTo>
                  <a:pt x="0" y="0"/>
                </a:moveTo>
                <a:lnTo>
                  <a:pt x="24388" y="32002"/>
                </a:lnTo>
                <a:lnTo>
                  <a:pt x="51820" y="10667"/>
                </a:lnTo>
              </a:path>
            </a:pathLst>
          </a:custGeom>
          <a:ln w="12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667144" y="4963835"/>
            <a:ext cx="54610" cy="40640"/>
          </a:xfrm>
          <a:custGeom>
            <a:avLst/>
            <a:gdLst/>
            <a:ahLst/>
            <a:cxnLst/>
            <a:rect l="l" t="t" r="r" b="b"/>
            <a:pathLst>
              <a:path w="54610" h="40639">
                <a:moveTo>
                  <a:pt x="0" y="40386"/>
                </a:moveTo>
                <a:lnTo>
                  <a:pt x="54106" y="0"/>
                </a:lnTo>
              </a:path>
            </a:pathLst>
          </a:custGeom>
          <a:ln w="124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50198" y="4904398"/>
            <a:ext cx="55880" cy="40640"/>
          </a:xfrm>
          <a:custGeom>
            <a:avLst/>
            <a:gdLst/>
            <a:ahLst/>
            <a:cxnLst/>
            <a:rect l="l" t="t" r="r" b="b"/>
            <a:pathLst>
              <a:path w="55879" h="40639">
                <a:moveTo>
                  <a:pt x="0" y="40386"/>
                </a:moveTo>
                <a:lnTo>
                  <a:pt x="55621" y="0"/>
                </a:lnTo>
              </a:path>
            </a:pathLst>
          </a:custGeom>
          <a:ln w="12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835537" y="4843442"/>
            <a:ext cx="53975" cy="41910"/>
          </a:xfrm>
          <a:custGeom>
            <a:avLst/>
            <a:gdLst/>
            <a:ahLst/>
            <a:cxnLst/>
            <a:rect l="l" t="t" r="r" b="b"/>
            <a:pathLst>
              <a:path w="53975" h="41910">
                <a:moveTo>
                  <a:pt x="0" y="41904"/>
                </a:moveTo>
                <a:lnTo>
                  <a:pt x="53348" y="0"/>
                </a:lnTo>
              </a:path>
            </a:pathLst>
          </a:custGeom>
          <a:ln w="125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918605" y="4784005"/>
            <a:ext cx="55880" cy="40005"/>
          </a:xfrm>
          <a:custGeom>
            <a:avLst/>
            <a:gdLst/>
            <a:ahLst/>
            <a:cxnLst/>
            <a:rect l="l" t="t" r="r" b="b"/>
            <a:pathLst>
              <a:path w="55879" h="40004">
                <a:moveTo>
                  <a:pt x="0" y="39620"/>
                </a:moveTo>
                <a:lnTo>
                  <a:pt x="55621" y="0"/>
                </a:lnTo>
              </a:path>
            </a:pathLst>
          </a:custGeom>
          <a:ln w="12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003945" y="4724567"/>
            <a:ext cx="53340" cy="40005"/>
          </a:xfrm>
          <a:custGeom>
            <a:avLst/>
            <a:gdLst/>
            <a:ahLst/>
            <a:cxnLst/>
            <a:rect l="l" t="t" r="r" b="b"/>
            <a:pathLst>
              <a:path w="53339" h="40004">
                <a:moveTo>
                  <a:pt x="0" y="39620"/>
                </a:moveTo>
                <a:lnTo>
                  <a:pt x="53335" y="0"/>
                </a:lnTo>
              </a:path>
            </a:pathLst>
          </a:custGeom>
          <a:ln w="12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086998" y="4665130"/>
            <a:ext cx="55880" cy="40005"/>
          </a:xfrm>
          <a:custGeom>
            <a:avLst/>
            <a:gdLst/>
            <a:ahLst/>
            <a:cxnLst/>
            <a:rect l="l" t="t" r="r" b="b"/>
            <a:pathLst>
              <a:path w="55879" h="40004">
                <a:moveTo>
                  <a:pt x="0" y="39620"/>
                </a:moveTo>
                <a:lnTo>
                  <a:pt x="55621" y="0"/>
                </a:lnTo>
              </a:path>
            </a:pathLst>
          </a:custGeom>
          <a:ln w="12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72338" y="4605693"/>
            <a:ext cx="55880" cy="40005"/>
          </a:xfrm>
          <a:custGeom>
            <a:avLst/>
            <a:gdLst/>
            <a:ahLst/>
            <a:cxnLst/>
            <a:rect l="l" t="t" r="r" b="b"/>
            <a:pathLst>
              <a:path w="55879" h="40004">
                <a:moveTo>
                  <a:pt x="0" y="39633"/>
                </a:moveTo>
                <a:lnTo>
                  <a:pt x="55634" y="0"/>
                </a:lnTo>
              </a:path>
            </a:pathLst>
          </a:custGeom>
          <a:ln w="12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257678" y="4563023"/>
            <a:ext cx="27940" cy="22860"/>
          </a:xfrm>
          <a:custGeom>
            <a:avLst/>
            <a:gdLst/>
            <a:ahLst/>
            <a:cxnLst/>
            <a:rect l="l" t="t" r="r" b="b"/>
            <a:pathLst>
              <a:path w="27939" h="22860">
                <a:moveTo>
                  <a:pt x="0" y="22866"/>
                </a:moveTo>
                <a:lnTo>
                  <a:pt x="27432" y="0"/>
                </a:lnTo>
              </a:path>
            </a:pathLst>
          </a:custGeom>
          <a:ln w="125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750186" y="4862473"/>
            <a:ext cx="807085" cy="491490"/>
          </a:xfrm>
          <a:custGeom>
            <a:avLst/>
            <a:gdLst/>
            <a:ahLst/>
            <a:cxnLst/>
            <a:rect l="l" t="t" r="r" b="b"/>
            <a:pathLst>
              <a:path w="807084" h="491489">
                <a:moveTo>
                  <a:pt x="128013" y="426898"/>
                </a:moveTo>
                <a:lnTo>
                  <a:pt x="128013" y="396994"/>
                </a:lnTo>
                <a:lnTo>
                  <a:pt x="0" y="460239"/>
                </a:lnTo>
                <a:lnTo>
                  <a:pt x="11429" y="482336"/>
                </a:lnTo>
                <a:lnTo>
                  <a:pt x="15239" y="491480"/>
                </a:lnTo>
                <a:lnTo>
                  <a:pt x="128013" y="426898"/>
                </a:lnTo>
                <a:close/>
              </a:path>
              <a:path w="807084" h="491489">
                <a:moveTo>
                  <a:pt x="806942" y="38099"/>
                </a:moveTo>
                <a:lnTo>
                  <a:pt x="777225" y="0"/>
                </a:lnTo>
                <a:lnTo>
                  <a:pt x="124203" y="386326"/>
                </a:lnTo>
                <a:lnTo>
                  <a:pt x="128013" y="396994"/>
                </a:lnTo>
                <a:lnTo>
                  <a:pt x="128013" y="426898"/>
                </a:lnTo>
                <a:lnTo>
                  <a:pt x="806942" y="38099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527394" y="4862455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5" h="24764">
                <a:moveTo>
                  <a:pt x="0" y="0"/>
                </a:moveTo>
                <a:lnTo>
                  <a:pt x="18287" y="24384"/>
                </a:lnTo>
              </a:path>
            </a:pathLst>
          </a:custGeom>
          <a:ln w="126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765412" y="4899038"/>
            <a:ext cx="791845" cy="455295"/>
          </a:xfrm>
          <a:custGeom>
            <a:avLst/>
            <a:gdLst/>
            <a:ahLst/>
            <a:cxnLst/>
            <a:rect l="l" t="t" r="r" b="b"/>
            <a:pathLst>
              <a:path w="791845" h="455295">
                <a:moveTo>
                  <a:pt x="0" y="454901"/>
                </a:moveTo>
                <a:lnTo>
                  <a:pt x="791699" y="0"/>
                </a:lnTo>
              </a:path>
            </a:pathLst>
          </a:custGeom>
          <a:ln w="124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61598" y="5344791"/>
            <a:ext cx="3810" cy="9525"/>
          </a:xfrm>
          <a:custGeom>
            <a:avLst/>
            <a:gdLst/>
            <a:ahLst/>
            <a:cxnLst/>
            <a:rect l="l" t="t" r="r" b="b"/>
            <a:pathLst>
              <a:path w="3810" h="9525">
                <a:moveTo>
                  <a:pt x="0" y="0"/>
                </a:moveTo>
                <a:lnTo>
                  <a:pt x="3814" y="9148"/>
                </a:lnTo>
              </a:path>
            </a:pathLst>
          </a:custGeom>
          <a:ln w="12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750168" y="5322703"/>
            <a:ext cx="11430" cy="22225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0" y="0"/>
                </a:moveTo>
                <a:lnTo>
                  <a:pt x="11429" y="22088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440526" y="2830250"/>
            <a:ext cx="22225" cy="24765"/>
          </a:xfrm>
          <a:custGeom>
            <a:avLst/>
            <a:gdLst/>
            <a:ahLst/>
            <a:cxnLst/>
            <a:rect l="l" t="t" r="r" b="b"/>
            <a:pathLst>
              <a:path w="22225" h="24764">
                <a:moveTo>
                  <a:pt x="0" y="0"/>
                </a:moveTo>
                <a:lnTo>
                  <a:pt x="22102" y="24384"/>
                </a:lnTo>
              </a:path>
            </a:pathLst>
          </a:custGeom>
          <a:ln w="126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488532" y="2882822"/>
            <a:ext cx="46990" cy="50800"/>
          </a:xfrm>
          <a:custGeom>
            <a:avLst/>
            <a:gdLst/>
            <a:ahLst/>
            <a:cxnLst/>
            <a:rect l="l" t="t" r="r" b="b"/>
            <a:pathLst>
              <a:path w="46990" h="50800">
                <a:moveTo>
                  <a:pt x="0" y="0"/>
                </a:moveTo>
                <a:lnTo>
                  <a:pt x="46477" y="50300"/>
                </a:lnTo>
              </a:path>
            </a:pathLst>
          </a:custGeom>
          <a:ln w="12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560926" y="2961310"/>
            <a:ext cx="24130" cy="26034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0" y="0"/>
                </a:moveTo>
                <a:lnTo>
                  <a:pt x="23617" y="25903"/>
                </a:lnTo>
              </a:path>
            </a:pathLst>
          </a:custGeom>
          <a:ln w="12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479388" y="4797697"/>
            <a:ext cx="153670" cy="93345"/>
          </a:xfrm>
          <a:custGeom>
            <a:avLst/>
            <a:gdLst/>
            <a:ahLst/>
            <a:cxnLst/>
            <a:rect l="l" t="t" r="r" b="b"/>
            <a:pathLst>
              <a:path w="153670" h="93345">
                <a:moveTo>
                  <a:pt x="0" y="92958"/>
                </a:moveTo>
                <a:lnTo>
                  <a:pt x="153161" y="0"/>
                </a:lnTo>
              </a:path>
            </a:pathLst>
          </a:custGeom>
          <a:ln w="124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297539" y="2001206"/>
            <a:ext cx="455295" cy="3272154"/>
          </a:xfrm>
          <a:custGeom>
            <a:avLst/>
            <a:gdLst/>
            <a:ahLst/>
            <a:cxnLst/>
            <a:rect l="l" t="t" r="r" b="b"/>
            <a:pathLst>
              <a:path w="455295" h="3272154">
                <a:moveTo>
                  <a:pt x="273551" y="262121"/>
                </a:moveTo>
                <a:lnTo>
                  <a:pt x="75436" y="15239"/>
                </a:lnTo>
                <a:lnTo>
                  <a:pt x="62482" y="5333"/>
                </a:lnTo>
                <a:lnTo>
                  <a:pt x="45718" y="0"/>
                </a:lnTo>
                <a:lnTo>
                  <a:pt x="28955" y="1523"/>
                </a:lnTo>
                <a:lnTo>
                  <a:pt x="14477" y="10667"/>
                </a:lnTo>
                <a:lnTo>
                  <a:pt x="3047" y="22859"/>
                </a:lnTo>
                <a:lnTo>
                  <a:pt x="0" y="38099"/>
                </a:lnTo>
                <a:lnTo>
                  <a:pt x="0" y="262121"/>
                </a:lnTo>
                <a:lnTo>
                  <a:pt x="35051" y="262121"/>
                </a:lnTo>
                <a:lnTo>
                  <a:pt x="35051" y="83817"/>
                </a:lnTo>
                <a:lnTo>
                  <a:pt x="38861" y="70102"/>
                </a:lnTo>
                <a:lnTo>
                  <a:pt x="49528" y="62482"/>
                </a:lnTo>
                <a:lnTo>
                  <a:pt x="64768" y="62482"/>
                </a:lnTo>
                <a:lnTo>
                  <a:pt x="77722" y="70102"/>
                </a:lnTo>
                <a:lnTo>
                  <a:pt x="245358" y="281171"/>
                </a:lnTo>
                <a:lnTo>
                  <a:pt x="245358" y="279647"/>
                </a:lnTo>
                <a:lnTo>
                  <a:pt x="247644" y="279647"/>
                </a:lnTo>
                <a:lnTo>
                  <a:pt x="273551" y="262121"/>
                </a:lnTo>
                <a:close/>
              </a:path>
              <a:path w="455295" h="3272154">
                <a:moveTo>
                  <a:pt x="454903" y="3020495"/>
                </a:moveTo>
                <a:lnTo>
                  <a:pt x="432805" y="2969442"/>
                </a:lnTo>
                <a:lnTo>
                  <a:pt x="134870" y="3163748"/>
                </a:lnTo>
                <a:lnTo>
                  <a:pt x="132584" y="3025829"/>
                </a:lnTo>
                <a:lnTo>
                  <a:pt x="121917" y="230880"/>
                </a:lnTo>
                <a:lnTo>
                  <a:pt x="35051" y="230880"/>
                </a:lnTo>
                <a:lnTo>
                  <a:pt x="35051" y="262121"/>
                </a:lnTo>
                <a:lnTo>
                  <a:pt x="77722" y="262121"/>
                </a:lnTo>
                <a:lnTo>
                  <a:pt x="77722" y="3271949"/>
                </a:lnTo>
                <a:lnTo>
                  <a:pt x="454903" y="302049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75249" y="2263325"/>
            <a:ext cx="377190" cy="3009900"/>
          </a:xfrm>
          <a:custGeom>
            <a:avLst/>
            <a:gdLst/>
            <a:ahLst/>
            <a:cxnLst/>
            <a:rect l="l" t="t" r="r" b="b"/>
            <a:pathLst>
              <a:path w="377189" h="3009900">
                <a:moveTo>
                  <a:pt x="0" y="0"/>
                </a:moveTo>
                <a:lnTo>
                  <a:pt x="0" y="3009815"/>
                </a:lnTo>
                <a:lnTo>
                  <a:pt x="377174" y="2756845"/>
                </a:lnTo>
              </a:path>
            </a:pathLst>
          </a:custGeom>
          <a:ln w="12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728049" y="4969117"/>
            <a:ext cx="24765" cy="52705"/>
          </a:xfrm>
          <a:custGeom>
            <a:avLst/>
            <a:gdLst/>
            <a:ahLst/>
            <a:cxnLst/>
            <a:rect l="l" t="t" r="r" b="b"/>
            <a:pathLst>
              <a:path w="24764" h="52704">
                <a:moveTo>
                  <a:pt x="24375" y="52572"/>
                </a:moveTo>
                <a:lnTo>
                  <a:pt x="0" y="0"/>
                </a:lnTo>
              </a:path>
            </a:pathLst>
          </a:custGeom>
          <a:ln w="12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432399" y="4967586"/>
            <a:ext cx="298450" cy="197485"/>
          </a:xfrm>
          <a:custGeom>
            <a:avLst/>
            <a:gdLst/>
            <a:ahLst/>
            <a:cxnLst/>
            <a:rect l="l" t="t" r="r" b="b"/>
            <a:pathLst>
              <a:path w="298450" h="197485">
                <a:moveTo>
                  <a:pt x="0" y="197361"/>
                </a:moveTo>
                <a:lnTo>
                  <a:pt x="297935" y="0"/>
                </a:lnTo>
              </a:path>
            </a:pathLst>
          </a:custGeom>
          <a:ln w="124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430113" y="5027023"/>
            <a:ext cx="2540" cy="138430"/>
          </a:xfrm>
          <a:custGeom>
            <a:avLst/>
            <a:gdLst/>
            <a:ahLst/>
            <a:cxnLst/>
            <a:rect l="l" t="t" r="r" b="b"/>
            <a:pathLst>
              <a:path w="2539" h="138429">
                <a:moveTo>
                  <a:pt x="0" y="0"/>
                </a:moveTo>
                <a:lnTo>
                  <a:pt x="2285" y="137924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419440" y="2232076"/>
            <a:ext cx="10795" cy="2800350"/>
          </a:xfrm>
          <a:custGeom>
            <a:avLst/>
            <a:gdLst/>
            <a:ahLst/>
            <a:cxnLst/>
            <a:rect l="l" t="t" r="r" b="b"/>
            <a:pathLst>
              <a:path w="10795" h="2800350">
                <a:moveTo>
                  <a:pt x="0" y="0"/>
                </a:moveTo>
                <a:lnTo>
                  <a:pt x="10672" y="280028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330287" y="2232076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89153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332573" y="2083497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148579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332573" y="2069014"/>
            <a:ext cx="3810" cy="16510"/>
          </a:xfrm>
          <a:custGeom>
            <a:avLst/>
            <a:gdLst/>
            <a:ahLst/>
            <a:cxnLst/>
            <a:rect l="l" t="t" r="r" b="b"/>
            <a:pathLst>
              <a:path w="3810" h="16510">
                <a:moveTo>
                  <a:pt x="0" y="16001"/>
                </a:moveTo>
                <a:lnTo>
                  <a:pt x="3814" y="0"/>
                </a:lnTo>
              </a:path>
            </a:pathLst>
          </a:custGeom>
          <a:ln w="12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336387" y="206216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0" y="9136"/>
                </a:moveTo>
                <a:lnTo>
                  <a:pt x="10672" y="0"/>
                </a:lnTo>
              </a:path>
            </a:pathLst>
          </a:custGeom>
          <a:ln w="125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347060" y="2063680"/>
            <a:ext cx="196215" cy="219075"/>
          </a:xfrm>
          <a:custGeom>
            <a:avLst/>
            <a:gdLst/>
            <a:ahLst/>
            <a:cxnLst/>
            <a:rect l="l" t="t" r="r" b="b"/>
            <a:pathLst>
              <a:path w="196214" h="219075">
                <a:moveTo>
                  <a:pt x="0" y="0"/>
                </a:moveTo>
                <a:lnTo>
                  <a:pt x="15231" y="0"/>
                </a:lnTo>
                <a:lnTo>
                  <a:pt x="28189" y="7617"/>
                </a:lnTo>
                <a:lnTo>
                  <a:pt x="195824" y="218696"/>
                </a:lnTo>
              </a:path>
            </a:pathLst>
          </a:custGeom>
          <a:ln w="126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42884" y="2280845"/>
            <a:ext cx="39370" cy="1905"/>
          </a:xfrm>
          <a:custGeom>
            <a:avLst/>
            <a:gdLst/>
            <a:ahLst/>
            <a:cxnLst/>
            <a:rect l="l" t="t" r="r" b="b"/>
            <a:pathLst>
              <a:path w="39370" h="1905">
                <a:moveTo>
                  <a:pt x="0" y="0"/>
                </a:moveTo>
                <a:lnTo>
                  <a:pt x="38861" y="1530"/>
                </a:lnTo>
              </a:path>
            </a:pathLst>
          </a:custGeom>
          <a:ln w="12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624409" y="2286179"/>
            <a:ext cx="80010" cy="5715"/>
          </a:xfrm>
          <a:custGeom>
            <a:avLst/>
            <a:gdLst/>
            <a:ahLst/>
            <a:cxnLst/>
            <a:rect l="l" t="t" r="r" b="b"/>
            <a:pathLst>
              <a:path w="80010" h="5714">
                <a:moveTo>
                  <a:pt x="0" y="0"/>
                </a:moveTo>
                <a:lnTo>
                  <a:pt x="80009" y="5333"/>
                </a:lnTo>
              </a:path>
            </a:pathLst>
          </a:custGeom>
          <a:ln w="12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744808" y="2294562"/>
            <a:ext cx="79375" cy="5715"/>
          </a:xfrm>
          <a:custGeom>
            <a:avLst/>
            <a:gdLst/>
            <a:ahLst/>
            <a:cxnLst/>
            <a:rect l="l" t="t" r="r" b="b"/>
            <a:pathLst>
              <a:path w="79375" h="5714">
                <a:moveTo>
                  <a:pt x="0" y="0"/>
                </a:moveTo>
                <a:lnTo>
                  <a:pt x="79238" y="5333"/>
                </a:lnTo>
              </a:path>
            </a:pathLst>
          </a:custGeom>
          <a:ln w="12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66723" y="2303711"/>
            <a:ext cx="41275" cy="1905"/>
          </a:xfrm>
          <a:custGeom>
            <a:avLst/>
            <a:gdLst/>
            <a:ahLst/>
            <a:cxnLst/>
            <a:rect l="l" t="t" r="r" b="b"/>
            <a:pathLst>
              <a:path w="41275" h="1905">
                <a:moveTo>
                  <a:pt x="0" y="0"/>
                </a:moveTo>
                <a:lnTo>
                  <a:pt x="41147" y="1518"/>
                </a:lnTo>
              </a:path>
            </a:pathLst>
          </a:custGeom>
          <a:ln w="122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542884" y="2261794"/>
            <a:ext cx="28575" cy="20955"/>
          </a:xfrm>
          <a:custGeom>
            <a:avLst/>
            <a:gdLst/>
            <a:ahLst/>
            <a:cxnLst/>
            <a:rect l="l" t="t" r="r" b="b"/>
            <a:pathLst>
              <a:path w="28575" h="20955">
                <a:moveTo>
                  <a:pt x="0" y="20581"/>
                </a:moveTo>
                <a:lnTo>
                  <a:pt x="28189" y="0"/>
                </a:lnTo>
              </a:path>
            </a:pathLst>
          </a:custGeom>
          <a:ln w="124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372963" y="2016442"/>
            <a:ext cx="198120" cy="247015"/>
          </a:xfrm>
          <a:custGeom>
            <a:avLst/>
            <a:gdLst/>
            <a:ahLst/>
            <a:cxnLst/>
            <a:rect l="l" t="t" r="r" b="b"/>
            <a:pathLst>
              <a:path w="198120" h="247014">
                <a:moveTo>
                  <a:pt x="0" y="0"/>
                </a:moveTo>
                <a:lnTo>
                  <a:pt x="198110" y="246883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291053" y="1994954"/>
            <a:ext cx="90401" cy="274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429049" y="3258458"/>
            <a:ext cx="355600" cy="1270635"/>
          </a:xfrm>
          <a:custGeom>
            <a:avLst/>
            <a:gdLst/>
            <a:ahLst/>
            <a:cxnLst/>
            <a:rect l="l" t="t" r="r" b="b"/>
            <a:pathLst>
              <a:path w="355600" h="1270635">
                <a:moveTo>
                  <a:pt x="129536" y="1154242"/>
                </a:moveTo>
                <a:lnTo>
                  <a:pt x="129536" y="1110964"/>
                </a:lnTo>
                <a:lnTo>
                  <a:pt x="81531" y="1146015"/>
                </a:lnTo>
                <a:lnTo>
                  <a:pt x="0" y="1217640"/>
                </a:lnTo>
                <a:lnTo>
                  <a:pt x="0" y="1270217"/>
                </a:lnTo>
                <a:lnTo>
                  <a:pt x="129536" y="1154242"/>
                </a:lnTo>
                <a:close/>
              </a:path>
              <a:path w="355600" h="1270635">
                <a:moveTo>
                  <a:pt x="355081" y="1133061"/>
                </a:moveTo>
                <a:lnTo>
                  <a:pt x="355081" y="278121"/>
                </a:lnTo>
                <a:lnTo>
                  <a:pt x="77721" y="0"/>
                </a:lnTo>
                <a:lnTo>
                  <a:pt x="55624" y="22859"/>
                </a:lnTo>
                <a:lnTo>
                  <a:pt x="129536" y="99819"/>
                </a:lnTo>
                <a:lnTo>
                  <a:pt x="129536" y="115865"/>
                </a:lnTo>
                <a:lnTo>
                  <a:pt x="277360" y="264406"/>
                </a:lnTo>
                <a:lnTo>
                  <a:pt x="277360" y="1133061"/>
                </a:lnTo>
                <a:lnTo>
                  <a:pt x="355081" y="1133061"/>
                </a:lnTo>
                <a:close/>
              </a:path>
              <a:path w="355600" h="1270635">
                <a:moveTo>
                  <a:pt x="129536" y="115865"/>
                </a:moveTo>
                <a:lnTo>
                  <a:pt x="129536" y="99819"/>
                </a:lnTo>
                <a:lnTo>
                  <a:pt x="120392" y="106676"/>
                </a:lnTo>
                <a:lnTo>
                  <a:pt x="129536" y="115865"/>
                </a:lnTo>
                <a:close/>
              </a:path>
              <a:path w="355600" h="1270635">
                <a:moveTo>
                  <a:pt x="277360" y="1081246"/>
                </a:moveTo>
                <a:lnTo>
                  <a:pt x="277360" y="1053053"/>
                </a:lnTo>
                <a:lnTo>
                  <a:pt x="275836" y="1039338"/>
                </a:lnTo>
                <a:lnTo>
                  <a:pt x="200400" y="1039338"/>
                </a:lnTo>
                <a:lnTo>
                  <a:pt x="125726" y="1105630"/>
                </a:lnTo>
                <a:lnTo>
                  <a:pt x="129536" y="1110964"/>
                </a:lnTo>
                <a:lnTo>
                  <a:pt x="129536" y="1154242"/>
                </a:lnTo>
                <a:lnTo>
                  <a:pt x="211067" y="1081246"/>
                </a:lnTo>
                <a:lnTo>
                  <a:pt x="277360" y="108124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706390" y="3520565"/>
            <a:ext cx="0" cy="760095"/>
          </a:xfrm>
          <a:custGeom>
            <a:avLst/>
            <a:gdLst/>
            <a:ahLst/>
            <a:cxnLst/>
            <a:rect l="l" t="t" r="r" b="b"/>
            <a:pathLst>
              <a:path h="760095">
                <a:moveTo>
                  <a:pt x="0" y="759697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547901" y="3363603"/>
            <a:ext cx="158750" cy="159385"/>
          </a:xfrm>
          <a:custGeom>
            <a:avLst/>
            <a:gdLst/>
            <a:ahLst/>
            <a:cxnLst/>
            <a:rect l="l" t="t" r="r" b="b"/>
            <a:pathLst>
              <a:path w="158750" h="159385">
                <a:moveTo>
                  <a:pt x="158489" y="159246"/>
                </a:moveTo>
                <a:lnTo>
                  <a:pt x="0" y="0"/>
                </a:lnTo>
              </a:path>
            </a:pathLst>
          </a:custGeom>
          <a:ln w="12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514369" y="3356738"/>
            <a:ext cx="46990" cy="42545"/>
          </a:xfrm>
          <a:custGeom>
            <a:avLst/>
            <a:gdLst/>
            <a:ahLst/>
            <a:cxnLst/>
            <a:rect l="l" t="t" r="r" b="b"/>
            <a:pathLst>
              <a:path w="46990" h="42545">
                <a:moveTo>
                  <a:pt x="46490" y="0"/>
                </a:moveTo>
                <a:lnTo>
                  <a:pt x="0" y="41916"/>
                </a:lnTo>
              </a:path>
            </a:pathLst>
          </a:custGeom>
          <a:ln w="125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542855" y="2280832"/>
            <a:ext cx="1016000" cy="1077595"/>
          </a:xfrm>
          <a:custGeom>
            <a:avLst/>
            <a:gdLst/>
            <a:ahLst/>
            <a:cxnLst/>
            <a:rect l="l" t="t" r="r" b="b"/>
            <a:pathLst>
              <a:path w="1016000" h="1077595">
                <a:moveTo>
                  <a:pt x="0" y="0"/>
                </a:moveTo>
                <a:lnTo>
                  <a:pt x="1015717" y="1077436"/>
                </a:lnTo>
              </a:path>
            </a:pathLst>
          </a:custGeom>
          <a:ln w="12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483136" y="3258447"/>
            <a:ext cx="24130" cy="22860"/>
          </a:xfrm>
          <a:custGeom>
            <a:avLst/>
            <a:gdLst/>
            <a:ahLst/>
            <a:cxnLst/>
            <a:rect l="l" t="t" r="r" b="b"/>
            <a:pathLst>
              <a:path w="24129" h="22860">
                <a:moveTo>
                  <a:pt x="23617" y="0"/>
                </a:moveTo>
                <a:lnTo>
                  <a:pt x="0" y="2286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505225" y="3256928"/>
            <a:ext cx="279400" cy="280035"/>
          </a:xfrm>
          <a:custGeom>
            <a:avLst/>
            <a:gdLst/>
            <a:ahLst/>
            <a:cxnLst/>
            <a:rect l="l" t="t" r="r" b="b"/>
            <a:pathLst>
              <a:path w="279400" h="280035">
                <a:moveTo>
                  <a:pt x="278889" y="279637"/>
                </a:moveTo>
                <a:lnTo>
                  <a:pt x="0" y="0"/>
                </a:lnTo>
              </a:path>
            </a:pathLst>
          </a:custGeom>
          <a:ln w="12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704862" y="3536566"/>
            <a:ext cx="79375" cy="855344"/>
          </a:xfrm>
          <a:custGeom>
            <a:avLst/>
            <a:gdLst/>
            <a:ahLst/>
            <a:cxnLst/>
            <a:rect l="l" t="t" r="r" b="b"/>
            <a:pathLst>
              <a:path w="79375" h="855345">
                <a:moveTo>
                  <a:pt x="79251" y="0"/>
                </a:moveTo>
                <a:lnTo>
                  <a:pt x="79251" y="854939"/>
                </a:lnTo>
                <a:lnTo>
                  <a:pt x="0" y="854939"/>
                </a:lnTo>
              </a:path>
            </a:pathLst>
          </a:custGeom>
          <a:ln w="129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706390" y="4337403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102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638569" y="4339699"/>
            <a:ext cx="67945" cy="0"/>
          </a:xfrm>
          <a:custGeom>
            <a:avLst/>
            <a:gdLst/>
            <a:ahLst/>
            <a:cxnLst/>
            <a:rect l="l" t="t" r="r" b="b"/>
            <a:pathLst>
              <a:path w="67945">
                <a:moveTo>
                  <a:pt x="67821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427501" y="4339699"/>
            <a:ext cx="212725" cy="189230"/>
          </a:xfrm>
          <a:custGeom>
            <a:avLst/>
            <a:gdLst/>
            <a:ahLst/>
            <a:cxnLst/>
            <a:rect l="l" t="t" r="r" b="b"/>
            <a:pathLst>
              <a:path w="212725" h="189229">
                <a:moveTo>
                  <a:pt x="212595" y="0"/>
                </a:moveTo>
                <a:lnTo>
                  <a:pt x="0" y="188964"/>
                </a:lnTo>
              </a:path>
            </a:pathLst>
          </a:custGeom>
          <a:ln w="125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429030" y="4473795"/>
            <a:ext cx="0" cy="55244"/>
          </a:xfrm>
          <a:custGeom>
            <a:avLst/>
            <a:gdLst/>
            <a:ahLst/>
            <a:cxnLst/>
            <a:rect l="l" t="t" r="r" b="b"/>
            <a:pathLst>
              <a:path h="55245">
                <a:moveTo>
                  <a:pt x="0" y="54868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620578" y="4367121"/>
            <a:ext cx="938530" cy="673735"/>
          </a:xfrm>
          <a:custGeom>
            <a:avLst/>
            <a:gdLst/>
            <a:ahLst/>
            <a:cxnLst/>
            <a:rect l="l" t="t" r="r" b="b"/>
            <a:pathLst>
              <a:path w="938529" h="673735">
                <a:moveTo>
                  <a:pt x="0" y="673592"/>
                </a:moveTo>
                <a:lnTo>
                  <a:pt x="937994" y="0"/>
                </a:lnTo>
              </a:path>
            </a:pathLst>
          </a:custGeom>
          <a:ln w="124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523512" y="4313030"/>
            <a:ext cx="35560" cy="56515"/>
          </a:xfrm>
          <a:custGeom>
            <a:avLst/>
            <a:gdLst/>
            <a:ahLst/>
            <a:cxnLst/>
            <a:rect l="l" t="t" r="r" b="b"/>
            <a:pathLst>
              <a:path w="35559" h="56514">
                <a:moveTo>
                  <a:pt x="35060" y="56374"/>
                </a:moveTo>
                <a:lnTo>
                  <a:pt x="0" y="0"/>
                </a:lnTo>
              </a:path>
            </a:pathLst>
          </a:custGeom>
          <a:ln w="127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429030" y="4295498"/>
            <a:ext cx="200660" cy="180975"/>
          </a:xfrm>
          <a:custGeom>
            <a:avLst/>
            <a:gdLst/>
            <a:ahLst/>
            <a:cxnLst/>
            <a:rect l="l" t="t" r="r" b="b"/>
            <a:pathLst>
              <a:path w="200659" h="180975">
                <a:moveTo>
                  <a:pt x="0" y="180593"/>
                </a:moveTo>
                <a:lnTo>
                  <a:pt x="200395" y="0"/>
                </a:lnTo>
              </a:path>
            </a:pathLst>
          </a:custGeom>
          <a:ln w="125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629425" y="4297782"/>
            <a:ext cx="77470" cy="13970"/>
          </a:xfrm>
          <a:custGeom>
            <a:avLst/>
            <a:gdLst/>
            <a:ahLst/>
            <a:cxnLst/>
            <a:rect l="l" t="t" r="r" b="b"/>
            <a:pathLst>
              <a:path w="77470" h="13970">
                <a:moveTo>
                  <a:pt x="0" y="0"/>
                </a:moveTo>
                <a:lnTo>
                  <a:pt x="75437" y="0"/>
                </a:lnTo>
                <a:lnTo>
                  <a:pt x="76965" y="13717"/>
                </a:lnTo>
              </a:path>
            </a:pathLst>
          </a:custGeom>
          <a:ln w="12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706390" y="421320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91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917441" y="3407025"/>
            <a:ext cx="633730" cy="1419225"/>
          </a:xfrm>
          <a:custGeom>
            <a:avLst/>
            <a:gdLst/>
            <a:ahLst/>
            <a:cxnLst/>
            <a:rect l="l" t="t" r="r" b="b"/>
            <a:pathLst>
              <a:path w="633729" h="1419225">
                <a:moveTo>
                  <a:pt x="633200" y="1373077"/>
                </a:moveTo>
                <a:lnTo>
                  <a:pt x="633200" y="0"/>
                </a:lnTo>
                <a:lnTo>
                  <a:pt x="0" y="0"/>
                </a:lnTo>
                <a:lnTo>
                  <a:pt x="0" y="1121626"/>
                </a:lnTo>
                <a:lnTo>
                  <a:pt x="55624" y="1121626"/>
                </a:lnTo>
                <a:lnTo>
                  <a:pt x="55624" y="83817"/>
                </a:lnTo>
                <a:lnTo>
                  <a:pt x="566146" y="83817"/>
                </a:lnTo>
                <a:lnTo>
                  <a:pt x="566146" y="1418796"/>
                </a:lnTo>
                <a:lnTo>
                  <a:pt x="581386" y="1397461"/>
                </a:lnTo>
                <a:lnTo>
                  <a:pt x="584434" y="1392127"/>
                </a:lnTo>
                <a:lnTo>
                  <a:pt x="590530" y="1385269"/>
                </a:lnTo>
                <a:lnTo>
                  <a:pt x="595863" y="1382221"/>
                </a:lnTo>
                <a:lnTo>
                  <a:pt x="601197" y="1378411"/>
                </a:lnTo>
                <a:lnTo>
                  <a:pt x="607293" y="1374601"/>
                </a:lnTo>
                <a:lnTo>
                  <a:pt x="614151" y="1373077"/>
                </a:lnTo>
                <a:lnTo>
                  <a:pt x="633200" y="137307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550621" y="3407019"/>
            <a:ext cx="0" cy="1373505"/>
          </a:xfrm>
          <a:custGeom>
            <a:avLst/>
            <a:gdLst/>
            <a:ahLst/>
            <a:cxnLst/>
            <a:rect l="l" t="t" r="r" b="b"/>
            <a:pathLst>
              <a:path h="1373504">
                <a:moveTo>
                  <a:pt x="0" y="0"/>
                </a:moveTo>
                <a:lnTo>
                  <a:pt x="0" y="1373069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344055" y="4747919"/>
            <a:ext cx="390227" cy="192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483571" y="3490828"/>
            <a:ext cx="0" cy="1278890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593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973043" y="3490828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27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917422" y="3407019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199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945217" y="4528627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700"/>
                </a:lnTo>
              </a:path>
            </a:pathLst>
          </a:custGeom>
          <a:ln w="55623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640029" y="4528616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46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713937" y="4528616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392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825191" y="4528616"/>
            <a:ext cx="72390" cy="0"/>
          </a:xfrm>
          <a:custGeom>
            <a:avLst/>
            <a:gdLst/>
            <a:ahLst/>
            <a:cxnLst/>
            <a:rect l="l" t="t" r="r" b="b"/>
            <a:pathLst>
              <a:path w="72390">
                <a:moveTo>
                  <a:pt x="0" y="0"/>
                </a:moveTo>
                <a:lnTo>
                  <a:pt x="72379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936432" y="4528616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575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973007" y="3489290"/>
            <a:ext cx="0" cy="1280160"/>
          </a:xfrm>
          <a:custGeom>
            <a:avLst/>
            <a:gdLst/>
            <a:ahLst/>
            <a:cxnLst/>
            <a:rect l="l" t="t" r="r" b="b"/>
            <a:pathLst>
              <a:path h="1280160">
                <a:moveTo>
                  <a:pt x="0" y="1280106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973007" y="4769396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923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915859" y="4923320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199635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917387" y="4892071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248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917387" y="4750346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172973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917387" y="3405470"/>
            <a:ext cx="0" cy="1374775"/>
          </a:xfrm>
          <a:custGeom>
            <a:avLst/>
            <a:gdLst/>
            <a:ahLst/>
            <a:cxnLst/>
            <a:rect l="l" t="t" r="r" b="b"/>
            <a:pathLst>
              <a:path h="1374775">
                <a:moveTo>
                  <a:pt x="0" y="1374593"/>
                </a:moveTo>
                <a:lnTo>
                  <a:pt x="0" y="0"/>
                </a:lnTo>
              </a:path>
            </a:pathLst>
          </a:custGeom>
          <a:ln w="129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750049" y="5302776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5" h="20320">
                <a:moveTo>
                  <a:pt x="0" y="19816"/>
                </a:moveTo>
                <a:lnTo>
                  <a:pt x="25903" y="0"/>
                </a:lnTo>
              </a:path>
            </a:pathLst>
          </a:custGeom>
          <a:ln w="124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807955" y="5252489"/>
            <a:ext cx="55244" cy="35560"/>
          </a:xfrm>
          <a:custGeom>
            <a:avLst/>
            <a:gdLst/>
            <a:ahLst/>
            <a:cxnLst/>
            <a:rect l="l" t="t" r="r" b="b"/>
            <a:pathLst>
              <a:path w="55245" h="35560">
                <a:moveTo>
                  <a:pt x="0" y="35051"/>
                </a:moveTo>
                <a:lnTo>
                  <a:pt x="54862" y="0"/>
                </a:lnTo>
              </a:path>
            </a:pathLst>
          </a:custGeom>
          <a:ln w="124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894821" y="5201436"/>
            <a:ext cx="55880" cy="35560"/>
          </a:xfrm>
          <a:custGeom>
            <a:avLst/>
            <a:gdLst/>
            <a:ahLst/>
            <a:cxnLst/>
            <a:rect l="l" t="t" r="r" b="b"/>
            <a:pathLst>
              <a:path w="55879" h="35560">
                <a:moveTo>
                  <a:pt x="0" y="35051"/>
                </a:moveTo>
                <a:lnTo>
                  <a:pt x="55633" y="0"/>
                </a:lnTo>
              </a:path>
            </a:pathLst>
          </a:custGeom>
          <a:ln w="124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79401" y="5151149"/>
            <a:ext cx="58419" cy="35560"/>
          </a:xfrm>
          <a:custGeom>
            <a:avLst/>
            <a:gdLst/>
            <a:ahLst/>
            <a:cxnLst/>
            <a:rect l="l" t="t" r="r" b="b"/>
            <a:pathLst>
              <a:path w="58420" h="35560">
                <a:moveTo>
                  <a:pt x="0" y="35051"/>
                </a:moveTo>
                <a:lnTo>
                  <a:pt x="57906" y="0"/>
                </a:lnTo>
              </a:path>
            </a:pathLst>
          </a:custGeom>
          <a:ln w="124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067025" y="5100096"/>
            <a:ext cx="55244" cy="33655"/>
          </a:xfrm>
          <a:custGeom>
            <a:avLst/>
            <a:gdLst/>
            <a:ahLst/>
            <a:cxnLst/>
            <a:rect l="l" t="t" r="r" b="b"/>
            <a:pathLst>
              <a:path w="55245" h="33654">
                <a:moveTo>
                  <a:pt x="0" y="33520"/>
                </a:moveTo>
                <a:lnTo>
                  <a:pt x="54862" y="0"/>
                </a:lnTo>
              </a:path>
            </a:pathLst>
          </a:custGeom>
          <a:ln w="12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153891" y="5047513"/>
            <a:ext cx="55244" cy="35560"/>
          </a:xfrm>
          <a:custGeom>
            <a:avLst/>
            <a:gdLst/>
            <a:ahLst/>
            <a:cxnLst/>
            <a:rect l="l" t="t" r="r" b="b"/>
            <a:pathLst>
              <a:path w="55245" h="35560">
                <a:moveTo>
                  <a:pt x="0" y="35051"/>
                </a:moveTo>
                <a:lnTo>
                  <a:pt x="54862" y="0"/>
                </a:lnTo>
              </a:path>
            </a:pathLst>
          </a:custGeom>
          <a:ln w="124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240758" y="4997226"/>
            <a:ext cx="55880" cy="35560"/>
          </a:xfrm>
          <a:custGeom>
            <a:avLst/>
            <a:gdLst/>
            <a:ahLst/>
            <a:cxnLst/>
            <a:rect l="l" t="t" r="r" b="b"/>
            <a:pathLst>
              <a:path w="55879" h="35560">
                <a:moveTo>
                  <a:pt x="0" y="35051"/>
                </a:moveTo>
                <a:lnTo>
                  <a:pt x="55620" y="0"/>
                </a:lnTo>
              </a:path>
            </a:pathLst>
          </a:custGeom>
          <a:ln w="124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325338" y="4946173"/>
            <a:ext cx="58419" cy="35560"/>
          </a:xfrm>
          <a:custGeom>
            <a:avLst/>
            <a:gdLst/>
            <a:ahLst/>
            <a:cxnLst/>
            <a:rect l="l" t="t" r="r" b="b"/>
            <a:pathLst>
              <a:path w="58420" h="35560">
                <a:moveTo>
                  <a:pt x="0" y="35051"/>
                </a:moveTo>
                <a:lnTo>
                  <a:pt x="57906" y="0"/>
                </a:lnTo>
              </a:path>
            </a:pathLst>
          </a:custGeom>
          <a:ln w="124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412204" y="4895886"/>
            <a:ext cx="55880" cy="34290"/>
          </a:xfrm>
          <a:custGeom>
            <a:avLst/>
            <a:gdLst/>
            <a:ahLst/>
            <a:cxnLst/>
            <a:rect l="l" t="t" r="r" b="b"/>
            <a:pathLst>
              <a:path w="55879" h="34289">
                <a:moveTo>
                  <a:pt x="0" y="34286"/>
                </a:moveTo>
                <a:lnTo>
                  <a:pt x="55620" y="0"/>
                </a:lnTo>
              </a:path>
            </a:pathLst>
          </a:custGeom>
          <a:ln w="12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499828" y="4860834"/>
            <a:ext cx="27940" cy="17780"/>
          </a:xfrm>
          <a:custGeom>
            <a:avLst/>
            <a:gdLst/>
            <a:ahLst/>
            <a:cxnLst/>
            <a:rect l="l" t="t" r="r" b="b"/>
            <a:pathLst>
              <a:path w="27940" h="17779">
                <a:moveTo>
                  <a:pt x="0" y="17519"/>
                </a:moveTo>
                <a:lnTo>
                  <a:pt x="27431" y="0"/>
                </a:lnTo>
              </a:path>
            </a:pathLst>
          </a:custGeom>
          <a:ln w="12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396185" y="2831703"/>
            <a:ext cx="1409700" cy="897890"/>
          </a:xfrm>
          <a:custGeom>
            <a:avLst/>
            <a:gdLst/>
            <a:ahLst/>
            <a:cxnLst/>
            <a:rect l="l" t="t" r="r" b="b"/>
            <a:pathLst>
              <a:path w="1409700" h="897889">
                <a:moveTo>
                  <a:pt x="1409639" y="897597"/>
                </a:moveTo>
                <a:lnTo>
                  <a:pt x="1409639" y="155441"/>
                </a:lnTo>
                <a:lnTo>
                  <a:pt x="188205" y="155441"/>
                </a:lnTo>
                <a:lnTo>
                  <a:pt x="41908" y="0"/>
                </a:lnTo>
                <a:lnTo>
                  <a:pt x="0" y="60957"/>
                </a:lnTo>
                <a:lnTo>
                  <a:pt x="144011" y="218684"/>
                </a:lnTo>
                <a:lnTo>
                  <a:pt x="153155" y="229352"/>
                </a:lnTo>
                <a:lnTo>
                  <a:pt x="1331918" y="229352"/>
                </a:lnTo>
                <a:lnTo>
                  <a:pt x="1331918" y="897597"/>
                </a:lnTo>
                <a:lnTo>
                  <a:pt x="1409639" y="89759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396169" y="2827886"/>
            <a:ext cx="44450" cy="64769"/>
          </a:xfrm>
          <a:custGeom>
            <a:avLst/>
            <a:gdLst/>
            <a:ahLst/>
            <a:cxnLst/>
            <a:rect l="l" t="t" r="r" b="b"/>
            <a:pathLst>
              <a:path w="44450" h="64769">
                <a:moveTo>
                  <a:pt x="0" y="64769"/>
                </a:moveTo>
                <a:lnTo>
                  <a:pt x="44190" y="0"/>
                </a:lnTo>
              </a:path>
            </a:pathLst>
          </a:custGeom>
          <a:ln w="12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393883" y="2891125"/>
            <a:ext cx="146685" cy="159385"/>
          </a:xfrm>
          <a:custGeom>
            <a:avLst/>
            <a:gdLst/>
            <a:ahLst/>
            <a:cxnLst/>
            <a:rect l="l" t="t" r="r" b="b"/>
            <a:pathLst>
              <a:path w="146684" h="159385">
                <a:moveTo>
                  <a:pt x="146300" y="159256"/>
                </a:moveTo>
                <a:lnTo>
                  <a:pt x="0" y="0"/>
                </a:lnTo>
              </a:path>
            </a:pathLst>
          </a:custGeom>
          <a:ln w="12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40183" y="3050381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0" y="0"/>
                </a:moveTo>
                <a:lnTo>
                  <a:pt x="9143" y="10667"/>
                </a:lnTo>
              </a:path>
            </a:pathLst>
          </a:custGeom>
          <a:ln w="126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547799" y="306104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23617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551613" y="3061048"/>
            <a:ext cx="1176655" cy="0"/>
          </a:xfrm>
          <a:custGeom>
            <a:avLst/>
            <a:gdLst/>
            <a:ahLst/>
            <a:cxnLst/>
            <a:rect l="l" t="t" r="r" b="b"/>
            <a:pathLst>
              <a:path w="1176654">
                <a:moveTo>
                  <a:pt x="0" y="0"/>
                </a:moveTo>
                <a:lnTo>
                  <a:pt x="1176463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582846" y="2987130"/>
            <a:ext cx="1223010" cy="0"/>
          </a:xfrm>
          <a:custGeom>
            <a:avLst/>
            <a:gdLst/>
            <a:ahLst/>
            <a:cxnLst/>
            <a:rect l="l" t="t" r="r" b="b"/>
            <a:pathLst>
              <a:path w="1223009">
                <a:moveTo>
                  <a:pt x="1222953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766924" y="3729280"/>
            <a:ext cx="0" cy="1050925"/>
          </a:xfrm>
          <a:custGeom>
            <a:avLst/>
            <a:gdLst/>
            <a:ahLst/>
            <a:cxnLst/>
            <a:rect l="l" t="t" r="r" b="b"/>
            <a:pathLst>
              <a:path h="1050925">
                <a:moveTo>
                  <a:pt x="0" y="0"/>
                </a:moveTo>
                <a:lnTo>
                  <a:pt x="0" y="1050747"/>
                </a:lnTo>
              </a:path>
            </a:pathLst>
          </a:custGeom>
          <a:ln w="7772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728038" y="2985595"/>
            <a:ext cx="78105" cy="1794510"/>
          </a:xfrm>
          <a:custGeom>
            <a:avLst/>
            <a:gdLst/>
            <a:ahLst/>
            <a:cxnLst/>
            <a:rect l="l" t="t" r="r" b="b"/>
            <a:pathLst>
              <a:path w="78104" h="1794510">
                <a:moveTo>
                  <a:pt x="0" y="75436"/>
                </a:moveTo>
                <a:lnTo>
                  <a:pt x="0" y="1794418"/>
                </a:lnTo>
                <a:lnTo>
                  <a:pt x="77721" y="1794418"/>
                </a:lnTo>
                <a:lnTo>
                  <a:pt x="77721" y="0"/>
                </a:lnTo>
              </a:path>
            </a:pathLst>
          </a:custGeom>
          <a:ln w="129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728038" y="372926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959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792815" y="3729265"/>
            <a:ext cx="13335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944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026877" y="1582819"/>
            <a:ext cx="716280" cy="2301875"/>
          </a:xfrm>
          <a:custGeom>
            <a:avLst/>
            <a:gdLst/>
            <a:ahLst/>
            <a:cxnLst/>
            <a:rect l="l" t="t" r="r" b="b"/>
            <a:pathLst>
              <a:path w="716279" h="2301875">
                <a:moveTo>
                  <a:pt x="716242" y="507465"/>
                </a:moveTo>
                <a:lnTo>
                  <a:pt x="273543" y="38859"/>
                </a:lnTo>
                <a:lnTo>
                  <a:pt x="251446" y="21334"/>
                </a:lnTo>
                <a:lnTo>
                  <a:pt x="225540" y="6857"/>
                </a:lnTo>
                <a:lnTo>
                  <a:pt x="195823" y="0"/>
                </a:lnTo>
                <a:lnTo>
                  <a:pt x="166869" y="1523"/>
                </a:lnTo>
                <a:lnTo>
                  <a:pt x="112770" y="21334"/>
                </a:lnTo>
                <a:lnTo>
                  <a:pt x="73910" y="60956"/>
                </a:lnTo>
                <a:lnTo>
                  <a:pt x="60956" y="115817"/>
                </a:lnTo>
                <a:lnTo>
                  <a:pt x="60956" y="680430"/>
                </a:lnTo>
                <a:lnTo>
                  <a:pt x="5333" y="680430"/>
                </a:lnTo>
                <a:lnTo>
                  <a:pt x="0" y="2291212"/>
                </a:lnTo>
                <a:lnTo>
                  <a:pt x="46479" y="2301072"/>
                </a:lnTo>
                <a:lnTo>
                  <a:pt x="46479" y="711670"/>
                </a:lnTo>
                <a:lnTo>
                  <a:pt x="116579" y="711670"/>
                </a:lnTo>
                <a:lnTo>
                  <a:pt x="116579" y="145534"/>
                </a:lnTo>
                <a:lnTo>
                  <a:pt x="120389" y="122675"/>
                </a:lnTo>
                <a:lnTo>
                  <a:pt x="129533" y="101340"/>
                </a:lnTo>
                <a:lnTo>
                  <a:pt x="147820" y="83815"/>
                </a:lnTo>
                <a:lnTo>
                  <a:pt x="168393" y="73910"/>
                </a:lnTo>
                <a:lnTo>
                  <a:pt x="192775" y="68576"/>
                </a:lnTo>
                <a:lnTo>
                  <a:pt x="216396" y="71624"/>
                </a:lnTo>
                <a:lnTo>
                  <a:pt x="240779" y="80767"/>
                </a:lnTo>
                <a:lnTo>
                  <a:pt x="259066" y="96006"/>
                </a:lnTo>
                <a:lnTo>
                  <a:pt x="658333" y="554706"/>
                </a:lnTo>
                <a:lnTo>
                  <a:pt x="716242" y="507465"/>
                </a:lnTo>
                <a:close/>
              </a:path>
              <a:path w="716279" h="2301875">
                <a:moveTo>
                  <a:pt x="50289" y="2301880"/>
                </a:moveTo>
                <a:lnTo>
                  <a:pt x="50289" y="848061"/>
                </a:lnTo>
                <a:lnTo>
                  <a:pt x="46479" y="711670"/>
                </a:lnTo>
                <a:lnTo>
                  <a:pt x="46479" y="2301072"/>
                </a:lnTo>
                <a:lnTo>
                  <a:pt x="50289" y="230188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030678" y="226324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7148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073339" y="2294483"/>
            <a:ext cx="3810" cy="136525"/>
          </a:xfrm>
          <a:custGeom>
            <a:avLst/>
            <a:gdLst/>
            <a:ahLst/>
            <a:cxnLst/>
            <a:rect l="l" t="t" r="r" b="b"/>
            <a:pathLst>
              <a:path w="3810" h="136525">
                <a:moveTo>
                  <a:pt x="0" y="0"/>
                </a:moveTo>
                <a:lnTo>
                  <a:pt x="3814" y="136389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071054" y="2294483"/>
            <a:ext cx="72390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72391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143445" y="1874647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19835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136973" y="1645239"/>
            <a:ext cx="155107" cy="229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284402" y="1677292"/>
            <a:ext cx="401320" cy="460375"/>
          </a:xfrm>
          <a:custGeom>
            <a:avLst/>
            <a:gdLst/>
            <a:ahLst/>
            <a:cxnLst/>
            <a:rect l="l" t="t" r="r" b="b"/>
            <a:pathLst>
              <a:path w="401320" h="460375">
                <a:moveTo>
                  <a:pt x="400793" y="460232"/>
                </a:moveTo>
                <a:lnTo>
                  <a:pt x="0" y="0"/>
                </a:lnTo>
              </a:path>
            </a:pathLst>
          </a:custGeom>
          <a:ln w="126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685196" y="2088757"/>
            <a:ext cx="58419" cy="48895"/>
          </a:xfrm>
          <a:custGeom>
            <a:avLst/>
            <a:gdLst/>
            <a:ahLst/>
            <a:cxnLst/>
            <a:rect l="l" t="t" r="r" b="b"/>
            <a:pathLst>
              <a:path w="58420" h="48894">
                <a:moveTo>
                  <a:pt x="0" y="48767"/>
                </a:moveTo>
                <a:lnTo>
                  <a:pt x="57905" y="0"/>
                </a:lnTo>
              </a:path>
            </a:pathLst>
          </a:custGeom>
          <a:ln w="12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650149" y="1991986"/>
            <a:ext cx="934719" cy="995680"/>
          </a:xfrm>
          <a:custGeom>
            <a:avLst/>
            <a:gdLst/>
            <a:ahLst/>
            <a:cxnLst/>
            <a:rect l="l" t="t" r="r" b="b"/>
            <a:pathLst>
              <a:path w="934720" h="995680">
                <a:moveTo>
                  <a:pt x="0" y="0"/>
                </a:moveTo>
                <a:lnTo>
                  <a:pt x="934157" y="995110"/>
                </a:lnTo>
              </a:path>
            </a:pathLst>
          </a:custGeom>
          <a:ln w="126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298888" y="1619388"/>
            <a:ext cx="444500" cy="471170"/>
          </a:xfrm>
          <a:custGeom>
            <a:avLst/>
            <a:gdLst/>
            <a:ahLst/>
            <a:cxnLst/>
            <a:rect l="l" t="t" r="r" b="b"/>
            <a:pathLst>
              <a:path w="444500" h="471169">
                <a:moveTo>
                  <a:pt x="444213" y="470887"/>
                </a:moveTo>
                <a:lnTo>
                  <a:pt x="0" y="0"/>
                </a:lnTo>
              </a:path>
            </a:pathLst>
          </a:custGeom>
          <a:ln w="126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081353" y="1576670"/>
            <a:ext cx="225197" cy="308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087826" y="1885314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7932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021517" y="3874011"/>
            <a:ext cx="852805" cy="1610995"/>
          </a:xfrm>
          <a:custGeom>
            <a:avLst/>
            <a:gdLst/>
            <a:ahLst/>
            <a:cxnLst/>
            <a:rect l="l" t="t" r="r" b="b"/>
            <a:pathLst>
              <a:path w="852804" h="1610995">
                <a:moveTo>
                  <a:pt x="852628" y="1374568"/>
                </a:moveTo>
                <a:lnTo>
                  <a:pt x="841199" y="1347138"/>
                </a:lnTo>
                <a:lnTo>
                  <a:pt x="431267" y="1567343"/>
                </a:lnTo>
                <a:lnTo>
                  <a:pt x="55622" y="1567343"/>
                </a:lnTo>
                <a:lnTo>
                  <a:pt x="55622" y="10667"/>
                </a:lnTo>
                <a:lnTo>
                  <a:pt x="5333" y="0"/>
                </a:lnTo>
                <a:lnTo>
                  <a:pt x="0" y="1609251"/>
                </a:lnTo>
                <a:lnTo>
                  <a:pt x="397741" y="1610775"/>
                </a:lnTo>
                <a:lnTo>
                  <a:pt x="454887" y="1581058"/>
                </a:lnTo>
                <a:lnTo>
                  <a:pt x="728430" y="1448478"/>
                </a:lnTo>
                <a:lnTo>
                  <a:pt x="852628" y="1374568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021507" y="5483254"/>
            <a:ext cx="405765" cy="1905"/>
          </a:xfrm>
          <a:custGeom>
            <a:avLst/>
            <a:gdLst/>
            <a:ahLst/>
            <a:cxnLst/>
            <a:rect l="l" t="t" r="r" b="b"/>
            <a:pathLst>
              <a:path w="405764" h="1904">
                <a:moveTo>
                  <a:pt x="0" y="0"/>
                </a:moveTo>
                <a:lnTo>
                  <a:pt x="405350" y="1518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16956" y="5455055"/>
            <a:ext cx="59690" cy="29845"/>
          </a:xfrm>
          <a:custGeom>
            <a:avLst/>
            <a:gdLst/>
            <a:ahLst/>
            <a:cxnLst/>
            <a:rect l="l" t="t" r="r" b="b"/>
            <a:pathLst>
              <a:path w="59689" h="29845">
                <a:moveTo>
                  <a:pt x="59433" y="0"/>
                </a:moveTo>
                <a:lnTo>
                  <a:pt x="0" y="29717"/>
                </a:lnTo>
              </a:path>
            </a:pathLst>
          </a:custGeom>
          <a:ln w="12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441344" y="5257713"/>
            <a:ext cx="436880" cy="215265"/>
          </a:xfrm>
          <a:custGeom>
            <a:avLst/>
            <a:gdLst/>
            <a:ahLst/>
            <a:cxnLst/>
            <a:rect l="l" t="t" r="r" b="b"/>
            <a:pathLst>
              <a:path w="436879" h="215264">
                <a:moveTo>
                  <a:pt x="0" y="214873"/>
                </a:moveTo>
                <a:lnTo>
                  <a:pt x="436595" y="0"/>
                </a:lnTo>
              </a:path>
            </a:pathLst>
          </a:custGeom>
          <a:ln w="12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748413" y="4866066"/>
            <a:ext cx="771525" cy="456565"/>
          </a:xfrm>
          <a:custGeom>
            <a:avLst/>
            <a:gdLst/>
            <a:ahLst/>
            <a:cxnLst/>
            <a:rect l="l" t="t" r="r" b="b"/>
            <a:pathLst>
              <a:path w="771525" h="456564">
                <a:moveTo>
                  <a:pt x="771096" y="0"/>
                </a:moveTo>
                <a:lnTo>
                  <a:pt x="0" y="456415"/>
                </a:lnTo>
              </a:path>
            </a:pathLst>
          </a:custGeom>
          <a:ln w="12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862696" y="5221131"/>
            <a:ext cx="15240" cy="38100"/>
          </a:xfrm>
          <a:custGeom>
            <a:avLst/>
            <a:gdLst/>
            <a:ahLst/>
            <a:cxnLst/>
            <a:rect l="l" t="t" r="r" b="b"/>
            <a:pathLst>
              <a:path w="15239" h="38100">
                <a:moveTo>
                  <a:pt x="0" y="0"/>
                </a:moveTo>
                <a:lnTo>
                  <a:pt x="15243" y="38100"/>
                </a:lnTo>
              </a:path>
            </a:pathLst>
          </a:custGeom>
          <a:ln w="128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452774" y="5218847"/>
            <a:ext cx="410209" cy="222885"/>
          </a:xfrm>
          <a:custGeom>
            <a:avLst/>
            <a:gdLst/>
            <a:ahLst/>
            <a:cxnLst/>
            <a:rect l="l" t="t" r="r" b="b"/>
            <a:pathLst>
              <a:path w="410210" h="222885">
                <a:moveTo>
                  <a:pt x="0" y="222491"/>
                </a:moveTo>
                <a:lnTo>
                  <a:pt x="409922" y="0"/>
                </a:lnTo>
              </a:path>
            </a:pathLst>
          </a:custGeom>
          <a:ln w="123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428386" y="5441338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902" y="0"/>
                </a:moveTo>
                <a:lnTo>
                  <a:pt x="0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077127" y="5441338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17" y="0"/>
                </a:lnTo>
              </a:path>
            </a:pathLst>
          </a:custGeom>
          <a:ln w="12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077127" y="2326471"/>
            <a:ext cx="0" cy="3115310"/>
          </a:xfrm>
          <a:custGeom>
            <a:avLst/>
            <a:gdLst/>
            <a:ahLst/>
            <a:cxnLst/>
            <a:rect l="l" t="t" r="r" b="b"/>
            <a:pathLst>
              <a:path h="3115310">
                <a:moveTo>
                  <a:pt x="0" y="0"/>
                </a:moveTo>
                <a:lnTo>
                  <a:pt x="0" y="3114867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026837" y="3873997"/>
            <a:ext cx="29845" cy="5715"/>
          </a:xfrm>
          <a:custGeom>
            <a:avLst/>
            <a:gdLst/>
            <a:ahLst/>
            <a:cxnLst/>
            <a:rect l="l" t="t" r="r" b="b"/>
            <a:pathLst>
              <a:path w="29845" h="5714">
                <a:moveTo>
                  <a:pt x="0" y="0"/>
                </a:moveTo>
                <a:lnTo>
                  <a:pt x="29716" y="5333"/>
                </a:lnTo>
              </a:path>
            </a:pathLst>
          </a:custGeom>
          <a:ln w="122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021507" y="2263234"/>
            <a:ext cx="10795" cy="3220085"/>
          </a:xfrm>
          <a:custGeom>
            <a:avLst/>
            <a:gdLst/>
            <a:ahLst/>
            <a:cxnLst/>
            <a:rect l="l" t="t" r="r" b="b"/>
            <a:pathLst>
              <a:path w="10795" h="3220085">
                <a:moveTo>
                  <a:pt x="10658" y="0"/>
                </a:moveTo>
                <a:lnTo>
                  <a:pt x="0" y="3220019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221139" y="2472761"/>
            <a:ext cx="33655" cy="777240"/>
          </a:xfrm>
          <a:custGeom>
            <a:avLst/>
            <a:gdLst/>
            <a:ahLst/>
            <a:cxnLst/>
            <a:rect l="l" t="t" r="r" b="b"/>
            <a:pathLst>
              <a:path w="33654" h="777239">
                <a:moveTo>
                  <a:pt x="0" y="0"/>
                </a:moveTo>
                <a:lnTo>
                  <a:pt x="0" y="777195"/>
                </a:lnTo>
                <a:lnTo>
                  <a:pt x="33517" y="659856"/>
                </a:lnTo>
              </a:path>
            </a:pathLst>
          </a:custGeom>
          <a:ln w="129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82279" y="3132618"/>
            <a:ext cx="39370" cy="117475"/>
          </a:xfrm>
          <a:custGeom>
            <a:avLst/>
            <a:gdLst/>
            <a:ahLst/>
            <a:cxnLst/>
            <a:rect l="l" t="t" r="r" b="b"/>
            <a:pathLst>
              <a:path w="39370" h="117475">
                <a:moveTo>
                  <a:pt x="38860" y="117338"/>
                </a:moveTo>
                <a:lnTo>
                  <a:pt x="0" y="0"/>
                </a:lnTo>
              </a:path>
            </a:pathLst>
          </a:custGeom>
          <a:ln w="128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963276" y="2546678"/>
            <a:ext cx="523875" cy="556260"/>
          </a:xfrm>
          <a:custGeom>
            <a:avLst/>
            <a:gdLst/>
            <a:ahLst/>
            <a:cxnLst/>
            <a:rect l="l" t="t" r="r" b="b"/>
            <a:pathLst>
              <a:path w="523875" h="556260">
                <a:moveTo>
                  <a:pt x="0" y="0"/>
                </a:moveTo>
                <a:lnTo>
                  <a:pt x="523460" y="556222"/>
                </a:lnTo>
              </a:path>
            </a:pathLst>
          </a:custGeom>
          <a:ln w="12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963276" y="2546678"/>
            <a:ext cx="55244" cy="125730"/>
          </a:xfrm>
          <a:custGeom>
            <a:avLst/>
            <a:gdLst/>
            <a:ahLst/>
            <a:cxnLst/>
            <a:rect l="l" t="t" r="r" b="b"/>
            <a:pathLst>
              <a:path w="55245" h="125730">
                <a:moveTo>
                  <a:pt x="0" y="0"/>
                </a:moveTo>
                <a:lnTo>
                  <a:pt x="54861" y="125721"/>
                </a:lnTo>
              </a:path>
            </a:pathLst>
          </a:custGeom>
          <a:ln w="12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951846" y="2536011"/>
            <a:ext cx="133350" cy="74295"/>
          </a:xfrm>
          <a:custGeom>
            <a:avLst/>
            <a:gdLst/>
            <a:ahLst/>
            <a:cxnLst/>
            <a:rect l="l" t="t" r="r" b="b"/>
            <a:pathLst>
              <a:path w="133350" h="74294">
                <a:moveTo>
                  <a:pt x="0" y="0"/>
                </a:moveTo>
                <a:lnTo>
                  <a:pt x="133340" y="73904"/>
                </a:lnTo>
              </a:path>
            </a:pathLst>
          </a:custGeom>
          <a:ln w="124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199038" y="4307559"/>
            <a:ext cx="43180" cy="923925"/>
          </a:xfrm>
          <a:custGeom>
            <a:avLst/>
            <a:gdLst/>
            <a:ahLst/>
            <a:cxnLst/>
            <a:rect l="l" t="t" r="r" b="b"/>
            <a:pathLst>
              <a:path w="43179" h="923925">
                <a:moveTo>
                  <a:pt x="0" y="0"/>
                </a:moveTo>
                <a:lnTo>
                  <a:pt x="0" y="923485"/>
                </a:lnTo>
                <a:lnTo>
                  <a:pt x="42674" y="743662"/>
                </a:lnTo>
              </a:path>
            </a:pathLst>
          </a:custGeom>
          <a:ln w="129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154848" y="5061889"/>
            <a:ext cx="55244" cy="169545"/>
          </a:xfrm>
          <a:custGeom>
            <a:avLst/>
            <a:gdLst/>
            <a:ahLst/>
            <a:cxnLst/>
            <a:rect l="l" t="t" r="r" b="b"/>
            <a:pathLst>
              <a:path w="55245" h="169545">
                <a:moveTo>
                  <a:pt x="54861" y="169155"/>
                </a:moveTo>
                <a:lnTo>
                  <a:pt x="0" y="0"/>
                </a:lnTo>
              </a:path>
            </a:pathLst>
          </a:custGeom>
          <a:ln w="12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885555" y="4746443"/>
            <a:ext cx="466090" cy="306705"/>
          </a:xfrm>
          <a:custGeom>
            <a:avLst/>
            <a:gdLst/>
            <a:ahLst/>
            <a:cxnLst/>
            <a:rect l="l" t="t" r="r" b="b"/>
            <a:pathLst>
              <a:path w="466089" h="306704">
                <a:moveTo>
                  <a:pt x="0" y="306297"/>
                </a:moveTo>
                <a:lnTo>
                  <a:pt x="465554" y="0"/>
                </a:lnTo>
              </a:path>
            </a:pathLst>
          </a:custGeom>
          <a:ln w="124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205582" y="4748727"/>
            <a:ext cx="146050" cy="41910"/>
          </a:xfrm>
          <a:custGeom>
            <a:avLst/>
            <a:gdLst/>
            <a:ahLst/>
            <a:cxnLst/>
            <a:rect l="l" t="t" r="r" b="b"/>
            <a:pathLst>
              <a:path w="146050" h="41910">
                <a:moveTo>
                  <a:pt x="145527" y="0"/>
                </a:moveTo>
                <a:lnTo>
                  <a:pt x="0" y="41903"/>
                </a:lnTo>
              </a:path>
            </a:pathLst>
          </a:custGeom>
          <a:ln w="12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238343" y="4759394"/>
            <a:ext cx="102235" cy="125730"/>
          </a:xfrm>
          <a:custGeom>
            <a:avLst/>
            <a:gdLst/>
            <a:ahLst/>
            <a:cxnLst/>
            <a:rect l="l" t="t" r="r" b="b"/>
            <a:pathLst>
              <a:path w="102235" h="125729">
                <a:moveTo>
                  <a:pt x="102108" y="0"/>
                </a:moveTo>
                <a:lnTo>
                  <a:pt x="0" y="125721"/>
                </a:lnTo>
              </a:path>
            </a:pathLst>
          </a:custGeom>
          <a:ln w="12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39524" y="380390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503652"/>
                </a:moveTo>
                <a:lnTo>
                  <a:pt x="0" y="0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06763" y="3806191"/>
            <a:ext cx="33020" cy="115570"/>
          </a:xfrm>
          <a:custGeom>
            <a:avLst/>
            <a:gdLst/>
            <a:ahLst/>
            <a:cxnLst/>
            <a:rect l="l" t="t" r="r" b="b"/>
            <a:pathLst>
              <a:path w="33020" h="115570">
                <a:moveTo>
                  <a:pt x="32760" y="0"/>
                </a:moveTo>
                <a:lnTo>
                  <a:pt x="0" y="115054"/>
                </a:lnTo>
              </a:path>
            </a:pathLst>
          </a:custGeom>
          <a:ln w="128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9524" y="3816093"/>
            <a:ext cx="33655" cy="85090"/>
          </a:xfrm>
          <a:custGeom>
            <a:avLst/>
            <a:gdLst/>
            <a:ahLst/>
            <a:cxnLst/>
            <a:rect l="l" t="t" r="r" b="b"/>
            <a:pathLst>
              <a:path w="33654" h="85089">
                <a:moveTo>
                  <a:pt x="0" y="0"/>
                </a:moveTo>
                <a:lnTo>
                  <a:pt x="33531" y="84571"/>
                </a:lnTo>
              </a:path>
            </a:pathLst>
          </a:custGeom>
          <a:ln w="12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616720" y="3741423"/>
            <a:ext cx="0" cy="409575"/>
          </a:xfrm>
          <a:custGeom>
            <a:avLst/>
            <a:gdLst/>
            <a:ahLst/>
            <a:cxnLst/>
            <a:rect l="l" t="t" r="r" b="b"/>
            <a:pathLst>
              <a:path h="409575">
                <a:moveTo>
                  <a:pt x="0" y="409166"/>
                </a:moveTo>
                <a:lnTo>
                  <a:pt x="0" y="0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594618" y="3742942"/>
            <a:ext cx="22225" cy="105410"/>
          </a:xfrm>
          <a:custGeom>
            <a:avLst/>
            <a:gdLst/>
            <a:ahLst/>
            <a:cxnLst/>
            <a:rect l="l" t="t" r="r" b="b"/>
            <a:pathLst>
              <a:path w="22225" h="105410">
                <a:moveTo>
                  <a:pt x="22101" y="0"/>
                </a:moveTo>
                <a:lnTo>
                  <a:pt x="0" y="105152"/>
                </a:lnTo>
              </a:path>
            </a:pathLst>
          </a:custGeom>
          <a:ln w="129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616720" y="3721607"/>
            <a:ext cx="33655" cy="127000"/>
          </a:xfrm>
          <a:custGeom>
            <a:avLst/>
            <a:gdLst/>
            <a:ahLst/>
            <a:cxnLst/>
            <a:rect l="l" t="t" r="r" b="b"/>
            <a:pathLst>
              <a:path w="33654" h="127000">
                <a:moveTo>
                  <a:pt x="0" y="0"/>
                </a:moveTo>
                <a:lnTo>
                  <a:pt x="33531" y="126487"/>
                </a:lnTo>
              </a:path>
            </a:pathLst>
          </a:custGeom>
          <a:ln w="12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267615" y="1847203"/>
            <a:ext cx="308610" cy="288290"/>
          </a:xfrm>
          <a:custGeom>
            <a:avLst/>
            <a:gdLst/>
            <a:ahLst/>
            <a:cxnLst/>
            <a:rect l="l" t="t" r="r" b="b"/>
            <a:pathLst>
              <a:path w="308610" h="288289">
                <a:moveTo>
                  <a:pt x="308597" y="288012"/>
                </a:moveTo>
                <a:lnTo>
                  <a:pt x="0" y="0"/>
                </a:lnTo>
              </a:path>
            </a:pathLst>
          </a:custGeom>
          <a:ln w="125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204367" y="2016358"/>
            <a:ext cx="22225" cy="106680"/>
          </a:xfrm>
          <a:custGeom>
            <a:avLst/>
            <a:gdLst/>
            <a:ahLst/>
            <a:cxnLst/>
            <a:rect l="l" t="t" r="r" b="b"/>
            <a:pathLst>
              <a:path w="22225" h="106680">
                <a:moveTo>
                  <a:pt x="22101" y="106671"/>
                </a:moveTo>
                <a:lnTo>
                  <a:pt x="0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230283" y="2007975"/>
            <a:ext cx="22225" cy="117475"/>
          </a:xfrm>
          <a:custGeom>
            <a:avLst/>
            <a:gdLst/>
            <a:ahLst/>
            <a:cxnLst/>
            <a:rect l="l" t="t" r="r" b="b"/>
            <a:pathLst>
              <a:path w="22225" h="117475">
                <a:moveTo>
                  <a:pt x="0" y="117338"/>
                </a:moveTo>
                <a:lnTo>
                  <a:pt x="22088" y="0"/>
                </a:lnTo>
              </a:path>
            </a:pathLst>
          </a:custGeom>
          <a:ln w="1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232568" y="1862438"/>
            <a:ext cx="0" cy="259079"/>
          </a:xfrm>
          <a:custGeom>
            <a:avLst/>
            <a:gdLst/>
            <a:ahLst/>
            <a:cxnLst/>
            <a:rect l="l" t="t" r="r" b="b"/>
            <a:pathLst>
              <a:path h="259080">
                <a:moveTo>
                  <a:pt x="0" y="0"/>
                </a:moveTo>
                <a:lnTo>
                  <a:pt x="0" y="259073"/>
                </a:lnTo>
              </a:path>
            </a:pathLst>
          </a:custGeom>
          <a:ln w="129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232568" y="1848721"/>
            <a:ext cx="3175" cy="13970"/>
          </a:xfrm>
          <a:custGeom>
            <a:avLst/>
            <a:gdLst/>
            <a:ahLst/>
            <a:cxnLst/>
            <a:rect l="l" t="t" r="r" b="b"/>
            <a:pathLst>
              <a:path w="3175" h="13969">
                <a:moveTo>
                  <a:pt x="0" y="13716"/>
                </a:moveTo>
                <a:lnTo>
                  <a:pt x="3043" y="0"/>
                </a:lnTo>
              </a:path>
            </a:pathLst>
          </a:custGeom>
          <a:ln w="12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235612" y="1841869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0" y="8383"/>
                </a:moveTo>
                <a:lnTo>
                  <a:pt x="9901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245513" y="1841869"/>
            <a:ext cx="24130" cy="6985"/>
          </a:xfrm>
          <a:custGeom>
            <a:avLst/>
            <a:gdLst/>
            <a:ahLst/>
            <a:cxnLst/>
            <a:rect l="l" t="t" r="r" b="b"/>
            <a:pathLst>
              <a:path w="24129" h="6985">
                <a:moveTo>
                  <a:pt x="0" y="1518"/>
                </a:moveTo>
                <a:lnTo>
                  <a:pt x="12957" y="0"/>
                </a:lnTo>
                <a:lnTo>
                  <a:pt x="23629" y="6852"/>
                </a:lnTo>
              </a:path>
            </a:pathLst>
          </a:custGeom>
          <a:ln w="12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174782" y="2548197"/>
            <a:ext cx="179070" cy="859155"/>
          </a:xfrm>
          <a:custGeom>
            <a:avLst/>
            <a:gdLst/>
            <a:ahLst/>
            <a:cxnLst/>
            <a:rect l="l" t="t" r="r" b="b"/>
            <a:pathLst>
              <a:path w="179070" h="859154">
                <a:moveTo>
                  <a:pt x="0" y="858729"/>
                </a:moveTo>
                <a:lnTo>
                  <a:pt x="179058" y="0"/>
                </a:lnTo>
              </a:path>
            </a:pathLst>
          </a:custGeom>
          <a:ln w="129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343182" y="3683507"/>
            <a:ext cx="581025" cy="561975"/>
          </a:xfrm>
          <a:custGeom>
            <a:avLst/>
            <a:gdLst/>
            <a:ahLst/>
            <a:cxnLst/>
            <a:rect l="l" t="t" r="r" b="b"/>
            <a:pathLst>
              <a:path w="581025" h="561975">
                <a:moveTo>
                  <a:pt x="0" y="561568"/>
                </a:moveTo>
                <a:lnTo>
                  <a:pt x="580607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298860" y="1939404"/>
            <a:ext cx="906780" cy="441325"/>
          </a:xfrm>
          <a:custGeom>
            <a:avLst/>
            <a:gdLst/>
            <a:ahLst/>
            <a:cxnLst/>
            <a:rect l="l" t="t" r="r" b="b"/>
            <a:pathLst>
              <a:path w="906779" h="441325">
                <a:moveTo>
                  <a:pt x="0" y="441167"/>
                </a:moveTo>
                <a:lnTo>
                  <a:pt x="906722" y="0"/>
                </a:lnTo>
              </a:path>
            </a:pathLst>
          </a:custGeom>
          <a:ln w="12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 txBox="1"/>
          <p:nvPr/>
        </p:nvSpPr>
        <p:spPr>
          <a:xfrm>
            <a:off x="6182706" y="1724594"/>
            <a:ext cx="61531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70" dirty="0">
                <a:latin typeface="Arial"/>
                <a:cs typeface="Arial"/>
              </a:rPr>
              <a:t>R</a:t>
            </a:r>
            <a:r>
              <a:rPr sz="1150" spc="55" dirty="0">
                <a:latin typeface="Arial"/>
                <a:cs typeface="Arial"/>
              </a:rPr>
              <a:t>a</a:t>
            </a:r>
            <a:r>
              <a:rPr sz="1150" spc="50" dirty="0">
                <a:latin typeface="Arial"/>
                <a:cs typeface="Arial"/>
              </a:rPr>
              <a:t>d</a:t>
            </a:r>
            <a:r>
              <a:rPr sz="1150" spc="5" dirty="0">
                <a:latin typeface="Arial"/>
                <a:cs typeface="Arial"/>
              </a:rPr>
              <a:t>i</a:t>
            </a:r>
            <a:r>
              <a:rPr sz="1150" spc="50" dirty="0">
                <a:latin typeface="Arial"/>
                <a:cs typeface="Arial"/>
              </a:rPr>
              <a:t>a</a:t>
            </a:r>
            <a:r>
              <a:rPr sz="1150" spc="30" dirty="0">
                <a:latin typeface="Arial"/>
                <a:cs typeface="Arial"/>
              </a:rPr>
              <a:t>t</a:t>
            </a:r>
            <a:r>
              <a:rPr sz="1150" spc="45" dirty="0">
                <a:latin typeface="Arial"/>
                <a:cs typeface="Arial"/>
              </a:rPr>
              <a:t>or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5831827" y="2282353"/>
            <a:ext cx="220345" cy="2057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15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spc="25" dirty="0">
                <a:latin typeface="Arial"/>
                <a:cs typeface="Arial"/>
              </a:rPr>
              <a:t> </a:t>
            </a:r>
            <a:r>
              <a:rPr sz="115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7100866" y="2282353"/>
            <a:ext cx="593725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60" dirty="0">
                <a:latin typeface="Arial"/>
                <a:cs typeface="Arial"/>
              </a:rPr>
              <a:t>C</a:t>
            </a:r>
            <a:r>
              <a:rPr sz="1150" spc="20" dirty="0">
                <a:latin typeface="Arial"/>
                <a:cs typeface="Arial"/>
              </a:rPr>
              <a:t>y</a:t>
            </a:r>
            <a:r>
              <a:rPr sz="1150" spc="15" dirty="0">
                <a:latin typeface="Arial"/>
                <a:cs typeface="Arial"/>
              </a:rPr>
              <a:t>l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55" dirty="0">
                <a:latin typeface="Arial"/>
                <a:cs typeface="Arial"/>
              </a:rPr>
              <a:t>nder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7901681" y="3467946"/>
            <a:ext cx="4495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150" spc="75" dirty="0">
                <a:latin typeface="Arial"/>
                <a:cs typeface="Arial"/>
              </a:rPr>
              <a:t>P</a:t>
            </a:r>
            <a:r>
              <a:rPr sz="1150" dirty="0">
                <a:latin typeface="Arial"/>
                <a:cs typeface="Arial"/>
              </a:rPr>
              <a:t>i</a:t>
            </a:r>
            <a:r>
              <a:rPr sz="1150" spc="50" dirty="0">
                <a:latin typeface="Arial"/>
                <a:cs typeface="Arial"/>
              </a:rPr>
              <a:t>s</a:t>
            </a:r>
            <a:r>
              <a:rPr sz="1150" spc="20" dirty="0">
                <a:latin typeface="Arial"/>
                <a:cs typeface="Arial"/>
              </a:rPr>
              <a:t>t</a:t>
            </a:r>
            <a:r>
              <a:rPr sz="1150" spc="50" dirty="0">
                <a:latin typeface="Arial"/>
                <a:cs typeface="Arial"/>
              </a:rPr>
              <a:t>o</a:t>
            </a:r>
            <a:r>
              <a:rPr sz="1150" spc="15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1264</Words>
  <Application>Microsoft Office PowerPoint</Application>
  <PresentationFormat>Custom</PresentationFormat>
  <Paragraphs>156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Reasons for Cooling</vt:lpstr>
      <vt:lpstr>Types of Cooling System</vt:lpstr>
      <vt:lpstr>Air cooling system</vt:lpstr>
      <vt:lpstr>Cooling fins in air cooled system</vt:lpstr>
      <vt:lpstr>Slide 6</vt:lpstr>
      <vt:lpstr>Slide 7</vt:lpstr>
      <vt:lpstr>Liquid cooling systems - Types</vt:lpstr>
      <vt:lpstr>Thermo-syphon system</vt:lpstr>
      <vt:lpstr>Forced circulation cooling system</vt:lpstr>
      <vt:lpstr>Pump-cooling or forced cooling</vt:lpstr>
      <vt:lpstr>Parts of cooling systems:</vt:lpstr>
      <vt:lpstr>Slide 13</vt:lpstr>
      <vt:lpstr>Materials for radiator:</vt:lpstr>
      <vt:lpstr>Slide 15</vt:lpstr>
      <vt:lpstr>Cooling fan</vt:lpstr>
      <vt:lpstr>Cooling fan</vt:lpstr>
      <vt:lpstr>Liquid cooling system - Advantages</vt:lpstr>
      <vt:lpstr>Liquid cooling system - Disadvantages</vt:lpstr>
      <vt:lpstr>Slide 20</vt:lpstr>
      <vt:lpstr>Requirements of anti- freezers</vt:lpstr>
      <vt:lpstr>Conclusions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jeecell01</dc:creator>
  <cp:lastModifiedBy>USER</cp:lastModifiedBy>
  <cp:revision>10</cp:revision>
  <dcterms:created xsi:type="dcterms:W3CDTF">2018-08-20T15:03:58Z</dcterms:created>
  <dcterms:modified xsi:type="dcterms:W3CDTF">2019-02-27T07:45:25Z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2006-03-06T00:00:00Z</vt:filetime>
  </property>
  <property fmtid="{D5CDD505-2E9C-101B-9397-08002B2CF9AE}" pid="3" name="Creator">
    <vt:lpwstr>Acrobat PDFMaker 6.0 for PowerPoint</vt:lpwstr>
  </property>
  <property fmtid="{D5CDD505-2E9C-101B-9397-08002B2CF9AE}" pid="4" name="LastSaved">
    <vt:filetime>2018-08-20T00:00:00Z</vt:filetime>
  </property>
</Properties>
</file>