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5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50BF-5780-1741-B667-684AA81B2B3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E5E-ED55-324B-8AD8-310D4C0D2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50BF-5780-1741-B667-684AA81B2B3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E5E-ED55-324B-8AD8-310D4C0D2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50BF-5780-1741-B667-684AA81B2B3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E5E-ED55-324B-8AD8-310D4C0D2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50BF-5780-1741-B667-684AA81B2B3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E5E-ED55-324B-8AD8-310D4C0D2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50BF-5780-1741-B667-684AA81B2B3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E5E-ED55-324B-8AD8-310D4C0D2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50BF-5780-1741-B667-684AA81B2B3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E5E-ED55-324B-8AD8-310D4C0D2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50BF-5780-1741-B667-684AA81B2B3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E5E-ED55-324B-8AD8-310D4C0D2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50BF-5780-1741-B667-684AA81B2B3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E5E-ED55-324B-8AD8-310D4C0D2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50BF-5780-1741-B667-684AA81B2B3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E5E-ED55-324B-8AD8-310D4C0D2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50BF-5780-1741-B667-684AA81B2B3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E5E-ED55-324B-8AD8-310D4C0D2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50BF-5780-1741-B667-684AA81B2B3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3997BE5E-ED55-324B-8AD8-310D4C0D27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E650BF-5780-1741-B667-684AA81B2B3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97BE5E-ED55-324B-8AD8-310D4C0D27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B96645-F10E-9142-AF46-0CE3A9018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9144000" cy="2387600"/>
          </a:xfrm>
        </p:spPr>
        <p:txBody>
          <a:bodyPr/>
          <a:lstStyle/>
          <a:p>
            <a:r>
              <a:rPr lang="en-US" dirty="0"/>
              <a:t>Field Effect Transistor(FET)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AD989DB-5EF1-3848-B21D-102C5D528E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4114800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By</a:t>
            </a:r>
          </a:p>
          <a:p>
            <a:r>
              <a:rPr lang="en-US" dirty="0"/>
              <a:t>k</a:t>
            </a:r>
            <a:r>
              <a:rPr lang="en-US" dirty="0" smtClean="0"/>
              <a:t>. </a:t>
            </a:r>
            <a:r>
              <a:rPr lang="en-US" dirty="0" err="1" smtClean="0"/>
              <a:t>Sreevidya</a:t>
            </a:r>
            <a:endParaRPr lang="en-US" dirty="0"/>
          </a:p>
          <a:p>
            <a:r>
              <a:rPr lang="en-US" dirty="0"/>
              <a:t>Asst .professor</a:t>
            </a:r>
          </a:p>
          <a:p>
            <a:r>
              <a:rPr lang="en-US" dirty="0"/>
              <a:t>Dept of ECE</a:t>
            </a:r>
          </a:p>
        </p:txBody>
      </p:sp>
    </p:spTree>
    <p:extLst>
      <p:ext uri="{BB962C8B-B14F-4D97-AF65-F5344CB8AC3E}">
        <p14:creationId xmlns:p14="http://schemas.microsoft.com/office/powerpoint/2010/main" xmlns="" val="2767458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37A305-47C6-A241-B012-5473F2641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Difference between BJT &amp; FET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C3E2984-C5DB-FB48-962F-750D41E7F7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BJT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43FDF8B-FC38-EF40-96DC-7BF06CCB0F30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/>
              <a:t>FET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E7D7BA-2E47-7744-BCD7-ECAE82931EB0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/>
              <a:t> Three terminal semiconductor device.</a:t>
            </a:r>
          </a:p>
          <a:p>
            <a:r>
              <a:rPr lang="en-US"/>
              <a:t>Emitter, base, collector</a:t>
            </a:r>
          </a:p>
          <a:p>
            <a:r>
              <a:rPr lang="en-US"/>
              <a:t>Current controlled device</a:t>
            </a:r>
          </a:p>
          <a:p>
            <a:r>
              <a:rPr lang="en-US"/>
              <a:t>Bipolar device</a:t>
            </a:r>
          </a:p>
          <a:p>
            <a:r>
              <a:rPr lang="en-US"/>
              <a:t>Two types- npn &amp; pnp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6138964-6CEE-2E41-84C4-41BD6DB2BEA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Three terminal semiconductor device</a:t>
            </a:r>
          </a:p>
          <a:p>
            <a:r>
              <a:rPr lang="en-US"/>
              <a:t>Source, gate,drain</a:t>
            </a:r>
          </a:p>
          <a:p>
            <a:r>
              <a:rPr lang="en-US"/>
              <a:t>Voltage controlled device</a:t>
            </a:r>
          </a:p>
          <a:p>
            <a:r>
              <a:rPr lang="en-US"/>
              <a:t>Unipolar device</a:t>
            </a:r>
          </a:p>
          <a:p>
            <a:r>
              <a:rPr lang="en-US"/>
              <a:t>Two types – JFET &amp; MOS FET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1443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A3A0AB-851C-3C49-9C43-79748188C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609600"/>
            <a:ext cx="10972800" cy="1143000"/>
          </a:xfrm>
        </p:spPr>
        <p:txBody>
          <a:bodyPr/>
          <a:lstStyle/>
          <a:p>
            <a:r>
              <a:rPr lang="en-US" dirty="0"/>
              <a:t>Classification of FET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41A841-7D6A-E049-A049-9A56D884F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250" y="1942353"/>
            <a:ext cx="11747499" cy="4550522"/>
          </a:xfrm>
        </p:spPr>
        <p:txBody>
          <a:bodyPr/>
          <a:lstStyle/>
          <a:p>
            <a:r>
              <a:rPr lang="en-US"/>
              <a:t>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463A89F-9969-C142-8BF2-A246590981A6}"/>
              </a:ext>
            </a:extLst>
          </p:cNvPr>
          <p:cNvSpPr txBox="1"/>
          <p:nvPr/>
        </p:nvSpPr>
        <p:spPr>
          <a:xfrm>
            <a:off x="3048934" y="3242466"/>
            <a:ext cx="60978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 </a:t>
            </a:r>
          </a:p>
        </p:txBody>
      </p:sp>
      <p:pic>
        <p:nvPicPr>
          <p:cNvPr id="18436" name="Picture 4" descr="Transistor Tree 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05000"/>
            <a:ext cx="7791450" cy="437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05415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DDBD80-9E1F-4841-BDC7-9E7F25B22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Construction of N-channel JFET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7208F1-B6F2-A446-A0DB-512376749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6781800" cy="43891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Major part of the structure is n- type </a:t>
            </a:r>
            <a:r>
              <a:rPr lang="en-US" dirty="0" err="1"/>
              <a:t>meterial</a:t>
            </a:r>
            <a:r>
              <a:rPr lang="en-US" dirty="0"/>
              <a:t>.</a:t>
            </a:r>
          </a:p>
          <a:p>
            <a:r>
              <a:rPr lang="en-US" dirty="0"/>
              <a:t>Top of the n-type channel Is connected through an </a:t>
            </a:r>
            <a:r>
              <a:rPr lang="en-US" dirty="0" err="1"/>
              <a:t>ohmic</a:t>
            </a:r>
            <a:r>
              <a:rPr lang="en-US" dirty="0"/>
              <a:t> contact  to a terminal </a:t>
            </a:r>
            <a:r>
              <a:rPr lang="en-US" dirty="0" err="1"/>
              <a:t>Reffered</a:t>
            </a:r>
            <a:r>
              <a:rPr lang="en-US" dirty="0"/>
              <a:t> to as drain(D).</a:t>
            </a:r>
          </a:p>
          <a:p>
            <a:r>
              <a:rPr lang="en-US" dirty="0"/>
              <a:t>As lower end Connected through an </a:t>
            </a:r>
            <a:r>
              <a:rPr lang="en-US" dirty="0" err="1"/>
              <a:t>ohmic</a:t>
            </a:r>
            <a:r>
              <a:rPr lang="en-US" dirty="0"/>
              <a:t> contact to a terminal </a:t>
            </a:r>
            <a:r>
              <a:rPr lang="en-US" dirty="0" err="1"/>
              <a:t>Reffered</a:t>
            </a:r>
            <a:r>
              <a:rPr lang="en-US" dirty="0"/>
              <a:t> as source (S).</a:t>
            </a:r>
          </a:p>
          <a:p>
            <a:r>
              <a:rPr lang="en-US" dirty="0"/>
              <a:t>P-type </a:t>
            </a:r>
            <a:r>
              <a:rPr lang="en-US" dirty="0" err="1"/>
              <a:t>meterials</a:t>
            </a:r>
            <a:r>
              <a:rPr lang="en-US" dirty="0"/>
              <a:t> connected to </a:t>
            </a:r>
            <a:r>
              <a:rPr lang="en-US" dirty="0" err="1"/>
              <a:t>gether</a:t>
            </a:r>
            <a:r>
              <a:rPr lang="en-US" dirty="0"/>
              <a:t> and taken as terminal gate(G).</a:t>
            </a:r>
          </a:p>
          <a:p>
            <a:r>
              <a:rPr lang="en-US" dirty="0"/>
              <a:t>JFET has two </a:t>
            </a:r>
            <a:r>
              <a:rPr lang="en-US" dirty="0" err="1"/>
              <a:t>pn</a:t>
            </a:r>
            <a:r>
              <a:rPr lang="en-US" dirty="0"/>
              <a:t> junctions under no bias condition.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057400"/>
            <a:ext cx="487680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06742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A5EA4A-2CC3-2047-A02A-C568357DE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530"/>
            <a:ext cx="10515600" cy="1614394"/>
          </a:xfrm>
        </p:spPr>
        <p:txBody>
          <a:bodyPr/>
          <a:lstStyle/>
          <a:p>
            <a:r>
              <a:rPr lang="en-US"/>
              <a:t>JFET operating characteristics:VGS=0V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44659FA-9AEE-BF4D-A3E5-6D07DCE07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67056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Three things happen when </a:t>
            </a:r>
            <a:r>
              <a:rPr lang="en-US" dirty="0" err="1"/>
              <a:t>Vgs</a:t>
            </a:r>
            <a:r>
              <a:rPr lang="en-US" dirty="0"/>
              <a:t>=0v and </a:t>
            </a:r>
            <a:r>
              <a:rPr lang="en-US" dirty="0" err="1"/>
              <a:t>Vds</a:t>
            </a:r>
            <a:r>
              <a:rPr lang="en-US" dirty="0"/>
              <a:t> Is increased from 0v to more positive Voltage</a:t>
            </a:r>
          </a:p>
          <a:p>
            <a:r>
              <a:rPr lang="en-US" dirty="0"/>
              <a:t>A depletion region between p-gate and N-channel increases as electrons from N-channel Combine with holes From p-gate.</a:t>
            </a:r>
          </a:p>
          <a:p>
            <a:r>
              <a:rPr lang="en-US" dirty="0"/>
              <a:t>Increasing the depletion region decreasing the size of N-channel Which increases the resistance of the N-channel.</a:t>
            </a:r>
          </a:p>
          <a:p>
            <a:r>
              <a:rPr lang="en-US" dirty="0"/>
              <a:t>Even through the N-channel resistance increasing the current (ID) from source to drain through the N-channel is </a:t>
            </a:r>
            <a:r>
              <a:rPr lang="en-US" dirty="0" err="1"/>
              <a:t>increasing.This</a:t>
            </a:r>
            <a:r>
              <a:rPr lang="en-US" dirty="0"/>
              <a:t> is because </a:t>
            </a:r>
            <a:r>
              <a:rPr lang="en-US" dirty="0" err="1"/>
              <a:t>Vds</a:t>
            </a:r>
            <a:r>
              <a:rPr lang="en-US" dirty="0"/>
              <a:t> is increasing.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1905000"/>
            <a:ext cx="4267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31631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15BCB7-FE76-6F42-BBD0-9B1AAD558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JFET operating characteristics: pinch off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18E0FA-7344-1749-B6F2-E2B3D9286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6705600" cy="4389120"/>
          </a:xfrm>
        </p:spPr>
        <p:txBody>
          <a:bodyPr/>
          <a:lstStyle/>
          <a:p>
            <a:r>
              <a:rPr lang="en-US" dirty="0"/>
              <a:t>If </a:t>
            </a:r>
            <a:r>
              <a:rPr lang="en-US" dirty="0" err="1"/>
              <a:t>Vgs</a:t>
            </a:r>
            <a:r>
              <a:rPr lang="en-US" dirty="0"/>
              <a:t> =0v and </a:t>
            </a:r>
            <a:r>
              <a:rPr lang="en-US" dirty="0" err="1"/>
              <a:t>Vds</a:t>
            </a:r>
            <a:r>
              <a:rPr lang="en-US" dirty="0"/>
              <a:t> is further increased to a more positive Voltage , that the depletion region gets increases and </a:t>
            </a:r>
            <a:r>
              <a:rPr lang="en-US" dirty="0" err="1"/>
              <a:t>pinchoff</a:t>
            </a:r>
            <a:r>
              <a:rPr lang="en-US" dirty="0"/>
              <a:t> the N-channel.</a:t>
            </a:r>
          </a:p>
          <a:p>
            <a:r>
              <a:rPr lang="en-US" dirty="0"/>
              <a:t>This suggests that the current in N-channel (ID) would be dropped to </a:t>
            </a:r>
            <a:r>
              <a:rPr lang="en-US" dirty="0" err="1"/>
              <a:t>SaturatIon</a:t>
            </a:r>
            <a:r>
              <a:rPr lang="en-US" dirty="0"/>
              <a:t>.</a:t>
            </a:r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133600"/>
            <a:ext cx="381952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60859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F101A4-BF95-D342-88CC-8A1F7B380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99060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JFET drain characteristics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A6931C-8873-DB40-84AA-01F03EB25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6324600" cy="4389120"/>
          </a:xfrm>
        </p:spPr>
        <p:txBody>
          <a:bodyPr/>
          <a:lstStyle/>
          <a:p>
            <a:r>
              <a:rPr lang="en-US" dirty="0"/>
              <a:t>Plot between </a:t>
            </a:r>
            <a:r>
              <a:rPr lang="en-US" dirty="0" err="1"/>
              <a:t>Vds</a:t>
            </a:r>
            <a:r>
              <a:rPr lang="en-US" dirty="0"/>
              <a:t> Vs Id for different values of </a:t>
            </a:r>
            <a:r>
              <a:rPr lang="en-US" dirty="0" err="1"/>
              <a:t>vgs</a:t>
            </a:r>
            <a:r>
              <a:rPr lang="en-US" dirty="0"/>
              <a:t>.</a:t>
            </a:r>
          </a:p>
          <a:p>
            <a:r>
              <a:rPr lang="en-US" dirty="0"/>
              <a:t>When </a:t>
            </a:r>
            <a:r>
              <a:rPr lang="en-US" dirty="0" err="1"/>
              <a:t>Vgs</a:t>
            </a:r>
            <a:r>
              <a:rPr lang="en-US" dirty="0"/>
              <a:t>=0v &amp; </a:t>
            </a:r>
            <a:r>
              <a:rPr lang="en-US" dirty="0" err="1"/>
              <a:t>Vds</a:t>
            </a:r>
            <a:r>
              <a:rPr lang="en-US" dirty="0"/>
              <a:t> is positive ,Id increases linearly.</a:t>
            </a:r>
          </a:p>
          <a:p>
            <a:r>
              <a:rPr lang="en-US" dirty="0"/>
              <a:t>When </a:t>
            </a:r>
            <a:r>
              <a:rPr lang="en-US" dirty="0" err="1"/>
              <a:t>Vds</a:t>
            </a:r>
            <a:r>
              <a:rPr lang="en-US" dirty="0"/>
              <a:t> is more positive Voltage id gets saturated as </a:t>
            </a:r>
            <a:r>
              <a:rPr lang="en-US" dirty="0" err="1"/>
              <a:t>Idss</a:t>
            </a:r>
            <a:r>
              <a:rPr lang="en-US" dirty="0"/>
              <a:t>.</a:t>
            </a:r>
          </a:p>
          <a:p>
            <a:r>
              <a:rPr lang="en-US" dirty="0"/>
              <a:t>When </a:t>
            </a:r>
            <a:r>
              <a:rPr lang="en-US" dirty="0" err="1"/>
              <a:t>Vgs</a:t>
            </a:r>
            <a:r>
              <a:rPr lang="en-US" dirty="0"/>
              <a:t>=-</a:t>
            </a:r>
            <a:r>
              <a:rPr lang="en-US" dirty="0" err="1"/>
              <a:t>ve</a:t>
            </a:r>
            <a:r>
              <a:rPr lang="en-US" dirty="0"/>
              <a:t> ,&amp; </a:t>
            </a:r>
            <a:r>
              <a:rPr lang="en-US" dirty="0" err="1"/>
              <a:t>Vds</a:t>
            </a:r>
            <a:r>
              <a:rPr lang="en-US" dirty="0"/>
              <a:t> positive Voltage Id current reduces from the previous value of Id.</a:t>
            </a: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828800"/>
            <a:ext cx="43243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92873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JFET TRANSFER CHARACTERISTICS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935480"/>
            <a:ext cx="5410200" cy="4389120"/>
          </a:xfrm>
        </p:spPr>
        <p:txBody>
          <a:bodyPr/>
          <a:lstStyle/>
          <a:p>
            <a:r>
              <a:rPr lang="en-US" dirty="0"/>
              <a:t>Plot between </a:t>
            </a:r>
            <a:r>
              <a:rPr lang="en-US" dirty="0" err="1"/>
              <a:t>vgs</a:t>
            </a:r>
            <a:r>
              <a:rPr lang="en-US" dirty="0"/>
              <a:t> and id for fixed value of </a:t>
            </a:r>
            <a:r>
              <a:rPr lang="en-US" dirty="0" err="1"/>
              <a:t>vds</a:t>
            </a:r>
            <a:endParaRPr lang="en-US" dirty="0"/>
          </a:p>
          <a:p>
            <a:r>
              <a:rPr lang="en-US" dirty="0"/>
              <a:t>When </a:t>
            </a:r>
            <a:r>
              <a:rPr lang="en-US" dirty="0" err="1"/>
              <a:t>vgs</a:t>
            </a:r>
            <a:r>
              <a:rPr lang="en-US" dirty="0"/>
              <a:t> = 0v id is </a:t>
            </a:r>
            <a:r>
              <a:rPr lang="en-US" dirty="0" err="1"/>
              <a:t>idss</a:t>
            </a:r>
            <a:r>
              <a:rPr lang="en-US" dirty="0"/>
              <a:t> and as </a:t>
            </a:r>
            <a:r>
              <a:rPr lang="en-US" dirty="0" err="1"/>
              <a:t>vgs</a:t>
            </a:r>
            <a:r>
              <a:rPr lang="en-US" dirty="0"/>
              <a:t> more negative ,the drain current Id reduces.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981200"/>
            <a:ext cx="426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2468880"/>
            <a:ext cx="109728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/>
              <a:t>			THANK YOU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351</Words>
  <Application>Microsoft Office PowerPoint</Application>
  <PresentationFormat>Custom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Field Effect Transistor(FET)</vt:lpstr>
      <vt:lpstr>Difference between BJT &amp; FET</vt:lpstr>
      <vt:lpstr>Classification of FET</vt:lpstr>
      <vt:lpstr>Construction of N-channel JFET</vt:lpstr>
      <vt:lpstr>JFET operating characteristics:VGS=0V</vt:lpstr>
      <vt:lpstr>JFET operating characteristics: pinch off</vt:lpstr>
      <vt:lpstr>JFET drain characteristics </vt:lpstr>
      <vt:lpstr>JFET TRANSFER CHARACTERISTICS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Effect Transistor (FET)</dc:title>
  <dc:creator>sreevidya.katepally@gmail.com</dc:creator>
  <cp:lastModifiedBy>CISCO</cp:lastModifiedBy>
  <cp:revision>32</cp:revision>
  <dcterms:created xsi:type="dcterms:W3CDTF">2019-11-03T15:15:25Z</dcterms:created>
  <dcterms:modified xsi:type="dcterms:W3CDTF">2020-02-28T05:35:29Z</dcterms:modified>
</cp:coreProperties>
</file>