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2" r:id="rId6"/>
    <p:sldId id="259"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Unit – 2</a:t>
            </a:r>
            <a:br>
              <a:rPr lang="en-US" dirty="0" smtClean="0"/>
            </a:br>
            <a:r>
              <a:rPr lang="en-US" dirty="0" smtClean="0"/>
              <a:t>Assembly Language programming</a:t>
            </a:r>
            <a:endParaRPr lang="en-IN" dirty="0"/>
          </a:p>
        </p:txBody>
      </p:sp>
      <p:sp>
        <p:nvSpPr>
          <p:cNvPr id="3" name="Subtitle 2"/>
          <p:cNvSpPr>
            <a:spLocks noGrp="1"/>
          </p:cNvSpPr>
          <p:nvPr>
            <p:ph type="subTitle" idx="1"/>
          </p:nvPr>
        </p:nvSpPr>
        <p:spPr/>
        <p:txBody>
          <a:bodyPr>
            <a:normAutofit fontScale="85000" lnSpcReduction="20000"/>
          </a:bodyPr>
          <a:lstStyle/>
          <a:p>
            <a:r>
              <a:rPr lang="en-US" dirty="0" smtClean="0"/>
              <a:t>By:</a:t>
            </a:r>
          </a:p>
          <a:p>
            <a:r>
              <a:rPr lang="en-US" dirty="0" err="1" smtClean="0"/>
              <a:t>Ms.ZEENATH</a:t>
            </a:r>
            <a:endParaRPr lang="en-US" dirty="0" smtClean="0"/>
          </a:p>
          <a:p>
            <a:r>
              <a:rPr lang="en-US" dirty="0" err="1" smtClean="0"/>
              <a:t>Asst.Prof</a:t>
            </a:r>
            <a:endParaRPr lang="en-US" dirty="0" smtClean="0"/>
          </a:p>
          <a:p>
            <a:r>
              <a:rPr lang="en-US" dirty="0" smtClean="0"/>
              <a:t>DEPT.OF ECE</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IOW : It </a:t>
            </a:r>
            <a:r>
              <a:rPr lang="en-IN" dirty="0" smtClean="0"/>
              <a:t>is an active low bi-direction tri-state line</a:t>
            </a:r>
          </a:p>
          <a:p>
            <a:r>
              <a:rPr lang="en-IN" dirty="0" smtClean="0"/>
              <a:t>CLK : It </a:t>
            </a:r>
            <a:r>
              <a:rPr lang="en-IN" dirty="0" smtClean="0"/>
              <a:t>is a clock frequency signal which is required for the internal operation of 8257.</a:t>
            </a:r>
          </a:p>
          <a:p>
            <a:r>
              <a:rPr lang="en-IN" dirty="0" smtClean="0"/>
              <a:t>RESET :This </a:t>
            </a:r>
            <a:r>
              <a:rPr lang="en-IN" dirty="0" smtClean="0"/>
              <a:t>signal is used to RESET the DMA controller by disabling all the DMA channels.</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err="1" smtClean="0"/>
              <a:t>A</a:t>
            </a:r>
            <a:r>
              <a:rPr lang="en-IN" baseline="-25000" dirty="0" err="1" smtClean="0"/>
              <a:t>o</a:t>
            </a:r>
            <a:r>
              <a:rPr lang="en-IN" dirty="0" smtClean="0"/>
              <a:t> - </a:t>
            </a:r>
            <a:r>
              <a:rPr lang="en-IN" dirty="0" smtClean="0"/>
              <a:t>A</a:t>
            </a:r>
            <a:r>
              <a:rPr lang="en-IN" baseline="-25000" dirty="0" smtClean="0"/>
              <a:t>3:</a:t>
            </a:r>
            <a:r>
              <a:rPr lang="en-IN" dirty="0" smtClean="0"/>
              <a:t>These </a:t>
            </a:r>
            <a:r>
              <a:rPr lang="en-IN" dirty="0" smtClean="0"/>
              <a:t>are the four least significant address lines. In the slave mode, they act as an input, which selects one of the registers to be read or written. In the master mode, they are the four least significant memory address output lines generated by 8257.</a:t>
            </a:r>
          </a:p>
          <a:p>
            <a:r>
              <a:rPr lang="en-IN" dirty="0" smtClean="0"/>
              <a:t>CS : It </a:t>
            </a:r>
            <a:r>
              <a:rPr lang="en-IN" dirty="0" smtClean="0"/>
              <a:t>is an active-low chip select line. In the Slave mode, it enables the read/write operations to/from 8257. In the master mode, it disables the read/write operations to/from 8257.</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A</a:t>
            </a:r>
            <a:r>
              <a:rPr lang="en-IN" baseline="-25000" dirty="0" smtClean="0"/>
              <a:t>4</a:t>
            </a:r>
            <a:r>
              <a:rPr lang="en-IN" dirty="0" smtClean="0"/>
              <a:t> - </a:t>
            </a:r>
            <a:r>
              <a:rPr lang="en-IN" dirty="0" smtClean="0"/>
              <a:t>A</a:t>
            </a:r>
            <a:r>
              <a:rPr lang="en-IN" baseline="-25000" dirty="0" smtClean="0"/>
              <a:t>7</a:t>
            </a:r>
            <a:r>
              <a:rPr lang="en-IN" dirty="0" smtClean="0"/>
              <a:t> :These </a:t>
            </a:r>
            <a:r>
              <a:rPr lang="en-IN" dirty="0" smtClean="0"/>
              <a:t>are the higher nibble of the lower byte address generated by DMA in the master mode.</a:t>
            </a:r>
          </a:p>
          <a:p>
            <a:r>
              <a:rPr lang="en-IN" dirty="0" err="1" smtClean="0"/>
              <a:t>READY:It</a:t>
            </a:r>
            <a:r>
              <a:rPr lang="en-IN" dirty="0" smtClean="0"/>
              <a:t> </a:t>
            </a:r>
            <a:r>
              <a:rPr lang="en-IN" dirty="0" smtClean="0"/>
              <a:t>is an active-high asynchronous input signal, which makes DMA ready by inserting wait states.</a:t>
            </a:r>
          </a:p>
          <a:p>
            <a:r>
              <a:rPr lang="en-IN" dirty="0" err="1" smtClean="0"/>
              <a:t>HRQ:This</a:t>
            </a:r>
            <a:r>
              <a:rPr lang="en-IN" dirty="0" smtClean="0"/>
              <a:t> </a:t>
            </a:r>
            <a:r>
              <a:rPr lang="en-IN" dirty="0" smtClean="0"/>
              <a:t>signal is used to receive the hold request signal from the output device. In the slave mode, it is connected with a DRQ input line 8257. In Master mode, it is connected with HOLD input of the CPU.</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err="1" smtClean="0"/>
              <a:t>HLDA:It</a:t>
            </a:r>
            <a:r>
              <a:rPr lang="en-IN" dirty="0" smtClean="0"/>
              <a:t> </a:t>
            </a:r>
            <a:r>
              <a:rPr lang="en-IN" dirty="0" smtClean="0"/>
              <a:t>is the hold acknowledgement signal which indicates the DMA controller that the bus has been granted to the requesting peripheral by the CPU when it is set to 1.</a:t>
            </a:r>
          </a:p>
          <a:p>
            <a:r>
              <a:rPr lang="en-IN" dirty="0" err="1" smtClean="0"/>
              <a:t>MEMR:It</a:t>
            </a:r>
            <a:r>
              <a:rPr lang="en-IN" dirty="0" smtClean="0"/>
              <a:t> </a:t>
            </a:r>
            <a:r>
              <a:rPr lang="en-IN" dirty="0" smtClean="0"/>
              <a:t>is the low memory read signal, which is used to read the data from the addressed memory locations during DMA read cycles.</a:t>
            </a:r>
          </a:p>
          <a:p>
            <a:r>
              <a:rPr lang="en-IN" dirty="0" err="1" smtClean="0"/>
              <a:t>MEMW:It</a:t>
            </a:r>
            <a:r>
              <a:rPr lang="en-IN" dirty="0" smtClean="0"/>
              <a:t> </a:t>
            </a:r>
            <a:r>
              <a:rPr lang="en-IN" dirty="0" smtClean="0"/>
              <a:t>is the active-low three state signal which is used to write the data to the addressed memory location during DMA write operation.</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err="1" smtClean="0"/>
              <a:t>ADST:This</a:t>
            </a:r>
            <a:r>
              <a:rPr lang="en-IN" dirty="0" smtClean="0"/>
              <a:t> </a:t>
            </a:r>
            <a:r>
              <a:rPr lang="en-IN" dirty="0" smtClean="0"/>
              <a:t>signal is used to convert the higher byte of the memory address generated by the DMA controller into the latches.</a:t>
            </a:r>
          </a:p>
          <a:p>
            <a:r>
              <a:rPr lang="en-IN" dirty="0" err="1" smtClean="0"/>
              <a:t>AEN:This</a:t>
            </a:r>
            <a:r>
              <a:rPr lang="en-IN" dirty="0" smtClean="0"/>
              <a:t> </a:t>
            </a:r>
            <a:r>
              <a:rPr lang="en-IN" dirty="0" smtClean="0"/>
              <a:t>signal is used to disable the address bus/data bus.</a:t>
            </a:r>
          </a:p>
          <a:p>
            <a:r>
              <a:rPr lang="en-IN" smtClean="0"/>
              <a:t>TC:It</a:t>
            </a:r>
            <a:r>
              <a:rPr lang="en-IN" dirty="0" smtClean="0"/>
              <a:t> </a:t>
            </a:r>
            <a:r>
              <a:rPr lang="en-IN" dirty="0" smtClean="0"/>
              <a:t>stands for ‘Terminal Count’, which indicates the present DMA cycle to the present peripheral devices.</a:t>
            </a:r>
          </a:p>
          <a:p>
            <a:pPr>
              <a:buNone/>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err="1" smtClean="0"/>
              <a:t>MARK:The</a:t>
            </a:r>
            <a:r>
              <a:rPr lang="en-IN" dirty="0" smtClean="0"/>
              <a:t> </a:t>
            </a:r>
            <a:r>
              <a:rPr lang="en-IN" dirty="0" smtClean="0"/>
              <a:t>mark will be activated after each 128 cycles or integral multiples of it from the beginning. It indicates the current DMA cycle is the 128th cycle since the previous MARK output to the selected peripheral device.</a:t>
            </a:r>
          </a:p>
          <a:p>
            <a:r>
              <a:rPr lang="en-IN" dirty="0" err="1" smtClean="0"/>
              <a:t>V</a:t>
            </a:r>
            <a:r>
              <a:rPr lang="en-IN" baseline="-25000" dirty="0" err="1" smtClean="0"/>
              <a:t>cc</a:t>
            </a:r>
            <a:r>
              <a:rPr lang="en-IN" baseline="-25000" dirty="0" smtClean="0"/>
              <a:t> </a:t>
            </a:r>
            <a:r>
              <a:rPr lang="en-IN" baseline="-25000" dirty="0" smtClean="0"/>
              <a:t>:</a:t>
            </a:r>
            <a:r>
              <a:rPr lang="en-IN" dirty="0" smtClean="0"/>
              <a:t> is </a:t>
            </a:r>
            <a:r>
              <a:rPr lang="en-IN" dirty="0" smtClean="0"/>
              <a:t>the power signal which is required for the operation of the circuit.</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DMA stands for Direct Memory Access. It is designed by Intel to transfer data at the fastest rate</a:t>
            </a:r>
            <a:r>
              <a:rPr lang="en-IN" dirty="0" smtClean="0"/>
              <a:t>.</a:t>
            </a:r>
          </a:p>
          <a:p>
            <a:r>
              <a:rPr lang="en-IN" dirty="0" smtClean="0"/>
              <a:t> </a:t>
            </a:r>
            <a:r>
              <a:rPr lang="en-IN" dirty="0" smtClean="0"/>
              <a:t>It allows the device to transfer the data directly to/from memory without any interference of the CPU.</a:t>
            </a:r>
          </a:p>
          <a:p>
            <a:r>
              <a:rPr lang="en-IN" dirty="0" smtClean="0"/>
              <a:t>Using a DMA controller, the device requests the CPU to hold its data, address and control bus, so the device is free to transfer data directly to/from the memory. </a:t>
            </a:r>
            <a:endParaRPr lang="en-IN" dirty="0" smtClean="0"/>
          </a:p>
          <a:p>
            <a:r>
              <a:rPr lang="en-IN" dirty="0" smtClean="0"/>
              <a:t>The </a:t>
            </a:r>
            <a:r>
              <a:rPr lang="en-IN" dirty="0" smtClean="0"/>
              <a:t>DMA data transfer is initiated only after receiving HLDA signal from the CPU.</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How </a:t>
            </a:r>
            <a:r>
              <a:rPr lang="en-IN" dirty="0" smtClean="0"/>
              <a:t>DMA Operations are Performed?</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Following </a:t>
            </a:r>
            <a:r>
              <a:rPr lang="en-IN" dirty="0" smtClean="0"/>
              <a:t>is the sequence of operations performed by a DMA −</a:t>
            </a:r>
          </a:p>
          <a:p>
            <a:r>
              <a:rPr lang="en-IN" dirty="0" smtClean="0"/>
              <a:t>Initially, when any device has to send data between the device and the memory, the device has to send DMA request (DRQ) to DMA controller.</a:t>
            </a:r>
          </a:p>
          <a:p>
            <a:r>
              <a:rPr lang="en-IN" dirty="0" smtClean="0"/>
              <a:t>The DMA controller sends Hold request (HRQ) to the CPU and waits for the CPU to assert the HLDA.</a:t>
            </a:r>
          </a:p>
          <a:p>
            <a:r>
              <a:rPr lang="en-IN" dirty="0" smtClean="0"/>
              <a:t>Then the microprocessor tri-states all the data bus, address bus, and control bus. The CPU leaves the control over bus and acknowledges the HOLD request through HLDA signal.</a:t>
            </a:r>
          </a:p>
          <a:p>
            <a:r>
              <a:rPr lang="en-IN" dirty="0" smtClean="0"/>
              <a:t>Now the CPU is in HOLD state and the DMA controller has to manage the operations over buses between the CPU, memory, and I/O devices.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 CONTROLLER</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It is like a processor</a:t>
            </a:r>
          </a:p>
          <a:p>
            <a:r>
              <a:rPr lang="en-US" dirty="0" smtClean="0"/>
              <a:t>It has a capability of copying data from one location to another location at high speeds</a:t>
            </a:r>
          </a:p>
          <a:p>
            <a:r>
              <a:rPr lang="en-US" dirty="0" smtClean="0"/>
              <a:t>Transfer between memory &amp; peripherals through s/w</a:t>
            </a:r>
          </a:p>
          <a:p>
            <a:r>
              <a:rPr lang="en-US" dirty="0" smtClean="0"/>
              <a:t>3 states , modes</a:t>
            </a:r>
          </a:p>
          <a:p>
            <a:pPr marL="571500" indent="-571500">
              <a:buFont typeface="+mj-lt"/>
              <a:buAutoNum type="romanLcPeriod"/>
            </a:pPr>
            <a:r>
              <a:rPr lang="en-US" dirty="0" smtClean="0"/>
              <a:t>Idle state – not used by peripheral devices</a:t>
            </a:r>
          </a:p>
          <a:p>
            <a:pPr marL="571500" indent="-571500">
              <a:buFont typeface="+mj-lt"/>
              <a:buAutoNum type="romanLcPeriod"/>
            </a:pPr>
            <a:r>
              <a:rPr lang="en-US" dirty="0" smtClean="0"/>
              <a:t>Master mode: DMA </a:t>
            </a:r>
            <a:r>
              <a:rPr lang="en-US" dirty="0" err="1" smtClean="0"/>
              <a:t>ctrller</a:t>
            </a:r>
            <a:r>
              <a:rPr lang="en-US" dirty="0" smtClean="0"/>
              <a:t> is controlling the buses for data transfer b/w them</a:t>
            </a:r>
          </a:p>
          <a:p>
            <a:pPr marL="571500" indent="-571500">
              <a:buFont typeface="+mj-lt"/>
              <a:buAutoNum type="romanLcPeriod"/>
            </a:pPr>
            <a:r>
              <a:rPr lang="en-US" dirty="0" smtClean="0"/>
              <a:t>Slave mode – or state mp read/write the DMA</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Features </a:t>
            </a:r>
            <a:r>
              <a:rPr lang="en-IN" dirty="0" smtClean="0"/>
              <a:t>of 8257</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 </a:t>
            </a:r>
            <a:r>
              <a:rPr lang="en-IN" dirty="0" smtClean="0"/>
              <a:t>It has </a:t>
            </a:r>
            <a:r>
              <a:rPr lang="en-IN" dirty="0" smtClean="0"/>
              <a:t>four channels which can be used over four I/O devices.</a:t>
            </a:r>
          </a:p>
          <a:p>
            <a:r>
              <a:rPr lang="en-IN" dirty="0" smtClean="0"/>
              <a:t>Each channel has 16-bit address and 14-bit counter.</a:t>
            </a:r>
          </a:p>
          <a:p>
            <a:r>
              <a:rPr lang="en-IN" dirty="0" smtClean="0"/>
              <a:t>Each channel can transfer data up to 64kb.</a:t>
            </a:r>
          </a:p>
          <a:p>
            <a:r>
              <a:rPr lang="en-IN" dirty="0" smtClean="0"/>
              <a:t>Each channel can be programmed independently.</a:t>
            </a:r>
          </a:p>
          <a:p>
            <a:r>
              <a:rPr lang="en-IN" dirty="0" smtClean="0"/>
              <a:t>Each channel can perform read transfer, write transfer and verify transfer operations.</a:t>
            </a:r>
          </a:p>
          <a:p>
            <a:r>
              <a:rPr lang="en-IN" dirty="0" smtClean="0"/>
              <a:t>It generates MARK signal to the peripheral device that 128 bytes have been transferred.</a:t>
            </a:r>
          </a:p>
          <a:p>
            <a:r>
              <a:rPr lang="en-IN" dirty="0" smtClean="0"/>
              <a:t>It requires a single phase clock.</a:t>
            </a:r>
          </a:p>
          <a:p>
            <a:r>
              <a:rPr lang="en-IN" dirty="0" smtClean="0"/>
              <a:t>Its frequency ranges from 250Hz to 3MHz.</a:t>
            </a:r>
          </a:p>
          <a:p>
            <a:r>
              <a:rPr lang="en-IN" dirty="0" smtClean="0"/>
              <a:t>It operates in 2 modes, i.e., </a:t>
            </a:r>
            <a:r>
              <a:rPr lang="en-IN" b="1" dirty="0" smtClean="0"/>
              <a:t>Master mode</a:t>
            </a:r>
            <a:r>
              <a:rPr lang="en-IN" dirty="0" smtClean="0"/>
              <a:t> and </a:t>
            </a:r>
            <a:r>
              <a:rPr lang="en-IN" b="1" dirty="0" smtClean="0"/>
              <a:t>Slave mode</a:t>
            </a:r>
            <a:r>
              <a:rPr lang="en-IN" dirty="0" smtClean="0"/>
              <a: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8257 Architecture</a:t>
            </a:r>
            <a:br>
              <a:rPr lang="en-IN" dirty="0" smtClean="0"/>
            </a:br>
            <a:endParaRPr lang="en-IN" dirty="0"/>
          </a:p>
        </p:txBody>
      </p:sp>
      <p:sp>
        <p:nvSpPr>
          <p:cNvPr id="3" name="Content Placeholder 2"/>
          <p:cNvSpPr>
            <a:spLocks noGrp="1"/>
          </p:cNvSpPr>
          <p:nvPr>
            <p:ph idx="1"/>
          </p:nvPr>
        </p:nvSpPr>
        <p:spPr/>
        <p:txBody>
          <a:bodyPr/>
          <a:lstStyle/>
          <a:p>
            <a:pPr>
              <a:buNone/>
            </a:pPr>
            <a:r>
              <a:rPr lang="en-IN" dirty="0" smtClean="0"/>
              <a:t/>
            </a:r>
            <a:br>
              <a:rPr lang="en-IN" dirty="0" smtClean="0"/>
            </a:br>
            <a:endParaRPr lang="en-IN" dirty="0"/>
          </a:p>
        </p:txBody>
      </p:sp>
      <p:pic>
        <p:nvPicPr>
          <p:cNvPr id="4" name="Picture 3" descr="8257 Architecture"/>
          <p:cNvPicPr/>
          <p:nvPr/>
        </p:nvPicPr>
        <p:blipFill>
          <a:blip r:embed="rId2"/>
          <a:srcRect/>
          <a:stretch>
            <a:fillRect/>
          </a:stretch>
        </p:blipFill>
        <p:spPr bwMode="auto">
          <a:xfrm>
            <a:off x="304800" y="1524000"/>
            <a:ext cx="8381999" cy="4876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r>
            <a:br>
              <a:rPr lang="en-IN" dirty="0" smtClean="0"/>
            </a:br>
            <a:r>
              <a:rPr lang="en-IN" dirty="0" smtClean="0"/>
              <a:t>8257 </a:t>
            </a:r>
            <a:r>
              <a:rPr lang="en-IN" dirty="0" smtClean="0"/>
              <a:t>Pin Description</a:t>
            </a:r>
            <a:br>
              <a:rPr lang="en-IN" dirty="0" smtClean="0"/>
            </a:br>
            <a:r>
              <a:rPr lang="en-IN" dirty="0" smtClean="0"/>
              <a:t/>
            </a:r>
            <a:br>
              <a:rPr lang="en-IN" dirty="0" smtClean="0"/>
            </a:br>
            <a:endParaRPr lang="en-IN" dirty="0"/>
          </a:p>
        </p:txBody>
      </p:sp>
      <p:pic>
        <p:nvPicPr>
          <p:cNvPr id="4" name="Content Placeholder 3" descr="8257 Pin Diagram"/>
          <p:cNvPicPr>
            <a:picLocks noGrp="1"/>
          </p:cNvPicPr>
          <p:nvPr>
            <p:ph idx="1"/>
          </p:nvPr>
        </p:nvPicPr>
        <p:blipFill>
          <a:blip r:embed="rId2"/>
          <a:srcRect/>
          <a:stretch>
            <a:fillRect/>
          </a:stretch>
        </p:blipFill>
        <p:spPr bwMode="auto">
          <a:xfrm>
            <a:off x="1219200" y="1600200"/>
            <a:ext cx="6553200" cy="5105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smtClean="0"/>
              <a:t>DRQ</a:t>
            </a:r>
            <a:r>
              <a:rPr lang="en-IN" baseline="-25000" dirty="0" smtClean="0"/>
              <a:t>0</a:t>
            </a:r>
            <a:r>
              <a:rPr lang="en-IN" dirty="0" smtClean="0"/>
              <a:t>−DRQ</a:t>
            </a:r>
            <a:r>
              <a:rPr lang="en-IN" b="1" dirty="0" smtClean="0"/>
              <a:t>3</a:t>
            </a:r>
            <a:endParaRPr lang="en-IN" dirty="0" smtClean="0"/>
          </a:p>
          <a:p>
            <a:r>
              <a:rPr lang="en-IN" dirty="0" smtClean="0"/>
              <a:t>These are the four individual channel DMA request inputs, which are used by the peripheral devices for using DMA services. When the fixed priority mode is selected, then DRQ</a:t>
            </a:r>
            <a:r>
              <a:rPr lang="en-IN" baseline="-25000" dirty="0" smtClean="0"/>
              <a:t>0</a:t>
            </a:r>
            <a:r>
              <a:rPr lang="en-IN" dirty="0" smtClean="0"/>
              <a:t> has the highest priority and DRQ</a:t>
            </a:r>
            <a:r>
              <a:rPr lang="en-IN" baseline="-25000" dirty="0" smtClean="0"/>
              <a:t>3</a:t>
            </a:r>
            <a:r>
              <a:rPr lang="en-IN" dirty="0" smtClean="0"/>
              <a:t> has the lowest priority among them.</a:t>
            </a:r>
          </a:p>
          <a:p>
            <a:r>
              <a:rPr lang="en-IN" dirty="0" err="1" smtClean="0"/>
              <a:t>DACK</a:t>
            </a:r>
            <a:r>
              <a:rPr lang="en-IN" baseline="-25000" dirty="0" err="1" smtClean="0"/>
              <a:t>o</a:t>
            </a:r>
            <a:r>
              <a:rPr lang="en-IN" dirty="0" smtClean="0"/>
              <a:t> − DACK</a:t>
            </a:r>
            <a:r>
              <a:rPr lang="en-IN" baseline="-25000" dirty="0" smtClean="0"/>
              <a:t>3</a:t>
            </a:r>
            <a:endParaRPr lang="en-IN" dirty="0" smtClean="0"/>
          </a:p>
          <a:p>
            <a:r>
              <a:rPr lang="en-IN" dirty="0" smtClean="0"/>
              <a:t>These are the active-low DMA acknowledge lines, which updates the requesting peripheral about the status of their request by the CPU. These lines can also act as strobe lines for the requesting devices.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smtClean="0"/>
              <a:t>D</a:t>
            </a:r>
            <a:r>
              <a:rPr lang="en-IN" baseline="-25000" dirty="0" smtClean="0"/>
              <a:t>o</a:t>
            </a:r>
            <a:r>
              <a:rPr lang="en-IN" dirty="0" smtClean="0"/>
              <a:t> − </a:t>
            </a:r>
            <a:r>
              <a:rPr lang="en-IN" dirty="0" smtClean="0"/>
              <a:t>D</a:t>
            </a:r>
            <a:r>
              <a:rPr lang="en-IN" baseline="-25000" dirty="0" smtClean="0"/>
              <a:t>7</a:t>
            </a:r>
            <a:r>
              <a:rPr lang="en-IN" dirty="0" smtClean="0"/>
              <a:t> :These </a:t>
            </a:r>
            <a:r>
              <a:rPr lang="en-IN" dirty="0" smtClean="0"/>
              <a:t>are bidirectional, data lines which are used to interface the system bus with the internal data bus of DMA controller. In the Slave mode, it carries command words to 8257 and status word from 8257. In the master mode, these lines are used to send higher byte of the generated address to the latch. This address is further latched using ADSTB signal.</a:t>
            </a:r>
          </a:p>
          <a:p>
            <a:r>
              <a:rPr lang="en-IN" dirty="0" smtClean="0"/>
              <a:t>IOR :It </a:t>
            </a:r>
            <a:r>
              <a:rPr lang="en-IN" dirty="0" smtClean="0"/>
              <a:t>is an active-low bidirectional tri-state input line, which is used by the CPU to read internal registers of 8257 in the Slave mode. In the master mode, it is used to read data from the peripheral devices during a memory write cycle.</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558</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Unit – 2 Assembly Language programming</vt:lpstr>
      <vt:lpstr>DMA</vt:lpstr>
      <vt:lpstr> How DMA Operations are Performed? </vt:lpstr>
      <vt:lpstr>DMA CONTROLLER</vt:lpstr>
      <vt:lpstr> Features of 8257 </vt:lpstr>
      <vt:lpstr>8257 Architecture </vt:lpstr>
      <vt:lpstr>  8257 Pin Description  </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ECE-Zeenath</dc:creator>
  <cp:lastModifiedBy>ECE-Zeenath</cp:lastModifiedBy>
  <cp:revision>5</cp:revision>
  <dcterms:created xsi:type="dcterms:W3CDTF">2006-08-16T00:00:00Z</dcterms:created>
  <dcterms:modified xsi:type="dcterms:W3CDTF">2020-02-19T05:01:54Z</dcterms:modified>
</cp:coreProperties>
</file>