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.png"/><Relationship Id="rId7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2.png"/><Relationship Id="rId7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2.png"/><Relationship Id="rId7" Type="http://schemas.openxmlformats.org/officeDocument/2006/relationships/image" Target="../media/image7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533400"/>
            <a:ext cx="6858000" cy="5544820"/>
          </a:xfrm>
          <a:prstGeom prst="rect">
            <a:avLst/>
          </a:prstGeom>
        </p:spPr>
      </p:pic>
      <p:sp>
        <p:nvSpPr>
          <p:cNvPr id="5" name="text 1"/>
          <p:cNvSpPr txBox="1"/>
          <p:nvPr/>
        </p:nvSpPr>
        <p:spPr>
          <a:xfrm>
            <a:off x="1841500" y="2883789"/>
            <a:ext cx="4955540" cy="9354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539" b="1" spc="10" dirty="0">
                <a:solidFill>
                  <a:srgbClr val="FFFF00"/>
                </a:solidFill>
                <a:latin typeface="Arial"/>
                <a:cs typeface="Arial"/>
              </a:rPr>
              <a:t>Weathering</a:t>
            </a:r>
            <a:endParaRPr sz="43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4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5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0" y="3581400"/>
            <a:ext cx="5648960" cy="3075940"/>
          </a:xfrm>
          <a:prstGeom prst="rect">
            <a:avLst/>
          </a:prstGeom>
        </p:spPr>
      </p:pic>
      <p:pic>
        <p:nvPicPr>
          <p:cNvPr id="56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9800" y="381000"/>
            <a:ext cx="2694940" cy="3990340"/>
          </a:xfrm>
          <a:prstGeom prst="rect">
            <a:avLst/>
          </a:prstGeom>
        </p:spPr>
      </p:pic>
      <p:pic>
        <p:nvPicPr>
          <p:cNvPr id="57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455930"/>
            <a:ext cx="4286250" cy="29248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9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1219200" y="990600"/>
            <a:ext cx="3799438" cy="4878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lang="en-US" sz="3170" spc="10" dirty="0" smtClean="0">
                <a:solidFill>
                  <a:srgbClr val="009999"/>
                </a:solidFill>
                <a:latin typeface="Arial"/>
                <a:cs typeface="Arial"/>
              </a:rPr>
              <a:t> </a:t>
            </a:r>
            <a:r>
              <a:rPr lang="en-US" sz="3170" b="1" spc="10" dirty="0" smtClean="0">
                <a:solidFill>
                  <a:srgbClr val="009999"/>
                </a:solidFill>
                <a:latin typeface="Arial"/>
                <a:cs typeface="Arial"/>
              </a:rPr>
              <a:t>Abrasion</a:t>
            </a:r>
            <a:r>
              <a:rPr sz="3170" spc="10" smtClean="0">
                <a:solidFill>
                  <a:srgbClr val="FFFFFF"/>
                </a:solidFill>
                <a:latin typeface="Comic Sans MS"/>
                <a:cs typeface="Comic Sans MS"/>
              </a:rPr>
              <a:t>:  </a:t>
            </a:r>
            <a:r>
              <a:rPr sz="3170" b="1" spc="10" dirty="0">
                <a:solidFill>
                  <a:srgbClr val="FFFFFF"/>
                </a:solidFill>
                <a:latin typeface="Arial"/>
                <a:cs typeface="Arial"/>
              </a:rPr>
              <a:t>wearing</a:t>
            </a:r>
            <a:endParaRPr sz="3100">
              <a:latin typeface="Arial"/>
              <a:cs typeface="Arial"/>
            </a:endParaRPr>
          </a:p>
        </p:txBody>
      </p:sp>
      <p:pic>
        <p:nvPicPr>
          <p:cNvPr id="60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7115" y="1439545"/>
            <a:ext cx="1499869" cy="29210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5072380" y="960577"/>
            <a:ext cx="2721254" cy="56611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FFFFFF"/>
                </a:solidFill>
                <a:latin typeface="Comic Sans MS"/>
                <a:cs typeface="Comic Sans MS"/>
              </a:rPr>
              <a:t> away by solid</a:t>
            </a:r>
            <a:endParaRPr sz="3200">
              <a:latin typeface="Comic Sans MS"/>
              <a:cs typeface="Comic Sans MS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1539240" y="1607057"/>
            <a:ext cx="1862124" cy="45354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110" b="1" spc="10" dirty="0">
                <a:solidFill>
                  <a:srgbClr val="FFFFFF"/>
                </a:solidFill>
                <a:latin typeface="Arial"/>
                <a:cs typeface="Arial"/>
              </a:rPr>
              <a:t>particles</a:t>
            </a:r>
            <a:endParaRPr sz="3100">
              <a:latin typeface="Arial"/>
              <a:cs typeface="Arial"/>
            </a:endParaRPr>
          </a:p>
        </p:txBody>
      </p:sp>
      <p:pic>
        <p:nvPicPr>
          <p:cNvPr id="61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635" y="2005965"/>
            <a:ext cx="1718310" cy="29210"/>
          </a:xfrm>
          <a:prstGeom prst="rect">
            <a:avLst/>
          </a:prstGeom>
        </p:spPr>
      </p:pic>
      <p:pic>
        <p:nvPicPr>
          <p:cNvPr id="62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495550"/>
            <a:ext cx="4800600" cy="3600450"/>
          </a:xfrm>
          <a:prstGeom prst="rect">
            <a:avLst/>
          </a:prstGeom>
        </p:spPr>
      </p:pic>
      <p:sp>
        <p:nvSpPr>
          <p:cNvPr id="6" name="text 1"/>
          <p:cNvSpPr txBox="1"/>
          <p:nvPr/>
        </p:nvSpPr>
        <p:spPr>
          <a:xfrm>
            <a:off x="927100" y="6118403"/>
            <a:ext cx="1910867" cy="3184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6600FF"/>
                </a:solidFill>
                <a:latin typeface="Comic Sans MS"/>
                <a:cs typeface="Comic Sans MS"/>
              </a:rPr>
              <a:t>Wind-blown Sand</a:t>
            </a:r>
            <a:endParaRPr sz="1800">
              <a:latin typeface="Comic Sans MS"/>
              <a:cs typeface="Comic Sans MS"/>
            </a:endParaRPr>
          </a:p>
        </p:txBody>
      </p:sp>
      <p:pic>
        <p:nvPicPr>
          <p:cNvPr id="63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0" y="2133600"/>
            <a:ext cx="3048000" cy="2028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5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1562100" y="960577"/>
            <a:ext cx="4908075" cy="46474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lang="en-US" sz="2800" b="1" spc="10" dirty="0" smtClean="0">
                <a:solidFill>
                  <a:srgbClr val="009999"/>
                </a:solidFill>
                <a:latin typeface="Arial"/>
                <a:cs typeface="Arial"/>
              </a:rPr>
              <a:t>Unloading </a:t>
            </a:r>
            <a:r>
              <a:rPr sz="3020" spc="10" smtClean="0">
                <a:solidFill>
                  <a:srgbClr val="FFFFFF"/>
                </a:solidFill>
                <a:latin typeface="Comic Sans MS"/>
                <a:cs typeface="Comic Sans MS"/>
              </a:rPr>
              <a:t>:  </a:t>
            </a:r>
            <a:r>
              <a:rPr sz="3020" spc="10" dirty="0">
                <a:solidFill>
                  <a:srgbClr val="FFFFFF"/>
                </a:solidFill>
                <a:latin typeface="Comic Sans MS"/>
                <a:cs typeface="Comic Sans MS"/>
              </a:rPr>
              <a:t>the </a:t>
            </a:r>
            <a:r>
              <a:rPr sz="3020" b="1" spc="10" dirty="0">
                <a:solidFill>
                  <a:srgbClr val="FFFFFF"/>
                </a:solidFill>
                <a:latin typeface="Arial"/>
                <a:cs typeface="Arial"/>
              </a:rPr>
              <a:t>expanding</a:t>
            </a:r>
            <a:endParaRPr sz="3000">
              <a:latin typeface="Arial"/>
              <a:cs typeface="Arial"/>
            </a:endParaRPr>
          </a:p>
        </p:txBody>
      </p:sp>
      <p:pic>
        <p:nvPicPr>
          <p:cNvPr id="66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7865" y="1439545"/>
            <a:ext cx="1938020" cy="29210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1600200" y="990600"/>
            <a:ext cx="6474967" cy="16677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892040">
              <a:lnSpc>
                <a:spcPct val="100000"/>
              </a:lnSpc>
            </a:pPr>
            <a:r>
              <a:rPr sz="3200" spc="10" dirty="0">
                <a:solidFill>
                  <a:srgbClr val="FFFFFF"/>
                </a:solidFill>
                <a:latin typeface="Comic Sans MS"/>
                <a:cs typeface="Comic Sans MS"/>
              </a:rPr>
              <a:t> of high</a:t>
            </a:r>
            <a:endParaRPr sz="3200">
              <a:latin typeface="Comic Sans MS"/>
              <a:cs typeface="Comic Sans MS"/>
            </a:endParaRPr>
          </a:p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FFFFFF"/>
                </a:solidFill>
                <a:latin typeface="Comic Sans MS"/>
                <a:cs typeface="Comic Sans MS"/>
              </a:rPr>
              <a:t>pressure rock when exposed to a</a:t>
            </a:r>
            <a:endParaRPr sz="3200">
              <a:latin typeface="Comic Sans MS"/>
              <a:cs typeface="Comic Sans MS"/>
            </a:endParaRPr>
          </a:p>
          <a:p>
            <a:pPr marL="0">
              <a:lnSpc>
                <a:spcPct val="100000"/>
              </a:lnSpc>
            </a:pPr>
            <a:r>
              <a:rPr sz="3200" b="1" spc="10" dirty="0">
                <a:solidFill>
                  <a:srgbClr val="FFFFFF"/>
                </a:solidFill>
                <a:latin typeface="Arial"/>
                <a:cs typeface="Arial"/>
              </a:rPr>
              <a:t>lower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67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635" y="2573655"/>
            <a:ext cx="1054099" cy="29209"/>
          </a:xfrm>
          <a:prstGeom prst="rect">
            <a:avLst/>
          </a:prstGeom>
        </p:spPr>
      </p:pic>
      <p:sp>
        <p:nvSpPr>
          <p:cNvPr id="5" name="text 1"/>
          <p:cNvSpPr txBox="1"/>
          <p:nvPr/>
        </p:nvSpPr>
        <p:spPr>
          <a:xfrm>
            <a:off x="2743200" y="1981200"/>
            <a:ext cx="1904390" cy="56611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FFFFFF"/>
                </a:solidFill>
                <a:latin typeface="Comic Sans MS"/>
                <a:cs typeface="Comic Sans MS"/>
              </a:rPr>
              <a:t> pressure</a:t>
            </a:r>
            <a:endParaRPr sz="3200">
              <a:latin typeface="Comic Sans MS"/>
              <a:cs typeface="Comic Sans MS"/>
            </a:endParaRPr>
          </a:p>
        </p:txBody>
      </p:sp>
      <p:pic>
        <p:nvPicPr>
          <p:cNvPr id="68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3048000"/>
            <a:ext cx="4572000" cy="2971800"/>
          </a:xfrm>
          <a:prstGeom prst="rect">
            <a:avLst/>
          </a:prstGeom>
        </p:spPr>
      </p:pic>
      <p:sp>
        <p:nvSpPr>
          <p:cNvPr id="6" name="text 1"/>
          <p:cNvSpPr txBox="1"/>
          <p:nvPr/>
        </p:nvSpPr>
        <p:spPr>
          <a:xfrm>
            <a:off x="5881370" y="2463342"/>
            <a:ext cx="2734284" cy="38846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00"/>
                </a:solidFill>
                <a:latin typeface="Comic Sans MS"/>
                <a:cs typeface="Comic Sans MS"/>
              </a:rPr>
              <a:t>Classic sheeted granite</a:t>
            </a:r>
            <a:endParaRPr sz="1800">
              <a:solidFill>
                <a:srgbClr val="FFFF00"/>
              </a:solidFill>
              <a:latin typeface="Comic Sans MS"/>
              <a:cs typeface="Comic Sans MS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00"/>
                </a:solidFill>
                <a:latin typeface="Comic Sans MS"/>
                <a:cs typeface="Comic Sans MS"/>
              </a:rPr>
              <a:t>along the Tioga Road,</a:t>
            </a:r>
            <a:endParaRPr sz="1800">
              <a:solidFill>
                <a:srgbClr val="FFFF00"/>
              </a:solidFill>
              <a:latin typeface="Comic Sans MS"/>
              <a:cs typeface="Comic Sans MS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00"/>
                </a:solidFill>
                <a:latin typeface="Comic Sans MS"/>
                <a:cs typeface="Comic Sans MS"/>
              </a:rPr>
              <a:t>Yosemite National Park.</a:t>
            </a:r>
            <a:endParaRPr sz="1800">
              <a:solidFill>
                <a:srgbClr val="FFFF00"/>
              </a:solidFill>
              <a:latin typeface="Comic Sans MS"/>
              <a:cs typeface="Comic Sans MS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00"/>
                </a:solidFill>
                <a:latin typeface="Comic Sans MS"/>
                <a:cs typeface="Comic Sans MS"/>
              </a:rPr>
              <a:t>The granite is broken</a:t>
            </a:r>
            <a:endParaRPr sz="1800">
              <a:solidFill>
                <a:srgbClr val="FFFF00"/>
              </a:solidFill>
              <a:latin typeface="Comic Sans MS"/>
              <a:cs typeface="Comic Sans MS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00"/>
                </a:solidFill>
                <a:latin typeface="Comic Sans MS"/>
                <a:cs typeface="Comic Sans MS"/>
              </a:rPr>
              <a:t>into gently dipping plates</a:t>
            </a:r>
            <a:endParaRPr sz="1800">
              <a:solidFill>
                <a:srgbClr val="FFFF00"/>
              </a:solidFill>
              <a:latin typeface="Comic Sans MS"/>
              <a:cs typeface="Comic Sans MS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00"/>
                </a:solidFill>
                <a:latin typeface="Comic Sans MS"/>
                <a:cs typeface="Comic Sans MS"/>
              </a:rPr>
              <a:t>by unloading joints.</a:t>
            </a:r>
            <a:endParaRPr sz="1800">
              <a:solidFill>
                <a:srgbClr val="FFFF00"/>
              </a:solidFill>
              <a:latin typeface="Comic Sans MS"/>
              <a:cs typeface="Comic Sans MS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00"/>
                </a:solidFill>
                <a:latin typeface="Comic Sans MS"/>
                <a:cs typeface="Comic Sans MS"/>
              </a:rPr>
              <a:t>Unloading joints</a:t>
            </a:r>
            <a:endParaRPr sz="1800">
              <a:solidFill>
                <a:srgbClr val="FFFF00"/>
              </a:solidFill>
              <a:latin typeface="Comic Sans MS"/>
              <a:cs typeface="Comic Sans MS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00"/>
                </a:solidFill>
                <a:latin typeface="Comic Sans MS"/>
                <a:cs typeface="Comic Sans MS"/>
              </a:rPr>
              <a:t>probably form as the</a:t>
            </a:r>
            <a:endParaRPr sz="1800">
              <a:solidFill>
                <a:srgbClr val="FFFF00"/>
              </a:solidFill>
              <a:latin typeface="Comic Sans MS"/>
              <a:cs typeface="Comic Sans MS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00"/>
                </a:solidFill>
                <a:latin typeface="Comic Sans MS"/>
                <a:cs typeface="Comic Sans MS"/>
              </a:rPr>
              <a:t>rock is exposed by</a:t>
            </a:r>
            <a:endParaRPr sz="1800">
              <a:solidFill>
                <a:srgbClr val="FFFF00"/>
              </a:solidFill>
              <a:latin typeface="Comic Sans MS"/>
              <a:cs typeface="Comic Sans MS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00"/>
                </a:solidFill>
                <a:latin typeface="Comic Sans MS"/>
                <a:cs typeface="Comic Sans MS"/>
              </a:rPr>
              <a:t>erosion. These joints,</a:t>
            </a:r>
            <a:endParaRPr sz="1800">
              <a:solidFill>
                <a:srgbClr val="FFFF00"/>
              </a:solidFill>
              <a:latin typeface="Comic Sans MS"/>
              <a:cs typeface="Comic Sans MS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00"/>
                </a:solidFill>
                <a:latin typeface="Comic Sans MS"/>
                <a:cs typeface="Comic Sans MS"/>
              </a:rPr>
              <a:t>and others that are</a:t>
            </a:r>
            <a:endParaRPr sz="1800">
              <a:solidFill>
                <a:srgbClr val="FFFF00"/>
              </a:solidFill>
              <a:latin typeface="Comic Sans MS"/>
              <a:cs typeface="Comic Sans MS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00"/>
                </a:solidFill>
                <a:latin typeface="Comic Sans MS"/>
                <a:cs typeface="Comic Sans MS"/>
              </a:rPr>
              <a:t>more steeply oriented,</a:t>
            </a:r>
            <a:endParaRPr sz="1800">
              <a:solidFill>
                <a:srgbClr val="FFFF00"/>
              </a:solidFill>
              <a:latin typeface="Comic Sans MS"/>
              <a:cs typeface="Comic Sans MS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00"/>
                </a:solidFill>
                <a:latin typeface="Comic Sans MS"/>
                <a:cs typeface="Comic Sans MS"/>
              </a:rPr>
              <a:t>provide pathways for</a:t>
            </a:r>
            <a:endParaRPr sz="1800">
              <a:solidFill>
                <a:srgbClr val="FFFF00"/>
              </a:solidFill>
              <a:latin typeface="Comic Sans MS"/>
              <a:cs typeface="Comic Sans MS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00"/>
                </a:solidFill>
                <a:latin typeface="Comic Sans MS"/>
                <a:cs typeface="Comic Sans MS"/>
              </a:rPr>
              <a:t>water to enter the rock.</a:t>
            </a:r>
            <a:endParaRPr sz="180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0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1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228600"/>
            <a:ext cx="3810000" cy="261874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4357370" y="252273"/>
            <a:ext cx="4462275" cy="19643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FFFF00"/>
                </a:solidFill>
                <a:latin typeface="Arial"/>
                <a:cs typeface="Arial"/>
              </a:rPr>
              <a:t>Exfoliation  or  unloading</a:t>
            </a:r>
            <a:r>
              <a:rPr sz="1800" spc="10" dirty="0">
                <a:solidFill>
                  <a:srgbClr val="FFFF00"/>
                </a:solidFill>
                <a:latin typeface="Comic Sans MS"/>
                <a:cs typeface="Comic Sans MS"/>
              </a:rPr>
              <a:t> -</a:t>
            </a:r>
            <a:endParaRPr sz="1800">
              <a:solidFill>
                <a:srgbClr val="FFFF00"/>
              </a:solidFill>
              <a:latin typeface="Comic Sans MS"/>
              <a:cs typeface="Comic Sans MS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00"/>
                </a:solidFill>
                <a:latin typeface="Comic Sans MS"/>
                <a:cs typeface="Comic Sans MS"/>
              </a:rPr>
              <a:t>rock breaks off into leaves or sheets</a:t>
            </a:r>
            <a:endParaRPr sz="1800">
              <a:solidFill>
                <a:srgbClr val="FFFF00"/>
              </a:solidFill>
              <a:latin typeface="Comic Sans MS"/>
              <a:cs typeface="Comic Sans MS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00"/>
                </a:solidFill>
                <a:latin typeface="Comic Sans MS"/>
                <a:cs typeface="Comic Sans MS"/>
              </a:rPr>
              <a:t>along joints which parallel the ground</a:t>
            </a:r>
            <a:endParaRPr sz="1800">
              <a:solidFill>
                <a:srgbClr val="FFFF00"/>
              </a:solidFill>
              <a:latin typeface="Comic Sans MS"/>
              <a:cs typeface="Comic Sans MS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00"/>
                </a:solidFill>
                <a:latin typeface="Comic Sans MS"/>
                <a:cs typeface="Comic Sans MS"/>
              </a:rPr>
              <a:t>surface;</a:t>
            </a:r>
            <a:endParaRPr sz="1800">
              <a:solidFill>
                <a:srgbClr val="FFFF00"/>
              </a:solidFill>
              <a:latin typeface="Comic Sans MS"/>
              <a:cs typeface="Comic Sans MS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00"/>
                </a:solidFill>
                <a:latin typeface="Comic Sans MS"/>
                <a:cs typeface="Comic Sans MS"/>
              </a:rPr>
              <a:t>caused by expansion of rock due to uplift</a:t>
            </a:r>
            <a:endParaRPr sz="1800">
              <a:solidFill>
                <a:srgbClr val="FFFF00"/>
              </a:solidFill>
              <a:latin typeface="Comic Sans MS"/>
              <a:cs typeface="Comic Sans MS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00"/>
                </a:solidFill>
                <a:latin typeface="Comic Sans MS"/>
                <a:cs typeface="Comic Sans MS"/>
              </a:rPr>
              <a:t>and erosion; removal of pressure of deep</a:t>
            </a:r>
            <a:endParaRPr sz="1800">
              <a:solidFill>
                <a:srgbClr val="FFFF00"/>
              </a:solidFill>
              <a:latin typeface="Comic Sans MS"/>
              <a:cs typeface="Comic Sans MS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00"/>
                </a:solidFill>
                <a:latin typeface="Comic Sans MS"/>
                <a:cs typeface="Comic Sans MS"/>
              </a:rPr>
              <a:t>burial</a:t>
            </a:r>
            <a:endParaRPr sz="180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pic>
        <p:nvPicPr>
          <p:cNvPr id="72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7560" y="2349560"/>
            <a:ext cx="6578479" cy="4286129"/>
          </a:xfrm>
          <a:prstGeom prst="rect">
            <a:avLst/>
          </a:prstGeom>
        </p:spPr>
      </p:pic>
      <p:pic>
        <p:nvPicPr>
          <p:cNvPr id="73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0200" y="2362200"/>
            <a:ext cx="6553200" cy="4260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5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6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8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1752600" y="304800"/>
            <a:ext cx="6577122" cy="4878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lang="en-US" sz="3170" spc="10" dirty="0" smtClean="0">
                <a:solidFill>
                  <a:srgbClr val="009999"/>
                </a:solidFill>
                <a:latin typeface="Arial"/>
                <a:cs typeface="Arial"/>
              </a:rPr>
              <a:t> </a:t>
            </a:r>
            <a:r>
              <a:rPr lang="en-US" sz="3170" b="1" spc="10" dirty="0" smtClean="0">
                <a:solidFill>
                  <a:srgbClr val="009999"/>
                </a:solidFill>
                <a:latin typeface="Arial"/>
                <a:cs typeface="Arial"/>
              </a:rPr>
              <a:t>Contraction </a:t>
            </a:r>
            <a:r>
              <a:rPr sz="3170" spc="10" smtClean="0">
                <a:solidFill>
                  <a:srgbClr val="FFFFFF"/>
                </a:solidFill>
                <a:latin typeface="Comic Sans MS"/>
                <a:cs typeface="Comic Sans MS"/>
              </a:rPr>
              <a:t>due </a:t>
            </a:r>
            <a:r>
              <a:rPr sz="3170" spc="10" dirty="0">
                <a:solidFill>
                  <a:srgbClr val="FFFFFF"/>
                </a:solidFill>
                <a:latin typeface="Comic Sans MS"/>
                <a:cs typeface="Comic Sans MS"/>
              </a:rPr>
              <a:t>to </a:t>
            </a:r>
            <a:r>
              <a:rPr sz="3170" b="1" spc="10" dirty="0">
                <a:solidFill>
                  <a:srgbClr val="FFFFFF"/>
                </a:solidFill>
                <a:latin typeface="Arial"/>
                <a:cs typeface="Arial"/>
              </a:rPr>
              <a:t>crystallization</a:t>
            </a:r>
            <a:endParaRPr sz="3100">
              <a:latin typeface="Arial"/>
              <a:cs typeface="Arial"/>
            </a:endParaRPr>
          </a:p>
        </p:txBody>
      </p:sp>
      <p:pic>
        <p:nvPicPr>
          <p:cNvPr id="79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6085" y="906145"/>
            <a:ext cx="2790190" cy="29210"/>
          </a:xfrm>
          <a:prstGeom prst="rect">
            <a:avLst/>
          </a:prstGeom>
        </p:spPr>
      </p:pic>
      <p:pic>
        <p:nvPicPr>
          <p:cNvPr id="80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9490" y="4878070"/>
            <a:ext cx="1791970" cy="1706880"/>
          </a:xfrm>
          <a:prstGeom prst="rect">
            <a:avLst/>
          </a:prstGeom>
        </p:spPr>
      </p:pic>
      <p:pic>
        <p:nvPicPr>
          <p:cNvPr id="81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" y="1065530"/>
            <a:ext cx="4876800" cy="3199129"/>
          </a:xfrm>
          <a:prstGeom prst="rect">
            <a:avLst/>
          </a:prstGeom>
        </p:spPr>
      </p:pic>
      <p:pic>
        <p:nvPicPr>
          <p:cNvPr id="82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62600" y="1217930"/>
            <a:ext cx="3219450" cy="2176779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5576570" y="3531463"/>
            <a:ext cx="2962248" cy="1255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66FFFF"/>
                </a:solidFill>
                <a:latin typeface="Comic Sans MS"/>
                <a:cs typeface="Comic Sans MS"/>
              </a:rPr>
              <a:t>The surface pattern on this</a:t>
            </a:r>
            <a:endParaRPr sz="1600">
              <a:latin typeface="Comic Sans MS"/>
              <a:cs typeface="Comic Sans MS"/>
            </a:endParaRPr>
          </a:p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66FFFF"/>
                </a:solidFill>
                <a:latin typeface="Comic Sans MS"/>
                <a:cs typeface="Comic Sans MS"/>
              </a:rPr>
              <a:t>pedestal rock is honeycomb</a:t>
            </a:r>
            <a:endParaRPr sz="1600">
              <a:latin typeface="Comic Sans MS"/>
              <a:cs typeface="Comic Sans MS"/>
            </a:endParaRPr>
          </a:p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66FFFF"/>
                </a:solidFill>
                <a:latin typeface="Comic Sans MS"/>
                <a:cs typeface="Comic Sans MS"/>
              </a:rPr>
              <a:t>weathering, caused by salt</a:t>
            </a:r>
            <a:endParaRPr sz="1600">
              <a:latin typeface="Comic Sans MS"/>
              <a:cs typeface="Comic Sans MS"/>
            </a:endParaRPr>
          </a:p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66FFFF"/>
                </a:solidFill>
                <a:latin typeface="Comic Sans MS"/>
                <a:cs typeface="Comic Sans MS"/>
              </a:rPr>
              <a:t>crystallisation. This example is</a:t>
            </a:r>
            <a:endParaRPr sz="1600">
              <a:latin typeface="Comic Sans MS"/>
              <a:cs typeface="Comic Sans MS"/>
            </a:endParaRPr>
          </a:p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66FFFF"/>
                </a:solidFill>
                <a:latin typeface="Comic Sans MS"/>
                <a:cs typeface="Comic Sans MS"/>
              </a:rPr>
              <a:t>at Yehliu, Taiwan.</a:t>
            </a:r>
            <a:endParaRPr sz="1600">
              <a:latin typeface="Comic Sans MS"/>
              <a:cs typeface="Comic Sans MS"/>
            </a:endParaRPr>
          </a:p>
        </p:txBody>
      </p:sp>
      <p:pic>
        <p:nvPicPr>
          <p:cNvPr id="83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5000" y="4343400"/>
            <a:ext cx="3429000" cy="2286000"/>
          </a:xfrm>
          <a:prstGeom prst="rect">
            <a:avLst/>
          </a:prstGeom>
        </p:spPr>
      </p:pic>
      <p:sp>
        <p:nvSpPr>
          <p:cNvPr id="5" name="text 1"/>
          <p:cNvSpPr txBox="1"/>
          <p:nvPr/>
        </p:nvSpPr>
        <p:spPr>
          <a:xfrm>
            <a:off x="560070" y="5054193"/>
            <a:ext cx="1239012" cy="15263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784860">
              <a:lnSpc>
                <a:spcPct val="100000"/>
              </a:lnSpc>
            </a:pPr>
            <a:r>
              <a:rPr sz="1600" spc="10" dirty="0">
                <a:solidFill>
                  <a:srgbClr val="FFFFFF"/>
                </a:solidFill>
                <a:latin typeface="Comic Sans MS"/>
                <a:cs typeface="Comic Sans MS"/>
              </a:rPr>
              <a:t>Salt</a:t>
            </a:r>
            <a:endParaRPr sz="1600">
              <a:latin typeface="Comic Sans MS"/>
              <a:cs typeface="Comic Sans MS"/>
            </a:endParaRPr>
          </a:p>
          <a:p>
            <a:pPr marL="132080">
              <a:lnSpc>
                <a:spcPct val="100000"/>
              </a:lnSpc>
            </a:pPr>
            <a:r>
              <a:rPr sz="1600" spc="10" dirty="0">
                <a:solidFill>
                  <a:srgbClr val="FFFFFF"/>
                </a:solidFill>
                <a:latin typeface="Comic Sans MS"/>
                <a:cs typeface="Comic Sans MS"/>
              </a:rPr>
              <a:t>weathering</a:t>
            </a:r>
            <a:endParaRPr sz="1600">
              <a:latin typeface="Comic Sans MS"/>
              <a:cs typeface="Comic Sans MS"/>
            </a:endParaRPr>
          </a:p>
          <a:p>
            <a:pPr marL="180340">
              <a:lnSpc>
                <a:spcPct val="100000"/>
              </a:lnSpc>
            </a:pPr>
            <a:r>
              <a:rPr sz="1600" spc="10" dirty="0">
                <a:solidFill>
                  <a:srgbClr val="FFFFFF"/>
                </a:solidFill>
                <a:latin typeface="Comic Sans MS"/>
                <a:cs typeface="Comic Sans MS"/>
              </a:rPr>
              <a:t>of building</a:t>
            </a:r>
            <a:endParaRPr sz="1600">
              <a:latin typeface="Comic Sans MS"/>
              <a:cs typeface="Comic Sans MS"/>
            </a:endParaRPr>
          </a:p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FFFF"/>
                </a:solidFill>
                <a:latin typeface="Comic Sans MS"/>
                <a:cs typeface="Comic Sans MS"/>
              </a:rPr>
              <a:t>stone on the</a:t>
            </a:r>
            <a:endParaRPr sz="1600">
              <a:latin typeface="Comic Sans MS"/>
              <a:cs typeface="Comic Sans MS"/>
            </a:endParaRPr>
          </a:p>
          <a:p>
            <a:pPr marL="368299">
              <a:lnSpc>
                <a:spcPct val="100000"/>
              </a:lnSpc>
            </a:pPr>
            <a:r>
              <a:rPr sz="1600" spc="10" dirty="0">
                <a:solidFill>
                  <a:srgbClr val="FFFFFF"/>
                </a:solidFill>
                <a:latin typeface="Comic Sans MS"/>
                <a:cs typeface="Comic Sans MS"/>
              </a:rPr>
              <a:t>island of</a:t>
            </a:r>
            <a:endParaRPr sz="1600">
              <a:latin typeface="Comic Sans MS"/>
              <a:cs typeface="Comic Sans MS"/>
            </a:endParaRPr>
          </a:p>
          <a:p>
            <a:pPr marL="1270">
              <a:lnSpc>
                <a:spcPct val="100000"/>
              </a:lnSpc>
            </a:pPr>
            <a:r>
              <a:rPr sz="1600" spc="10" dirty="0">
                <a:solidFill>
                  <a:srgbClr val="FFFFFF"/>
                </a:solidFill>
                <a:latin typeface="Comic Sans MS"/>
                <a:cs typeface="Comic Sans MS"/>
              </a:rPr>
              <a:t>Gozo, Malta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5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6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0" y="2667000"/>
            <a:ext cx="5933440" cy="3949700"/>
          </a:xfrm>
          <a:prstGeom prst="rect">
            <a:avLst/>
          </a:prstGeom>
        </p:spPr>
      </p:pic>
      <p:pic>
        <p:nvPicPr>
          <p:cNvPr id="87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" y="228600"/>
            <a:ext cx="4596130" cy="3467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9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853439" y="1494028"/>
            <a:ext cx="2390140" cy="53073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000" spc="10" dirty="0">
                <a:solidFill>
                  <a:srgbClr val="FFFFFF"/>
                </a:solidFill>
                <a:latin typeface="Comic Sans MS"/>
                <a:cs typeface="Comic Sans MS"/>
              </a:rPr>
              <a:t>The </a:t>
            </a:r>
            <a:r>
              <a:rPr sz="3000" b="1" spc="10" dirty="0">
                <a:solidFill>
                  <a:srgbClr val="FFFFFF"/>
                </a:solidFill>
                <a:latin typeface="Arial"/>
                <a:cs typeface="Arial"/>
              </a:rPr>
              <a:t>altering</a:t>
            </a:r>
            <a:endParaRPr sz="3000">
              <a:latin typeface="Arial"/>
              <a:cs typeface="Arial"/>
            </a:endParaRPr>
          </a:p>
        </p:txBody>
      </p:sp>
      <p:pic>
        <p:nvPicPr>
          <p:cNvPr id="90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0840" y="1941830"/>
            <a:ext cx="1428750" cy="27939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853439" y="1494028"/>
            <a:ext cx="7826885" cy="156324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2202180">
              <a:lnSpc>
                <a:spcPct val="100000"/>
              </a:lnSpc>
            </a:pPr>
            <a:r>
              <a:rPr sz="3000" spc="10" dirty="0">
                <a:solidFill>
                  <a:srgbClr val="FFFFFF"/>
                </a:solidFill>
                <a:latin typeface="Comic Sans MS"/>
                <a:cs typeface="Comic Sans MS"/>
              </a:rPr>
              <a:t> of the composition of minerals</a:t>
            </a:r>
            <a:endParaRPr sz="3000">
              <a:latin typeface="Comic Sans MS"/>
              <a:cs typeface="Comic Sans MS"/>
            </a:endParaRPr>
          </a:p>
          <a:p>
            <a:pPr marL="0">
              <a:lnSpc>
                <a:spcPct val="100000"/>
              </a:lnSpc>
            </a:pPr>
            <a:r>
              <a:rPr sz="3000" spc="10" dirty="0">
                <a:solidFill>
                  <a:srgbClr val="FFFFFF"/>
                </a:solidFill>
                <a:latin typeface="Comic Sans MS"/>
                <a:cs typeface="Comic Sans MS"/>
              </a:rPr>
              <a:t>within a rock that results in a reduction in</a:t>
            </a:r>
            <a:endParaRPr sz="3000">
              <a:latin typeface="Comic Sans MS"/>
              <a:cs typeface="Comic Sans MS"/>
            </a:endParaRPr>
          </a:p>
          <a:p>
            <a:pPr marL="0">
              <a:lnSpc>
                <a:spcPct val="100000"/>
              </a:lnSpc>
            </a:pPr>
            <a:r>
              <a:rPr sz="3000" b="1" spc="10" dirty="0">
                <a:solidFill>
                  <a:srgbClr val="FFFFFF"/>
                </a:solidFill>
                <a:latin typeface="Arial"/>
                <a:cs typeface="Arial"/>
              </a:rPr>
              <a:t>size.</a:t>
            </a:r>
            <a:endParaRPr sz="3000">
              <a:latin typeface="Arial"/>
              <a:cs typeface="Arial"/>
            </a:endParaRPr>
          </a:p>
        </p:txBody>
      </p:sp>
      <p:pic>
        <p:nvPicPr>
          <p:cNvPr id="91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9470" y="3004820"/>
            <a:ext cx="904239" cy="27939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320040" y="3810508"/>
            <a:ext cx="7053327" cy="53073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010" spc="10" dirty="0">
                <a:solidFill>
                  <a:srgbClr val="FFFF00"/>
                </a:solidFill>
                <a:latin typeface="Comic Sans MS"/>
                <a:cs typeface="Comic Sans MS"/>
              </a:rPr>
              <a:t>Agents of chemical weathering include</a:t>
            </a:r>
            <a:r>
              <a:rPr sz="2910" spc="10" dirty="0">
                <a:solidFill>
                  <a:srgbClr val="FFFF00"/>
                </a:solidFill>
                <a:latin typeface="Comic Sans MS"/>
                <a:cs typeface="Comic Sans MS"/>
              </a:rPr>
              <a:t>:</a:t>
            </a:r>
            <a:endParaRPr sz="2900">
              <a:latin typeface="Comic Sans MS"/>
              <a:cs typeface="Comic Sans MS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1981200" y="4648200"/>
            <a:ext cx="1403589" cy="46166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000" spc="10" smtClean="0">
                <a:solidFill>
                  <a:srgbClr val="92D050"/>
                </a:solidFill>
                <a:latin typeface="Arial"/>
                <a:cs typeface="Arial"/>
              </a:rPr>
              <a:t> </a:t>
            </a:r>
            <a:r>
              <a:rPr sz="3000" spc="10" smtClean="0">
                <a:solidFill>
                  <a:srgbClr val="92D050"/>
                </a:solidFill>
                <a:latin typeface="Comic Sans MS"/>
                <a:cs typeface="Comic Sans MS"/>
              </a:rPr>
              <a:t>Water:</a:t>
            </a:r>
            <a:endParaRPr sz="3000">
              <a:solidFill>
                <a:srgbClr val="92D050"/>
              </a:solidFill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838200" y="4648200"/>
            <a:ext cx="7489377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47060">
              <a:lnSpc>
                <a:spcPct val="100000"/>
              </a:lnSpc>
            </a:pPr>
            <a:r>
              <a:rPr lang="en-US" sz="3000" spc="1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/>
                <a:cs typeface="Comic Sans MS"/>
              </a:rPr>
              <a:t>Dissolves </a:t>
            </a:r>
            <a:r>
              <a:rPr sz="3000" spc="1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/>
                <a:cs typeface="Comic Sans MS"/>
              </a:rPr>
              <a:t>minerals </a:t>
            </a:r>
            <a:r>
              <a:rPr sz="3000" spc="10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/>
                <a:cs typeface="Comic Sans MS"/>
              </a:rPr>
              <a:t>out </a:t>
            </a:r>
            <a:r>
              <a:rPr sz="3000" spc="1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/>
                <a:cs typeface="Comic Sans MS"/>
              </a:rPr>
              <a:t>of </a:t>
            </a:r>
            <a:r>
              <a:rPr sz="3000" spc="1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/>
                <a:cs typeface="Comic Sans MS"/>
              </a:rPr>
              <a:t>rocks</a:t>
            </a:r>
            <a:r>
              <a:rPr lang="en-US" sz="3000" spc="1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sz="3000" spc="1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/>
                <a:cs typeface="Comic Sans MS"/>
              </a:rPr>
              <a:t>making </a:t>
            </a:r>
            <a:r>
              <a:rPr sz="3000" spc="10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/>
                <a:cs typeface="Comic Sans MS"/>
              </a:rPr>
              <a:t>them </a:t>
            </a:r>
            <a:r>
              <a:rPr sz="3000" b="1" spc="1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weaker</a:t>
            </a:r>
            <a:endParaRPr sz="3000">
              <a:solidFill>
                <a:schemeClr val="accent6">
                  <a:lumMod val="40000"/>
                  <a:lumOff val="6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530860" y="512216"/>
            <a:ext cx="8230515" cy="46817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600" spc="10" dirty="0">
                <a:solidFill>
                  <a:srgbClr val="FF99CC"/>
                </a:solidFill>
                <a:latin typeface="Arial"/>
                <a:cs typeface="Arial"/>
              </a:rPr>
              <a:t>2)  Chemical  weathering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94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28800" y="5257800"/>
            <a:ext cx="1828800" cy="12192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6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853439" y="1482649"/>
            <a:ext cx="2775864" cy="49535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650" spc="10" dirty="0">
                <a:solidFill>
                  <a:srgbClr val="FFFF99"/>
                </a:solidFill>
                <a:latin typeface="Comic Sans MS"/>
                <a:cs typeface="Comic Sans MS"/>
              </a:rPr>
              <a:t>Acid:  D</a:t>
            </a:r>
            <a:r>
              <a:rPr sz="2650" b="1" spc="10" dirty="0">
                <a:solidFill>
                  <a:srgbClr val="FFFF99"/>
                </a:solidFill>
                <a:latin typeface="Arial"/>
                <a:cs typeface="Arial"/>
              </a:rPr>
              <a:t>issolves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97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7255" y="1901825"/>
            <a:ext cx="1297940" cy="26670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853439" y="1482649"/>
            <a:ext cx="7556908" cy="92715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2598420">
              <a:lnSpc>
                <a:spcPct val="100000"/>
              </a:lnSpc>
            </a:pPr>
            <a:r>
              <a:rPr sz="2800" spc="10" dirty="0">
                <a:solidFill>
                  <a:srgbClr val="FFFF99"/>
                </a:solidFill>
                <a:latin typeface="Comic Sans MS"/>
                <a:cs typeface="Comic Sans MS"/>
              </a:rPr>
              <a:t> minerals in rocks (examples: </a:t>
            </a:r>
            <a:endParaRPr sz="2800">
              <a:latin typeface="Comic Sans MS"/>
              <a:cs typeface="Comic Sans MS"/>
            </a:endParaRPr>
          </a:p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FFFF99"/>
                </a:solidFill>
                <a:latin typeface="Comic Sans MS"/>
                <a:cs typeface="Comic Sans MS"/>
              </a:rPr>
              <a:t>carbonic acid, acid rain, and plant acid)</a:t>
            </a:r>
            <a:endParaRPr sz="2800">
              <a:latin typeface="Comic Sans MS"/>
              <a:cs typeface="Comic Sans MS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050290" y="512216"/>
            <a:ext cx="7344005" cy="46817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600" spc="10" dirty="0">
                <a:solidFill>
                  <a:srgbClr val="FF99CC"/>
                </a:solidFill>
                <a:latin typeface="Arial"/>
                <a:cs typeface="Arial"/>
              </a:rPr>
              <a:t>Chemical  weathering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98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2571750"/>
            <a:ext cx="2819400" cy="4286250"/>
          </a:xfrm>
          <a:prstGeom prst="rect">
            <a:avLst/>
          </a:prstGeom>
        </p:spPr>
      </p:pic>
      <p:pic>
        <p:nvPicPr>
          <p:cNvPr id="99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8600" y="2667000"/>
            <a:ext cx="2994660" cy="4191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1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2800" y="457200"/>
            <a:ext cx="3912869" cy="57912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775970" y="1943912"/>
            <a:ext cx="2293086" cy="5927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omic Sans MS"/>
                <a:cs typeface="Comic Sans MS"/>
              </a:rPr>
              <a:t>Lichens such as</a:t>
            </a:r>
            <a:endParaRPr sz="1800">
              <a:latin typeface="Comic Sans MS"/>
              <a:cs typeface="Comic Sans MS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omic Sans MS"/>
                <a:cs typeface="Comic Sans MS"/>
              </a:rPr>
              <a:t>these growing on the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775970" y="2766873"/>
            <a:ext cx="2318690" cy="11413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omic Sans MS"/>
                <a:cs typeface="Comic Sans MS"/>
              </a:rPr>
              <a:t>rocks in the picture</a:t>
            </a:r>
            <a:endParaRPr sz="1800">
              <a:latin typeface="Comic Sans MS"/>
              <a:cs typeface="Comic Sans MS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omic Sans MS"/>
                <a:cs typeface="Comic Sans MS"/>
              </a:rPr>
              <a:t>can produce weak</a:t>
            </a:r>
            <a:endParaRPr sz="1800">
              <a:latin typeface="Comic Sans MS"/>
              <a:cs typeface="Comic Sans MS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omic Sans MS"/>
                <a:cs typeface="Comic Sans MS"/>
              </a:rPr>
              <a:t>acids that react with</a:t>
            </a:r>
            <a:endParaRPr sz="1800">
              <a:latin typeface="Comic Sans MS"/>
              <a:cs typeface="Comic Sans MS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omic Sans MS"/>
                <a:cs typeface="Comic Sans MS"/>
              </a:rPr>
              <a:t>the rock.</a:t>
            </a:r>
            <a:endParaRPr sz="18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1043939" y="380085"/>
            <a:ext cx="7380581" cy="63688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450" spc="10" dirty="0">
                <a:solidFill>
                  <a:srgbClr val="FFFFFF"/>
                </a:solidFill>
                <a:latin typeface="Comic Sans MS"/>
                <a:cs typeface="Comic Sans MS"/>
              </a:rPr>
              <a:t>Weathering is</a:t>
            </a:r>
            <a:r>
              <a:rPr sz="3450" b="1" spc="10" dirty="0">
                <a:solidFill>
                  <a:srgbClr val="FFFFFF"/>
                </a:solidFill>
                <a:latin typeface="Arial"/>
                <a:cs typeface="Arial"/>
              </a:rPr>
              <a:t>  </a:t>
            </a:r>
            <a:r>
              <a:rPr sz="3450" spc="10" dirty="0">
                <a:solidFill>
                  <a:srgbClr val="FFFFFF"/>
                </a:solidFill>
                <a:latin typeface="Comic Sans MS"/>
                <a:cs typeface="Comic Sans MS"/>
              </a:rPr>
              <a:t>the </a:t>
            </a:r>
            <a:r>
              <a:rPr sz="3450" b="1" spc="10" dirty="0">
                <a:solidFill>
                  <a:srgbClr val="FFFFFF"/>
                </a:solidFill>
                <a:latin typeface="Arial"/>
                <a:cs typeface="Arial"/>
              </a:rPr>
              <a:t>breaking  down</a:t>
            </a:r>
            <a:endParaRPr sz="3400">
              <a:latin typeface="Arial"/>
              <a:cs typeface="Arial"/>
            </a:endParaRPr>
          </a:p>
        </p:txBody>
      </p:sp>
      <p:pic>
        <p:nvPicPr>
          <p:cNvPr id="7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6510" y="918210"/>
            <a:ext cx="3149600" cy="33020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1043939" y="928725"/>
            <a:ext cx="1970227" cy="63687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600" spc="10" dirty="0">
                <a:solidFill>
                  <a:srgbClr val="FFFFFF"/>
                </a:solidFill>
                <a:latin typeface="Comic Sans MS"/>
                <a:cs typeface="Comic Sans MS"/>
              </a:rPr>
              <a:t>of </a:t>
            </a:r>
            <a:r>
              <a:rPr sz="3600" b="1" spc="10" dirty="0">
                <a:solidFill>
                  <a:srgbClr val="FFFFFF"/>
                </a:solidFill>
                <a:latin typeface="Arial"/>
                <a:cs typeface="Arial"/>
              </a:rPr>
              <a:t>rocks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8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37029" y="1466850"/>
            <a:ext cx="1196340" cy="33019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1043939" y="928725"/>
            <a:ext cx="6847383" cy="11855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772920">
              <a:lnSpc>
                <a:spcPct val="100000"/>
              </a:lnSpc>
            </a:pPr>
            <a:r>
              <a:rPr sz="3600" spc="10" dirty="0">
                <a:solidFill>
                  <a:srgbClr val="FFFFFF"/>
                </a:solidFill>
                <a:latin typeface="Comic Sans MS"/>
                <a:cs typeface="Comic Sans MS"/>
              </a:rPr>
              <a:t> and other materials on</a:t>
            </a:r>
            <a:endParaRPr sz="3600">
              <a:latin typeface="Comic Sans MS"/>
              <a:cs typeface="Comic Sans MS"/>
            </a:endParaRPr>
          </a:p>
          <a:p>
            <a:pPr marL="0">
              <a:lnSpc>
                <a:spcPct val="100000"/>
              </a:lnSpc>
            </a:pPr>
            <a:r>
              <a:rPr sz="3600" spc="10" dirty="0">
                <a:solidFill>
                  <a:srgbClr val="FFFFFF"/>
                </a:solidFill>
                <a:latin typeface="Comic Sans MS"/>
                <a:cs typeface="Comic Sans MS"/>
              </a:rPr>
              <a:t>the </a:t>
            </a:r>
            <a:r>
              <a:rPr sz="3600" b="1" spc="10" dirty="0">
                <a:solidFill>
                  <a:srgbClr val="FFFFFF"/>
                </a:solidFill>
                <a:latin typeface="Arial"/>
                <a:cs typeface="Arial"/>
              </a:rPr>
              <a:t>earth’s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9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92300" y="2015490"/>
            <a:ext cx="1568450" cy="33020"/>
          </a:xfrm>
          <a:prstGeom prst="rect">
            <a:avLst/>
          </a:prstGeom>
        </p:spPr>
      </p:pic>
      <p:sp>
        <p:nvSpPr>
          <p:cNvPr id="13" name="text 1"/>
          <p:cNvSpPr txBox="1"/>
          <p:nvPr/>
        </p:nvSpPr>
        <p:spPr>
          <a:xfrm>
            <a:off x="3444240" y="1477365"/>
            <a:ext cx="1902408" cy="63688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600" spc="10" dirty="0">
                <a:solidFill>
                  <a:srgbClr val="FFFFFF"/>
                </a:solidFill>
                <a:latin typeface="Comic Sans MS"/>
                <a:cs typeface="Comic Sans MS"/>
              </a:rPr>
              <a:t> surface</a:t>
            </a:r>
            <a:endParaRPr sz="3600">
              <a:latin typeface="Comic Sans MS"/>
              <a:cs typeface="Comic Sans MS"/>
            </a:endParaRPr>
          </a:p>
        </p:txBody>
      </p:sp>
      <p:pic>
        <p:nvPicPr>
          <p:cNvPr id="10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5000" y="3657600"/>
            <a:ext cx="5524500" cy="2929890"/>
          </a:xfrm>
          <a:prstGeom prst="rect">
            <a:avLst/>
          </a:prstGeom>
        </p:spPr>
      </p:pic>
      <p:pic>
        <p:nvPicPr>
          <p:cNvPr id="11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6800" y="2286000"/>
            <a:ext cx="3952240" cy="1905000"/>
          </a:xfrm>
          <a:prstGeom prst="rect">
            <a:avLst/>
          </a:prstGeom>
        </p:spPr>
      </p:pic>
      <p:pic>
        <p:nvPicPr>
          <p:cNvPr id="12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438400"/>
            <a:ext cx="3572509" cy="1714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4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5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" y="533400"/>
            <a:ext cx="8305800" cy="517652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7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852170" y="6392037"/>
            <a:ext cx="3212286" cy="2551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BBE0E3"/>
                </a:solidFill>
                <a:latin typeface="Arial"/>
                <a:cs typeface="Arial"/>
              </a:rPr>
              <a:t>3000 year old Egyptian Obelisk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4738370" y="6012307"/>
            <a:ext cx="3212287" cy="52943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BBE0E3"/>
                </a:solidFill>
                <a:latin typeface="Arial"/>
                <a:cs typeface="Arial"/>
              </a:rPr>
              <a:t>3000 year old Egyptian Obelisk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BBE0E3"/>
                </a:solidFill>
                <a:latin typeface="Arial"/>
                <a:cs typeface="Arial"/>
              </a:rPr>
              <a:t>after 100 years in NY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08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9360" y="901760"/>
            <a:ext cx="3270129" cy="5032889"/>
          </a:xfrm>
          <a:prstGeom prst="rect">
            <a:avLst/>
          </a:prstGeom>
        </p:spPr>
      </p:pic>
      <p:pic>
        <p:nvPicPr>
          <p:cNvPr id="109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0" y="914400"/>
            <a:ext cx="3244850" cy="5006340"/>
          </a:xfrm>
          <a:prstGeom prst="rect">
            <a:avLst/>
          </a:prstGeom>
        </p:spPr>
      </p:pic>
      <p:pic>
        <p:nvPicPr>
          <p:cNvPr id="110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4760" y="749360"/>
            <a:ext cx="3276479" cy="5032889"/>
          </a:xfrm>
          <a:prstGeom prst="rect">
            <a:avLst/>
          </a:prstGeom>
        </p:spPr>
      </p:pic>
      <p:pic>
        <p:nvPicPr>
          <p:cNvPr id="111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7400" y="762000"/>
            <a:ext cx="3251200" cy="500634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3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4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52600" y="914400"/>
            <a:ext cx="5943600" cy="365887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2255520" y="4687773"/>
            <a:ext cx="5030723" cy="14526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50" spc="10" dirty="0">
                <a:solidFill>
                  <a:srgbClr val="66FFFF"/>
                </a:solidFill>
                <a:latin typeface="Bodoni MT Black"/>
                <a:cs typeface="Bodoni MT Black"/>
              </a:rPr>
              <a:t>The Parthenon in Greece shows</a:t>
            </a:r>
            <a:endParaRPr sz="2200">
              <a:latin typeface="Bodoni MT Black"/>
              <a:cs typeface="Bodoni MT Black"/>
            </a:endParaRPr>
          </a:p>
          <a:p>
            <a:pPr marL="388619">
              <a:lnSpc>
                <a:spcPct val="100000"/>
              </a:lnSpc>
            </a:pPr>
            <a:r>
              <a:rPr sz="2400" spc="10" dirty="0">
                <a:solidFill>
                  <a:srgbClr val="66FFFF"/>
                </a:solidFill>
                <a:latin typeface="Bodoni MT Black"/>
                <a:cs typeface="Bodoni MT Black"/>
              </a:rPr>
              <a:t>discoloration and chemical</a:t>
            </a:r>
            <a:endParaRPr sz="2400">
              <a:latin typeface="Bodoni MT Black"/>
              <a:cs typeface="Bodoni MT Black"/>
            </a:endParaRPr>
          </a:p>
          <a:p>
            <a:pPr marL="115571">
              <a:lnSpc>
                <a:spcPct val="100000"/>
              </a:lnSpc>
            </a:pPr>
            <a:r>
              <a:rPr sz="2400" spc="10" dirty="0">
                <a:solidFill>
                  <a:srgbClr val="66FFFF"/>
                </a:solidFill>
                <a:latin typeface="Bodoni MT Black"/>
                <a:cs typeface="Bodoni MT Black"/>
              </a:rPr>
              <a:t>weathering effects from air</a:t>
            </a:r>
            <a:endParaRPr sz="2400">
              <a:latin typeface="Bodoni MT Black"/>
              <a:cs typeface="Bodoni MT Black"/>
            </a:endParaRPr>
          </a:p>
          <a:p>
            <a:pPr marL="374650">
              <a:lnSpc>
                <a:spcPct val="100000"/>
              </a:lnSpc>
            </a:pPr>
            <a:r>
              <a:rPr sz="2400" spc="10" dirty="0">
                <a:solidFill>
                  <a:srgbClr val="66FFFF"/>
                </a:solidFill>
                <a:latin typeface="Bodoni MT Black"/>
                <a:cs typeface="Bodoni MT Black"/>
              </a:rPr>
              <a:t>pollution and acid rain.</a:t>
            </a:r>
            <a:endParaRPr sz="2400">
              <a:latin typeface="Bodoni MT Black"/>
              <a:cs typeface="Bodoni MT Black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6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777240" y="1457249"/>
            <a:ext cx="3916680" cy="49535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FF6633"/>
                </a:solidFill>
                <a:latin typeface="Arial"/>
                <a:cs typeface="Arial"/>
              </a:rPr>
              <a:t>  </a:t>
            </a:r>
            <a:r>
              <a:rPr sz="2800" spc="10" dirty="0">
                <a:solidFill>
                  <a:srgbClr val="FF6633"/>
                </a:solidFill>
                <a:latin typeface="Comic Sans MS"/>
                <a:cs typeface="Comic Sans MS"/>
              </a:rPr>
              <a:t>Oxidation:  </a:t>
            </a:r>
            <a:r>
              <a:rPr sz="2800" b="1" spc="10" dirty="0">
                <a:solidFill>
                  <a:srgbClr val="FF6633"/>
                </a:solidFill>
                <a:latin typeface="Arial"/>
                <a:cs typeface="Arial"/>
              </a:rPr>
              <a:t>Oxygen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117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40405" y="1876425"/>
            <a:ext cx="1290320" cy="26670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4517390" y="1457249"/>
            <a:ext cx="3363265" cy="49535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FF6633"/>
                </a:solidFill>
                <a:latin typeface="Comic Sans MS"/>
                <a:cs typeface="Comic Sans MS"/>
              </a:rPr>
              <a:t> combines with </a:t>
            </a:r>
            <a:r>
              <a:rPr sz="2800" b="1" spc="10" dirty="0">
                <a:solidFill>
                  <a:srgbClr val="FF6633"/>
                </a:solidFill>
                <a:latin typeface="Arial"/>
                <a:cs typeface="Arial"/>
              </a:rPr>
              <a:t>iron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118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46595" y="1876425"/>
            <a:ext cx="670560" cy="26670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1310640" y="1883969"/>
            <a:ext cx="3335325" cy="49535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FF6633"/>
                </a:solidFill>
                <a:latin typeface="Comic Sans MS"/>
                <a:cs typeface="Comic Sans MS"/>
              </a:rPr>
              <a:t>minerals and </a:t>
            </a:r>
            <a:r>
              <a:rPr sz="2800" b="1" spc="10" dirty="0">
                <a:solidFill>
                  <a:srgbClr val="FF6633"/>
                </a:solidFill>
                <a:latin typeface="Arial"/>
                <a:cs typeface="Arial"/>
              </a:rPr>
              <a:t>sulfur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119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65195" y="2303145"/>
            <a:ext cx="1016000" cy="26670"/>
          </a:xfrm>
          <a:prstGeom prst="rect">
            <a:avLst/>
          </a:prstGeom>
        </p:spPr>
      </p:pic>
      <p:sp>
        <p:nvSpPr>
          <p:cNvPr id="5" name="text 1"/>
          <p:cNvSpPr txBox="1"/>
          <p:nvPr/>
        </p:nvSpPr>
        <p:spPr>
          <a:xfrm>
            <a:off x="1310640" y="1883969"/>
            <a:ext cx="6946138" cy="92207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3157220">
              <a:lnSpc>
                <a:spcPct val="100000"/>
              </a:lnSpc>
            </a:pPr>
            <a:r>
              <a:rPr sz="2800" spc="10" dirty="0">
                <a:solidFill>
                  <a:srgbClr val="FF6633"/>
                </a:solidFill>
                <a:latin typeface="Comic Sans MS"/>
                <a:cs typeface="Comic Sans MS"/>
              </a:rPr>
              <a:t> minerals changing the</a:t>
            </a:r>
            <a:endParaRPr sz="2800">
              <a:latin typeface="Comic Sans MS"/>
              <a:cs typeface="Comic Sans MS"/>
            </a:endParaRPr>
          </a:p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FF6633"/>
                </a:solidFill>
                <a:latin typeface="Comic Sans MS"/>
                <a:cs typeface="Comic Sans MS"/>
              </a:rPr>
              <a:t>composition of the rock</a:t>
            </a:r>
            <a:endParaRPr sz="2800">
              <a:latin typeface="Comic Sans MS"/>
              <a:cs typeface="Comic Sans MS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1050290" y="512216"/>
            <a:ext cx="7344005" cy="46817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600" spc="10" dirty="0">
                <a:solidFill>
                  <a:srgbClr val="FF99CC"/>
                </a:solidFill>
                <a:latin typeface="Arial"/>
                <a:cs typeface="Arial"/>
              </a:rPr>
              <a:t>Chemical  weathering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120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6800" y="3276600"/>
            <a:ext cx="3638550" cy="2419350"/>
          </a:xfrm>
          <a:prstGeom prst="rect">
            <a:avLst/>
          </a:prstGeom>
        </p:spPr>
      </p:pic>
      <p:pic>
        <p:nvPicPr>
          <p:cNvPr id="121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3200400"/>
            <a:ext cx="3648710" cy="2419350"/>
          </a:xfrm>
          <a:prstGeom prst="rect">
            <a:avLst/>
          </a:prstGeom>
        </p:spPr>
      </p:pic>
      <p:sp>
        <p:nvSpPr>
          <p:cNvPr id="7" name="text 1"/>
          <p:cNvSpPr txBox="1"/>
          <p:nvPr/>
        </p:nvSpPr>
        <p:spPr>
          <a:xfrm>
            <a:off x="1080770" y="5677713"/>
            <a:ext cx="3469235" cy="592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omic Sans MS"/>
                <a:cs typeface="Comic Sans MS"/>
              </a:rPr>
              <a:t>Oxidation turned these rocks in</a:t>
            </a:r>
            <a:endParaRPr sz="1800">
              <a:latin typeface="Comic Sans MS"/>
              <a:cs typeface="Comic Sans MS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omic Sans MS"/>
                <a:cs typeface="Comic Sans MS"/>
              </a:rPr>
              <a:t>Nevada's Valley of Fire red.</a:t>
            </a:r>
            <a:endParaRPr sz="18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3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396240" y="578917"/>
            <a:ext cx="8131861" cy="90383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FFFFFF"/>
                </a:solidFill>
                <a:latin typeface="Arial"/>
                <a:cs typeface="Arial"/>
              </a:rPr>
              <a:t>Factors  that  determine</a:t>
            </a:r>
            <a:endParaRPr sz="3200">
              <a:latin typeface="Arial"/>
              <a:cs typeface="Arial"/>
            </a:endParaRPr>
          </a:p>
          <a:p>
            <a:pPr marL="533399">
              <a:lnSpc>
                <a:spcPct val="100000"/>
              </a:lnSpc>
            </a:pPr>
            <a:r>
              <a:rPr sz="3200" spc="10" dirty="0">
                <a:solidFill>
                  <a:srgbClr val="FFFFFF"/>
                </a:solidFill>
                <a:latin typeface="Arial"/>
                <a:cs typeface="Arial"/>
              </a:rPr>
              <a:t>the  rate  of  weathering: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124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3190" y="2677160"/>
            <a:ext cx="2609850" cy="25400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1386840" y="2259177"/>
            <a:ext cx="2714345" cy="4738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009999"/>
                </a:solidFill>
                <a:latin typeface="Bodoni MT Black"/>
                <a:cs typeface="Bodoni MT Black"/>
              </a:rPr>
              <a:t>Composition</a:t>
            </a:r>
            <a:endParaRPr sz="3200">
              <a:latin typeface="Bodoni MT Black"/>
              <a:cs typeface="Bodoni MT Black"/>
            </a:endParaRPr>
          </a:p>
        </p:txBody>
      </p:sp>
      <p:pic>
        <p:nvPicPr>
          <p:cNvPr id="125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4140" y="2658110"/>
            <a:ext cx="2609850" cy="25400"/>
          </a:xfrm>
          <a:prstGeom prst="rect">
            <a:avLst/>
          </a:prstGeom>
        </p:spPr>
      </p:pic>
      <p:sp>
        <p:nvSpPr>
          <p:cNvPr id="5" name="text 1"/>
          <p:cNvSpPr txBox="1"/>
          <p:nvPr/>
        </p:nvSpPr>
        <p:spPr>
          <a:xfrm>
            <a:off x="853439" y="3430574"/>
            <a:ext cx="338531" cy="5437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009999"/>
                </a:solidFill>
                <a:latin typeface="Arial Unicode MS"/>
                <a:cs typeface="Arial Unicode MS"/>
              </a:rPr>
              <a:t>o</a:t>
            </a:r>
            <a:endParaRPr sz="3200">
              <a:latin typeface="Arial Unicode MS"/>
              <a:cs typeface="Arial Unicode MS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1386840" y="3431844"/>
            <a:ext cx="4570528" cy="5437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009999"/>
                </a:solidFill>
                <a:latin typeface="Bodoni MT Black"/>
                <a:cs typeface="Bodoni MT Black"/>
              </a:rPr>
              <a:t>Physical conditions</a:t>
            </a:r>
            <a:r>
              <a:rPr sz="3200" spc="10" dirty="0">
                <a:solidFill>
                  <a:srgbClr val="FFFFFF"/>
                </a:solidFill>
                <a:latin typeface="Arial Unicode MS"/>
                <a:cs typeface="Arial Unicode MS"/>
              </a:rPr>
              <a:t> of</a:t>
            </a:r>
            <a:endParaRPr sz="3200">
              <a:latin typeface="Arial Unicode MS"/>
              <a:cs typeface="Arial Unicode MS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5957367" y="3431844"/>
            <a:ext cx="881075" cy="5437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FFFFFF"/>
                </a:solidFill>
                <a:latin typeface="Arial Unicode MS"/>
                <a:cs typeface="Arial Unicode MS"/>
              </a:rPr>
              <a:t>rock</a:t>
            </a:r>
            <a:endParaRPr sz="3200">
              <a:latin typeface="Arial Unicode MS"/>
              <a:cs typeface="Arial Unicode MS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1310640" y="4021125"/>
            <a:ext cx="6469720" cy="49244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92D050"/>
                </a:solidFill>
                <a:latin typeface="Arial"/>
                <a:cs typeface="Arial"/>
              </a:rPr>
              <a:t>  </a:t>
            </a:r>
            <a:r>
              <a:rPr sz="3200" spc="10" dirty="0">
                <a:solidFill>
                  <a:srgbClr val="92D050"/>
                </a:solidFill>
                <a:latin typeface="Arial Unicode MS"/>
                <a:cs typeface="Arial Unicode MS"/>
              </a:rPr>
              <a:t>Cracks, holes, crevices – </a:t>
            </a:r>
            <a:r>
              <a:rPr sz="3200" spc="10" dirty="0">
                <a:solidFill>
                  <a:srgbClr val="92D050"/>
                </a:solidFill>
                <a:latin typeface="Bodoni MT Black"/>
                <a:cs typeface="Bodoni MT Black"/>
              </a:rPr>
              <a:t>easier</a:t>
            </a:r>
            <a:endParaRPr sz="3200">
              <a:solidFill>
                <a:srgbClr val="92D050"/>
              </a:solidFill>
              <a:latin typeface="Bodoni MT Black"/>
              <a:cs typeface="Bodoni MT Black"/>
            </a:endParaRPr>
          </a:p>
        </p:txBody>
      </p:sp>
      <p:pic>
        <p:nvPicPr>
          <p:cNvPr id="126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54140" y="4481830"/>
            <a:ext cx="1257300" cy="25400"/>
          </a:xfrm>
          <a:prstGeom prst="rect">
            <a:avLst/>
          </a:prstGeom>
        </p:spPr>
      </p:pic>
      <p:sp>
        <p:nvSpPr>
          <p:cNvPr id="10" name="text 1"/>
          <p:cNvSpPr txBox="1"/>
          <p:nvPr/>
        </p:nvSpPr>
        <p:spPr>
          <a:xfrm>
            <a:off x="1844040" y="4569308"/>
            <a:ext cx="2336794" cy="49244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92D050"/>
                </a:solidFill>
                <a:latin typeface="Bodoni MT Black"/>
                <a:cs typeface="Bodoni MT Black"/>
              </a:rPr>
              <a:t>weathering</a:t>
            </a:r>
            <a:endParaRPr sz="3200">
              <a:solidFill>
                <a:srgbClr val="92D050"/>
              </a:solidFill>
              <a:latin typeface="Bodoni MT Black"/>
              <a:cs typeface="Bodoni MT Black"/>
            </a:endParaRPr>
          </a:p>
        </p:txBody>
      </p:sp>
      <p:pic>
        <p:nvPicPr>
          <p:cNvPr id="127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1340" y="4968240"/>
            <a:ext cx="2327910" cy="25400"/>
          </a:xfrm>
          <a:prstGeom prst="rect">
            <a:avLst/>
          </a:prstGeom>
        </p:spPr>
      </p:pic>
      <p:sp>
        <p:nvSpPr>
          <p:cNvPr id="11" name="text 1"/>
          <p:cNvSpPr txBox="1"/>
          <p:nvPr/>
        </p:nvSpPr>
        <p:spPr>
          <a:xfrm>
            <a:off x="1310640" y="5096815"/>
            <a:ext cx="6747296" cy="49244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92D050"/>
                </a:solidFill>
                <a:latin typeface="Arial"/>
                <a:cs typeface="Arial"/>
              </a:rPr>
              <a:t>  </a:t>
            </a:r>
            <a:r>
              <a:rPr sz="3200" spc="10" dirty="0">
                <a:solidFill>
                  <a:srgbClr val="92D050"/>
                </a:solidFill>
                <a:latin typeface="Arial Unicode MS"/>
                <a:cs typeface="Arial Unicode MS"/>
              </a:rPr>
              <a:t>Solid, unbroken – </a:t>
            </a:r>
            <a:r>
              <a:rPr sz="3200" spc="10" dirty="0">
                <a:solidFill>
                  <a:srgbClr val="92D050"/>
                </a:solidFill>
                <a:latin typeface="Bodoni MT Black"/>
                <a:cs typeface="Bodoni MT Black"/>
              </a:rPr>
              <a:t>more weather</a:t>
            </a:r>
            <a:endParaRPr sz="3200">
              <a:solidFill>
                <a:srgbClr val="92D050"/>
              </a:solidFill>
              <a:latin typeface="Bodoni MT Black"/>
              <a:cs typeface="Bodoni MT Black"/>
            </a:endParaRPr>
          </a:p>
        </p:txBody>
      </p:sp>
      <p:pic>
        <p:nvPicPr>
          <p:cNvPr id="128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3970" y="5557520"/>
            <a:ext cx="2889249" cy="25400"/>
          </a:xfrm>
          <a:prstGeom prst="rect">
            <a:avLst/>
          </a:prstGeom>
        </p:spPr>
      </p:pic>
      <p:sp>
        <p:nvSpPr>
          <p:cNvPr id="12" name="text 1"/>
          <p:cNvSpPr txBox="1"/>
          <p:nvPr/>
        </p:nvSpPr>
        <p:spPr>
          <a:xfrm>
            <a:off x="1844040" y="5646267"/>
            <a:ext cx="1827744" cy="49244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92D050"/>
                </a:solidFill>
                <a:latin typeface="Bodoni MT Black"/>
                <a:cs typeface="Bodoni MT Black"/>
              </a:rPr>
              <a:t>resistant</a:t>
            </a:r>
            <a:endParaRPr sz="3200">
              <a:solidFill>
                <a:srgbClr val="92D050"/>
              </a:solidFill>
              <a:latin typeface="Bodoni MT Black"/>
              <a:cs typeface="Bodoni MT Black"/>
            </a:endParaRPr>
          </a:p>
        </p:txBody>
      </p:sp>
      <p:pic>
        <p:nvPicPr>
          <p:cNvPr id="129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1340" y="6045200"/>
            <a:ext cx="1826260" cy="25400"/>
          </a:xfrm>
          <a:prstGeom prst="rect">
            <a:avLst/>
          </a:prstGeom>
        </p:spPr>
      </p:pic>
      <p:pic>
        <p:nvPicPr>
          <p:cNvPr id="130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5600" y="2057400"/>
            <a:ext cx="182626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2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3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" y="304800"/>
            <a:ext cx="7924800" cy="4754880"/>
          </a:xfrm>
          <a:prstGeom prst="rect">
            <a:avLst/>
          </a:prstGeom>
        </p:spPr>
      </p:pic>
      <p:pic>
        <p:nvPicPr>
          <p:cNvPr id="134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900" y="5194300"/>
            <a:ext cx="8801100" cy="695960"/>
          </a:xfrm>
          <a:prstGeom prst="rect">
            <a:avLst/>
          </a:prstGeom>
        </p:spPr>
      </p:pic>
      <p:sp>
        <p:nvSpPr>
          <p:cNvPr id="39" name="object 1"/>
          <p:cNvSpPr/>
          <p:nvPr/>
        </p:nvSpPr>
        <p:spPr>
          <a:xfrm>
            <a:off x="304800" y="5218430"/>
            <a:ext cx="204469" cy="486410"/>
          </a:xfrm>
          <a:custGeom>
            <a:avLst/>
            <a:gdLst/>
            <a:ahLst/>
            <a:cxnLst/>
            <a:rect l="l" t="t" r="r" b="b"/>
            <a:pathLst>
              <a:path w="204469" h="486410">
                <a:moveTo>
                  <a:pt x="182880" y="78740"/>
                </a:moveTo>
                <a:lnTo>
                  <a:pt x="175260" y="77470"/>
                </a:lnTo>
                <a:lnTo>
                  <a:pt x="167640" y="77470"/>
                </a:lnTo>
                <a:lnTo>
                  <a:pt x="158750" y="76200"/>
                </a:lnTo>
                <a:lnTo>
                  <a:pt x="148590" y="73660"/>
                </a:lnTo>
                <a:lnTo>
                  <a:pt x="115569" y="67310"/>
                </a:lnTo>
                <a:lnTo>
                  <a:pt x="113030" y="113030"/>
                </a:lnTo>
                <a:lnTo>
                  <a:pt x="111760" y="158750"/>
                </a:lnTo>
                <a:lnTo>
                  <a:pt x="111760" y="201930"/>
                </a:lnTo>
                <a:lnTo>
                  <a:pt x="110490" y="243840"/>
                </a:lnTo>
                <a:lnTo>
                  <a:pt x="111760" y="298450"/>
                </a:lnTo>
                <a:lnTo>
                  <a:pt x="113030" y="354330"/>
                </a:lnTo>
                <a:lnTo>
                  <a:pt x="113030" y="368300"/>
                </a:lnTo>
                <a:lnTo>
                  <a:pt x="113030" y="383540"/>
                </a:lnTo>
                <a:lnTo>
                  <a:pt x="111760" y="408940"/>
                </a:lnTo>
                <a:lnTo>
                  <a:pt x="176530" y="408940"/>
                </a:lnTo>
                <a:lnTo>
                  <a:pt x="179069" y="408940"/>
                </a:lnTo>
                <a:lnTo>
                  <a:pt x="180340" y="408940"/>
                </a:lnTo>
                <a:lnTo>
                  <a:pt x="180340" y="408940"/>
                </a:lnTo>
                <a:lnTo>
                  <a:pt x="181610" y="410210"/>
                </a:lnTo>
                <a:lnTo>
                  <a:pt x="182880" y="410210"/>
                </a:lnTo>
                <a:lnTo>
                  <a:pt x="182880" y="410210"/>
                </a:lnTo>
                <a:lnTo>
                  <a:pt x="184150" y="411480"/>
                </a:lnTo>
                <a:lnTo>
                  <a:pt x="185419" y="411480"/>
                </a:lnTo>
                <a:lnTo>
                  <a:pt x="186690" y="412750"/>
                </a:lnTo>
                <a:lnTo>
                  <a:pt x="187960" y="414020"/>
                </a:lnTo>
                <a:lnTo>
                  <a:pt x="189230" y="416560"/>
                </a:lnTo>
                <a:lnTo>
                  <a:pt x="190500" y="417830"/>
                </a:lnTo>
                <a:lnTo>
                  <a:pt x="191769" y="420370"/>
                </a:lnTo>
                <a:lnTo>
                  <a:pt x="193040" y="422910"/>
                </a:lnTo>
                <a:lnTo>
                  <a:pt x="194310" y="424180"/>
                </a:lnTo>
                <a:lnTo>
                  <a:pt x="194310" y="425450"/>
                </a:lnTo>
                <a:lnTo>
                  <a:pt x="194310" y="426720"/>
                </a:lnTo>
                <a:lnTo>
                  <a:pt x="195580" y="427990"/>
                </a:lnTo>
                <a:lnTo>
                  <a:pt x="195580" y="429260"/>
                </a:lnTo>
                <a:lnTo>
                  <a:pt x="196850" y="431800"/>
                </a:lnTo>
                <a:lnTo>
                  <a:pt x="196850" y="434340"/>
                </a:lnTo>
                <a:lnTo>
                  <a:pt x="196850" y="438150"/>
                </a:lnTo>
                <a:lnTo>
                  <a:pt x="196850" y="440690"/>
                </a:lnTo>
                <a:lnTo>
                  <a:pt x="196850" y="444500"/>
                </a:lnTo>
                <a:lnTo>
                  <a:pt x="196850" y="448310"/>
                </a:lnTo>
                <a:lnTo>
                  <a:pt x="196850" y="450850"/>
                </a:lnTo>
                <a:lnTo>
                  <a:pt x="195580" y="454660"/>
                </a:lnTo>
                <a:lnTo>
                  <a:pt x="194310" y="457200"/>
                </a:lnTo>
                <a:lnTo>
                  <a:pt x="193040" y="459740"/>
                </a:lnTo>
                <a:lnTo>
                  <a:pt x="191769" y="462280"/>
                </a:lnTo>
                <a:lnTo>
                  <a:pt x="190500" y="464820"/>
                </a:lnTo>
                <a:lnTo>
                  <a:pt x="189230" y="467360"/>
                </a:lnTo>
                <a:lnTo>
                  <a:pt x="189230" y="468630"/>
                </a:lnTo>
                <a:lnTo>
                  <a:pt x="187960" y="469900"/>
                </a:lnTo>
                <a:lnTo>
                  <a:pt x="186690" y="469900"/>
                </a:lnTo>
                <a:lnTo>
                  <a:pt x="186690" y="471170"/>
                </a:lnTo>
                <a:lnTo>
                  <a:pt x="185419" y="471170"/>
                </a:lnTo>
                <a:lnTo>
                  <a:pt x="184150" y="472440"/>
                </a:lnTo>
                <a:lnTo>
                  <a:pt x="182880" y="472440"/>
                </a:lnTo>
                <a:lnTo>
                  <a:pt x="182880" y="473710"/>
                </a:lnTo>
                <a:lnTo>
                  <a:pt x="181610" y="473710"/>
                </a:lnTo>
                <a:lnTo>
                  <a:pt x="180340" y="473710"/>
                </a:lnTo>
                <a:lnTo>
                  <a:pt x="179069" y="473710"/>
                </a:lnTo>
                <a:lnTo>
                  <a:pt x="176530" y="473710"/>
                </a:lnTo>
                <a:lnTo>
                  <a:pt x="140969" y="473710"/>
                </a:lnTo>
                <a:lnTo>
                  <a:pt x="106680" y="473710"/>
                </a:lnTo>
                <a:lnTo>
                  <a:pt x="99060" y="474980"/>
                </a:lnTo>
                <a:lnTo>
                  <a:pt x="90170" y="476250"/>
                </a:lnTo>
                <a:lnTo>
                  <a:pt x="78740" y="477520"/>
                </a:lnTo>
                <a:lnTo>
                  <a:pt x="66040" y="480060"/>
                </a:lnTo>
                <a:lnTo>
                  <a:pt x="41910" y="485140"/>
                </a:lnTo>
                <a:lnTo>
                  <a:pt x="33020" y="486410"/>
                </a:lnTo>
                <a:lnTo>
                  <a:pt x="25400" y="486410"/>
                </a:lnTo>
                <a:lnTo>
                  <a:pt x="22860" y="486410"/>
                </a:lnTo>
                <a:lnTo>
                  <a:pt x="20320" y="486410"/>
                </a:lnTo>
                <a:lnTo>
                  <a:pt x="20320" y="485140"/>
                </a:lnTo>
                <a:lnTo>
                  <a:pt x="19050" y="485140"/>
                </a:lnTo>
                <a:lnTo>
                  <a:pt x="17780" y="485140"/>
                </a:lnTo>
                <a:lnTo>
                  <a:pt x="16510" y="483870"/>
                </a:lnTo>
                <a:lnTo>
                  <a:pt x="16510" y="483870"/>
                </a:lnTo>
                <a:lnTo>
                  <a:pt x="15240" y="482600"/>
                </a:lnTo>
                <a:lnTo>
                  <a:pt x="13970" y="481330"/>
                </a:lnTo>
                <a:lnTo>
                  <a:pt x="11430" y="478790"/>
                </a:lnTo>
                <a:lnTo>
                  <a:pt x="10160" y="477520"/>
                </a:lnTo>
                <a:lnTo>
                  <a:pt x="8890" y="476250"/>
                </a:lnTo>
                <a:lnTo>
                  <a:pt x="8890" y="474980"/>
                </a:lnTo>
                <a:lnTo>
                  <a:pt x="7620" y="473710"/>
                </a:lnTo>
                <a:lnTo>
                  <a:pt x="7620" y="472440"/>
                </a:lnTo>
                <a:lnTo>
                  <a:pt x="6350" y="471170"/>
                </a:lnTo>
                <a:lnTo>
                  <a:pt x="6350" y="469900"/>
                </a:lnTo>
                <a:lnTo>
                  <a:pt x="6350" y="468630"/>
                </a:lnTo>
                <a:lnTo>
                  <a:pt x="6350" y="466090"/>
                </a:lnTo>
                <a:lnTo>
                  <a:pt x="5080" y="466090"/>
                </a:lnTo>
                <a:lnTo>
                  <a:pt x="5080" y="463550"/>
                </a:lnTo>
                <a:lnTo>
                  <a:pt x="5080" y="461010"/>
                </a:lnTo>
                <a:lnTo>
                  <a:pt x="3810" y="457200"/>
                </a:lnTo>
                <a:lnTo>
                  <a:pt x="3810" y="454660"/>
                </a:lnTo>
                <a:lnTo>
                  <a:pt x="3810" y="450850"/>
                </a:lnTo>
                <a:lnTo>
                  <a:pt x="5080" y="447040"/>
                </a:lnTo>
                <a:lnTo>
                  <a:pt x="5080" y="444500"/>
                </a:lnTo>
                <a:lnTo>
                  <a:pt x="5080" y="443230"/>
                </a:lnTo>
                <a:lnTo>
                  <a:pt x="6350" y="440690"/>
                </a:lnTo>
                <a:lnTo>
                  <a:pt x="6350" y="439420"/>
                </a:lnTo>
                <a:lnTo>
                  <a:pt x="6350" y="438150"/>
                </a:lnTo>
                <a:lnTo>
                  <a:pt x="7620" y="435610"/>
                </a:lnTo>
                <a:lnTo>
                  <a:pt x="8890" y="433070"/>
                </a:lnTo>
                <a:lnTo>
                  <a:pt x="10160" y="430530"/>
                </a:lnTo>
                <a:lnTo>
                  <a:pt x="11430" y="429260"/>
                </a:lnTo>
                <a:lnTo>
                  <a:pt x="11430" y="427990"/>
                </a:lnTo>
                <a:lnTo>
                  <a:pt x="12700" y="427990"/>
                </a:lnTo>
                <a:lnTo>
                  <a:pt x="13970" y="426720"/>
                </a:lnTo>
                <a:lnTo>
                  <a:pt x="13970" y="425450"/>
                </a:lnTo>
                <a:lnTo>
                  <a:pt x="15240" y="424180"/>
                </a:lnTo>
                <a:lnTo>
                  <a:pt x="16510" y="424180"/>
                </a:lnTo>
                <a:lnTo>
                  <a:pt x="16510" y="422910"/>
                </a:lnTo>
                <a:lnTo>
                  <a:pt x="17780" y="422910"/>
                </a:lnTo>
                <a:lnTo>
                  <a:pt x="19050" y="422910"/>
                </a:lnTo>
                <a:lnTo>
                  <a:pt x="20320" y="421640"/>
                </a:lnTo>
                <a:lnTo>
                  <a:pt x="22860" y="421640"/>
                </a:lnTo>
                <a:lnTo>
                  <a:pt x="25400" y="421640"/>
                </a:lnTo>
                <a:lnTo>
                  <a:pt x="33020" y="420370"/>
                </a:lnTo>
                <a:lnTo>
                  <a:pt x="43180" y="419100"/>
                </a:lnTo>
                <a:lnTo>
                  <a:pt x="54610" y="417830"/>
                </a:lnTo>
                <a:lnTo>
                  <a:pt x="69850" y="414020"/>
                </a:lnTo>
                <a:lnTo>
                  <a:pt x="69850" y="401320"/>
                </a:lnTo>
                <a:lnTo>
                  <a:pt x="71120" y="387350"/>
                </a:lnTo>
                <a:lnTo>
                  <a:pt x="71120" y="372110"/>
                </a:lnTo>
                <a:lnTo>
                  <a:pt x="71120" y="355600"/>
                </a:lnTo>
                <a:lnTo>
                  <a:pt x="71120" y="331470"/>
                </a:lnTo>
                <a:lnTo>
                  <a:pt x="71120" y="317500"/>
                </a:lnTo>
                <a:lnTo>
                  <a:pt x="69850" y="302260"/>
                </a:lnTo>
                <a:lnTo>
                  <a:pt x="69850" y="287020"/>
                </a:lnTo>
                <a:lnTo>
                  <a:pt x="68580" y="274320"/>
                </a:lnTo>
                <a:lnTo>
                  <a:pt x="68580" y="248920"/>
                </a:lnTo>
                <a:lnTo>
                  <a:pt x="69850" y="210820"/>
                </a:lnTo>
                <a:lnTo>
                  <a:pt x="69850" y="166370"/>
                </a:lnTo>
                <a:lnTo>
                  <a:pt x="74930" y="66040"/>
                </a:lnTo>
                <a:lnTo>
                  <a:pt x="48260" y="66040"/>
                </a:lnTo>
                <a:lnTo>
                  <a:pt x="20320" y="66040"/>
                </a:lnTo>
                <a:lnTo>
                  <a:pt x="19050" y="66040"/>
                </a:lnTo>
                <a:lnTo>
                  <a:pt x="16510" y="66040"/>
                </a:lnTo>
                <a:lnTo>
                  <a:pt x="13970" y="64770"/>
                </a:lnTo>
                <a:lnTo>
                  <a:pt x="12700" y="64770"/>
                </a:lnTo>
                <a:lnTo>
                  <a:pt x="11430" y="63500"/>
                </a:lnTo>
                <a:lnTo>
                  <a:pt x="11430" y="63500"/>
                </a:lnTo>
                <a:lnTo>
                  <a:pt x="10160" y="62230"/>
                </a:lnTo>
                <a:lnTo>
                  <a:pt x="8890" y="60960"/>
                </a:lnTo>
                <a:lnTo>
                  <a:pt x="7620" y="60960"/>
                </a:lnTo>
                <a:lnTo>
                  <a:pt x="7620" y="59690"/>
                </a:lnTo>
                <a:lnTo>
                  <a:pt x="6350" y="58420"/>
                </a:lnTo>
                <a:lnTo>
                  <a:pt x="6350" y="57150"/>
                </a:lnTo>
                <a:lnTo>
                  <a:pt x="3810" y="54610"/>
                </a:lnTo>
                <a:lnTo>
                  <a:pt x="3810" y="52070"/>
                </a:lnTo>
                <a:lnTo>
                  <a:pt x="2540" y="50800"/>
                </a:lnTo>
                <a:lnTo>
                  <a:pt x="2540" y="49530"/>
                </a:lnTo>
                <a:lnTo>
                  <a:pt x="2540" y="48260"/>
                </a:lnTo>
                <a:lnTo>
                  <a:pt x="1270" y="46990"/>
                </a:lnTo>
                <a:lnTo>
                  <a:pt x="1270" y="45720"/>
                </a:lnTo>
                <a:lnTo>
                  <a:pt x="0" y="44450"/>
                </a:lnTo>
                <a:lnTo>
                  <a:pt x="0" y="40640"/>
                </a:lnTo>
                <a:lnTo>
                  <a:pt x="0" y="38100"/>
                </a:lnTo>
                <a:lnTo>
                  <a:pt x="0" y="34290"/>
                </a:lnTo>
                <a:lnTo>
                  <a:pt x="0" y="30480"/>
                </a:lnTo>
                <a:lnTo>
                  <a:pt x="0" y="26670"/>
                </a:lnTo>
                <a:lnTo>
                  <a:pt x="0" y="24130"/>
                </a:lnTo>
                <a:lnTo>
                  <a:pt x="1270" y="21590"/>
                </a:lnTo>
                <a:lnTo>
                  <a:pt x="1270" y="17780"/>
                </a:lnTo>
                <a:lnTo>
                  <a:pt x="2540" y="16510"/>
                </a:lnTo>
                <a:lnTo>
                  <a:pt x="3810" y="12700"/>
                </a:lnTo>
                <a:lnTo>
                  <a:pt x="5080" y="11430"/>
                </a:lnTo>
                <a:lnTo>
                  <a:pt x="6350" y="8890"/>
                </a:lnTo>
                <a:lnTo>
                  <a:pt x="7620" y="7620"/>
                </a:lnTo>
                <a:lnTo>
                  <a:pt x="8890" y="6350"/>
                </a:lnTo>
                <a:lnTo>
                  <a:pt x="10160" y="5080"/>
                </a:lnTo>
                <a:lnTo>
                  <a:pt x="12700" y="3810"/>
                </a:lnTo>
                <a:lnTo>
                  <a:pt x="13970" y="3810"/>
                </a:lnTo>
                <a:lnTo>
                  <a:pt x="16510" y="2540"/>
                </a:lnTo>
                <a:lnTo>
                  <a:pt x="19050" y="2540"/>
                </a:lnTo>
                <a:lnTo>
                  <a:pt x="29210" y="1270"/>
                </a:lnTo>
                <a:lnTo>
                  <a:pt x="43180" y="0"/>
                </a:lnTo>
                <a:lnTo>
                  <a:pt x="82550" y="0"/>
                </a:lnTo>
                <a:lnTo>
                  <a:pt x="104140" y="0"/>
                </a:lnTo>
                <a:lnTo>
                  <a:pt x="128269" y="2540"/>
                </a:lnTo>
                <a:lnTo>
                  <a:pt x="156210" y="6350"/>
                </a:lnTo>
                <a:lnTo>
                  <a:pt x="185419" y="12700"/>
                </a:lnTo>
                <a:lnTo>
                  <a:pt x="187960" y="13970"/>
                </a:lnTo>
                <a:lnTo>
                  <a:pt x="189230" y="15240"/>
                </a:lnTo>
                <a:lnTo>
                  <a:pt x="191769" y="15240"/>
                </a:lnTo>
                <a:lnTo>
                  <a:pt x="193040" y="16510"/>
                </a:lnTo>
                <a:lnTo>
                  <a:pt x="195580" y="17780"/>
                </a:lnTo>
                <a:lnTo>
                  <a:pt x="196850" y="20320"/>
                </a:lnTo>
                <a:lnTo>
                  <a:pt x="198119" y="21590"/>
                </a:lnTo>
                <a:lnTo>
                  <a:pt x="199390" y="24130"/>
                </a:lnTo>
                <a:lnTo>
                  <a:pt x="200660" y="26670"/>
                </a:lnTo>
                <a:lnTo>
                  <a:pt x="201930" y="27940"/>
                </a:lnTo>
                <a:lnTo>
                  <a:pt x="201930" y="30480"/>
                </a:lnTo>
                <a:lnTo>
                  <a:pt x="203200" y="33020"/>
                </a:lnTo>
                <a:lnTo>
                  <a:pt x="203200" y="36830"/>
                </a:lnTo>
                <a:lnTo>
                  <a:pt x="203200" y="39370"/>
                </a:lnTo>
                <a:lnTo>
                  <a:pt x="204469" y="43180"/>
                </a:lnTo>
                <a:lnTo>
                  <a:pt x="204469" y="46990"/>
                </a:lnTo>
                <a:lnTo>
                  <a:pt x="204469" y="50800"/>
                </a:lnTo>
                <a:lnTo>
                  <a:pt x="203200" y="52070"/>
                </a:lnTo>
                <a:lnTo>
                  <a:pt x="203200" y="54610"/>
                </a:lnTo>
                <a:lnTo>
                  <a:pt x="203200" y="55880"/>
                </a:lnTo>
                <a:lnTo>
                  <a:pt x="203200" y="57150"/>
                </a:lnTo>
                <a:lnTo>
                  <a:pt x="201930" y="59690"/>
                </a:lnTo>
                <a:lnTo>
                  <a:pt x="201930" y="60960"/>
                </a:lnTo>
                <a:lnTo>
                  <a:pt x="201930" y="62230"/>
                </a:lnTo>
                <a:lnTo>
                  <a:pt x="200660" y="63500"/>
                </a:lnTo>
                <a:lnTo>
                  <a:pt x="200660" y="64770"/>
                </a:lnTo>
                <a:lnTo>
                  <a:pt x="199390" y="66040"/>
                </a:lnTo>
                <a:lnTo>
                  <a:pt x="199390" y="67310"/>
                </a:lnTo>
                <a:lnTo>
                  <a:pt x="198119" y="68580"/>
                </a:lnTo>
                <a:lnTo>
                  <a:pt x="196850" y="71120"/>
                </a:lnTo>
                <a:lnTo>
                  <a:pt x="195580" y="72390"/>
                </a:lnTo>
                <a:lnTo>
                  <a:pt x="193040" y="73660"/>
                </a:lnTo>
                <a:lnTo>
                  <a:pt x="191769" y="76200"/>
                </a:lnTo>
                <a:lnTo>
                  <a:pt x="190500" y="76200"/>
                </a:lnTo>
                <a:lnTo>
                  <a:pt x="187960" y="77470"/>
                </a:lnTo>
                <a:lnTo>
                  <a:pt x="186690" y="77470"/>
                </a:lnTo>
                <a:lnTo>
                  <a:pt x="184150" y="78740"/>
                </a:lnTo>
                <a:lnTo>
                  <a:pt x="182880" y="78740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546100" y="5345430"/>
            <a:ext cx="184150" cy="370840"/>
          </a:xfrm>
          <a:custGeom>
            <a:avLst/>
            <a:gdLst/>
            <a:ahLst/>
            <a:cxnLst/>
            <a:rect l="l" t="t" r="r" b="b"/>
            <a:pathLst>
              <a:path w="184150" h="370840">
                <a:moveTo>
                  <a:pt x="162560" y="370840"/>
                </a:moveTo>
                <a:lnTo>
                  <a:pt x="160020" y="370840"/>
                </a:lnTo>
                <a:lnTo>
                  <a:pt x="158750" y="369570"/>
                </a:lnTo>
                <a:lnTo>
                  <a:pt x="156210" y="369570"/>
                </a:lnTo>
                <a:lnTo>
                  <a:pt x="154940" y="368300"/>
                </a:lnTo>
                <a:lnTo>
                  <a:pt x="152400" y="368300"/>
                </a:lnTo>
                <a:lnTo>
                  <a:pt x="151130" y="365760"/>
                </a:lnTo>
                <a:lnTo>
                  <a:pt x="149860" y="365760"/>
                </a:lnTo>
                <a:lnTo>
                  <a:pt x="148590" y="363220"/>
                </a:lnTo>
                <a:lnTo>
                  <a:pt x="147320" y="360680"/>
                </a:lnTo>
                <a:lnTo>
                  <a:pt x="146050" y="359410"/>
                </a:lnTo>
                <a:lnTo>
                  <a:pt x="146050" y="356870"/>
                </a:lnTo>
                <a:lnTo>
                  <a:pt x="144780" y="354330"/>
                </a:lnTo>
                <a:lnTo>
                  <a:pt x="143510" y="350520"/>
                </a:lnTo>
                <a:lnTo>
                  <a:pt x="143510" y="347980"/>
                </a:lnTo>
                <a:lnTo>
                  <a:pt x="143510" y="344170"/>
                </a:lnTo>
                <a:lnTo>
                  <a:pt x="142240" y="340360"/>
                </a:lnTo>
                <a:lnTo>
                  <a:pt x="137160" y="270510"/>
                </a:lnTo>
                <a:lnTo>
                  <a:pt x="135890" y="252730"/>
                </a:lnTo>
                <a:lnTo>
                  <a:pt x="134620" y="234950"/>
                </a:lnTo>
                <a:lnTo>
                  <a:pt x="134620" y="218440"/>
                </a:lnTo>
                <a:lnTo>
                  <a:pt x="133350" y="201930"/>
                </a:lnTo>
                <a:lnTo>
                  <a:pt x="133350" y="195580"/>
                </a:lnTo>
                <a:lnTo>
                  <a:pt x="134620" y="189230"/>
                </a:lnTo>
                <a:lnTo>
                  <a:pt x="134620" y="171450"/>
                </a:lnTo>
                <a:lnTo>
                  <a:pt x="134620" y="152400"/>
                </a:lnTo>
                <a:lnTo>
                  <a:pt x="135890" y="146050"/>
                </a:lnTo>
                <a:lnTo>
                  <a:pt x="135890" y="140970"/>
                </a:lnTo>
                <a:lnTo>
                  <a:pt x="134620" y="125730"/>
                </a:lnTo>
                <a:lnTo>
                  <a:pt x="134620" y="110490"/>
                </a:lnTo>
                <a:lnTo>
                  <a:pt x="133350" y="99060"/>
                </a:lnTo>
                <a:lnTo>
                  <a:pt x="132080" y="93980"/>
                </a:lnTo>
                <a:lnTo>
                  <a:pt x="130810" y="88900"/>
                </a:lnTo>
                <a:lnTo>
                  <a:pt x="130810" y="85090"/>
                </a:lnTo>
                <a:lnTo>
                  <a:pt x="128270" y="82550"/>
                </a:lnTo>
                <a:lnTo>
                  <a:pt x="127000" y="78740"/>
                </a:lnTo>
                <a:lnTo>
                  <a:pt x="125730" y="76200"/>
                </a:lnTo>
                <a:lnTo>
                  <a:pt x="125730" y="74930"/>
                </a:lnTo>
                <a:lnTo>
                  <a:pt x="124460" y="74930"/>
                </a:lnTo>
                <a:lnTo>
                  <a:pt x="123190" y="73660"/>
                </a:lnTo>
                <a:lnTo>
                  <a:pt x="123190" y="72390"/>
                </a:lnTo>
                <a:lnTo>
                  <a:pt x="121920" y="72390"/>
                </a:lnTo>
                <a:lnTo>
                  <a:pt x="120650" y="72390"/>
                </a:lnTo>
                <a:lnTo>
                  <a:pt x="119380" y="72390"/>
                </a:lnTo>
                <a:lnTo>
                  <a:pt x="119380" y="72390"/>
                </a:lnTo>
                <a:lnTo>
                  <a:pt x="115570" y="72390"/>
                </a:lnTo>
                <a:lnTo>
                  <a:pt x="113030" y="72390"/>
                </a:lnTo>
                <a:lnTo>
                  <a:pt x="110490" y="73660"/>
                </a:lnTo>
                <a:lnTo>
                  <a:pt x="106680" y="74930"/>
                </a:lnTo>
                <a:lnTo>
                  <a:pt x="104140" y="76200"/>
                </a:lnTo>
                <a:lnTo>
                  <a:pt x="101600" y="77470"/>
                </a:lnTo>
                <a:lnTo>
                  <a:pt x="99060" y="80010"/>
                </a:lnTo>
                <a:lnTo>
                  <a:pt x="96520" y="82550"/>
                </a:lnTo>
                <a:lnTo>
                  <a:pt x="92710" y="86360"/>
                </a:lnTo>
                <a:lnTo>
                  <a:pt x="90170" y="88900"/>
                </a:lnTo>
                <a:lnTo>
                  <a:pt x="85090" y="95250"/>
                </a:lnTo>
                <a:lnTo>
                  <a:pt x="80010" y="104140"/>
                </a:lnTo>
                <a:lnTo>
                  <a:pt x="74930" y="114300"/>
                </a:lnTo>
                <a:lnTo>
                  <a:pt x="69850" y="124460"/>
                </a:lnTo>
                <a:lnTo>
                  <a:pt x="66040" y="134620"/>
                </a:lnTo>
                <a:lnTo>
                  <a:pt x="60960" y="146050"/>
                </a:lnTo>
                <a:lnTo>
                  <a:pt x="57150" y="158750"/>
                </a:lnTo>
                <a:lnTo>
                  <a:pt x="54610" y="170180"/>
                </a:lnTo>
                <a:lnTo>
                  <a:pt x="50800" y="184150"/>
                </a:lnTo>
                <a:lnTo>
                  <a:pt x="46990" y="198120"/>
                </a:lnTo>
                <a:lnTo>
                  <a:pt x="44450" y="212090"/>
                </a:lnTo>
                <a:lnTo>
                  <a:pt x="44450" y="218440"/>
                </a:lnTo>
                <a:lnTo>
                  <a:pt x="44450" y="226060"/>
                </a:lnTo>
                <a:lnTo>
                  <a:pt x="43180" y="233680"/>
                </a:lnTo>
                <a:lnTo>
                  <a:pt x="43180" y="242570"/>
                </a:lnTo>
                <a:lnTo>
                  <a:pt x="41910" y="251460"/>
                </a:lnTo>
                <a:lnTo>
                  <a:pt x="41910" y="259080"/>
                </a:lnTo>
                <a:lnTo>
                  <a:pt x="41910" y="266700"/>
                </a:lnTo>
                <a:lnTo>
                  <a:pt x="41910" y="274320"/>
                </a:lnTo>
                <a:lnTo>
                  <a:pt x="41910" y="279400"/>
                </a:lnTo>
                <a:lnTo>
                  <a:pt x="41910" y="285750"/>
                </a:lnTo>
                <a:lnTo>
                  <a:pt x="43180" y="302260"/>
                </a:lnTo>
                <a:lnTo>
                  <a:pt x="44450" y="318770"/>
                </a:lnTo>
                <a:lnTo>
                  <a:pt x="44450" y="325120"/>
                </a:lnTo>
                <a:lnTo>
                  <a:pt x="44450" y="331470"/>
                </a:lnTo>
                <a:lnTo>
                  <a:pt x="44450" y="335280"/>
                </a:lnTo>
                <a:lnTo>
                  <a:pt x="44450" y="337820"/>
                </a:lnTo>
                <a:lnTo>
                  <a:pt x="43180" y="341630"/>
                </a:lnTo>
                <a:lnTo>
                  <a:pt x="43180" y="344170"/>
                </a:lnTo>
                <a:lnTo>
                  <a:pt x="41910" y="346710"/>
                </a:lnTo>
                <a:lnTo>
                  <a:pt x="40640" y="349250"/>
                </a:lnTo>
                <a:lnTo>
                  <a:pt x="39370" y="351790"/>
                </a:lnTo>
                <a:lnTo>
                  <a:pt x="38100" y="354330"/>
                </a:lnTo>
                <a:lnTo>
                  <a:pt x="36830" y="356870"/>
                </a:lnTo>
                <a:lnTo>
                  <a:pt x="36830" y="358140"/>
                </a:lnTo>
                <a:lnTo>
                  <a:pt x="35560" y="358140"/>
                </a:lnTo>
                <a:lnTo>
                  <a:pt x="34290" y="359410"/>
                </a:lnTo>
                <a:lnTo>
                  <a:pt x="33020" y="360680"/>
                </a:lnTo>
                <a:lnTo>
                  <a:pt x="33020" y="360680"/>
                </a:lnTo>
                <a:lnTo>
                  <a:pt x="31750" y="360680"/>
                </a:lnTo>
                <a:lnTo>
                  <a:pt x="30480" y="361950"/>
                </a:lnTo>
                <a:lnTo>
                  <a:pt x="30480" y="361950"/>
                </a:lnTo>
                <a:lnTo>
                  <a:pt x="27940" y="363220"/>
                </a:lnTo>
                <a:lnTo>
                  <a:pt x="25400" y="363220"/>
                </a:lnTo>
                <a:lnTo>
                  <a:pt x="22860" y="363220"/>
                </a:lnTo>
                <a:lnTo>
                  <a:pt x="21590" y="363220"/>
                </a:lnTo>
                <a:lnTo>
                  <a:pt x="19050" y="363220"/>
                </a:lnTo>
                <a:lnTo>
                  <a:pt x="16510" y="361950"/>
                </a:lnTo>
                <a:lnTo>
                  <a:pt x="16510" y="361950"/>
                </a:lnTo>
                <a:lnTo>
                  <a:pt x="15240" y="360680"/>
                </a:lnTo>
                <a:lnTo>
                  <a:pt x="13970" y="360680"/>
                </a:lnTo>
                <a:lnTo>
                  <a:pt x="13970" y="360680"/>
                </a:lnTo>
                <a:lnTo>
                  <a:pt x="12700" y="359410"/>
                </a:lnTo>
                <a:lnTo>
                  <a:pt x="11430" y="358140"/>
                </a:lnTo>
                <a:lnTo>
                  <a:pt x="11430" y="358140"/>
                </a:lnTo>
                <a:lnTo>
                  <a:pt x="10160" y="356870"/>
                </a:lnTo>
                <a:lnTo>
                  <a:pt x="8890" y="354330"/>
                </a:lnTo>
                <a:lnTo>
                  <a:pt x="7620" y="351790"/>
                </a:lnTo>
                <a:lnTo>
                  <a:pt x="6350" y="349250"/>
                </a:lnTo>
                <a:lnTo>
                  <a:pt x="5080" y="346710"/>
                </a:lnTo>
                <a:lnTo>
                  <a:pt x="5080" y="344170"/>
                </a:lnTo>
                <a:lnTo>
                  <a:pt x="3810" y="341630"/>
                </a:lnTo>
                <a:lnTo>
                  <a:pt x="3810" y="337820"/>
                </a:lnTo>
                <a:lnTo>
                  <a:pt x="3810" y="335280"/>
                </a:lnTo>
                <a:lnTo>
                  <a:pt x="3810" y="331470"/>
                </a:lnTo>
                <a:lnTo>
                  <a:pt x="3810" y="325120"/>
                </a:lnTo>
                <a:lnTo>
                  <a:pt x="2540" y="318770"/>
                </a:lnTo>
                <a:lnTo>
                  <a:pt x="2540" y="311150"/>
                </a:lnTo>
                <a:lnTo>
                  <a:pt x="1270" y="302260"/>
                </a:lnTo>
                <a:lnTo>
                  <a:pt x="1270" y="285750"/>
                </a:lnTo>
                <a:lnTo>
                  <a:pt x="0" y="279400"/>
                </a:lnTo>
                <a:lnTo>
                  <a:pt x="0" y="274320"/>
                </a:lnTo>
                <a:lnTo>
                  <a:pt x="1270" y="256540"/>
                </a:lnTo>
                <a:lnTo>
                  <a:pt x="1270" y="234950"/>
                </a:lnTo>
                <a:lnTo>
                  <a:pt x="3810" y="182880"/>
                </a:lnTo>
                <a:lnTo>
                  <a:pt x="6350" y="130810"/>
                </a:lnTo>
                <a:lnTo>
                  <a:pt x="6350" y="110490"/>
                </a:lnTo>
                <a:lnTo>
                  <a:pt x="6350" y="92710"/>
                </a:lnTo>
                <a:lnTo>
                  <a:pt x="6350" y="86360"/>
                </a:lnTo>
                <a:lnTo>
                  <a:pt x="6350" y="80010"/>
                </a:lnTo>
                <a:lnTo>
                  <a:pt x="6350" y="62230"/>
                </a:lnTo>
                <a:lnTo>
                  <a:pt x="5080" y="44450"/>
                </a:lnTo>
                <a:lnTo>
                  <a:pt x="5080" y="38100"/>
                </a:lnTo>
                <a:lnTo>
                  <a:pt x="5080" y="31750"/>
                </a:lnTo>
                <a:lnTo>
                  <a:pt x="5080" y="27940"/>
                </a:lnTo>
                <a:lnTo>
                  <a:pt x="5080" y="25400"/>
                </a:lnTo>
                <a:lnTo>
                  <a:pt x="6350" y="21590"/>
                </a:lnTo>
                <a:lnTo>
                  <a:pt x="6350" y="20320"/>
                </a:lnTo>
                <a:lnTo>
                  <a:pt x="6350" y="19050"/>
                </a:lnTo>
                <a:lnTo>
                  <a:pt x="6350" y="17780"/>
                </a:lnTo>
                <a:lnTo>
                  <a:pt x="7620" y="16510"/>
                </a:lnTo>
                <a:lnTo>
                  <a:pt x="7620" y="15240"/>
                </a:lnTo>
                <a:lnTo>
                  <a:pt x="8890" y="13970"/>
                </a:lnTo>
                <a:lnTo>
                  <a:pt x="8890" y="12700"/>
                </a:lnTo>
                <a:lnTo>
                  <a:pt x="8890" y="11430"/>
                </a:lnTo>
                <a:lnTo>
                  <a:pt x="10160" y="10160"/>
                </a:lnTo>
                <a:lnTo>
                  <a:pt x="11430" y="10160"/>
                </a:lnTo>
                <a:lnTo>
                  <a:pt x="12700" y="7620"/>
                </a:lnTo>
                <a:lnTo>
                  <a:pt x="13970" y="5080"/>
                </a:lnTo>
                <a:lnTo>
                  <a:pt x="15240" y="5080"/>
                </a:lnTo>
                <a:lnTo>
                  <a:pt x="17780" y="2540"/>
                </a:lnTo>
                <a:lnTo>
                  <a:pt x="19050" y="1270"/>
                </a:lnTo>
                <a:lnTo>
                  <a:pt x="21590" y="1270"/>
                </a:lnTo>
                <a:lnTo>
                  <a:pt x="22860" y="0"/>
                </a:lnTo>
                <a:lnTo>
                  <a:pt x="25400" y="0"/>
                </a:lnTo>
                <a:lnTo>
                  <a:pt x="27940" y="0"/>
                </a:lnTo>
                <a:lnTo>
                  <a:pt x="30480" y="1270"/>
                </a:lnTo>
                <a:lnTo>
                  <a:pt x="31750" y="2540"/>
                </a:lnTo>
                <a:lnTo>
                  <a:pt x="34290" y="3810"/>
                </a:lnTo>
                <a:lnTo>
                  <a:pt x="35560" y="5080"/>
                </a:lnTo>
                <a:lnTo>
                  <a:pt x="38100" y="6350"/>
                </a:lnTo>
                <a:lnTo>
                  <a:pt x="39370" y="8890"/>
                </a:lnTo>
                <a:lnTo>
                  <a:pt x="40640" y="11430"/>
                </a:lnTo>
                <a:lnTo>
                  <a:pt x="41910" y="13970"/>
                </a:lnTo>
                <a:lnTo>
                  <a:pt x="43180" y="16510"/>
                </a:lnTo>
                <a:lnTo>
                  <a:pt x="44450" y="20320"/>
                </a:lnTo>
                <a:lnTo>
                  <a:pt x="44450" y="24130"/>
                </a:lnTo>
                <a:lnTo>
                  <a:pt x="45720" y="27940"/>
                </a:lnTo>
                <a:lnTo>
                  <a:pt x="45720" y="31750"/>
                </a:lnTo>
                <a:lnTo>
                  <a:pt x="46990" y="36830"/>
                </a:lnTo>
                <a:lnTo>
                  <a:pt x="46990" y="41910"/>
                </a:lnTo>
                <a:lnTo>
                  <a:pt x="46990" y="78740"/>
                </a:lnTo>
                <a:lnTo>
                  <a:pt x="55880" y="62230"/>
                </a:lnTo>
                <a:lnTo>
                  <a:pt x="64770" y="48260"/>
                </a:lnTo>
                <a:lnTo>
                  <a:pt x="73660" y="35560"/>
                </a:lnTo>
                <a:lnTo>
                  <a:pt x="78740" y="30480"/>
                </a:lnTo>
                <a:lnTo>
                  <a:pt x="82550" y="25400"/>
                </a:lnTo>
                <a:lnTo>
                  <a:pt x="87630" y="21590"/>
                </a:lnTo>
                <a:lnTo>
                  <a:pt x="91440" y="17780"/>
                </a:lnTo>
                <a:lnTo>
                  <a:pt x="96520" y="15240"/>
                </a:lnTo>
                <a:lnTo>
                  <a:pt x="100330" y="12700"/>
                </a:lnTo>
                <a:lnTo>
                  <a:pt x="105410" y="10160"/>
                </a:lnTo>
                <a:lnTo>
                  <a:pt x="109220" y="8890"/>
                </a:lnTo>
                <a:lnTo>
                  <a:pt x="114300" y="8890"/>
                </a:lnTo>
                <a:lnTo>
                  <a:pt x="119380" y="7620"/>
                </a:lnTo>
                <a:lnTo>
                  <a:pt x="123190" y="7620"/>
                </a:lnTo>
                <a:lnTo>
                  <a:pt x="127000" y="8890"/>
                </a:lnTo>
                <a:lnTo>
                  <a:pt x="130810" y="10160"/>
                </a:lnTo>
                <a:lnTo>
                  <a:pt x="134620" y="10160"/>
                </a:lnTo>
                <a:lnTo>
                  <a:pt x="137160" y="12700"/>
                </a:lnTo>
                <a:lnTo>
                  <a:pt x="140970" y="13970"/>
                </a:lnTo>
                <a:lnTo>
                  <a:pt x="143510" y="16510"/>
                </a:lnTo>
                <a:lnTo>
                  <a:pt x="147320" y="19050"/>
                </a:lnTo>
                <a:lnTo>
                  <a:pt x="149860" y="21590"/>
                </a:lnTo>
                <a:lnTo>
                  <a:pt x="152400" y="25400"/>
                </a:lnTo>
                <a:lnTo>
                  <a:pt x="154940" y="29210"/>
                </a:lnTo>
                <a:lnTo>
                  <a:pt x="157480" y="33020"/>
                </a:lnTo>
                <a:lnTo>
                  <a:pt x="160020" y="36830"/>
                </a:lnTo>
                <a:lnTo>
                  <a:pt x="161290" y="41910"/>
                </a:lnTo>
                <a:lnTo>
                  <a:pt x="162560" y="46990"/>
                </a:lnTo>
                <a:lnTo>
                  <a:pt x="165100" y="53340"/>
                </a:lnTo>
                <a:lnTo>
                  <a:pt x="167640" y="60960"/>
                </a:lnTo>
                <a:lnTo>
                  <a:pt x="168910" y="69850"/>
                </a:lnTo>
                <a:lnTo>
                  <a:pt x="170180" y="78740"/>
                </a:lnTo>
                <a:lnTo>
                  <a:pt x="172720" y="90170"/>
                </a:lnTo>
                <a:lnTo>
                  <a:pt x="172720" y="101600"/>
                </a:lnTo>
                <a:lnTo>
                  <a:pt x="173990" y="114300"/>
                </a:lnTo>
                <a:lnTo>
                  <a:pt x="173990" y="127000"/>
                </a:lnTo>
                <a:lnTo>
                  <a:pt x="173990" y="140970"/>
                </a:lnTo>
                <a:lnTo>
                  <a:pt x="173990" y="173990"/>
                </a:lnTo>
                <a:lnTo>
                  <a:pt x="173990" y="203200"/>
                </a:lnTo>
                <a:lnTo>
                  <a:pt x="175260" y="217170"/>
                </a:lnTo>
                <a:lnTo>
                  <a:pt x="175260" y="233680"/>
                </a:lnTo>
                <a:lnTo>
                  <a:pt x="176530" y="251460"/>
                </a:lnTo>
                <a:lnTo>
                  <a:pt x="179070" y="270510"/>
                </a:lnTo>
                <a:lnTo>
                  <a:pt x="181610" y="290830"/>
                </a:lnTo>
                <a:lnTo>
                  <a:pt x="182880" y="308610"/>
                </a:lnTo>
                <a:lnTo>
                  <a:pt x="182880" y="325120"/>
                </a:lnTo>
                <a:lnTo>
                  <a:pt x="184150" y="339090"/>
                </a:lnTo>
                <a:lnTo>
                  <a:pt x="184150" y="342900"/>
                </a:lnTo>
                <a:lnTo>
                  <a:pt x="182880" y="345440"/>
                </a:lnTo>
                <a:lnTo>
                  <a:pt x="182880" y="346710"/>
                </a:lnTo>
                <a:lnTo>
                  <a:pt x="182880" y="349250"/>
                </a:lnTo>
                <a:lnTo>
                  <a:pt x="182880" y="350520"/>
                </a:lnTo>
                <a:lnTo>
                  <a:pt x="181610" y="351790"/>
                </a:lnTo>
                <a:lnTo>
                  <a:pt x="181610" y="353060"/>
                </a:lnTo>
                <a:lnTo>
                  <a:pt x="181610" y="354330"/>
                </a:lnTo>
                <a:lnTo>
                  <a:pt x="180340" y="355600"/>
                </a:lnTo>
                <a:lnTo>
                  <a:pt x="180340" y="356870"/>
                </a:lnTo>
                <a:lnTo>
                  <a:pt x="179070" y="358140"/>
                </a:lnTo>
                <a:lnTo>
                  <a:pt x="179070" y="359410"/>
                </a:lnTo>
                <a:lnTo>
                  <a:pt x="177800" y="360680"/>
                </a:lnTo>
                <a:lnTo>
                  <a:pt x="177800" y="361950"/>
                </a:lnTo>
                <a:lnTo>
                  <a:pt x="176530" y="363220"/>
                </a:lnTo>
                <a:lnTo>
                  <a:pt x="175260" y="365760"/>
                </a:lnTo>
                <a:lnTo>
                  <a:pt x="173990" y="365760"/>
                </a:lnTo>
                <a:lnTo>
                  <a:pt x="173990" y="367030"/>
                </a:lnTo>
                <a:lnTo>
                  <a:pt x="172720" y="367030"/>
                </a:lnTo>
                <a:lnTo>
                  <a:pt x="171450" y="368300"/>
                </a:lnTo>
                <a:lnTo>
                  <a:pt x="171450" y="368300"/>
                </a:lnTo>
                <a:lnTo>
                  <a:pt x="170180" y="368300"/>
                </a:lnTo>
                <a:lnTo>
                  <a:pt x="168910" y="369570"/>
                </a:lnTo>
                <a:lnTo>
                  <a:pt x="167640" y="369570"/>
                </a:lnTo>
                <a:lnTo>
                  <a:pt x="165100" y="370840"/>
                </a:lnTo>
                <a:lnTo>
                  <a:pt x="162560" y="370840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86460" y="5361940"/>
            <a:ext cx="262889" cy="356870"/>
          </a:xfrm>
          <a:custGeom>
            <a:avLst/>
            <a:gdLst/>
            <a:ahLst/>
            <a:cxnLst/>
            <a:rect l="l" t="t" r="r" b="b"/>
            <a:pathLst>
              <a:path w="262889" h="356870">
                <a:moveTo>
                  <a:pt x="260350" y="46990"/>
                </a:moveTo>
                <a:lnTo>
                  <a:pt x="252730" y="100330"/>
                </a:lnTo>
                <a:lnTo>
                  <a:pt x="242570" y="157480"/>
                </a:lnTo>
                <a:lnTo>
                  <a:pt x="218440" y="280670"/>
                </a:lnTo>
                <a:lnTo>
                  <a:pt x="217170" y="288290"/>
                </a:lnTo>
                <a:lnTo>
                  <a:pt x="214630" y="295910"/>
                </a:lnTo>
                <a:lnTo>
                  <a:pt x="213360" y="303530"/>
                </a:lnTo>
                <a:lnTo>
                  <a:pt x="210820" y="311150"/>
                </a:lnTo>
                <a:lnTo>
                  <a:pt x="208280" y="318770"/>
                </a:lnTo>
                <a:lnTo>
                  <a:pt x="205740" y="325120"/>
                </a:lnTo>
                <a:lnTo>
                  <a:pt x="201930" y="332740"/>
                </a:lnTo>
                <a:lnTo>
                  <a:pt x="199390" y="340360"/>
                </a:lnTo>
                <a:lnTo>
                  <a:pt x="198120" y="344170"/>
                </a:lnTo>
                <a:lnTo>
                  <a:pt x="196850" y="346710"/>
                </a:lnTo>
                <a:lnTo>
                  <a:pt x="195580" y="347980"/>
                </a:lnTo>
                <a:lnTo>
                  <a:pt x="194310" y="349250"/>
                </a:lnTo>
                <a:lnTo>
                  <a:pt x="193040" y="350520"/>
                </a:lnTo>
                <a:lnTo>
                  <a:pt x="191770" y="351790"/>
                </a:lnTo>
                <a:lnTo>
                  <a:pt x="190500" y="353060"/>
                </a:lnTo>
                <a:lnTo>
                  <a:pt x="189230" y="354330"/>
                </a:lnTo>
                <a:lnTo>
                  <a:pt x="187960" y="355600"/>
                </a:lnTo>
                <a:lnTo>
                  <a:pt x="186690" y="355600"/>
                </a:lnTo>
                <a:lnTo>
                  <a:pt x="185420" y="356870"/>
                </a:lnTo>
                <a:lnTo>
                  <a:pt x="184150" y="356870"/>
                </a:lnTo>
                <a:lnTo>
                  <a:pt x="182880" y="356870"/>
                </a:lnTo>
                <a:lnTo>
                  <a:pt x="180340" y="356870"/>
                </a:lnTo>
                <a:lnTo>
                  <a:pt x="179070" y="356870"/>
                </a:lnTo>
                <a:lnTo>
                  <a:pt x="176530" y="356870"/>
                </a:lnTo>
                <a:lnTo>
                  <a:pt x="173990" y="356870"/>
                </a:lnTo>
                <a:lnTo>
                  <a:pt x="171450" y="354330"/>
                </a:lnTo>
                <a:lnTo>
                  <a:pt x="168910" y="351790"/>
                </a:lnTo>
                <a:lnTo>
                  <a:pt x="166370" y="349250"/>
                </a:lnTo>
                <a:lnTo>
                  <a:pt x="163830" y="345440"/>
                </a:lnTo>
                <a:lnTo>
                  <a:pt x="161290" y="340360"/>
                </a:lnTo>
                <a:lnTo>
                  <a:pt x="158750" y="335280"/>
                </a:lnTo>
                <a:lnTo>
                  <a:pt x="157479" y="330200"/>
                </a:lnTo>
                <a:lnTo>
                  <a:pt x="154940" y="323850"/>
                </a:lnTo>
                <a:lnTo>
                  <a:pt x="151129" y="308610"/>
                </a:lnTo>
                <a:lnTo>
                  <a:pt x="147320" y="292100"/>
                </a:lnTo>
                <a:lnTo>
                  <a:pt x="144779" y="271780"/>
                </a:lnTo>
                <a:lnTo>
                  <a:pt x="135890" y="196850"/>
                </a:lnTo>
                <a:lnTo>
                  <a:pt x="129540" y="125730"/>
                </a:lnTo>
                <a:lnTo>
                  <a:pt x="111760" y="186690"/>
                </a:lnTo>
                <a:lnTo>
                  <a:pt x="80010" y="318770"/>
                </a:lnTo>
                <a:lnTo>
                  <a:pt x="80010" y="321310"/>
                </a:lnTo>
                <a:lnTo>
                  <a:pt x="78740" y="325120"/>
                </a:lnTo>
                <a:lnTo>
                  <a:pt x="77470" y="327660"/>
                </a:lnTo>
                <a:lnTo>
                  <a:pt x="77470" y="330200"/>
                </a:lnTo>
                <a:lnTo>
                  <a:pt x="76200" y="331470"/>
                </a:lnTo>
                <a:lnTo>
                  <a:pt x="74929" y="334010"/>
                </a:lnTo>
                <a:lnTo>
                  <a:pt x="73660" y="335280"/>
                </a:lnTo>
                <a:lnTo>
                  <a:pt x="73660" y="336550"/>
                </a:lnTo>
                <a:lnTo>
                  <a:pt x="72390" y="336550"/>
                </a:lnTo>
                <a:lnTo>
                  <a:pt x="72390" y="339090"/>
                </a:lnTo>
                <a:lnTo>
                  <a:pt x="71120" y="341630"/>
                </a:lnTo>
                <a:lnTo>
                  <a:pt x="69850" y="344170"/>
                </a:lnTo>
                <a:lnTo>
                  <a:pt x="68579" y="345440"/>
                </a:lnTo>
                <a:lnTo>
                  <a:pt x="67310" y="346710"/>
                </a:lnTo>
                <a:lnTo>
                  <a:pt x="67310" y="349250"/>
                </a:lnTo>
                <a:lnTo>
                  <a:pt x="66040" y="349250"/>
                </a:lnTo>
                <a:lnTo>
                  <a:pt x="64770" y="351790"/>
                </a:lnTo>
                <a:lnTo>
                  <a:pt x="63500" y="351790"/>
                </a:lnTo>
                <a:lnTo>
                  <a:pt x="62229" y="353060"/>
                </a:lnTo>
                <a:lnTo>
                  <a:pt x="60960" y="354330"/>
                </a:lnTo>
                <a:lnTo>
                  <a:pt x="59690" y="354330"/>
                </a:lnTo>
                <a:lnTo>
                  <a:pt x="57150" y="355600"/>
                </a:lnTo>
                <a:lnTo>
                  <a:pt x="55879" y="355600"/>
                </a:lnTo>
                <a:lnTo>
                  <a:pt x="54610" y="355600"/>
                </a:lnTo>
                <a:lnTo>
                  <a:pt x="53340" y="355600"/>
                </a:lnTo>
                <a:lnTo>
                  <a:pt x="52070" y="355600"/>
                </a:lnTo>
                <a:lnTo>
                  <a:pt x="50800" y="355600"/>
                </a:lnTo>
                <a:lnTo>
                  <a:pt x="49529" y="354330"/>
                </a:lnTo>
                <a:lnTo>
                  <a:pt x="48260" y="354330"/>
                </a:lnTo>
                <a:lnTo>
                  <a:pt x="48260" y="353060"/>
                </a:lnTo>
                <a:lnTo>
                  <a:pt x="46990" y="351790"/>
                </a:lnTo>
                <a:lnTo>
                  <a:pt x="44450" y="349250"/>
                </a:lnTo>
                <a:lnTo>
                  <a:pt x="43179" y="346710"/>
                </a:lnTo>
                <a:lnTo>
                  <a:pt x="40640" y="342900"/>
                </a:lnTo>
                <a:lnTo>
                  <a:pt x="39370" y="337820"/>
                </a:lnTo>
                <a:lnTo>
                  <a:pt x="36829" y="331470"/>
                </a:lnTo>
                <a:lnTo>
                  <a:pt x="34290" y="318770"/>
                </a:lnTo>
                <a:lnTo>
                  <a:pt x="29210" y="302260"/>
                </a:lnTo>
                <a:lnTo>
                  <a:pt x="26670" y="281940"/>
                </a:lnTo>
                <a:lnTo>
                  <a:pt x="21590" y="260350"/>
                </a:lnTo>
                <a:lnTo>
                  <a:pt x="19050" y="233680"/>
                </a:lnTo>
                <a:lnTo>
                  <a:pt x="15240" y="201930"/>
                </a:lnTo>
                <a:lnTo>
                  <a:pt x="7620" y="127000"/>
                </a:lnTo>
                <a:lnTo>
                  <a:pt x="2540" y="78740"/>
                </a:lnTo>
                <a:lnTo>
                  <a:pt x="1270" y="66040"/>
                </a:lnTo>
                <a:lnTo>
                  <a:pt x="0" y="53340"/>
                </a:lnTo>
                <a:lnTo>
                  <a:pt x="0" y="40640"/>
                </a:lnTo>
                <a:lnTo>
                  <a:pt x="0" y="31750"/>
                </a:lnTo>
                <a:lnTo>
                  <a:pt x="0" y="27940"/>
                </a:lnTo>
                <a:lnTo>
                  <a:pt x="0" y="24130"/>
                </a:lnTo>
                <a:lnTo>
                  <a:pt x="0" y="22860"/>
                </a:lnTo>
                <a:lnTo>
                  <a:pt x="0" y="21590"/>
                </a:lnTo>
                <a:lnTo>
                  <a:pt x="1270" y="20320"/>
                </a:lnTo>
                <a:lnTo>
                  <a:pt x="1270" y="19050"/>
                </a:lnTo>
                <a:lnTo>
                  <a:pt x="1270" y="17780"/>
                </a:lnTo>
                <a:lnTo>
                  <a:pt x="2540" y="16510"/>
                </a:lnTo>
                <a:lnTo>
                  <a:pt x="2540" y="15240"/>
                </a:lnTo>
                <a:lnTo>
                  <a:pt x="2540" y="13970"/>
                </a:lnTo>
                <a:lnTo>
                  <a:pt x="3810" y="12700"/>
                </a:lnTo>
                <a:lnTo>
                  <a:pt x="5079" y="11430"/>
                </a:lnTo>
                <a:lnTo>
                  <a:pt x="5079" y="10160"/>
                </a:lnTo>
                <a:lnTo>
                  <a:pt x="6350" y="8890"/>
                </a:lnTo>
                <a:lnTo>
                  <a:pt x="6350" y="7620"/>
                </a:lnTo>
                <a:lnTo>
                  <a:pt x="7620" y="6350"/>
                </a:lnTo>
                <a:lnTo>
                  <a:pt x="7620" y="5080"/>
                </a:lnTo>
                <a:lnTo>
                  <a:pt x="8890" y="5080"/>
                </a:lnTo>
                <a:lnTo>
                  <a:pt x="10160" y="3810"/>
                </a:lnTo>
                <a:lnTo>
                  <a:pt x="11429" y="3810"/>
                </a:lnTo>
                <a:lnTo>
                  <a:pt x="11429" y="2540"/>
                </a:lnTo>
                <a:lnTo>
                  <a:pt x="12700" y="2540"/>
                </a:lnTo>
                <a:lnTo>
                  <a:pt x="15240" y="1270"/>
                </a:lnTo>
                <a:lnTo>
                  <a:pt x="16510" y="0"/>
                </a:lnTo>
                <a:lnTo>
                  <a:pt x="19050" y="0"/>
                </a:lnTo>
                <a:lnTo>
                  <a:pt x="20320" y="0"/>
                </a:lnTo>
                <a:lnTo>
                  <a:pt x="22860" y="0"/>
                </a:lnTo>
                <a:lnTo>
                  <a:pt x="24129" y="0"/>
                </a:lnTo>
                <a:lnTo>
                  <a:pt x="26670" y="1270"/>
                </a:lnTo>
                <a:lnTo>
                  <a:pt x="27940" y="1270"/>
                </a:lnTo>
                <a:lnTo>
                  <a:pt x="29210" y="2540"/>
                </a:lnTo>
                <a:lnTo>
                  <a:pt x="30479" y="3810"/>
                </a:lnTo>
                <a:lnTo>
                  <a:pt x="31750" y="5080"/>
                </a:lnTo>
                <a:lnTo>
                  <a:pt x="33020" y="6350"/>
                </a:lnTo>
                <a:lnTo>
                  <a:pt x="34290" y="8890"/>
                </a:lnTo>
                <a:lnTo>
                  <a:pt x="35560" y="10160"/>
                </a:lnTo>
                <a:lnTo>
                  <a:pt x="36829" y="12700"/>
                </a:lnTo>
                <a:lnTo>
                  <a:pt x="38100" y="15240"/>
                </a:lnTo>
                <a:lnTo>
                  <a:pt x="38100" y="17780"/>
                </a:lnTo>
                <a:lnTo>
                  <a:pt x="39370" y="20320"/>
                </a:lnTo>
                <a:lnTo>
                  <a:pt x="39370" y="22860"/>
                </a:lnTo>
                <a:lnTo>
                  <a:pt x="40640" y="26670"/>
                </a:lnTo>
                <a:lnTo>
                  <a:pt x="41910" y="36830"/>
                </a:lnTo>
                <a:lnTo>
                  <a:pt x="43179" y="48260"/>
                </a:lnTo>
                <a:lnTo>
                  <a:pt x="43179" y="59690"/>
                </a:lnTo>
                <a:lnTo>
                  <a:pt x="44450" y="73660"/>
                </a:lnTo>
                <a:lnTo>
                  <a:pt x="48260" y="119380"/>
                </a:lnTo>
                <a:lnTo>
                  <a:pt x="59690" y="262890"/>
                </a:lnTo>
                <a:lnTo>
                  <a:pt x="107950" y="36830"/>
                </a:lnTo>
                <a:lnTo>
                  <a:pt x="107950" y="31750"/>
                </a:lnTo>
                <a:lnTo>
                  <a:pt x="109220" y="27940"/>
                </a:lnTo>
                <a:lnTo>
                  <a:pt x="110490" y="25400"/>
                </a:lnTo>
                <a:lnTo>
                  <a:pt x="111760" y="21590"/>
                </a:lnTo>
                <a:lnTo>
                  <a:pt x="113029" y="17780"/>
                </a:lnTo>
                <a:lnTo>
                  <a:pt x="114300" y="15240"/>
                </a:lnTo>
                <a:lnTo>
                  <a:pt x="115570" y="12700"/>
                </a:lnTo>
                <a:lnTo>
                  <a:pt x="116840" y="10160"/>
                </a:lnTo>
                <a:lnTo>
                  <a:pt x="118110" y="8890"/>
                </a:lnTo>
                <a:lnTo>
                  <a:pt x="120650" y="6350"/>
                </a:lnTo>
                <a:lnTo>
                  <a:pt x="121920" y="5080"/>
                </a:lnTo>
                <a:lnTo>
                  <a:pt x="123190" y="3810"/>
                </a:lnTo>
                <a:lnTo>
                  <a:pt x="125729" y="2540"/>
                </a:lnTo>
                <a:lnTo>
                  <a:pt x="127000" y="2540"/>
                </a:lnTo>
                <a:lnTo>
                  <a:pt x="129540" y="1270"/>
                </a:lnTo>
                <a:lnTo>
                  <a:pt x="130810" y="1270"/>
                </a:lnTo>
                <a:lnTo>
                  <a:pt x="133350" y="1270"/>
                </a:lnTo>
                <a:lnTo>
                  <a:pt x="134620" y="2540"/>
                </a:lnTo>
                <a:lnTo>
                  <a:pt x="137160" y="2540"/>
                </a:lnTo>
                <a:lnTo>
                  <a:pt x="138429" y="3810"/>
                </a:lnTo>
                <a:lnTo>
                  <a:pt x="139700" y="5080"/>
                </a:lnTo>
                <a:lnTo>
                  <a:pt x="142240" y="7620"/>
                </a:lnTo>
                <a:lnTo>
                  <a:pt x="143510" y="8890"/>
                </a:lnTo>
                <a:lnTo>
                  <a:pt x="144779" y="11430"/>
                </a:lnTo>
                <a:lnTo>
                  <a:pt x="146050" y="13970"/>
                </a:lnTo>
                <a:lnTo>
                  <a:pt x="147320" y="16510"/>
                </a:lnTo>
                <a:lnTo>
                  <a:pt x="148590" y="20320"/>
                </a:lnTo>
                <a:lnTo>
                  <a:pt x="149860" y="24130"/>
                </a:lnTo>
                <a:lnTo>
                  <a:pt x="151129" y="27940"/>
                </a:lnTo>
                <a:lnTo>
                  <a:pt x="152400" y="31750"/>
                </a:lnTo>
                <a:lnTo>
                  <a:pt x="153670" y="40640"/>
                </a:lnTo>
                <a:lnTo>
                  <a:pt x="166370" y="154940"/>
                </a:lnTo>
                <a:lnTo>
                  <a:pt x="181610" y="280670"/>
                </a:lnTo>
                <a:lnTo>
                  <a:pt x="196850" y="194310"/>
                </a:lnTo>
                <a:lnTo>
                  <a:pt x="223520" y="20320"/>
                </a:lnTo>
                <a:lnTo>
                  <a:pt x="223520" y="17780"/>
                </a:lnTo>
                <a:lnTo>
                  <a:pt x="224790" y="16510"/>
                </a:lnTo>
                <a:lnTo>
                  <a:pt x="224790" y="13970"/>
                </a:lnTo>
                <a:lnTo>
                  <a:pt x="226060" y="12700"/>
                </a:lnTo>
                <a:lnTo>
                  <a:pt x="226060" y="10160"/>
                </a:lnTo>
                <a:lnTo>
                  <a:pt x="227330" y="8890"/>
                </a:lnTo>
                <a:lnTo>
                  <a:pt x="228600" y="7620"/>
                </a:lnTo>
                <a:lnTo>
                  <a:pt x="229870" y="6350"/>
                </a:lnTo>
                <a:lnTo>
                  <a:pt x="231140" y="5080"/>
                </a:lnTo>
                <a:lnTo>
                  <a:pt x="231140" y="3810"/>
                </a:lnTo>
                <a:lnTo>
                  <a:pt x="233680" y="2540"/>
                </a:lnTo>
                <a:lnTo>
                  <a:pt x="234950" y="2540"/>
                </a:lnTo>
                <a:lnTo>
                  <a:pt x="236220" y="1270"/>
                </a:lnTo>
                <a:lnTo>
                  <a:pt x="237490" y="1270"/>
                </a:lnTo>
                <a:lnTo>
                  <a:pt x="238760" y="1270"/>
                </a:lnTo>
                <a:lnTo>
                  <a:pt x="241300" y="1270"/>
                </a:lnTo>
                <a:lnTo>
                  <a:pt x="243840" y="1270"/>
                </a:lnTo>
                <a:lnTo>
                  <a:pt x="245110" y="1270"/>
                </a:lnTo>
                <a:lnTo>
                  <a:pt x="247650" y="2540"/>
                </a:lnTo>
                <a:lnTo>
                  <a:pt x="248920" y="2540"/>
                </a:lnTo>
                <a:lnTo>
                  <a:pt x="250190" y="3810"/>
                </a:lnTo>
                <a:lnTo>
                  <a:pt x="250190" y="3810"/>
                </a:lnTo>
                <a:lnTo>
                  <a:pt x="251460" y="5080"/>
                </a:lnTo>
                <a:lnTo>
                  <a:pt x="252730" y="6350"/>
                </a:lnTo>
                <a:lnTo>
                  <a:pt x="255270" y="7620"/>
                </a:lnTo>
                <a:lnTo>
                  <a:pt x="256540" y="10160"/>
                </a:lnTo>
                <a:lnTo>
                  <a:pt x="257810" y="12700"/>
                </a:lnTo>
                <a:lnTo>
                  <a:pt x="259080" y="15240"/>
                </a:lnTo>
                <a:lnTo>
                  <a:pt x="260350" y="16510"/>
                </a:lnTo>
                <a:lnTo>
                  <a:pt x="260350" y="17780"/>
                </a:lnTo>
                <a:lnTo>
                  <a:pt x="260350" y="19050"/>
                </a:lnTo>
                <a:lnTo>
                  <a:pt x="261620" y="20320"/>
                </a:lnTo>
                <a:lnTo>
                  <a:pt x="261620" y="21590"/>
                </a:lnTo>
                <a:lnTo>
                  <a:pt x="261620" y="22860"/>
                </a:lnTo>
                <a:lnTo>
                  <a:pt x="262890" y="24130"/>
                </a:lnTo>
                <a:lnTo>
                  <a:pt x="262890" y="26670"/>
                </a:lnTo>
                <a:lnTo>
                  <a:pt x="262890" y="26670"/>
                </a:lnTo>
                <a:lnTo>
                  <a:pt x="262890" y="29210"/>
                </a:lnTo>
                <a:lnTo>
                  <a:pt x="262890" y="31750"/>
                </a:lnTo>
                <a:lnTo>
                  <a:pt x="262890" y="31750"/>
                </a:lnTo>
                <a:lnTo>
                  <a:pt x="262890" y="33020"/>
                </a:lnTo>
                <a:lnTo>
                  <a:pt x="262890" y="34290"/>
                </a:lnTo>
                <a:lnTo>
                  <a:pt x="262890" y="36830"/>
                </a:lnTo>
                <a:lnTo>
                  <a:pt x="260350" y="46990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91260" y="5184140"/>
            <a:ext cx="193040" cy="529590"/>
          </a:xfrm>
          <a:custGeom>
            <a:avLst/>
            <a:gdLst/>
            <a:ahLst/>
            <a:cxnLst/>
            <a:rect l="l" t="t" r="r" b="b"/>
            <a:pathLst>
              <a:path w="193040" h="529590">
                <a:moveTo>
                  <a:pt x="171450" y="529590"/>
                </a:moveTo>
                <a:lnTo>
                  <a:pt x="170180" y="529590"/>
                </a:lnTo>
                <a:lnTo>
                  <a:pt x="168910" y="528320"/>
                </a:lnTo>
                <a:lnTo>
                  <a:pt x="167640" y="528320"/>
                </a:lnTo>
                <a:lnTo>
                  <a:pt x="165100" y="527050"/>
                </a:lnTo>
                <a:lnTo>
                  <a:pt x="163830" y="527050"/>
                </a:lnTo>
                <a:lnTo>
                  <a:pt x="162560" y="525780"/>
                </a:lnTo>
                <a:lnTo>
                  <a:pt x="161290" y="524510"/>
                </a:lnTo>
                <a:lnTo>
                  <a:pt x="160020" y="523240"/>
                </a:lnTo>
                <a:lnTo>
                  <a:pt x="158750" y="521970"/>
                </a:lnTo>
                <a:lnTo>
                  <a:pt x="157480" y="519430"/>
                </a:lnTo>
                <a:lnTo>
                  <a:pt x="156210" y="518160"/>
                </a:lnTo>
                <a:lnTo>
                  <a:pt x="156210" y="515620"/>
                </a:lnTo>
                <a:lnTo>
                  <a:pt x="154940" y="513080"/>
                </a:lnTo>
                <a:lnTo>
                  <a:pt x="153670" y="510540"/>
                </a:lnTo>
                <a:lnTo>
                  <a:pt x="153670" y="508000"/>
                </a:lnTo>
                <a:lnTo>
                  <a:pt x="152400" y="505460"/>
                </a:lnTo>
                <a:lnTo>
                  <a:pt x="149860" y="490220"/>
                </a:lnTo>
                <a:lnTo>
                  <a:pt x="148590" y="473710"/>
                </a:lnTo>
                <a:lnTo>
                  <a:pt x="146050" y="453390"/>
                </a:lnTo>
                <a:lnTo>
                  <a:pt x="144780" y="430530"/>
                </a:lnTo>
                <a:lnTo>
                  <a:pt x="142240" y="408940"/>
                </a:lnTo>
                <a:lnTo>
                  <a:pt x="140970" y="388620"/>
                </a:lnTo>
                <a:lnTo>
                  <a:pt x="140970" y="370840"/>
                </a:lnTo>
                <a:lnTo>
                  <a:pt x="140970" y="354330"/>
                </a:lnTo>
                <a:lnTo>
                  <a:pt x="140970" y="350520"/>
                </a:lnTo>
                <a:lnTo>
                  <a:pt x="140970" y="344170"/>
                </a:lnTo>
                <a:lnTo>
                  <a:pt x="140970" y="330200"/>
                </a:lnTo>
                <a:lnTo>
                  <a:pt x="140970" y="304800"/>
                </a:lnTo>
                <a:lnTo>
                  <a:pt x="140970" y="290830"/>
                </a:lnTo>
                <a:lnTo>
                  <a:pt x="140970" y="278130"/>
                </a:lnTo>
                <a:lnTo>
                  <a:pt x="139700" y="273050"/>
                </a:lnTo>
                <a:lnTo>
                  <a:pt x="138430" y="267970"/>
                </a:lnTo>
                <a:lnTo>
                  <a:pt x="138430" y="264160"/>
                </a:lnTo>
                <a:lnTo>
                  <a:pt x="137160" y="260350"/>
                </a:lnTo>
                <a:lnTo>
                  <a:pt x="135890" y="256540"/>
                </a:lnTo>
                <a:lnTo>
                  <a:pt x="133350" y="252730"/>
                </a:lnTo>
                <a:lnTo>
                  <a:pt x="132080" y="251460"/>
                </a:lnTo>
                <a:lnTo>
                  <a:pt x="130810" y="248920"/>
                </a:lnTo>
                <a:lnTo>
                  <a:pt x="128270" y="247650"/>
                </a:lnTo>
                <a:lnTo>
                  <a:pt x="127000" y="246380"/>
                </a:lnTo>
                <a:lnTo>
                  <a:pt x="124460" y="245110"/>
                </a:lnTo>
                <a:lnTo>
                  <a:pt x="121920" y="245110"/>
                </a:lnTo>
                <a:lnTo>
                  <a:pt x="119380" y="245110"/>
                </a:lnTo>
                <a:lnTo>
                  <a:pt x="115570" y="245110"/>
                </a:lnTo>
                <a:lnTo>
                  <a:pt x="111760" y="246380"/>
                </a:lnTo>
                <a:lnTo>
                  <a:pt x="109220" y="247650"/>
                </a:lnTo>
                <a:lnTo>
                  <a:pt x="106680" y="247650"/>
                </a:lnTo>
                <a:lnTo>
                  <a:pt x="102870" y="250190"/>
                </a:lnTo>
                <a:lnTo>
                  <a:pt x="100330" y="252730"/>
                </a:lnTo>
                <a:lnTo>
                  <a:pt x="97790" y="254000"/>
                </a:lnTo>
                <a:lnTo>
                  <a:pt x="93980" y="256540"/>
                </a:lnTo>
                <a:lnTo>
                  <a:pt x="91440" y="259080"/>
                </a:lnTo>
                <a:lnTo>
                  <a:pt x="88900" y="261620"/>
                </a:lnTo>
                <a:lnTo>
                  <a:pt x="85090" y="265430"/>
                </a:lnTo>
                <a:lnTo>
                  <a:pt x="80010" y="273050"/>
                </a:lnTo>
                <a:lnTo>
                  <a:pt x="74930" y="281940"/>
                </a:lnTo>
                <a:lnTo>
                  <a:pt x="72390" y="287020"/>
                </a:lnTo>
                <a:lnTo>
                  <a:pt x="69850" y="293370"/>
                </a:lnTo>
                <a:lnTo>
                  <a:pt x="62230" y="308610"/>
                </a:lnTo>
                <a:lnTo>
                  <a:pt x="54610" y="328930"/>
                </a:lnTo>
                <a:lnTo>
                  <a:pt x="45720" y="353060"/>
                </a:lnTo>
                <a:lnTo>
                  <a:pt x="45720" y="407670"/>
                </a:lnTo>
                <a:lnTo>
                  <a:pt x="44450" y="449580"/>
                </a:lnTo>
                <a:lnTo>
                  <a:pt x="43180" y="466090"/>
                </a:lnTo>
                <a:lnTo>
                  <a:pt x="41910" y="478790"/>
                </a:lnTo>
                <a:lnTo>
                  <a:pt x="40640" y="488950"/>
                </a:lnTo>
                <a:lnTo>
                  <a:pt x="40640" y="492760"/>
                </a:lnTo>
                <a:lnTo>
                  <a:pt x="39370" y="496570"/>
                </a:lnTo>
                <a:lnTo>
                  <a:pt x="39370" y="499110"/>
                </a:lnTo>
                <a:lnTo>
                  <a:pt x="38100" y="500380"/>
                </a:lnTo>
                <a:lnTo>
                  <a:pt x="36830" y="502920"/>
                </a:lnTo>
                <a:lnTo>
                  <a:pt x="36830" y="505460"/>
                </a:lnTo>
                <a:lnTo>
                  <a:pt x="35560" y="506730"/>
                </a:lnTo>
                <a:lnTo>
                  <a:pt x="34290" y="508000"/>
                </a:lnTo>
                <a:lnTo>
                  <a:pt x="33020" y="510540"/>
                </a:lnTo>
                <a:lnTo>
                  <a:pt x="31750" y="511810"/>
                </a:lnTo>
                <a:lnTo>
                  <a:pt x="30480" y="513080"/>
                </a:lnTo>
                <a:lnTo>
                  <a:pt x="30480" y="513080"/>
                </a:lnTo>
                <a:lnTo>
                  <a:pt x="27940" y="514350"/>
                </a:lnTo>
                <a:lnTo>
                  <a:pt x="27940" y="515620"/>
                </a:lnTo>
                <a:lnTo>
                  <a:pt x="25400" y="515620"/>
                </a:lnTo>
                <a:lnTo>
                  <a:pt x="24130" y="515620"/>
                </a:lnTo>
                <a:lnTo>
                  <a:pt x="22860" y="516890"/>
                </a:lnTo>
                <a:lnTo>
                  <a:pt x="21590" y="516890"/>
                </a:lnTo>
                <a:lnTo>
                  <a:pt x="19050" y="516890"/>
                </a:lnTo>
                <a:lnTo>
                  <a:pt x="17780" y="515620"/>
                </a:lnTo>
                <a:lnTo>
                  <a:pt x="15240" y="515620"/>
                </a:lnTo>
                <a:lnTo>
                  <a:pt x="13970" y="514350"/>
                </a:lnTo>
                <a:lnTo>
                  <a:pt x="11430" y="513080"/>
                </a:lnTo>
                <a:lnTo>
                  <a:pt x="10160" y="511810"/>
                </a:lnTo>
                <a:lnTo>
                  <a:pt x="8890" y="509270"/>
                </a:lnTo>
                <a:lnTo>
                  <a:pt x="6350" y="508000"/>
                </a:lnTo>
                <a:lnTo>
                  <a:pt x="5080" y="505460"/>
                </a:lnTo>
                <a:lnTo>
                  <a:pt x="3810" y="502920"/>
                </a:lnTo>
                <a:lnTo>
                  <a:pt x="3810" y="501650"/>
                </a:lnTo>
                <a:lnTo>
                  <a:pt x="2540" y="500380"/>
                </a:lnTo>
                <a:lnTo>
                  <a:pt x="2540" y="499110"/>
                </a:lnTo>
                <a:lnTo>
                  <a:pt x="1270" y="497840"/>
                </a:lnTo>
                <a:lnTo>
                  <a:pt x="1270" y="496570"/>
                </a:lnTo>
                <a:lnTo>
                  <a:pt x="1270" y="495300"/>
                </a:lnTo>
                <a:lnTo>
                  <a:pt x="1270" y="492760"/>
                </a:lnTo>
                <a:lnTo>
                  <a:pt x="0" y="491490"/>
                </a:lnTo>
                <a:lnTo>
                  <a:pt x="0" y="490220"/>
                </a:lnTo>
                <a:lnTo>
                  <a:pt x="0" y="488950"/>
                </a:lnTo>
                <a:lnTo>
                  <a:pt x="0" y="487680"/>
                </a:lnTo>
                <a:lnTo>
                  <a:pt x="0" y="486410"/>
                </a:lnTo>
                <a:lnTo>
                  <a:pt x="0" y="485140"/>
                </a:lnTo>
                <a:lnTo>
                  <a:pt x="0" y="483870"/>
                </a:lnTo>
                <a:lnTo>
                  <a:pt x="0" y="481330"/>
                </a:lnTo>
                <a:lnTo>
                  <a:pt x="1270" y="480060"/>
                </a:lnTo>
                <a:lnTo>
                  <a:pt x="1270" y="476250"/>
                </a:lnTo>
                <a:lnTo>
                  <a:pt x="2540" y="471170"/>
                </a:lnTo>
                <a:lnTo>
                  <a:pt x="2540" y="469900"/>
                </a:lnTo>
                <a:lnTo>
                  <a:pt x="2540" y="469900"/>
                </a:lnTo>
                <a:lnTo>
                  <a:pt x="2540" y="466090"/>
                </a:lnTo>
                <a:lnTo>
                  <a:pt x="3810" y="462280"/>
                </a:lnTo>
                <a:lnTo>
                  <a:pt x="3810" y="455930"/>
                </a:lnTo>
                <a:lnTo>
                  <a:pt x="3810" y="443230"/>
                </a:lnTo>
                <a:lnTo>
                  <a:pt x="3810" y="425450"/>
                </a:lnTo>
                <a:lnTo>
                  <a:pt x="5080" y="378460"/>
                </a:lnTo>
                <a:lnTo>
                  <a:pt x="5080" y="144780"/>
                </a:lnTo>
                <a:lnTo>
                  <a:pt x="6350" y="91440"/>
                </a:lnTo>
                <a:lnTo>
                  <a:pt x="6350" y="82550"/>
                </a:lnTo>
                <a:lnTo>
                  <a:pt x="6350" y="74930"/>
                </a:lnTo>
                <a:lnTo>
                  <a:pt x="6350" y="72390"/>
                </a:lnTo>
                <a:lnTo>
                  <a:pt x="6350" y="67310"/>
                </a:lnTo>
                <a:lnTo>
                  <a:pt x="5080" y="63500"/>
                </a:lnTo>
                <a:lnTo>
                  <a:pt x="5080" y="60960"/>
                </a:lnTo>
                <a:lnTo>
                  <a:pt x="5080" y="57150"/>
                </a:lnTo>
                <a:lnTo>
                  <a:pt x="3810" y="53340"/>
                </a:lnTo>
                <a:lnTo>
                  <a:pt x="3810" y="45720"/>
                </a:lnTo>
                <a:lnTo>
                  <a:pt x="2540" y="38100"/>
                </a:lnTo>
                <a:lnTo>
                  <a:pt x="2540" y="30480"/>
                </a:lnTo>
                <a:lnTo>
                  <a:pt x="2540" y="26670"/>
                </a:lnTo>
                <a:lnTo>
                  <a:pt x="3810" y="25400"/>
                </a:lnTo>
                <a:lnTo>
                  <a:pt x="3810" y="24130"/>
                </a:lnTo>
                <a:lnTo>
                  <a:pt x="3810" y="22860"/>
                </a:lnTo>
                <a:lnTo>
                  <a:pt x="3810" y="21590"/>
                </a:lnTo>
                <a:lnTo>
                  <a:pt x="3810" y="19050"/>
                </a:lnTo>
                <a:lnTo>
                  <a:pt x="3810" y="17780"/>
                </a:lnTo>
                <a:lnTo>
                  <a:pt x="5080" y="16510"/>
                </a:lnTo>
                <a:lnTo>
                  <a:pt x="5080" y="15240"/>
                </a:lnTo>
                <a:lnTo>
                  <a:pt x="6350" y="12700"/>
                </a:lnTo>
                <a:lnTo>
                  <a:pt x="7620" y="10160"/>
                </a:lnTo>
                <a:lnTo>
                  <a:pt x="8890" y="7620"/>
                </a:lnTo>
                <a:lnTo>
                  <a:pt x="10160" y="6350"/>
                </a:lnTo>
                <a:lnTo>
                  <a:pt x="12700" y="3810"/>
                </a:lnTo>
                <a:lnTo>
                  <a:pt x="13970" y="2540"/>
                </a:lnTo>
                <a:lnTo>
                  <a:pt x="15240" y="1270"/>
                </a:lnTo>
                <a:lnTo>
                  <a:pt x="17780" y="0"/>
                </a:lnTo>
                <a:lnTo>
                  <a:pt x="19050" y="0"/>
                </a:lnTo>
                <a:lnTo>
                  <a:pt x="21590" y="0"/>
                </a:lnTo>
                <a:lnTo>
                  <a:pt x="24130" y="0"/>
                </a:lnTo>
                <a:lnTo>
                  <a:pt x="25400" y="0"/>
                </a:lnTo>
                <a:lnTo>
                  <a:pt x="27940" y="0"/>
                </a:lnTo>
                <a:lnTo>
                  <a:pt x="29210" y="0"/>
                </a:lnTo>
                <a:lnTo>
                  <a:pt x="31750" y="1270"/>
                </a:lnTo>
                <a:lnTo>
                  <a:pt x="33020" y="2540"/>
                </a:lnTo>
                <a:lnTo>
                  <a:pt x="34290" y="2540"/>
                </a:lnTo>
                <a:lnTo>
                  <a:pt x="35560" y="5080"/>
                </a:lnTo>
                <a:lnTo>
                  <a:pt x="36830" y="6350"/>
                </a:lnTo>
                <a:lnTo>
                  <a:pt x="38100" y="7620"/>
                </a:lnTo>
                <a:lnTo>
                  <a:pt x="39370" y="10160"/>
                </a:lnTo>
                <a:lnTo>
                  <a:pt x="40640" y="12700"/>
                </a:lnTo>
                <a:lnTo>
                  <a:pt x="41910" y="15240"/>
                </a:lnTo>
                <a:lnTo>
                  <a:pt x="41910" y="17780"/>
                </a:lnTo>
                <a:lnTo>
                  <a:pt x="41910" y="21590"/>
                </a:lnTo>
                <a:lnTo>
                  <a:pt x="43180" y="24130"/>
                </a:lnTo>
                <a:lnTo>
                  <a:pt x="43180" y="27940"/>
                </a:lnTo>
                <a:lnTo>
                  <a:pt x="44450" y="41910"/>
                </a:lnTo>
                <a:lnTo>
                  <a:pt x="45720" y="57150"/>
                </a:lnTo>
                <a:lnTo>
                  <a:pt x="46990" y="71120"/>
                </a:lnTo>
                <a:lnTo>
                  <a:pt x="46990" y="83820"/>
                </a:lnTo>
                <a:lnTo>
                  <a:pt x="45720" y="153670"/>
                </a:lnTo>
                <a:lnTo>
                  <a:pt x="44450" y="187960"/>
                </a:lnTo>
                <a:lnTo>
                  <a:pt x="44450" y="205740"/>
                </a:lnTo>
                <a:lnTo>
                  <a:pt x="44450" y="222250"/>
                </a:lnTo>
                <a:lnTo>
                  <a:pt x="44450" y="250190"/>
                </a:lnTo>
                <a:lnTo>
                  <a:pt x="49530" y="242570"/>
                </a:lnTo>
                <a:lnTo>
                  <a:pt x="53340" y="233680"/>
                </a:lnTo>
                <a:lnTo>
                  <a:pt x="58420" y="226060"/>
                </a:lnTo>
                <a:lnTo>
                  <a:pt x="62230" y="219710"/>
                </a:lnTo>
                <a:lnTo>
                  <a:pt x="67310" y="214630"/>
                </a:lnTo>
                <a:lnTo>
                  <a:pt x="71120" y="208280"/>
                </a:lnTo>
                <a:lnTo>
                  <a:pt x="76200" y="203200"/>
                </a:lnTo>
                <a:lnTo>
                  <a:pt x="81280" y="198120"/>
                </a:lnTo>
                <a:lnTo>
                  <a:pt x="86360" y="194310"/>
                </a:lnTo>
                <a:lnTo>
                  <a:pt x="90170" y="190500"/>
                </a:lnTo>
                <a:lnTo>
                  <a:pt x="95250" y="187960"/>
                </a:lnTo>
                <a:lnTo>
                  <a:pt x="101600" y="185420"/>
                </a:lnTo>
                <a:lnTo>
                  <a:pt x="106680" y="182880"/>
                </a:lnTo>
                <a:lnTo>
                  <a:pt x="111760" y="181610"/>
                </a:lnTo>
                <a:lnTo>
                  <a:pt x="116840" y="181610"/>
                </a:lnTo>
                <a:lnTo>
                  <a:pt x="121920" y="180340"/>
                </a:lnTo>
                <a:lnTo>
                  <a:pt x="130810" y="181610"/>
                </a:lnTo>
                <a:lnTo>
                  <a:pt x="134620" y="181610"/>
                </a:lnTo>
                <a:lnTo>
                  <a:pt x="138430" y="182880"/>
                </a:lnTo>
                <a:lnTo>
                  <a:pt x="140970" y="184150"/>
                </a:lnTo>
                <a:lnTo>
                  <a:pt x="144780" y="185420"/>
                </a:lnTo>
                <a:lnTo>
                  <a:pt x="147320" y="187960"/>
                </a:lnTo>
                <a:lnTo>
                  <a:pt x="151130" y="189230"/>
                </a:lnTo>
                <a:lnTo>
                  <a:pt x="153670" y="191770"/>
                </a:lnTo>
                <a:lnTo>
                  <a:pt x="156210" y="194310"/>
                </a:lnTo>
                <a:lnTo>
                  <a:pt x="158750" y="196850"/>
                </a:lnTo>
                <a:lnTo>
                  <a:pt x="161290" y="199390"/>
                </a:lnTo>
                <a:lnTo>
                  <a:pt x="163830" y="203200"/>
                </a:lnTo>
                <a:lnTo>
                  <a:pt x="165100" y="207010"/>
                </a:lnTo>
                <a:lnTo>
                  <a:pt x="167640" y="210820"/>
                </a:lnTo>
                <a:lnTo>
                  <a:pt x="168910" y="214630"/>
                </a:lnTo>
                <a:lnTo>
                  <a:pt x="170180" y="218440"/>
                </a:lnTo>
                <a:lnTo>
                  <a:pt x="171450" y="222250"/>
                </a:lnTo>
                <a:lnTo>
                  <a:pt x="172720" y="229870"/>
                </a:lnTo>
                <a:lnTo>
                  <a:pt x="175260" y="238760"/>
                </a:lnTo>
                <a:lnTo>
                  <a:pt x="176530" y="247650"/>
                </a:lnTo>
                <a:lnTo>
                  <a:pt x="177800" y="259080"/>
                </a:lnTo>
                <a:lnTo>
                  <a:pt x="179070" y="270510"/>
                </a:lnTo>
                <a:lnTo>
                  <a:pt x="179070" y="283210"/>
                </a:lnTo>
                <a:lnTo>
                  <a:pt x="179070" y="297180"/>
                </a:lnTo>
                <a:lnTo>
                  <a:pt x="181610" y="358140"/>
                </a:lnTo>
                <a:lnTo>
                  <a:pt x="185420" y="424180"/>
                </a:lnTo>
                <a:lnTo>
                  <a:pt x="189230" y="458470"/>
                </a:lnTo>
                <a:lnTo>
                  <a:pt x="190500" y="473710"/>
                </a:lnTo>
                <a:lnTo>
                  <a:pt x="193040" y="488950"/>
                </a:lnTo>
                <a:lnTo>
                  <a:pt x="193040" y="494030"/>
                </a:lnTo>
                <a:lnTo>
                  <a:pt x="193040" y="496570"/>
                </a:lnTo>
                <a:lnTo>
                  <a:pt x="193040" y="497840"/>
                </a:lnTo>
                <a:lnTo>
                  <a:pt x="193040" y="499110"/>
                </a:lnTo>
                <a:lnTo>
                  <a:pt x="193040" y="500380"/>
                </a:lnTo>
                <a:lnTo>
                  <a:pt x="193040" y="501650"/>
                </a:lnTo>
                <a:lnTo>
                  <a:pt x="193040" y="502920"/>
                </a:lnTo>
                <a:lnTo>
                  <a:pt x="193040" y="505460"/>
                </a:lnTo>
                <a:lnTo>
                  <a:pt x="193040" y="506730"/>
                </a:lnTo>
                <a:lnTo>
                  <a:pt x="193040" y="508000"/>
                </a:lnTo>
                <a:lnTo>
                  <a:pt x="191770" y="509270"/>
                </a:lnTo>
                <a:lnTo>
                  <a:pt x="191770" y="510540"/>
                </a:lnTo>
                <a:lnTo>
                  <a:pt x="191770" y="511810"/>
                </a:lnTo>
                <a:lnTo>
                  <a:pt x="190500" y="513080"/>
                </a:lnTo>
                <a:lnTo>
                  <a:pt x="190500" y="514350"/>
                </a:lnTo>
                <a:lnTo>
                  <a:pt x="189230" y="515620"/>
                </a:lnTo>
                <a:lnTo>
                  <a:pt x="189230" y="516890"/>
                </a:lnTo>
                <a:lnTo>
                  <a:pt x="189230" y="518160"/>
                </a:lnTo>
                <a:lnTo>
                  <a:pt x="187960" y="519430"/>
                </a:lnTo>
                <a:lnTo>
                  <a:pt x="186690" y="520700"/>
                </a:lnTo>
                <a:lnTo>
                  <a:pt x="185420" y="521970"/>
                </a:lnTo>
                <a:lnTo>
                  <a:pt x="184150" y="524510"/>
                </a:lnTo>
                <a:lnTo>
                  <a:pt x="181610" y="525780"/>
                </a:lnTo>
                <a:lnTo>
                  <a:pt x="181610" y="527050"/>
                </a:lnTo>
                <a:lnTo>
                  <a:pt x="180340" y="527050"/>
                </a:lnTo>
                <a:lnTo>
                  <a:pt x="179070" y="527050"/>
                </a:lnTo>
                <a:lnTo>
                  <a:pt x="179070" y="528320"/>
                </a:lnTo>
                <a:lnTo>
                  <a:pt x="176530" y="528320"/>
                </a:lnTo>
                <a:lnTo>
                  <a:pt x="173990" y="529590"/>
                </a:lnTo>
                <a:lnTo>
                  <a:pt x="171450" y="529590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43990" y="5217160"/>
            <a:ext cx="54610" cy="477520"/>
          </a:xfrm>
          <a:custGeom>
            <a:avLst/>
            <a:gdLst/>
            <a:ahLst/>
            <a:cxnLst/>
            <a:rect l="l" t="t" r="r" b="b"/>
            <a:pathLst>
              <a:path w="54610" h="477520">
                <a:moveTo>
                  <a:pt x="30480" y="73660"/>
                </a:moveTo>
                <a:lnTo>
                  <a:pt x="27940" y="73660"/>
                </a:lnTo>
                <a:lnTo>
                  <a:pt x="26670" y="73660"/>
                </a:lnTo>
                <a:lnTo>
                  <a:pt x="24130" y="72390"/>
                </a:lnTo>
                <a:lnTo>
                  <a:pt x="21590" y="71120"/>
                </a:lnTo>
                <a:lnTo>
                  <a:pt x="19050" y="68580"/>
                </a:lnTo>
                <a:lnTo>
                  <a:pt x="17780" y="67310"/>
                </a:lnTo>
                <a:lnTo>
                  <a:pt x="15240" y="66040"/>
                </a:lnTo>
                <a:lnTo>
                  <a:pt x="13970" y="62230"/>
                </a:lnTo>
                <a:lnTo>
                  <a:pt x="11430" y="59690"/>
                </a:lnTo>
                <a:lnTo>
                  <a:pt x="10160" y="57150"/>
                </a:lnTo>
                <a:lnTo>
                  <a:pt x="8890" y="53340"/>
                </a:lnTo>
                <a:lnTo>
                  <a:pt x="7620" y="50800"/>
                </a:lnTo>
                <a:lnTo>
                  <a:pt x="7620" y="49530"/>
                </a:lnTo>
                <a:lnTo>
                  <a:pt x="7620" y="46990"/>
                </a:lnTo>
                <a:lnTo>
                  <a:pt x="7620" y="45720"/>
                </a:lnTo>
                <a:lnTo>
                  <a:pt x="6350" y="44450"/>
                </a:lnTo>
                <a:lnTo>
                  <a:pt x="6350" y="41910"/>
                </a:lnTo>
                <a:lnTo>
                  <a:pt x="6350" y="40640"/>
                </a:lnTo>
                <a:lnTo>
                  <a:pt x="6350" y="36830"/>
                </a:lnTo>
                <a:lnTo>
                  <a:pt x="6350" y="33020"/>
                </a:lnTo>
                <a:lnTo>
                  <a:pt x="6350" y="30480"/>
                </a:lnTo>
                <a:lnTo>
                  <a:pt x="6350" y="29210"/>
                </a:lnTo>
                <a:lnTo>
                  <a:pt x="7620" y="27940"/>
                </a:lnTo>
                <a:lnTo>
                  <a:pt x="7620" y="26670"/>
                </a:lnTo>
                <a:lnTo>
                  <a:pt x="7620" y="24130"/>
                </a:lnTo>
                <a:lnTo>
                  <a:pt x="7620" y="22860"/>
                </a:lnTo>
                <a:lnTo>
                  <a:pt x="8890" y="19050"/>
                </a:lnTo>
                <a:lnTo>
                  <a:pt x="10160" y="16510"/>
                </a:lnTo>
                <a:lnTo>
                  <a:pt x="11430" y="12700"/>
                </a:lnTo>
                <a:lnTo>
                  <a:pt x="13970" y="10160"/>
                </a:lnTo>
                <a:lnTo>
                  <a:pt x="15240" y="7620"/>
                </a:lnTo>
                <a:lnTo>
                  <a:pt x="17780" y="6350"/>
                </a:lnTo>
                <a:lnTo>
                  <a:pt x="19050" y="3810"/>
                </a:lnTo>
                <a:lnTo>
                  <a:pt x="20320" y="2540"/>
                </a:lnTo>
                <a:lnTo>
                  <a:pt x="21590" y="2540"/>
                </a:lnTo>
                <a:lnTo>
                  <a:pt x="22860" y="1270"/>
                </a:lnTo>
                <a:lnTo>
                  <a:pt x="24130" y="1270"/>
                </a:lnTo>
                <a:lnTo>
                  <a:pt x="25400" y="1270"/>
                </a:lnTo>
                <a:lnTo>
                  <a:pt x="25400" y="0"/>
                </a:lnTo>
                <a:lnTo>
                  <a:pt x="27940" y="0"/>
                </a:lnTo>
                <a:lnTo>
                  <a:pt x="30480" y="0"/>
                </a:lnTo>
                <a:lnTo>
                  <a:pt x="33020" y="0"/>
                </a:lnTo>
                <a:lnTo>
                  <a:pt x="34290" y="0"/>
                </a:lnTo>
                <a:lnTo>
                  <a:pt x="35560" y="0"/>
                </a:lnTo>
                <a:lnTo>
                  <a:pt x="36830" y="1270"/>
                </a:lnTo>
                <a:lnTo>
                  <a:pt x="38100" y="1270"/>
                </a:lnTo>
                <a:lnTo>
                  <a:pt x="39370" y="1270"/>
                </a:lnTo>
                <a:lnTo>
                  <a:pt x="40640" y="2540"/>
                </a:lnTo>
                <a:lnTo>
                  <a:pt x="41910" y="2540"/>
                </a:lnTo>
                <a:lnTo>
                  <a:pt x="41910" y="3810"/>
                </a:lnTo>
                <a:lnTo>
                  <a:pt x="44450" y="6350"/>
                </a:lnTo>
                <a:lnTo>
                  <a:pt x="45720" y="7620"/>
                </a:lnTo>
                <a:lnTo>
                  <a:pt x="48260" y="10160"/>
                </a:lnTo>
                <a:lnTo>
                  <a:pt x="49530" y="12700"/>
                </a:lnTo>
                <a:lnTo>
                  <a:pt x="50800" y="16510"/>
                </a:lnTo>
                <a:lnTo>
                  <a:pt x="52070" y="19050"/>
                </a:lnTo>
                <a:lnTo>
                  <a:pt x="53340" y="20320"/>
                </a:lnTo>
                <a:lnTo>
                  <a:pt x="53340" y="22860"/>
                </a:lnTo>
                <a:lnTo>
                  <a:pt x="53340" y="24130"/>
                </a:lnTo>
                <a:lnTo>
                  <a:pt x="53340" y="25400"/>
                </a:lnTo>
                <a:lnTo>
                  <a:pt x="54610" y="27940"/>
                </a:lnTo>
                <a:lnTo>
                  <a:pt x="54610" y="29210"/>
                </a:lnTo>
                <a:lnTo>
                  <a:pt x="54610" y="30480"/>
                </a:lnTo>
                <a:lnTo>
                  <a:pt x="54610" y="33020"/>
                </a:lnTo>
                <a:lnTo>
                  <a:pt x="54610" y="36830"/>
                </a:lnTo>
                <a:lnTo>
                  <a:pt x="54610" y="40640"/>
                </a:lnTo>
                <a:lnTo>
                  <a:pt x="54610" y="44450"/>
                </a:lnTo>
                <a:lnTo>
                  <a:pt x="54610" y="45720"/>
                </a:lnTo>
                <a:lnTo>
                  <a:pt x="53340" y="46990"/>
                </a:lnTo>
                <a:lnTo>
                  <a:pt x="53340" y="49530"/>
                </a:lnTo>
                <a:lnTo>
                  <a:pt x="53340" y="50800"/>
                </a:lnTo>
                <a:lnTo>
                  <a:pt x="53340" y="52070"/>
                </a:lnTo>
                <a:lnTo>
                  <a:pt x="52070" y="53340"/>
                </a:lnTo>
                <a:lnTo>
                  <a:pt x="52070" y="55880"/>
                </a:lnTo>
                <a:lnTo>
                  <a:pt x="50800" y="57150"/>
                </a:lnTo>
                <a:lnTo>
                  <a:pt x="50800" y="58420"/>
                </a:lnTo>
                <a:lnTo>
                  <a:pt x="49530" y="59690"/>
                </a:lnTo>
                <a:lnTo>
                  <a:pt x="48260" y="62230"/>
                </a:lnTo>
                <a:lnTo>
                  <a:pt x="45720" y="66040"/>
                </a:lnTo>
                <a:lnTo>
                  <a:pt x="44450" y="67310"/>
                </a:lnTo>
                <a:lnTo>
                  <a:pt x="41910" y="68580"/>
                </a:lnTo>
                <a:lnTo>
                  <a:pt x="39370" y="71120"/>
                </a:lnTo>
                <a:lnTo>
                  <a:pt x="39370" y="71120"/>
                </a:lnTo>
                <a:lnTo>
                  <a:pt x="38100" y="72390"/>
                </a:lnTo>
                <a:lnTo>
                  <a:pt x="36830" y="72390"/>
                </a:lnTo>
                <a:lnTo>
                  <a:pt x="35560" y="73660"/>
                </a:lnTo>
                <a:lnTo>
                  <a:pt x="34290" y="73660"/>
                </a:lnTo>
                <a:lnTo>
                  <a:pt x="33020" y="73660"/>
                </a:lnTo>
                <a:lnTo>
                  <a:pt x="30480" y="73660"/>
                </a:lnTo>
                <a:close/>
                <a:moveTo>
                  <a:pt x="40640" y="331470"/>
                </a:moveTo>
                <a:lnTo>
                  <a:pt x="40640" y="388620"/>
                </a:lnTo>
                <a:lnTo>
                  <a:pt x="41910" y="445770"/>
                </a:lnTo>
                <a:lnTo>
                  <a:pt x="41910" y="449580"/>
                </a:lnTo>
                <a:lnTo>
                  <a:pt x="41910" y="452120"/>
                </a:lnTo>
                <a:lnTo>
                  <a:pt x="40640" y="455930"/>
                </a:lnTo>
                <a:lnTo>
                  <a:pt x="40640" y="457200"/>
                </a:lnTo>
                <a:lnTo>
                  <a:pt x="40640" y="458470"/>
                </a:lnTo>
                <a:lnTo>
                  <a:pt x="39370" y="459740"/>
                </a:lnTo>
                <a:lnTo>
                  <a:pt x="39370" y="461010"/>
                </a:lnTo>
                <a:lnTo>
                  <a:pt x="39370" y="463550"/>
                </a:lnTo>
                <a:lnTo>
                  <a:pt x="38100" y="463550"/>
                </a:lnTo>
                <a:lnTo>
                  <a:pt x="38100" y="464820"/>
                </a:lnTo>
                <a:lnTo>
                  <a:pt x="36830" y="467360"/>
                </a:lnTo>
                <a:lnTo>
                  <a:pt x="36830" y="467360"/>
                </a:lnTo>
                <a:lnTo>
                  <a:pt x="35560" y="468630"/>
                </a:lnTo>
                <a:lnTo>
                  <a:pt x="35560" y="469900"/>
                </a:lnTo>
                <a:lnTo>
                  <a:pt x="34290" y="471170"/>
                </a:lnTo>
                <a:lnTo>
                  <a:pt x="34290" y="472440"/>
                </a:lnTo>
                <a:lnTo>
                  <a:pt x="33020" y="472440"/>
                </a:lnTo>
                <a:lnTo>
                  <a:pt x="31750" y="473710"/>
                </a:lnTo>
                <a:lnTo>
                  <a:pt x="31750" y="474980"/>
                </a:lnTo>
                <a:lnTo>
                  <a:pt x="30480" y="474980"/>
                </a:lnTo>
                <a:lnTo>
                  <a:pt x="29210" y="474980"/>
                </a:lnTo>
                <a:lnTo>
                  <a:pt x="29210" y="476250"/>
                </a:lnTo>
                <a:lnTo>
                  <a:pt x="27940" y="476250"/>
                </a:lnTo>
                <a:lnTo>
                  <a:pt x="25400" y="477520"/>
                </a:lnTo>
                <a:lnTo>
                  <a:pt x="22860" y="477520"/>
                </a:lnTo>
                <a:lnTo>
                  <a:pt x="21590" y="477520"/>
                </a:lnTo>
                <a:lnTo>
                  <a:pt x="19050" y="477520"/>
                </a:lnTo>
                <a:lnTo>
                  <a:pt x="16510" y="477520"/>
                </a:lnTo>
                <a:lnTo>
                  <a:pt x="15240" y="476250"/>
                </a:lnTo>
                <a:lnTo>
                  <a:pt x="13970" y="476250"/>
                </a:lnTo>
                <a:lnTo>
                  <a:pt x="12700" y="474980"/>
                </a:lnTo>
                <a:lnTo>
                  <a:pt x="12700" y="474980"/>
                </a:lnTo>
                <a:lnTo>
                  <a:pt x="11430" y="474980"/>
                </a:lnTo>
                <a:lnTo>
                  <a:pt x="10160" y="473710"/>
                </a:lnTo>
                <a:lnTo>
                  <a:pt x="10160" y="472440"/>
                </a:lnTo>
                <a:lnTo>
                  <a:pt x="8890" y="472440"/>
                </a:lnTo>
                <a:lnTo>
                  <a:pt x="7620" y="471170"/>
                </a:lnTo>
                <a:lnTo>
                  <a:pt x="7620" y="469900"/>
                </a:lnTo>
                <a:lnTo>
                  <a:pt x="6350" y="468630"/>
                </a:lnTo>
                <a:lnTo>
                  <a:pt x="6350" y="467360"/>
                </a:lnTo>
                <a:lnTo>
                  <a:pt x="5080" y="467360"/>
                </a:lnTo>
                <a:lnTo>
                  <a:pt x="5080" y="464820"/>
                </a:lnTo>
                <a:lnTo>
                  <a:pt x="3810" y="463550"/>
                </a:lnTo>
                <a:lnTo>
                  <a:pt x="3810" y="463550"/>
                </a:lnTo>
                <a:lnTo>
                  <a:pt x="3810" y="461010"/>
                </a:lnTo>
                <a:lnTo>
                  <a:pt x="2540" y="459740"/>
                </a:lnTo>
                <a:lnTo>
                  <a:pt x="2540" y="458470"/>
                </a:lnTo>
                <a:lnTo>
                  <a:pt x="2540" y="457200"/>
                </a:lnTo>
                <a:lnTo>
                  <a:pt x="1270" y="455930"/>
                </a:lnTo>
                <a:lnTo>
                  <a:pt x="1270" y="452120"/>
                </a:lnTo>
                <a:lnTo>
                  <a:pt x="1270" y="449580"/>
                </a:lnTo>
                <a:lnTo>
                  <a:pt x="1270" y="445770"/>
                </a:lnTo>
                <a:lnTo>
                  <a:pt x="0" y="388620"/>
                </a:lnTo>
                <a:lnTo>
                  <a:pt x="0" y="331470"/>
                </a:lnTo>
                <a:lnTo>
                  <a:pt x="0" y="316230"/>
                </a:lnTo>
                <a:lnTo>
                  <a:pt x="0" y="298450"/>
                </a:lnTo>
                <a:lnTo>
                  <a:pt x="1270" y="257810"/>
                </a:lnTo>
                <a:lnTo>
                  <a:pt x="2540" y="236220"/>
                </a:lnTo>
                <a:lnTo>
                  <a:pt x="3810" y="215900"/>
                </a:lnTo>
                <a:lnTo>
                  <a:pt x="3810" y="182880"/>
                </a:lnTo>
                <a:lnTo>
                  <a:pt x="3810" y="179070"/>
                </a:lnTo>
                <a:lnTo>
                  <a:pt x="3810" y="176530"/>
                </a:lnTo>
                <a:lnTo>
                  <a:pt x="3810" y="172720"/>
                </a:lnTo>
                <a:lnTo>
                  <a:pt x="5080" y="170180"/>
                </a:lnTo>
                <a:lnTo>
                  <a:pt x="6350" y="166370"/>
                </a:lnTo>
                <a:lnTo>
                  <a:pt x="6350" y="165100"/>
                </a:lnTo>
                <a:lnTo>
                  <a:pt x="7620" y="161290"/>
                </a:lnTo>
                <a:lnTo>
                  <a:pt x="8890" y="160020"/>
                </a:lnTo>
                <a:lnTo>
                  <a:pt x="10160" y="157480"/>
                </a:lnTo>
                <a:lnTo>
                  <a:pt x="11430" y="156210"/>
                </a:lnTo>
                <a:lnTo>
                  <a:pt x="12700" y="154940"/>
                </a:lnTo>
                <a:lnTo>
                  <a:pt x="12700" y="154940"/>
                </a:lnTo>
                <a:lnTo>
                  <a:pt x="13970" y="153670"/>
                </a:lnTo>
                <a:lnTo>
                  <a:pt x="15240" y="153670"/>
                </a:lnTo>
                <a:lnTo>
                  <a:pt x="15240" y="152400"/>
                </a:lnTo>
                <a:lnTo>
                  <a:pt x="16510" y="152400"/>
                </a:lnTo>
                <a:lnTo>
                  <a:pt x="17780" y="151130"/>
                </a:lnTo>
                <a:lnTo>
                  <a:pt x="20320" y="151130"/>
                </a:lnTo>
                <a:lnTo>
                  <a:pt x="21590" y="149860"/>
                </a:lnTo>
                <a:lnTo>
                  <a:pt x="24130" y="149860"/>
                </a:lnTo>
                <a:lnTo>
                  <a:pt x="26670" y="149860"/>
                </a:lnTo>
                <a:lnTo>
                  <a:pt x="27940" y="151130"/>
                </a:lnTo>
                <a:lnTo>
                  <a:pt x="30480" y="151130"/>
                </a:lnTo>
                <a:lnTo>
                  <a:pt x="31750" y="152400"/>
                </a:lnTo>
                <a:lnTo>
                  <a:pt x="31750" y="152400"/>
                </a:lnTo>
                <a:lnTo>
                  <a:pt x="33020" y="153670"/>
                </a:lnTo>
                <a:lnTo>
                  <a:pt x="34290" y="153670"/>
                </a:lnTo>
                <a:lnTo>
                  <a:pt x="34290" y="154940"/>
                </a:lnTo>
                <a:lnTo>
                  <a:pt x="35560" y="154940"/>
                </a:lnTo>
                <a:lnTo>
                  <a:pt x="36830" y="156210"/>
                </a:lnTo>
                <a:lnTo>
                  <a:pt x="36830" y="157480"/>
                </a:lnTo>
                <a:lnTo>
                  <a:pt x="38100" y="158750"/>
                </a:lnTo>
                <a:lnTo>
                  <a:pt x="38100" y="160020"/>
                </a:lnTo>
                <a:lnTo>
                  <a:pt x="39370" y="160020"/>
                </a:lnTo>
                <a:lnTo>
                  <a:pt x="39370" y="161290"/>
                </a:lnTo>
                <a:lnTo>
                  <a:pt x="40640" y="162560"/>
                </a:lnTo>
                <a:lnTo>
                  <a:pt x="40640" y="165100"/>
                </a:lnTo>
                <a:lnTo>
                  <a:pt x="41910" y="165100"/>
                </a:lnTo>
                <a:lnTo>
                  <a:pt x="41910" y="166370"/>
                </a:lnTo>
                <a:lnTo>
                  <a:pt x="41910" y="167640"/>
                </a:lnTo>
                <a:lnTo>
                  <a:pt x="43180" y="170180"/>
                </a:lnTo>
                <a:lnTo>
                  <a:pt x="43180" y="171450"/>
                </a:lnTo>
                <a:lnTo>
                  <a:pt x="43180" y="172720"/>
                </a:lnTo>
                <a:lnTo>
                  <a:pt x="44450" y="176530"/>
                </a:lnTo>
                <a:lnTo>
                  <a:pt x="44450" y="179070"/>
                </a:lnTo>
                <a:lnTo>
                  <a:pt x="44450" y="182880"/>
                </a:lnTo>
                <a:lnTo>
                  <a:pt x="44450" y="198120"/>
                </a:lnTo>
                <a:lnTo>
                  <a:pt x="44450" y="215900"/>
                </a:lnTo>
                <a:lnTo>
                  <a:pt x="41910" y="257810"/>
                </a:lnTo>
                <a:lnTo>
                  <a:pt x="40640" y="331470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46860" y="5355590"/>
            <a:ext cx="179069" cy="358140"/>
          </a:xfrm>
          <a:custGeom>
            <a:avLst/>
            <a:gdLst/>
            <a:ahLst/>
            <a:cxnLst/>
            <a:rect l="l" t="t" r="r" b="b"/>
            <a:pathLst>
              <a:path w="179069" h="358140">
                <a:moveTo>
                  <a:pt x="100330" y="358140"/>
                </a:moveTo>
                <a:lnTo>
                  <a:pt x="90169" y="356870"/>
                </a:lnTo>
                <a:lnTo>
                  <a:pt x="80010" y="355600"/>
                </a:lnTo>
                <a:lnTo>
                  <a:pt x="71120" y="351790"/>
                </a:lnTo>
                <a:lnTo>
                  <a:pt x="62230" y="347980"/>
                </a:lnTo>
                <a:lnTo>
                  <a:pt x="53340" y="341630"/>
                </a:lnTo>
                <a:lnTo>
                  <a:pt x="44450" y="335280"/>
                </a:lnTo>
                <a:lnTo>
                  <a:pt x="36830" y="327660"/>
                </a:lnTo>
                <a:lnTo>
                  <a:pt x="30480" y="318770"/>
                </a:lnTo>
                <a:lnTo>
                  <a:pt x="26670" y="312420"/>
                </a:lnTo>
                <a:lnTo>
                  <a:pt x="22860" y="307340"/>
                </a:lnTo>
                <a:lnTo>
                  <a:pt x="20320" y="302260"/>
                </a:lnTo>
                <a:lnTo>
                  <a:pt x="16510" y="295910"/>
                </a:lnTo>
                <a:lnTo>
                  <a:pt x="13970" y="289560"/>
                </a:lnTo>
                <a:lnTo>
                  <a:pt x="11430" y="283210"/>
                </a:lnTo>
                <a:lnTo>
                  <a:pt x="8890" y="276860"/>
                </a:lnTo>
                <a:lnTo>
                  <a:pt x="7620" y="270510"/>
                </a:lnTo>
                <a:lnTo>
                  <a:pt x="6350" y="262890"/>
                </a:lnTo>
                <a:lnTo>
                  <a:pt x="3810" y="256540"/>
                </a:lnTo>
                <a:lnTo>
                  <a:pt x="2540" y="248920"/>
                </a:lnTo>
                <a:lnTo>
                  <a:pt x="1270" y="241300"/>
                </a:lnTo>
                <a:lnTo>
                  <a:pt x="0" y="226060"/>
                </a:lnTo>
                <a:lnTo>
                  <a:pt x="0" y="209550"/>
                </a:lnTo>
                <a:lnTo>
                  <a:pt x="0" y="193040"/>
                </a:lnTo>
                <a:lnTo>
                  <a:pt x="1270" y="176530"/>
                </a:lnTo>
                <a:lnTo>
                  <a:pt x="3810" y="160020"/>
                </a:lnTo>
                <a:lnTo>
                  <a:pt x="7620" y="143510"/>
                </a:lnTo>
                <a:lnTo>
                  <a:pt x="11430" y="127000"/>
                </a:lnTo>
                <a:lnTo>
                  <a:pt x="16510" y="110490"/>
                </a:lnTo>
                <a:lnTo>
                  <a:pt x="21590" y="92710"/>
                </a:lnTo>
                <a:lnTo>
                  <a:pt x="27940" y="76200"/>
                </a:lnTo>
                <a:lnTo>
                  <a:pt x="35560" y="58420"/>
                </a:lnTo>
                <a:lnTo>
                  <a:pt x="44450" y="43180"/>
                </a:lnTo>
                <a:lnTo>
                  <a:pt x="48260" y="35560"/>
                </a:lnTo>
                <a:lnTo>
                  <a:pt x="52070" y="29210"/>
                </a:lnTo>
                <a:lnTo>
                  <a:pt x="57150" y="24130"/>
                </a:lnTo>
                <a:lnTo>
                  <a:pt x="60960" y="19050"/>
                </a:lnTo>
                <a:lnTo>
                  <a:pt x="66040" y="13970"/>
                </a:lnTo>
                <a:lnTo>
                  <a:pt x="69850" y="10160"/>
                </a:lnTo>
                <a:lnTo>
                  <a:pt x="74930" y="6350"/>
                </a:lnTo>
                <a:lnTo>
                  <a:pt x="78740" y="5080"/>
                </a:lnTo>
                <a:lnTo>
                  <a:pt x="83819" y="2540"/>
                </a:lnTo>
                <a:lnTo>
                  <a:pt x="87630" y="0"/>
                </a:lnTo>
                <a:lnTo>
                  <a:pt x="92710" y="0"/>
                </a:lnTo>
                <a:lnTo>
                  <a:pt x="97790" y="0"/>
                </a:lnTo>
                <a:lnTo>
                  <a:pt x="102869" y="0"/>
                </a:lnTo>
                <a:lnTo>
                  <a:pt x="107950" y="0"/>
                </a:lnTo>
                <a:lnTo>
                  <a:pt x="114300" y="1270"/>
                </a:lnTo>
                <a:lnTo>
                  <a:pt x="119380" y="3810"/>
                </a:lnTo>
                <a:lnTo>
                  <a:pt x="125730" y="5080"/>
                </a:lnTo>
                <a:lnTo>
                  <a:pt x="130810" y="7620"/>
                </a:lnTo>
                <a:lnTo>
                  <a:pt x="137160" y="10160"/>
                </a:lnTo>
                <a:lnTo>
                  <a:pt x="143510" y="13970"/>
                </a:lnTo>
                <a:lnTo>
                  <a:pt x="151130" y="19050"/>
                </a:lnTo>
                <a:lnTo>
                  <a:pt x="157480" y="24130"/>
                </a:lnTo>
                <a:lnTo>
                  <a:pt x="160019" y="26670"/>
                </a:lnTo>
                <a:lnTo>
                  <a:pt x="162560" y="29210"/>
                </a:lnTo>
                <a:lnTo>
                  <a:pt x="165100" y="31750"/>
                </a:lnTo>
                <a:lnTo>
                  <a:pt x="167640" y="34290"/>
                </a:lnTo>
                <a:lnTo>
                  <a:pt x="168910" y="38100"/>
                </a:lnTo>
                <a:lnTo>
                  <a:pt x="171450" y="40640"/>
                </a:lnTo>
                <a:lnTo>
                  <a:pt x="172719" y="43180"/>
                </a:lnTo>
                <a:lnTo>
                  <a:pt x="173990" y="46990"/>
                </a:lnTo>
                <a:lnTo>
                  <a:pt x="173990" y="49530"/>
                </a:lnTo>
                <a:lnTo>
                  <a:pt x="175260" y="53340"/>
                </a:lnTo>
                <a:lnTo>
                  <a:pt x="175260" y="55880"/>
                </a:lnTo>
                <a:lnTo>
                  <a:pt x="175260" y="59690"/>
                </a:lnTo>
                <a:lnTo>
                  <a:pt x="175260" y="62230"/>
                </a:lnTo>
                <a:lnTo>
                  <a:pt x="175260" y="66040"/>
                </a:lnTo>
                <a:lnTo>
                  <a:pt x="175260" y="68580"/>
                </a:lnTo>
                <a:lnTo>
                  <a:pt x="173990" y="71120"/>
                </a:lnTo>
                <a:lnTo>
                  <a:pt x="173990" y="73660"/>
                </a:lnTo>
                <a:lnTo>
                  <a:pt x="172719" y="74930"/>
                </a:lnTo>
                <a:lnTo>
                  <a:pt x="172719" y="76200"/>
                </a:lnTo>
                <a:lnTo>
                  <a:pt x="172719" y="77470"/>
                </a:lnTo>
                <a:lnTo>
                  <a:pt x="171450" y="78740"/>
                </a:lnTo>
                <a:lnTo>
                  <a:pt x="170180" y="81280"/>
                </a:lnTo>
                <a:lnTo>
                  <a:pt x="168910" y="83820"/>
                </a:lnTo>
                <a:lnTo>
                  <a:pt x="167640" y="83820"/>
                </a:lnTo>
                <a:lnTo>
                  <a:pt x="167640" y="85090"/>
                </a:lnTo>
                <a:lnTo>
                  <a:pt x="166369" y="86360"/>
                </a:lnTo>
                <a:lnTo>
                  <a:pt x="166369" y="87630"/>
                </a:lnTo>
                <a:lnTo>
                  <a:pt x="165100" y="87630"/>
                </a:lnTo>
                <a:lnTo>
                  <a:pt x="165100" y="88900"/>
                </a:lnTo>
                <a:lnTo>
                  <a:pt x="163830" y="88900"/>
                </a:lnTo>
                <a:lnTo>
                  <a:pt x="162560" y="88900"/>
                </a:lnTo>
                <a:lnTo>
                  <a:pt x="162560" y="88900"/>
                </a:lnTo>
                <a:lnTo>
                  <a:pt x="161290" y="90170"/>
                </a:lnTo>
                <a:lnTo>
                  <a:pt x="160019" y="90170"/>
                </a:lnTo>
                <a:lnTo>
                  <a:pt x="158750" y="90170"/>
                </a:lnTo>
                <a:lnTo>
                  <a:pt x="157480" y="90170"/>
                </a:lnTo>
                <a:lnTo>
                  <a:pt x="156210" y="90170"/>
                </a:lnTo>
                <a:lnTo>
                  <a:pt x="154940" y="90170"/>
                </a:lnTo>
                <a:lnTo>
                  <a:pt x="153669" y="90170"/>
                </a:lnTo>
                <a:lnTo>
                  <a:pt x="152400" y="88900"/>
                </a:lnTo>
                <a:lnTo>
                  <a:pt x="151130" y="88900"/>
                </a:lnTo>
                <a:lnTo>
                  <a:pt x="149860" y="87630"/>
                </a:lnTo>
                <a:lnTo>
                  <a:pt x="148590" y="86360"/>
                </a:lnTo>
                <a:lnTo>
                  <a:pt x="147319" y="85090"/>
                </a:lnTo>
                <a:lnTo>
                  <a:pt x="138430" y="73660"/>
                </a:lnTo>
                <a:lnTo>
                  <a:pt x="135890" y="72390"/>
                </a:lnTo>
                <a:lnTo>
                  <a:pt x="134619" y="71120"/>
                </a:lnTo>
                <a:lnTo>
                  <a:pt x="133350" y="68580"/>
                </a:lnTo>
                <a:lnTo>
                  <a:pt x="130810" y="67310"/>
                </a:lnTo>
                <a:lnTo>
                  <a:pt x="129540" y="66040"/>
                </a:lnTo>
                <a:lnTo>
                  <a:pt x="127000" y="64770"/>
                </a:lnTo>
                <a:lnTo>
                  <a:pt x="121919" y="62230"/>
                </a:lnTo>
                <a:lnTo>
                  <a:pt x="116840" y="60960"/>
                </a:lnTo>
                <a:lnTo>
                  <a:pt x="110490" y="59690"/>
                </a:lnTo>
                <a:lnTo>
                  <a:pt x="105410" y="59690"/>
                </a:lnTo>
                <a:lnTo>
                  <a:pt x="97790" y="59690"/>
                </a:lnTo>
                <a:lnTo>
                  <a:pt x="95250" y="59690"/>
                </a:lnTo>
                <a:lnTo>
                  <a:pt x="92710" y="59690"/>
                </a:lnTo>
                <a:lnTo>
                  <a:pt x="90169" y="60960"/>
                </a:lnTo>
                <a:lnTo>
                  <a:pt x="87630" y="62230"/>
                </a:lnTo>
                <a:lnTo>
                  <a:pt x="85090" y="64770"/>
                </a:lnTo>
                <a:lnTo>
                  <a:pt x="82550" y="67310"/>
                </a:lnTo>
                <a:lnTo>
                  <a:pt x="80010" y="69850"/>
                </a:lnTo>
                <a:lnTo>
                  <a:pt x="77470" y="73660"/>
                </a:lnTo>
                <a:lnTo>
                  <a:pt x="74930" y="77470"/>
                </a:lnTo>
                <a:lnTo>
                  <a:pt x="72390" y="81280"/>
                </a:lnTo>
                <a:lnTo>
                  <a:pt x="66040" y="91440"/>
                </a:lnTo>
                <a:lnTo>
                  <a:pt x="62230" y="102870"/>
                </a:lnTo>
                <a:lnTo>
                  <a:pt x="55880" y="116840"/>
                </a:lnTo>
                <a:lnTo>
                  <a:pt x="52070" y="130810"/>
                </a:lnTo>
                <a:lnTo>
                  <a:pt x="48260" y="142240"/>
                </a:lnTo>
                <a:lnTo>
                  <a:pt x="44450" y="154940"/>
                </a:lnTo>
                <a:lnTo>
                  <a:pt x="41910" y="166370"/>
                </a:lnTo>
                <a:lnTo>
                  <a:pt x="40640" y="177800"/>
                </a:lnTo>
                <a:lnTo>
                  <a:pt x="38100" y="187960"/>
                </a:lnTo>
                <a:lnTo>
                  <a:pt x="38100" y="199390"/>
                </a:lnTo>
                <a:lnTo>
                  <a:pt x="38100" y="209550"/>
                </a:lnTo>
                <a:lnTo>
                  <a:pt x="38100" y="219710"/>
                </a:lnTo>
                <a:lnTo>
                  <a:pt x="38100" y="228600"/>
                </a:lnTo>
                <a:lnTo>
                  <a:pt x="39370" y="233680"/>
                </a:lnTo>
                <a:lnTo>
                  <a:pt x="40640" y="237490"/>
                </a:lnTo>
                <a:lnTo>
                  <a:pt x="40640" y="242570"/>
                </a:lnTo>
                <a:lnTo>
                  <a:pt x="41910" y="246380"/>
                </a:lnTo>
                <a:lnTo>
                  <a:pt x="43180" y="251460"/>
                </a:lnTo>
                <a:lnTo>
                  <a:pt x="44450" y="255270"/>
                </a:lnTo>
                <a:lnTo>
                  <a:pt x="45720" y="259080"/>
                </a:lnTo>
                <a:lnTo>
                  <a:pt x="48260" y="261620"/>
                </a:lnTo>
                <a:lnTo>
                  <a:pt x="49530" y="265430"/>
                </a:lnTo>
                <a:lnTo>
                  <a:pt x="52070" y="269240"/>
                </a:lnTo>
                <a:lnTo>
                  <a:pt x="54610" y="271780"/>
                </a:lnTo>
                <a:lnTo>
                  <a:pt x="55880" y="275590"/>
                </a:lnTo>
                <a:lnTo>
                  <a:pt x="60960" y="280670"/>
                </a:lnTo>
                <a:lnTo>
                  <a:pt x="66040" y="285750"/>
                </a:lnTo>
                <a:lnTo>
                  <a:pt x="71120" y="289560"/>
                </a:lnTo>
                <a:lnTo>
                  <a:pt x="76200" y="292100"/>
                </a:lnTo>
                <a:lnTo>
                  <a:pt x="81280" y="294640"/>
                </a:lnTo>
                <a:lnTo>
                  <a:pt x="87630" y="295910"/>
                </a:lnTo>
                <a:lnTo>
                  <a:pt x="93980" y="297180"/>
                </a:lnTo>
                <a:lnTo>
                  <a:pt x="100330" y="298450"/>
                </a:lnTo>
                <a:lnTo>
                  <a:pt x="104140" y="298450"/>
                </a:lnTo>
                <a:lnTo>
                  <a:pt x="106680" y="297180"/>
                </a:lnTo>
                <a:lnTo>
                  <a:pt x="110490" y="295910"/>
                </a:lnTo>
                <a:lnTo>
                  <a:pt x="114300" y="295910"/>
                </a:lnTo>
                <a:lnTo>
                  <a:pt x="116840" y="294640"/>
                </a:lnTo>
                <a:lnTo>
                  <a:pt x="120650" y="292100"/>
                </a:lnTo>
                <a:lnTo>
                  <a:pt x="124460" y="290830"/>
                </a:lnTo>
                <a:lnTo>
                  <a:pt x="127000" y="287020"/>
                </a:lnTo>
                <a:lnTo>
                  <a:pt x="151130" y="267970"/>
                </a:lnTo>
                <a:lnTo>
                  <a:pt x="154940" y="265430"/>
                </a:lnTo>
                <a:lnTo>
                  <a:pt x="156210" y="265430"/>
                </a:lnTo>
                <a:lnTo>
                  <a:pt x="157480" y="264160"/>
                </a:lnTo>
                <a:lnTo>
                  <a:pt x="157480" y="264160"/>
                </a:lnTo>
                <a:lnTo>
                  <a:pt x="158750" y="264160"/>
                </a:lnTo>
                <a:lnTo>
                  <a:pt x="160019" y="262890"/>
                </a:lnTo>
                <a:lnTo>
                  <a:pt x="160019" y="262890"/>
                </a:lnTo>
                <a:lnTo>
                  <a:pt x="160019" y="262890"/>
                </a:lnTo>
                <a:lnTo>
                  <a:pt x="162560" y="262890"/>
                </a:lnTo>
                <a:lnTo>
                  <a:pt x="163830" y="264160"/>
                </a:lnTo>
                <a:lnTo>
                  <a:pt x="165100" y="264160"/>
                </a:lnTo>
                <a:lnTo>
                  <a:pt x="166369" y="264160"/>
                </a:lnTo>
                <a:lnTo>
                  <a:pt x="166369" y="264160"/>
                </a:lnTo>
                <a:lnTo>
                  <a:pt x="167640" y="265430"/>
                </a:lnTo>
                <a:lnTo>
                  <a:pt x="168910" y="265430"/>
                </a:lnTo>
                <a:lnTo>
                  <a:pt x="168910" y="266700"/>
                </a:lnTo>
                <a:lnTo>
                  <a:pt x="171450" y="267970"/>
                </a:lnTo>
                <a:lnTo>
                  <a:pt x="172719" y="269240"/>
                </a:lnTo>
                <a:lnTo>
                  <a:pt x="173990" y="271780"/>
                </a:lnTo>
                <a:lnTo>
                  <a:pt x="175260" y="274320"/>
                </a:lnTo>
                <a:lnTo>
                  <a:pt x="176530" y="276860"/>
                </a:lnTo>
                <a:lnTo>
                  <a:pt x="177800" y="279400"/>
                </a:lnTo>
                <a:lnTo>
                  <a:pt x="177800" y="281940"/>
                </a:lnTo>
                <a:lnTo>
                  <a:pt x="179069" y="285750"/>
                </a:lnTo>
                <a:lnTo>
                  <a:pt x="179069" y="288290"/>
                </a:lnTo>
                <a:lnTo>
                  <a:pt x="179069" y="290830"/>
                </a:lnTo>
                <a:lnTo>
                  <a:pt x="179069" y="293370"/>
                </a:lnTo>
                <a:lnTo>
                  <a:pt x="179069" y="295910"/>
                </a:lnTo>
                <a:lnTo>
                  <a:pt x="179069" y="298450"/>
                </a:lnTo>
                <a:lnTo>
                  <a:pt x="177800" y="302260"/>
                </a:lnTo>
                <a:lnTo>
                  <a:pt x="177800" y="304800"/>
                </a:lnTo>
                <a:lnTo>
                  <a:pt x="176530" y="307340"/>
                </a:lnTo>
                <a:lnTo>
                  <a:pt x="175260" y="311150"/>
                </a:lnTo>
                <a:lnTo>
                  <a:pt x="172719" y="313690"/>
                </a:lnTo>
                <a:lnTo>
                  <a:pt x="171450" y="316230"/>
                </a:lnTo>
                <a:lnTo>
                  <a:pt x="168910" y="318770"/>
                </a:lnTo>
                <a:lnTo>
                  <a:pt x="167640" y="321310"/>
                </a:lnTo>
                <a:lnTo>
                  <a:pt x="161290" y="327660"/>
                </a:lnTo>
                <a:lnTo>
                  <a:pt x="154940" y="332740"/>
                </a:lnTo>
                <a:lnTo>
                  <a:pt x="147319" y="337820"/>
                </a:lnTo>
                <a:lnTo>
                  <a:pt x="140969" y="342900"/>
                </a:lnTo>
                <a:lnTo>
                  <a:pt x="133350" y="346710"/>
                </a:lnTo>
                <a:lnTo>
                  <a:pt x="127000" y="350520"/>
                </a:lnTo>
                <a:lnTo>
                  <a:pt x="121919" y="353060"/>
                </a:lnTo>
                <a:lnTo>
                  <a:pt x="115569" y="355600"/>
                </a:lnTo>
                <a:lnTo>
                  <a:pt x="110490" y="356870"/>
                </a:lnTo>
                <a:lnTo>
                  <a:pt x="105410" y="356870"/>
                </a:lnTo>
                <a:lnTo>
                  <a:pt x="100330" y="358140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72920" y="5184140"/>
            <a:ext cx="194309" cy="529590"/>
          </a:xfrm>
          <a:custGeom>
            <a:avLst/>
            <a:gdLst/>
            <a:ahLst/>
            <a:cxnLst/>
            <a:rect l="l" t="t" r="r" b="b"/>
            <a:pathLst>
              <a:path w="194309" h="529590">
                <a:moveTo>
                  <a:pt x="172720" y="529590"/>
                </a:moveTo>
                <a:lnTo>
                  <a:pt x="170180" y="529590"/>
                </a:lnTo>
                <a:lnTo>
                  <a:pt x="168909" y="528320"/>
                </a:lnTo>
                <a:lnTo>
                  <a:pt x="167640" y="528320"/>
                </a:lnTo>
                <a:lnTo>
                  <a:pt x="165100" y="527050"/>
                </a:lnTo>
                <a:lnTo>
                  <a:pt x="163830" y="527050"/>
                </a:lnTo>
                <a:lnTo>
                  <a:pt x="162559" y="525780"/>
                </a:lnTo>
                <a:lnTo>
                  <a:pt x="161290" y="524510"/>
                </a:lnTo>
                <a:lnTo>
                  <a:pt x="160020" y="523240"/>
                </a:lnTo>
                <a:lnTo>
                  <a:pt x="158750" y="521970"/>
                </a:lnTo>
                <a:lnTo>
                  <a:pt x="158750" y="519430"/>
                </a:lnTo>
                <a:lnTo>
                  <a:pt x="157480" y="518160"/>
                </a:lnTo>
                <a:lnTo>
                  <a:pt x="156209" y="515620"/>
                </a:lnTo>
                <a:lnTo>
                  <a:pt x="156209" y="513080"/>
                </a:lnTo>
                <a:lnTo>
                  <a:pt x="154940" y="510540"/>
                </a:lnTo>
                <a:lnTo>
                  <a:pt x="153670" y="508000"/>
                </a:lnTo>
                <a:lnTo>
                  <a:pt x="153670" y="505460"/>
                </a:lnTo>
                <a:lnTo>
                  <a:pt x="151130" y="490220"/>
                </a:lnTo>
                <a:lnTo>
                  <a:pt x="148590" y="473710"/>
                </a:lnTo>
                <a:lnTo>
                  <a:pt x="146050" y="453390"/>
                </a:lnTo>
                <a:lnTo>
                  <a:pt x="144780" y="430530"/>
                </a:lnTo>
                <a:lnTo>
                  <a:pt x="143509" y="408940"/>
                </a:lnTo>
                <a:lnTo>
                  <a:pt x="142240" y="388620"/>
                </a:lnTo>
                <a:lnTo>
                  <a:pt x="140970" y="370840"/>
                </a:lnTo>
                <a:lnTo>
                  <a:pt x="140970" y="354330"/>
                </a:lnTo>
                <a:lnTo>
                  <a:pt x="140970" y="350520"/>
                </a:lnTo>
                <a:lnTo>
                  <a:pt x="140970" y="344170"/>
                </a:lnTo>
                <a:lnTo>
                  <a:pt x="140970" y="330200"/>
                </a:lnTo>
                <a:lnTo>
                  <a:pt x="142240" y="304800"/>
                </a:lnTo>
                <a:lnTo>
                  <a:pt x="140970" y="290830"/>
                </a:lnTo>
                <a:lnTo>
                  <a:pt x="140970" y="278130"/>
                </a:lnTo>
                <a:lnTo>
                  <a:pt x="139700" y="273050"/>
                </a:lnTo>
                <a:lnTo>
                  <a:pt x="138430" y="267970"/>
                </a:lnTo>
                <a:lnTo>
                  <a:pt x="138430" y="264160"/>
                </a:lnTo>
                <a:lnTo>
                  <a:pt x="137159" y="260350"/>
                </a:lnTo>
                <a:lnTo>
                  <a:pt x="135890" y="256540"/>
                </a:lnTo>
                <a:lnTo>
                  <a:pt x="134620" y="252730"/>
                </a:lnTo>
                <a:lnTo>
                  <a:pt x="132080" y="251460"/>
                </a:lnTo>
                <a:lnTo>
                  <a:pt x="130809" y="248920"/>
                </a:lnTo>
                <a:lnTo>
                  <a:pt x="129540" y="247650"/>
                </a:lnTo>
                <a:lnTo>
                  <a:pt x="127000" y="246380"/>
                </a:lnTo>
                <a:lnTo>
                  <a:pt x="124459" y="245110"/>
                </a:lnTo>
                <a:lnTo>
                  <a:pt x="121920" y="245110"/>
                </a:lnTo>
                <a:lnTo>
                  <a:pt x="119380" y="245110"/>
                </a:lnTo>
                <a:lnTo>
                  <a:pt x="115570" y="245110"/>
                </a:lnTo>
                <a:lnTo>
                  <a:pt x="113030" y="246380"/>
                </a:lnTo>
                <a:lnTo>
                  <a:pt x="109220" y="247650"/>
                </a:lnTo>
                <a:lnTo>
                  <a:pt x="106680" y="247650"/>
                </a:lnTo>
                <a:lnTo>
                  <a:pt x="102870" y="250190"/>
                </a:lnTo>
                <a:lnTo>
                  <a:pt x="100330" y="252730"/>
                </a:lnTo>
                <a:lnTo>
                  <a:pt x="97790" y="254000"/>
                </a:lnTo>
                <a:lnTo>
                  <a:pt x="95250" y="256540"/>
                </a:lnTo>
                <a:lnTo>
                  <a:pt x="91440" y="259080"/>
                </a:lnTo>
                <a:lnTo>
                  <a:pt x="88900" y="261620"/>
                </a:lnTo>
                <a:lnTo>
                  <a:pt x="86359" y="265430"/>
                </a:lnTo>
                <a:lnTo>
                  <a:pt x="81280" y="273050"/>
                </a:lnTo>
                <a:lnTo>
                  <a:pt x="76200" y="281940"/>
                </a:lnTo>
                <a:lnTo>
                  <a:pt x="72390" y="287020"/>
                </a:lnTo>
                <a:lnTo>
                  <a:pt x="69850" y="293370"/>
                </a:lnTo>
                <a:lnTo>
                  <a:pt x="63500" y="308610"/>
                </a:lnTo>
                <a:lnTo>
                  <a:pt x="54609" y="328930"/>
                </a:lnTo>
                <a:lnTo>
                  <a:pt x="46990" y="353060"/>
                </a:lnTo>
                <a:lnTo>
                  <a:pt x="45720" y="407670"/>
                </a:lnTo>
                <a:lnTo>
                  <a:pt x="44450" y="449580"/>
                </a:lnTo>
                <a:lnTo>
                  <a:pt x="44450" y="466090"/>
                </a:lnTo>
                <a:lnTo>
                  <a:pt x="43180" y="478790"/>
                </a:lnTo>
                <a:lnTo>
                  <a:pt x="41909" y="488950"/>
                </a:lnTo>
                <a:lnTo>
                  <a:pt x="40640" y="492760"/>
                </a:lnTo>
                <a:lnTo>
                  <a:pt x="40640" y="496570"/>
                </a:lnTo>
                <a:lnTo>
                  <a:pt x="39370" y="499110"/>
                </a:lnTo>
                <a:lnTo>
                  <a:pt x="38100" y="500380"/>
                </a:lnTo>
                <a:lnTo>
                  <a:pt x="38100" y="502920"/>
                </a:lnTo>
                <a:lnTo>
                  <a:pt x="36830" y="505460"/>
                </a:lnTo>
                <a:lnTo>
                  <a:pt x="35559" y="506730"/>
                </a:lnTo>
                <a:lnTo>
                  <a:pt x="34290" y="508000"/>
                </a:lnTo>
                <a:lnTo>
                  <a:pt x="33020" y="510540"/>
                </a:lnTo>
                <a:lnTo>
                  <a:pt x="33020" y="511810"/>
                </a:lnTo>
                <a:lnTo>
                  <a:pt x="31750" y="513080"/>
                </a:lnTo>
                <a:lnTo>
                  <a:pt x="30480" y="513080"/>
                </a:lnTo>
                <a:lnTo>
                  <a:pt x="29209" y="514350"/>
                </a:lnTo>
                <a:lnTo>
                  <a:pt x="27940" y="515620"/>
                </a:lnTo>
                <a:lnTo>
                  <a:pt x="26670" y="515620"/>
                </a:lnTo>
                <a:lnTo>
                  <a:pt x="25400" y="515620"/>
                </a:lnTo>
                <a:lnTo>
                  <a:pt x="22859" y="516890"/>
                </a:lnTo>
                <a:lnTo>
                  <a:pt x="21590" y="516890"/>
                </a:lnTo>
                <a:lnTo>
                  <a:pt x="20320" y="516890"/>
                </a:lnTo>
                <a:lnTo>
                  <a:pt x="17780" y="515620"/>
                </a:lnTo>
                <a:lnTo>
                  <a:pt x="16509" y="515620"/>
                </a:lnTo>
                <a:lnTo>
                  <a:pt x="13970" y="514350"/>
                </a:lnTo>
                <a:lnTo>
                  <a:pt x="11430" y="513080"/>
                </a:lnTo>
                <a:lnTo>
                  <a:pt x="10159" y="511810"/>
                </a:lnTo>
                <a:lnTo>
                  <a:pt x="8890" y="509270"/>
                </a:lnTo>
                <a:lnTo>
                  <a:pt x="6350" y="508000"/>
                </a:lnTo>
                <a:lnTo>
                  <a:pt x="5080" y="505460"/>
                </a:lnTo>
                <a:lnTo>
                  <a:pt x="3809" y="502920"/>
                </a:lnTo>
                <a:lnTo>
                  <a:pt x="3809" y="501650"/>
                </a:lnTo>
                <a:lnTo>
                  <a:pt x="2540" y="500380"/>
                </a:lnTo>
                <a:lnTo>
                  <a:pt x="2540" y="499110"/>
                </a:lnTo>
                <a:lnTo>
                  <a:pt x="2540" y="497840"/>
                </a:lnTo>
                <a:lnTo>
                  <a:pt x="1270" y="496570"/>
                </a:lnTo>
                <a:lnTo>
                  <a:pt x="1270" y="495300"/>
                </a:lnTo>
                <a:lnTo>
                  <a:pt x="1270" y="492760"/>
                </a:lnTo>
                <a:lnTo>
                  <a:pt x="1270" y="491490"/>
                </a:lnTo>
                <a:lnTo>
                  <a:pt x="1270" y="490220"/>
                </a:lnTo>
                <a:lnTo>
                  <a:pt x="0" y="488950"/>
                </a:lnTo>
                <a:lnTo>
                  <a:pt x="0" y="487680"/>
                </a:lnTo>
                <a:lnTo>
                  <a:pt x="0" y="486410"/>
                </a:lnTo>
                <a:lnTo>
                  <a:pt x="0" y="485140"/>
                </a:lnTo>
                <a:lnTo>
                  <a:pt x="0" y="483870"/>
                </a:lnTo>
                <a:lnTo>
                  <a:pt x="1270" y="481330"/>
                </a:lnTo>
                <a:lnTo>
                  <a:pt x="1270" y="480060"/>
                </a:lnTo>
                <a:lnTo>
                  <a:pt x="1270" y="476250"/>
                </a:lnTo>
                <a:lnTo>
                  <a:pt x="2540" y="471170"/>
                </a:lnTo>
                <a:lnTo>
                  <a:pt x="2540" y="469900"/>
                </a:lnTo>
                <a:lnTo>
                  <a:pt x="2540" y="469900"/>
                </a:lnTo>
                <a:lnTo>
                  <a:pt x="3809" y="466090"/>
                </a:lnTo>
                <a:lnTo>
                  <a:pt x="3809" y="462280"/>
                </a:lnTo>
                <a:lnTo>
                  <a:pt x="3809" y="455930"/>
                </a:lnTo>
                <a:lnTo>
                  <a:pt x="3809" y="443230"/>
                </a:lnTo>
                <a:lnTo>
                  <a:pt x="5080" y="425450"/>
                </a:lnTo>
                <a:lnTo>
                  <a:pt x="5080" y="378460"/>
                </a:lnTo>
                <a:lnTo>
                  <a:pt x="6350" y="144780"/>
                </a:lnTo>
                <a:lnTo>
                  <a:pt x="7620" y="91440"/>
                </a:lnTo>
                <a:lnTo>
                  <a:pt x="7620" y="82550"/>
                </a:lnTo>
                <a:lnTo>
                  <a:pt x="6350" y="74930"/>
                </a:lnTo>
                <a:lnTo>
                  <a:pt x="6350" y="72390"/>
                </a:lnTo>
                <a:lnTo>
                  <a:pt x="6350" y="67310"/>
                </a:lnTo>
                <a:lnTo>
                  <a:pt x="6350" y="63500"/>
                </a:lnTo>
                <a:lnTo>
                  <a:pt x="5080" y="60960"/>
                </a:lnTo>
                <a:lnTo>
                  <a:pt x="5080" y="57150"/>
                </a:lnTo>
                <a:lnTo>
                  <a:pt x="3809" y="53340"/>
                </a:lnTo>
                <a:lnTo>
                  <a:pt x="3809" y="45720"/>
                </a:lnTo>
                <a:lnTo>
                  <a:pt x="3809" y="38100"/>
                </a:lnTo>
                <a:lnTo>
                  <a:pt x="3809" y="30480"/>
                </a:lnTo>
                <a:lnTo>
                  <a:pt x="3809" y="26670"/>
                </a:lnTo>
                <a:lnTo>
                  <a:pt x="3809" y="25400"/>
                </a:lnTo>
                <a:lnTo>
                  <a:pt x="3809" y="24130"/>
                </a:lnTo>
                <a:lnTo>
                  <a:pt x="3809" y="22860"/>
                </a:lnTo>
                <a:lnTo>
                  <a:pt x="3809" y="21590"/>
                </a:lnTo>
                <a:lnTo>
                  <a:pt x="3809" y="19050"/>
                </a:lnTo>
                <a:lnTo>
                  <a:pt x="5080" y="17780"/>
                </a:lnTo>
                <a:lnTo>
                  <a:pt x="5080" y="16510"/>
                </a:lnTo>
                <a:lnTo>
                  <a:pt x="6350" y="15240"/>
                </a:lnTo>
                <a:lnTo>
                  <a:pt x="6350" y="12700"/>
                </a:lnTo>
                <a:lnTo>
                  <a:pt x="7620" y="10160"/>
                </a:lnTo>
                <a:lnTo>
                  <a:pt x="8890" y="7620"/>
                </a:lnTo>
                <a:lnTo>
                  <a:pt x="11430" y="6350"/>
                </a:lnTo>
                <a:lnTo>
                  <a:pt x="12700" y="3810"/>
                </a:lnTo>
                <a:lnTo>
                  <a:pt x="13970" y="2540"/>
                </a:lnTo>
                <a:lnTo>
                  <a:pt x="16509" y="1270"/>
                </a:lnTo>
                <a:lnTo>
                  <a:pt x="17780" y="0"/>
                </a:lnTo>
                <a:lnTo>
                  <a:pt x="20320" y="0"/>
                </a:lnTo>
                <a:lnTo>
                  <a:pt x="21590" y="0"/>
                </a:lnTo>
                <a:lnTo>
                  <a:pt x="24130" y="0"/>
                </a:lnTo>
                <a:lnTo>
                  <a:pt x="26670" y="0"/>
                </a:lnTo>
                <a:lnTo>
                  <a:pt x="27940" y="0"/>
                </a:lnTo>
                <a:lnTo>
                  <a:pt x="30480" y="0"/>
                </a:lnTo>
                <a:lnTo>
                  <a:pt x="31750" y="1270"/>
                </a:lnTo>
                <a:lnTo>
                  <a:pt x="33020" y="2540"/>
                </a:lnTo>
                <a:lnTo>
                  <a:pt x="35559" y="2540"/>
                </a:lnTo>
                <a:lnTo>
                  <a:pt x="36830" y="5080"/>
                </a:lnTo>
                <a:lnTo>
                  <a:pt x="38100" y="6350"/>
                </a:lnTo>
                <a:lnTo>
                  <a:pt x="39370" y="7620"/>
                </a:lnTo>
                <a:lnTo>
                  <a:pt x="40640" y="10160"/>
                </a:lnTo>
                <a:lnTo>
                  <a:pt x="40640" y="12700"/>
                </a:lnTo>
                <a:lnTo>
                  <a:pt x="41909" y="15240"/>
                </a:lnTo>
                <a:lnTo>
                  <a:pt x="43180" y="17780"/>
                </a:lnTo>
                <a:lnTo>
                  <a:pt x="43180" y="21590"/>
                </a:lnTo>
                <a:lnTo>
                  <a:pt x="43180" y="24130"/>
                </a:lnTo>
                <a:lnTo>
                  <a:pt x="44450" y="27940"/>
                </a:lnTo>
                <a:lnTo>
                  <a:pt x="45720" y="41910"/>
                </a:lnTo>
                <a:lnTo>
                  <a:pt x="46990" y="57150"/>
                </a:lnTo>
                <a:lnTo>
                  <a:pt x="46990" y="71120"/>
                </a:lnTo>
                <a:lnTo>
                  <a:pt x="46990" y="83820"/>
                </a:lnTo>
                <a:lnTo>
                  <a:pt x="45720" y="153670"/>
                </a:lnTo>
                <a:lnTo>
                  <a:pt x="44450" y="187960"/>
                </a:lnTo>
                <a:lnTo>
                  <a:pt x="44450" y="205740"/>
                </a:lnTo>
                <a:lnTo>
                  <a:pt x="44450" y="222250"/>
                </a:lnTo>
                <a:lnTo>
                  <a:pt x="44450" y="250190"/>
                </a:lnTo>
                <a:lnTo>
                  <a:pt x="49530" y="242570"/>
                </a:lnTo>
                <a:lnTo>
                  <a:pt x="53340" y="233680"/>
                </a:lnTo>
                <a:lnTo>
                  <a:pt x="58420" y="226060"/>
                </a:lnTo>
                <a:lnTo>
                  <a:pt x="62230" y="219710"/>
                </a:lnTo>
                <a:lnTo>
                  <a:pt x="67309" y="214630"/>
                </a:lnTo>
                <a:lnTo>
                  <a:pt x="72390" y="208280"/>
                </a:lnTo>
                <a:lnTo>
                  <a:pt x="76200" y="203200"/>
                </a:lnTo>
                <a:lnTo>
                  <a:pt x="81280" y="198120"/>
                </a:lnTo>
                <a:lnTo>
                  <a:pt x="86359" y="194310"/>
                </a:lnTo>
                <a:lnTo>
                  <a:pt x="91440" y="190500"/>
                </a:lnTo>
                <a:lnTo>
                  <a:pt x="96520" y="187960"/>
                </a:lnTo>
                <a:lnTo>
                  <a:pt x="101600" y="185420"/>
                </a:lnTo>
                <a:lnTo>
                  <a:pt x="106680" y="182880"/>
                </a:lnTo>
                <a:lnTo>
                  <a:pt x="111759" y="181610"/>
                </a:lnTo>
                <a:lnTo>
                  <a:pt x="116840" y="181610"/>
                </a:lnTo>
                <a:lnTo>
                  <a:pt x="121920" y="180340"/>
                </a:lnTo>
                <a:lnTo>
                  <a:pt x="130809" y="181610"/>
                </a:lnTo>
                <a:lnTo>
                  <a:pt x="134620" y="181610"/>
                </a:lnTo>
                <a:lnTo>
                  <a:pt x="138430" y="182880"/>
                </a:lnTo>
                <a:lnTo>
                  <a:pt x="142240" y="184150"/>
                </a:lnTo>
                <a:lnTo>
                  <a:pt x="146050" y="185420"/>
                </a:lnTo>
                <a:lnTo>
                  <a:pt x="148590" y="187960"/>
                </a:lnTo>
                <a:lnTo>
                  <a:pt x="151130" y="189230"/>
                </a:lnTo>
                <a:lnTo>
                  <a:pt x="154940" y="191770"/>
                </a:lnTo>
                <a:lnTo>
                  <a:pt x="157480" y="194310"/>
                </a:lnTo>
                <a:lnTo>
                  <a:pt x="160020" y="196850"/>
                </a:lnTo>
                <a:lnTo>
                  <a:pt x="162559" y="199390"/>
                </a:lnTo>
                <a:lnTo>
                  <a:pt x="163830" y="203200"/>
                </a:lnTo>
                <a:lnTo>
                  <a:pt x="166370" y="207010"/>
                </a:lnTo>
                <a:lnTo>
                  <a:pt x="167640" y="210820"/>
                </a:lnTo>
                <a:lnTo>
                  <a:pt x="170180" y="214630"/>
                </a:lnTo>
                <a:lnTo>
                  <a:pt x="170180" y="218440"/>
                </a:lnTo>
                <a:lnTo>
                  <a:pt x="171450" y="222250"/>
                </a:lnTo>
                <a:lnTo>
                  <a:pt x="173990" y="229870"/>
                </a:lnTo>
                <a:lnTo>
                  <a:pt x="175259" y="238760"/>
                </a:lnTo>
                <a:lnTo>
                  <a:pt x="176530" y="247650"/>
                </a:lnTo>
                <a:lnTo>
                  <a:pt x="177800" y="259080"/>
                </a:lnTo>
                <a:lnTo>
                  <a:pt x="179070" y="270510"/>
                </a:lnTo>
                <a:lnTo>
                  <a:pt x="180340" y="283210"/>
                </a:lnTo>
                <a:lnTo>
                  <a:pt x="180340" y="297180"/>
                </a:lnTo>
                <a:lnTo>
                  <a:pt x="181609" y="358140"/>
                </a:lnTo>
                <a:lnTo>
                  <a:pt x="185420" y="424180"/>
                </a:lnTo>
                <a:lnTo>
                  <a:pt x="189230" y="458470"/>
                </a:lnTo>
                <a:lnTo>
                  <a:pt x="191770" y="473710"/>
                </a:lnTo>
                <a:lnTo>
                  <a:pt x="193040" y="488950"/>
                </a:lnTo>
                <a:lnTo>
                  <a:pt x="194309" y="494030"/>
                </a:lnTo>
                <a:lnTo>
                  <a:pt x="194309" y="496570"/>
                </a:lnTo>
                <a:lnTo>
                  <a:pt x="194309" y="497840"/>
                </a:lnTo>
                <a:lnTo>
                  <a:pt x="194309" y="499110"/>
                </a:lnTo>
                <a:lnTo>
                  <a:pt x="194309" y="500380"/>
                </a:lnTo>
                <a:lnTo>
                  <a:pt x="194309" y="501650"/>
                </a:lnTo>
                <a:lnTo>
                  <a:pt x="194309" y="502920"/>
                </a:lnTo>
                <a:lnTo>
                  <a:pt x="194309" y="505460"/>
                </a:lnTo>
                <a:lnTo>
                  <a:pt x="193040" y="506730"/>
                </a:lnTo>
                <a:lnTo>
                  <a:pt x="193040" y="508000"/>
                </a:lnTo>
                <a:lnTo>
                  <a:pt x="193040" y="509270"/>
                </a:lnTo>
                <a:lnTo>
                  <a:pt x="193040" y="510540"/>
                </a:lnTo>
                <a:lnTo>
                  <a:pt x="191770" y="511810"/>
                </a:lnTo>
                <a:lnTo>
                  <a:pt x="191770" y="513080"/>
                </a:lnTo>
                <a:lnTo>
                  <a:pt x="191770" y="514350"/>
                </a:lnTo>
                <a:lnTo>
                  <a:pt x="190500" y="515620"/>
                </a:lnTo>
                <a:lnTo>
                  <a:pt x="190500" y="516890"/>
                </a:lnTo>
                <a:lnTo>
                  <a:pt x="189230" y="518160"/>
                </a:lnTo>
                <a:lnTo>
                  <a:pt x="187959" y="519430"/>
                </a:lnTo>
                <a:lnTo>
                  <a:pt x="187959" y="520700"/>
                </a:lnTo>
                <a:lnTo>
                  <a:pt x="185420" y="521970"/>
                </a:lnTo>
                <a:lnTo>
                  <a:pt x="184150" y="524510"/>
                </a:lnTo>
                <a:lnTo>
                  <a:pt x="182880" y="525780"/>
                </a:lnTo>
                <a:lnTo>
                  <a:pt x="181609" y="527050"/>
                </a:lnTo>
                <a:lnTo>
                  <a:pt x="180340" y="527050"/>
                </a:lnTo>
                <a:lnTo>
                  <a:pt x="180340" y="527050"/>
                </a:lnTo>
                <a:lnTo>
                  <a:pt x="179070" y="528320"/>
                </a:lnTo>
                <a:lnTo>
                  <a:pt x="176530" y="528320"/>
                </a:lnTo>
                <a:lnTo>
                  <a:pt x="175259" y="529590"/>
                </a:lnTo>
                <a:lnTo>
                  <a:pt x="172720" y="529590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23440" y="5330190"/>
            <a:ext cx="181610" cy="382270"/>
          </a:xfrm>
          <a:custGeom>
            <a:avLst/>
            <a:gdLst/>
            <a:ahLst/>
            <a:cxnLst/>
            <a:rect l="l" t="t" r="r" b="b"/>
            <a:pathLst>
              <a:path w="181610" h="382270">
                <a:moveTo>
                  <a:pt x="161290" y="118110"/>
                </a:moveTo>
                <a:lnTo>
                  <a:pt x="157480" y="118110"/>
                </a:lnTo>
                <a:lnTo>
                  <a:pt x="156210" y="118110"/>
                </a:lnTo>
                <a:lnTo>
                  <a:pt x="154940" y="118110"/>
                </a:lnTo>
                <a:lnTo>
                  <a:pt x="153670" y="116840"/>
                </a:lnTo>
                <a:lnTo>
                  <a:pt x="153670" y="116840"/>
                </a:lnTo>
                <a:lnTo>
                  <a:pt x="152400" y="115570"/>
                </a:lnTo>
                <a:lnTo>
                  <a:pt x="151130" y="115570"/>
                </a:lnTo>
                <a:lnTo>
                  <a:pt x="149860" y="114300"/>
                </a:lnTo>
                <a:lnTo>
                  <a:pt x="149860" y="114300"/>
                </a:lnTo>
                <a:lnTo>
                  <a:pt x="148590" y="113030"/>
                </a:lnTo>
                <a:lnTo>
                  <a:pt x="147320" y="111760"/>
                </a:lnTo>
                <a:lnTo>
                  <a:pt x="147320" y="110490"/>
                </a:lnTo>
                <a:lnTo>
                  <a:pt x="146050" y="109220"/>
                </a:lnTo>
                <a:lnTo>
                  <a:pt x="146050" y="107950"/>
                </a:lnTo>
                <a:lnTo>
                  <a:pt x="144780" y="106680"/>
                </a:lnTo>
                <a:lnTo>
                  <a:pt x="144780" y="105410"/>
                </a:lnTo>
                <a:lnTo>
                  <a:pt x="144780" y="104140"/>
                </a:lnTo>
                <a:lnTo>
                  <a:pt x="143510" y="101600"/>
                </a:lnTo>
                <a:lnTo>
                  <a:pt x="142240" y="97790"/>
                </a:lnTo>
                <a:lnTo>
                  <a:pt x="142240" y="93980"/>
                </a:lnTo>
                <a:lnTo>
                  <a:pt x="140970" y="90170"/>
                </a:lnTo>
                <a:lnTo>
                  <a:pt x="140970" y="83820"/>
                </a:lnTo>
                <a:lnTo>
                  <a:pt x="139700" y="72390"/>
                </a:lnTo>
                <a:lnTo>
                  <a:pt x="130810" y="76200"/>
                </a:lnTo>
                <a:lnTo>
                  <a:pt x="119380" y="80010"/>
                </a:lnTo>
                <a:lnTo>
                  <a:pt x="91440" y="93980"/>
                </a:lnTo>
                <a:lnTo>
                  <a:pt x="83820" y="100330"/>
                </a:lnTo>
                <a:lnTo>
                  <a:pt x="76200" y="105410"/>
                </a:lnTo>
                <a:lnTo>
                  <a:pt x="73660" y="107950"/>
                </a:lnTo>
                <a:lnTo>
                  <a:pt x="71120" y="110490"/>
                </a:lnTo>
                <a:lnTo>
                  <a:pt x="68580" y="114300"/>
                </a:lnTo>
                <a:lnTo>
                  <a:pt x="66040" y="116840"/>
                </a:lnTo>
                <a:lnTo>
                  <a:pt x="64770" y="120650"/>
                </a:lnTo>
                <a:lnTo>
                  <a:pt x="62230" y="123190"/>
                </a:lnTo>
                <a:lnTo>
                  <a:pt x="60960" y="127000"/>
                </a:lnTo>
                <a:lnTo>
                  <a:pt x="59690" y="130810"/>
                </a:lnTo>
                <a:lnTo>
                  <a:pt x="58420" y="133350"/>
                </a:lnTo>
                <a:lnTo>
                  <a:pt x="58420" y="137160"/>
                </a:lnTo>
                <a:lnTo>
                  <a:pt x="58420" y="140970"/>
                </a:lnTo>
                <a:lnTo>
                  <a:pt x="58420" y="144780"/>
                </a:lnTo>
                <a:lnTo>
                  <a:pt x="60960" y="146050"/>
                </a:lnTo>
                <a:lnTo>
                  <a:pt x="63500" y="147320"/>
                </a:lnTo>
                <a:lnTo>
                  <a:pt x="67310" y="148590"/>
                </a:lnTo>
                <a:lnTo>
                  <a:pt x="69850" y="149860"/>
                </a:lnTo>
                <a:lnTo>
                  <a:pt x="92710" y="157480"/>
                </a:lnTo>
                <a:lnTo>
                  <a:pt x="102870" y="161290"/>
                </a:lnTo>
                <a:lnTo>
                  <a:pt x="111760" y="165100"/>
                </a:lnTo>
                <a:lnTo>
                  <a:pt x="120650" y="170180"/>
                </a:lnTo>
                <a:lnTo>
                  <a:pt x="128270" y="175260"/>
                </a:lnTo>
                <a:lnTo>
                  <a:pt x="134620" y="180340"/>
                </a:lnTo>
                <a:lnTo>
                  <a:pt x="140970" y="185420"/>
                </a:lnTo>
                <a:lnTo>
                  <a:pt x="144780" y="190500"/>
                </a:lnTo>
                <a:lnTo>
                  <a:pt x="149860" y="194310"/>
                </a:lnTo>
                <a:lnTo>
                  <a:pt x="152400" y="199390"/>
                </a:lnTo>
                <a:lnTo>
                  <a:pt x="156210" y="204470"/>
                </a:lnTo>
                <a:lnTo>
                  <a:pt x="158750" y="209550"/>
                </a:lnTo>
                <a:lnTo>
                  <a:pt x="161290" y="214630"/>
                </a:lnTo>
                <a:lnTo>
                  <a:pt x="163830" y="220980"/>
                </a:lnTo>
                <a:lnTo>
                  <a:pt x="166370" y="227330"/>
                </a:lnTo>
                <a:lnTo>
                  <a:pt x="168910" y="232410"/>
                </a:lnTo>
                <a:lnTo>
                  <a:pt x="170180" y="238760"/>
                </a:lnTo>
                <a:lnTo>
                  <a:pt x="171450" y="246380"/>
                </a:lnTo>
                <a:lnTo>
                  <a:pt x="172720" y="252730"/>
                </a:lnTo>
                <a:lnTo>
                  <a:pt x="173990" y="260350"/>
                </a:lnTo>
                <a:lnTo>
                  <a:pt x="173990" y="266700"/>
                </a:lnTo>
                <a:lnTo>
                  <a:pt x="175260" y="274320"/>
                </a:lnTo>
                <a:lnTo>
                  <a:pt x="175260" y="281940"/>
                </a:lnTo>
                <a:lnTo>
                  <a:pt x="175260" y="289560"/>
                </a:lnTo>
                <a:lnTo>
                  <a:pt x="173990" y="294640"/>
                </a:lnTo>
                <a:lnTo>
                  <a:pt x="173990" y="300990"/>
                </a:lnTo>
                <a:lnTo>
                  <a:pt x="172720" y="306070"/>
                </a:lnTo>
                <a:lnTo>
                  <a:pt x="171450" y="312420"/>
                </a:lnTo>
                <a:lnTo>
                  <a:pt x="171450" y="317500"/>
                </a:lnTo>
                <a:lnTo>
                  <a:pt x="168910" y="323850"/>
                </a:lnTo>
                <a:lnTo>
                  <a:pt x="167640" y="327660"/>
                </a:lnTo>
                <a:lnTo>
                  <a:pt x="165100" y="332740"/>
                </a:lnTo>
                <a:lnTo>
                  <a:pt x="163830" y="337820"/>
                </a:lnTo>
                <a:lnTo>
                  <a:pt x="161290" y="342900"/>
                </a:lnTo>
                <a:lnTo>
                  <a:pt x="158750" y="345440"/>
                </a:lnTo>
                <a:lnTo>
                  <a:pt x="156210" y="350520"/>
                </a:lnTo>
                <a:lnTo>
                  <a:pt x="152400" y="354330"/>
                </a:lnTo>
                <a:lnTo>
                  <a:pt x="149860" y="358140"/>
                </a:lnTo>
                <a:lnTo>
                  <a:pt x="146050" y="360680"/>
                </a:lnTo>
                <a:lnTo>
                  <a:pt x="139700" y="365760"/>
                </a:lnTo>
                <a:lnTo>
                  <a:pt x="132080" y="370840"/>
                </a:lnTo>
                <a:lnTo>
                  <a:pt x="125730" y="374650"/>
                </a:lnTo>
                <a:lnTo>
                  <a:pt x="118110" y="377190"/>
                </a:lnTo>
                <a:lnTo>
                  <a:pt x="110490" y="379730"/>
                </a:lnTo>
                <a:lnTo>
                  <a:pt x="101600" y="381000"/>
                </a:lnTo>
                <a:lnTo>
                  <a:pt x="92710" y="382270"/>
                </a:lnTo>
                <a:lnTo>
                  <a:pt x="83820" y="382270"/>
                </a:lnTo>
                <a:lnTo>
                  <a:pt x="77470" y="382270"/>
                </a:lnTo>
                <a:lnTo>
                  <a:pt x="71120" y="381000"/>
                </a:lnTo>
                <a:lnTo>
                  <a:pt x="64770" y="381000"/>
                </a:lnTo>
                <a:lnTo>
                  <a:pt x="58420" y="378460"/>
                </a:lnTo>
                <a:lnTo>
                  <a:pt x="50800" y="377190"/>
                </a:lnTo>
                <a:lnTo>
                  <a:pt x="44450" y="374650"/>
                </a:lnTo>
                <a:lnTo>
                  <a:pt x="38100" y="372110"/>
                </a:lnTo>
                <a:lnTo>
                  <a:pt x="31750" y="368300"/>
                </a:lnTo>
                <a:lnTo>
                  <a:pt x="24130" y="363220"/>
                </a:lnTo>
                <a:lnTo>
                  <a:pt x="17780" y="359410"/>
                </a:lnTo>
                <a:lnTo>
                  <a:pt x="15240" y="355600"/>
                </a:lnTo>
                <a:lnTo>
                  <a:pt x="12700" y="353060"/>
                </a:lnTo>
                <a:lnTo>
                  <a:pt x="10160" y="350520"/>
                </a:lnTo>
                <a:lnTo>
                  <a:pt x="8890" y="346710"/>
                </a:lnTo>
                <a:lnTo>
                  <a:pt x="6350" y="344170"/>
                </a:lnTo>
                <a:lnTo>
                  <a:pt x="5080" y="340360"/>
                </a:lnTo>
                <a:lnTo>
                  <a:pt x="3810" y="337820"/>
                </a:lnTo>
                <a:lnTo>
                  <a:pt x="2540" y="334010"/>
                </a:lnTo>
                <a:lnTo>
                  <a:pt x="1270" y="330200"/>
                </a:lnTo>
                <a:lnTo>
                  <a:pt x="1270" y="326390"/>
                </a:lnTo>
                <a:lnTo>
                  <a:pt x="0" y="322580"/>
                </a:lnTo>
                <a:lnTo>
                  <a:pt x="0" y="318770"/>
                </a:lnTo>
                <a:lnTo>
                  <a:pt x="0" y="317500"/>
                </a:lnTo>
                <a:lnTo>
                  <a:pt x="0" y="316230"/>
                </a:lnTo>
                <a:lnTo>
                  <a:pt x="1270" y="314960"/>
                </a:lnTo>
                <a:lnTo>
                  <a:pt x="1270" y="312420"/>
                </a:lnTo>
                <a:lnTo>
                  <a:pt x="1270" y="311150"/>
                </a:lnTo>
                <a:lnTo>
                  <a:pt x="1270" y="309880"/>
                </a:lnTo>
                <a:lnTo>
                  <a:pt x="1270" y="308610"/>
                </a:lnTo>
                <a:lnTo>
                  <a:pt x="2540" y="307340"/>
                </a:lnTo>
                <a:lnTo>
                  <a:pt x="2540" y="306070"/>
                </a:lnTo>
                <a:lnTo>
                  <a:pt x="2540" y="304800"/>
                </a:lnTo>
                <a:lnTo>
                  <a:pt x="3810" y="302260"/>
                </a:lnTo>
                <a:lnTo>
                  <a:pt x="3810" y="302260"/>
                </a:lnTo>
                <a:lnTo>
                  <a:pt x="5080" y="299720"/>
                </a:lnTo>
                <a:lnTo>
                  <a:pt x="5080" y="299720"/>
                </a:lnTo>
                <a:lnTo>
                  <a:pt x="7620" y="297180"/>
                </a:lnTo>
                <a:lnTo>
                  <a:pt x="8890" y="294640"/>
                </a:lnTo>
                <a:lnTo>
                  <a:pt x="10160" y="293370"/>
                </a:lnTo>
                <a:lnTo>
                  <a:pt x="12700" y="290830"/>
                </a:lnTo>
                <a:lnTo>
                  <a:pt x="13970" y="289560"/>
                </a:lnTo>
                <a:lnTo>
                  <a:pt x="16510" y="288290"/>
                </a:lnTo>
                <a:lnTo>
                  <a:pt x="16510" y="288290"/>
                </a:lnTo>
                <a:lnTo>
                  <a:pt x="17780" y="287020"/>
                </a:lnTo>
                <a:lnTo>
                  <a:pt x="19050" y="287020"/>
                </a:lnTo>
                <a:lnTo>
                  <a:pt x="19050" y="287020"/>
                </a:lnTo>
                <a:lnTo>
                  <a:pt x="20320" y="287020"/>
                </a:lnTo>
                <a:lnTo>
                  <a:pt x="21590" y="287020"/>
                </a:lnTo>
                <a:lnTo>
                  <a:pt x="22860" y="287020"/>
                </a:lnTo>
                <a:lnTo>
                  <a:pt x="24130" y="287020"/>
                </a:lnTo>
                <a:lnTo>
                  <a:pt x="24130" y="287020"/>
                </a:lnTo>
                <a:lnTo>
                  <a:pt x="25400" y="288290"/>
                </a:lnTo>
                <a:lnTo>
                  <a:pt x="26670" y="288290"/>
                </a:lnTo>
                <a:lnTo>
                  <a:pt x="26670" y="289560"/>
                </a:lnTo>
                <a:lnTo>
                  <a:pt x="29210" y="290830"/>
                </a:lnTo>
                <a:lnTo>
                  <a:pt x="31750" y="293370"/>
                </a:lnTo>
                <a:lnTo>
                  <a:pt x="33020" y="295910"/>
                </a:lnTo>
                <a:lnTo>
                  <a:pt x="35560" y="299720"/>
                </a:lnTo>
                <a:lnTo>
                  <a:pt x="38100" y="302260"/>
                </a:lnTo>
                <a:lnTo>
                  <a:pt x="39370" y="303530"/>
                </a:lnTo>
                <a:lnTo>
                  <a:pt x="39370" y="304800"/>
                </a:lnTo>
                <a:lnTo>
                  <a:pt x="40640" y="304800"/>
                </a:lnTo>
                <a:lnTo>
                  <a:pt x="41910" y="306070"/>
                </a:lnTo>
                <a:lnTo>
                  <a:pt x="43180" y="307340"/>
                </a:lnTo>
                <a:lnTo>
                  <a:pt x="45720" y="308610"/>
                </a:lnTo>
                <a:lnTo>
                  <a:pt x="49530" y="311150"/>
                </a:lnTo>
                <a:lnTo>
                  <a:pt x="53340" y="311150"/>
                </a:lnTo>
                <a:lnTo>
                  <a:pt x="60960" y="314960"/>
                </a:lnTo>
                <a:lnTo>
                  <a:pt x="73660" y="317500"/>
                </a:lnTo>
                <a:lnTo>
                  <a:pt x="78740" y="317500"/>
                </a:lnTo>
                <a:lnTo>
                  <a:pt x="81280" y="318770"/>
                </a:lnTo>
                <a:lnTo>
                  <a:pt x="83820" y="318770"/>
                </a:lnTo>
                <a:lnTo>
                  <a:pt x="88900" y="318770"/>
                </a:lnTo>
                <a:lnTo>
                  <a:pt x="92710" y="317500"/>
                </a:lnTo>
                <a:lnTo>
                  <a:pt x="96520" y="317500"/>
                </a:lnTo>
                <a:lnTo>
                  <a:pt x="100330" y="316230"/>
                </a:lnTo>
                <a:lnTo>
                  <a:pt x="104140" y="316230"/>
                </a:lnTo>
                <a:lnTo>
                  <a:pt x="107950" y="314960"/>
                </a:lnTo>
                <a:lnTo>
                  <a:pt x="111760" y="313690"/>
                </a:lnTo>
                <a:lnTo>
                  <a:pt x="115570" y="311150"/>
                </a:lnTo>
                <a:lnTo>
                  <a:pt x="119380" y="309880"/>
                </a:lnTo>
                <a:lnTo>
                  <a:pt x="121920" y="307340"/>
                </a:lnTo>
                <a:lnTo>
                  <a:pt x="123190" y="306070"/>
                </a:lnTo>
                <a:lnTo>
                  <a:pt x="125730" y="304800"/>
                </a:lnTo>
                <a:lnTo>
                  <a:pt x="127000" y="303530"/>
                </a:lnTo>
                <a:lnTo>
                  <a:pt x="128270" y="302260"/>
                </a:lnTo>
                <a:lnTo>
                  <a:pt x="129540" y="299720"/>
                </a:lnTo>
                <a:lnTo>
                  <a:pt x="130810" y="298450"/>
                </a:lnTo>
                <a:lnTo>
                  <a:pt x="132080" y="295910"/>
                </a:lnTo>
                <a:lnTo>
                  <a:pt x="132080" y="294640"/>
                </a:lnTo>
                <a:lnTo>
                  <a:pt x="133350" y="292100"/>
                </a:lnTo>
                <a:lnTo>
                  <a:pt x="133350" y="289560"/>
                </a:lnTo>
                <a:lnTo>
                  <a:pt x="134620" y="287020"/>
                </a:lnTo>
                <a:lnTo>
                  <a:pt x="134620" y="284480"/>
                </a:lnTo>
                <a:lnTo>
                  <a:pt x="134620" y="281940"/>
                </a:lnTo>
                <a:lnTo>
                  <a:pt x="134620" y="276860"/>
                </a:lnTo>
                <a:lnTo>
                  <a:pt x="133350" y="271780"/>
                </a:lnTo>
                <a:lnTo>
                  <a:pt x="133350" y="267970"/>
                </a:lnTo>
                <a:lnTo>
                  <a:pt x="132080" y="262890"/>
                </a:lnTo>
                <a:lnTo>
                  <a:pt x="130810" y="257810"/>
                </a:lnTo>
                <a:lnTo>
                  <a:pt x="128270" y="254000"/>
                </a:lnTo>
                <a:lnTo>
                  <a:pt x="127000" y="250190"/>
                </a:lnTo>
                <a:lnTo>
                  <a:pt x="124460" y="246380"/>
                </a:lnTo>
                <a:lnTo>
                  <a:pt x="121920" y="242570"/>
                </a:lnTo>
                <a:lnTo>
                  <a:pt x="119380" y="238760"/>
                </a:lnTo>
                <a:lnTo>
                  <a:pt x="115570" y="236220"/>
                </a:lnTo>
                <a:lnTo>
                  <a:pt x="111760" y="233680"/>
                </a:lnTo>
                <a:lnTo>
                  <a:pt x="107950" y="229870"/>
                </a:lnTo>
                <a:lnTo>
                  <a:pt x="104140" y="228600"/>
                </a:lnTo>
                <a:lnTo>
                  <a:pt x="93980" y="223520"/>
                </a:lnTo>
                <a:lnTo>
                  <a:pt x="72390" y="217170"/>
                </a:lnTo>
                <a:lnTo>
                  <a:pt x="59690" y="212090"/>
                </a:lnTo>
                <a:lnTo>
                  <a:pt x="54610" y="209550"/>
                </a:lnTo>
                <a:lnTo>
                  <a:pt x="49530" y="207010"/>
                </a:lnTo>
                <a:lnTo>
                  <a:pt x="44450" y="204470"/>
                </a:lnTo>
                <a:lnTo>
                  <a:pt x="40640" y="200660"/>
                </a:lnTo>
                <a:lnTo>
                  <a:pt x="36830" y="198120"/>
                </a:lnTo>
                <a:lnTo>
                  <a:pt x="34290" y="195580"/>
                </a:lnTo>
                <a:lnTo>
                  <a:pt x="31750" y="193040"/>
                </a:lnTo>
                <a:lnTo>
                  <a:pt x="30480" y="190500"/>
                </a:lnTo>
                <a:lnTo>
                  <a:pt x="27940" y="187960"/>
                </a:lnTo>
                <a:lnTo>
                  <a:pt x="26670" y="185420"/>
                </a:lnTo>
                <a:lnTo>
                  <a:pt x="25400" y="181610"/>
                </a:lnTo>
                <a:lnTo>
                  <a:pt x="24130" y="179070"/>
                </a:lnTo>
                <a:lnTo>
                  <a:pt x="22860" y="175260"/>
                </a:lnTo>
                <a:lnTo>
                  <a:pt x="21590" y="172720"/>
                </a:lnTo>
                <a:lnTo>
                  <a:pt x="20320" y="168910"/>
                </a:lnTo>
                <a:lnTo>
                  <a:pt x="19050" y="166370"/>
                </a:lnTo>
                <a:lnTo>
                  <a:pt x="19050" y="162560"/>
                </a:lnTo>
                <a:lnTo>
                  <a:pt x="17780" y="157480"/>
                </a:lnTo>
                <a:lnTo>
                  <a:pt x="17780" y="153670"/>
                </a:lnTo>
                <a:lnTo>
                  <a:pt x="17780" y="149860"/>
                </a:lnTo>
                <a:lnTo>
                  <a:pt x="16510" y="140970"/>
                </a:lnTo>
                <a:lnTo>
                  <a:pt x="16510" y="133350"/>
                </a:lnTo>
                <a:lnTo>
                  <a:pt x="17780" y="125730"/>
                </a:lnTo>
                <a:lnTo>
                  <a:pt x="19050" y="118110"/>
                </a:lnTo>
                <a:lnTo>
                  <a:pt x="19050" y="110490"/>
                </a:lnTo>
                <a:lnTo>
                  <a:pt x="21590" y="102870"/>
                </a:lnTo>
                <a:lnTo>
                  <a:pt x="22860" y="96520"/>
                </a:lnTo>
                <a:lnTo>
                  <a:pt x="25400" y="90170"/>
                </a:lnTo>
                <a:lnTo>
                  <a:pt x="26670" y="83820"/>
                </a:lnTo>
                <a:lnTo>
                  <a:pt x="30480" y="78740"/>
                </a:lnTo>
                <a:lnTo>
                  <a:pt x="33020" y="72390"/>
                </a:lnTo>
                <a:lnTo>
                  <a:pt x="36830" y="68580"/>
                </a:lnTo>
                <a:lnTo>
                  <a:pt x="40640" y="63500"/>
                </a:lnTo>
                <a:lnTo>
                  <a:pt x="44450" y="58420"/>
                </a:lnTo>
                <a:lnTo>
                  <a:pt x="48260" y="53340"/>
                </a:lnTo>
                <a:lnTo>
                  <a:pt x="53340" y="49530"/>
                </a:lnTo>
                <a:lnTo>
                  <a:pt x="58420" y="46990"/>
                </a:lnTo>
                <a:lnTo>
                  <a:pt x="64770" y="41910"/>
                </a:lnTo>
                <a:lnTo>
                  <a:pt x="73660" y="36830"/>
                </a:lnTo>
                <a:lnTo>
                  <a:pt x="85090" y="31750"/>
                </a:lnTo>
                <a:lnTo>
                  <a:pt x="97790" y="25400"/>
                </a:lnTo>
                <a:lnTo>
                  <a:pt x="110490" y="20320"/>
                </a:lnTo>
                <a:lnTo>
                  <a:pt x="121920" y="15240"/>
                </a:lnTo>
                <a:lnTo>
                  <a:pt x="130810" y="10160"/>
                </a:lnTo>
                <a:lnTo>
                  <a:pt x="137160" y="5080"/>
                </a:lnTo>
                <a:lnTo>
                  <a:pt x="139700" y="3810"/>
                </a:lnTo>
                <a:lnTo>
                  <a:pt x="142240" y="2540"/>
                </a:lnTo>
                <a:lnTo>
                  <a:pt x="143510" y="2540"/>
                </a:lnTo>
                <a:lnTo>
                  <a:pt x="146050" y="1270"/>
                </a:lnTo>
                <a:lnTo>
                  <a:pt x="148590" y="0"/>
                </a:lnTo>
                <a:lnTo>
                  <a:pt x="151130" y="0"/>
                </a:lnTo>
                <a:lnTo>
                  <a:pt x="153670" y="0"/>
                </a:lnTo>
                <a:lnTo>
                  <a:pt x="156210" y="0"/>
                </a:lnTo>
                <a:lnTo>
                  <a:pt x="157480" y="0"/>
                </a:lnTo>
                <a:lnTo>
                  <a:pt x="160020" y="0"/>
                </a:lnTo>
                <a:lnTo>
                  <a:pt x="161290" y="1270"/>
                </a:lnTo>
                <a:lnTo>
                  <a:pt x="162560" y="1270"/>
                </a:lnTo>
                <a:lnTo>
                  <a:pt x="163830" y="2540"/>
                </a:lnTo>
                <a:lnTo>
                  <a:pt x="165100" y="2540"/>
                </a:lnTo>
                <a:lnTo>
                  <a:pt x="165100" y="3810"/>
                </a:lnTo>
                <a:lnTo>
                  <a:pt x="166370" y="3810"/>
                </a:lnTo>
                <a:lnTo>
                  <a:pt x="167640" y="5080"/>
                </a:lnTo>
                <a:lnTo>
                  <a:pt x="167640" y="5080"/>
                </a:lnTo>
                <a:lnTo>
                  <a:pt x="168910" y="6350"/>
                </a:lnTo>
                <a:lnTo>
                  <a:pt x="168910" y="7620"/>
                </a:lnTo>
                <a:lnTo>
                  <a:pt x="170180" y="8890"/>
                </a:lnTo>
                <a:lnTo>
                  <a:pt x="171450" y="10160"/>
                </a:lnTo>
                <a:lnTo>
                  <a:pt x="171450" y="10160"/>
                </a:lnTo>
                <a:lnTo>
                  <a:pt x="172720" y="12700"/>
                </a:lnTo>
                <a:lnTo>
                  <a:pt x="172720" y="13970"/>
                </a:lnTo>
                <a:lnTo>
                  <a:pt x="173990" y="15240"/>
                </a:lnTo>
                <a:lnTo>
                  <a:pt x="173990" y="16510"/>
                </a:lnTo>
                <a:lnTo>
                  <a:pt x="173990" y="17780"/>
                </a:lnTo>
                <a:lnTo>
                  <a:pt x="173990" y="19050"/>
                </a:lnTo>
                <a:lnTo>
                  <a:pt x="175260" y="20320"/>
                </a:lnTo>
                <a:lnTo>
                  <a:pt x="175260" y="21590"/>
                </a:lnTo>
                <a:lnTo>
                  <a:pt x="175260" y="25400"/>
                </a:lnTo>
                <a:lnTo>
                  <a:pt x="175260" y="29210"/>
                </a:lnTo>
                <a:lnTo>
                  <a:pt x="175260" y="31750"/>
                </a:lnTo>
                <a:lnTo>
                  <a:pt x="175260" y="34290"/>
                </a:lnTo>
                <a:lnTo>
                  <a:pt x="176530" y="36830"/>
                </a:lnTo>
                <a:lnTo>
                  <a:pt x="176530" y="43180"/>
                </a:lnTo>
                <a:lnTo>
                  <a:pt x="177800" y="58420"/>
                </a:lnTo>
                <a:lnTo>
                  <a:pt x="180340" y="74930"/>
                </a:lnTo>
                <a:lnTo>
                  <a:pt x="180340" y="81280"/>
                </a:lnTo>
                <a:lnTo>
                  <a:pt x="181610" y="83820"/>
                </a:lnTo>
                <a:lnTo>
                  <a:pt x="181610" y="86360"/>
                </a:lnTo>
                <a:lnTo>
                  <a:pt x="181610" y="90170"/>
                </a:lnTo>
                <a:lnTo>
                  <a:pt x="180340" y="92710"/>
                </a:lnTo>
                <a:lnTo>
                  <a:pt x="180340" y="96520"/>
                </a:lnTo>
                <a:lnTo>
                  <a:pt x="180340" y="99060"/>
                </a:lnTo>
                <a:lnTo>
                  <a:pt x="179070" y="101600"/>
                </a:lnTo>
                <a:lnTo>
                  <a:pt x="177800" y="104140"/>
                </a:lnTo>
                <a:lnTo>
                  <a:pt x="176530" y="106680"/>
                </a:lnTo>
                <a:lnTo>
                  <a:pt x="175260" y="109220"/>
                </a:lnTo>
                <a:lnTo>
                  <a:pt x="173990" y="111760"/>
                </a:lnTo>
                <a:lnTo>
                  <a:pt x="173990" y="113030"/>
                </a:lnTo>
                <a:lnTo>
                  <a:pt x="172720" y="113030"/>
                </a:lnTo>
                <a:lnTo>
                  <a:pt x="171450" y="114300"/>
                </a:lnTo>
                <a:lnTo>
                  <a:pt x="171450" y="114300"/>
                </a:lnTo>
                <a:lnTo>
                  <a:pt x="170180" y="115570"/>
                </a:lnTo>
                <a:lnTo>
                  <a:pt x="168910" y="115570"/>
                </a:lnTo>
                <a:lnTo>
                  <a:pt x="167640" y="116840"/>
                </a:lnTo>
                <a:lnTo>
                  <a:pt x="167640" y="116840"/>
                </a:lnTo>
                <a:lnTo>
                  <a:pt x="165100" y="118110"/>
                </a:lnTo>
                <a:lnTo>
                  <a:pt x="162560" y="118110"/>
                </a:lnTo>
                <a:lnTo>
                  <a:pt x="161290" y="118110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52040" y="5184140"/>
            <a:ext cx="193040" cy="529590"/>
          </a:xfrm>
          <a:custGeom>
            <a:avLst/>
            <a:gdLst/>
            <a:ahLst/>
            <a:cxnLst/>
            <a:rect l="l" t="t" r="r" b="b"/>
            <a:pathLst>
              <a:path w="193040" h="529590">
                <a:moveTo>
                  <a:pt x="172720" y="529590"/>
                </a:moveTo>
                <a:lnTo>
                  <a:pt x="170180" y="529590"/>
                </a:lnTo>
                <a:lnTo>
                  <a:pt x="168910" y="528320"/>
                </a:lnTo>
                <a:lnTo>
                  <a:pt x="167640" y="528320"/>
                </a:lnTo>
                <a:lnTo>
                  <a:pt x="165100" y="527050"/>
                </a:lnTo>
                <a:lnTo>
                  <a:pt x="163830" y="527050"/>
                </a:lnTo>
                <a:lnTo>
                  <a:pt x="162560" y="525780"/>
                </a:lnTo>
                <a:lnTo>
                  <a:pt x="161290" y="524510"/>
                </a:lnTo>
                <a:lnTo>
                  <a:pt x="160020" y="523240"/>
                </a:lnTo>
                <a:lnTo>
                  <a:pt x="158750" y="521970"/>
                </a:lnTo>
                <a:lnTo>
                  <a:pt x="157480" y="519430"/>
                </a:lnTo>
                <a:lnTo>
                  <a:pt x="156210" y="518160"/>
                </a:lnTo>
                <a:lnTo>
                  <a:pt x="156210" y="515620"/>
                </a:lnTo>
                <a:lnTo>
                  <a:pt x="154940" y="513080"/>
                </a:lnTo>
                <a:lnTo>
                  <a:pt x="153670" y="510540"/>
                </a:lnTo>
                <a:lnTo>
                  <a:pt x="153670" y="508000"/>
                </a:lnTo>
                <a:lnTo>
                  <a:pt x="152400" y="505460"/>
                </a:lnTo>
                <a:lnTo>
                  <a:pt x="149860" y="490220"/>
                </a:lnTo>
                <a:lnTo>
                  <a:pt x="148590" y="473710"/>
                </a:lnTo>
                <a:lnTo>
                  <a:pt x="146050" y="453390"/>
                </a:lnTo>
                <a:lnTo>
                  <a:pt x="144780" y="430530"/>
                </a:lnTo>
                <a:lnTo>
                  <a:pt x="142240" y="408940"/>
                </a:lnTo>
                <a:lnTo>
                  <a:pt x="140970" y="388620"/>
                </a:lnTo>
                <a:lnTo>
                  <a:pt x="140970" y="370840"/>
                </a:lnTo>
                <a:lnTo>
                  <a:pt x="139700" y="354330"/>
                </a:lnTo>
                <a:lnTo>
                  <a:pt x="139700" y="350520"/>
                </a:lnTo>
                <a:lnTo>
                  <a:pt x="140970" y="344170"/>
                </a:lnTo>
                <a:lnTo>
                  <a:pt x="140970" y="330200"/>
                </a:lnTo>
                <a:lnTo>
                  <a:pt x="140970" y="304800"/>
                </a:lnTo>
                <a:lnTo>
                  <a:pt x="140970" y="290830"/>
                </a:lnTo>
                <a:lnTo>
                  <a:pt x="139700" y="278130"/>
                </a:lnTo>
                <a:lnTo>
                  <a:pt x="139700" y="273050"/>
                </a:lnTo>
                <a:lnTo>
                  <a:pt x="138430" y="267970"/>
                </a:lnTo>
                <a:lnTo>
                  <a:pt x="137160" y="264160"/>
                </a:lnTo>
                <a:lnTo>
                  <a:pt x="137160" y="260350"/>
                </a:lnTo>
                <a:lnTo>
                  <a:pt x="134620" y="256540"/>
                </a:lnTo>
                <a:lnTo>
                  <a:pt x="133350" y="252730"/>
                </a:lnTo>
                <a:lnTo>
                  <a:pt x="132080" y="251460"/>
                </a:lnTo>
                <a:lnTo>
                  <a:pt x="130810" y="248920"/>
                </a:lnTo>
                <a:lnTo>
                  <a:pt x="128270" y="247650"/>
                </a:lnTo>
                <a:lnTo>
                  <a:pt x="127000" y="246380"/>
                </a:lnTo>
                <a:lnTo>
                  <a:pt x="124460" y="245110"/>
                </a:lnTo>
                <a:lnTo>
                  <a:pt x="121920" y="245110"/>
                </a:lnTo>
                <a:lnTo>
                  <a:pt x="118110" y="245110"/>
                </a:lnTo>
                <a:lnTo>
                  <a:pt x="115570" y="245110"/>
                </a:lnTo>
                <a:lnTo>
                  <a:pt x="111760" y="246380"/>
                </a:lnTo>
                <a:lnTo>
                  <a:pt x="109220" y="247650"/>
                </a:lnTo>
                <a:lnTo>
                  <a:pt x="105410" y="247650"/>
                </a:lnTo>
                <a:lnTo>
                  <a:pt x="102870" y="250190"/>
                </a:lnTo>
                <a:lnTo>
                  <a:pt x="100330" y="252730"/>
                </a:lnTo>
                <a:lnTo>
                  <a:pt x="96520" y="254000"/>
                </a:lnTo>
                <a:lnTo>
                  <a:pt x="93980" y="256540"/>
                </a:lnTo>
                <a:lnTo>
                  <a:pt x="91440" y="259080"/>
                </a:lnTo>
                <a:lnTo>
                  <a:pt x="88900" y="261620"/>
                </a:lnTo>
                <a:lnTo>
                  <a:pt x="85090" y="265430"/>
                </a:lnTo>
                <a:lnTo>
                  <a:pt x="80010" y="273050"/>
                </a:lnTo>
                <a:lnTo>
                  <a:pt x="74930" y="281940"/>
                </a:lnTo>
                <a:lnTo>
                  <a:pt x="72390" y="287020"/>
                </a:lnTo>
                <a:lnTo>
                  <a:pt x="69850" y="293370"/>
                </a:lnTo>
                <a:lnTo>
                  <a:pt x="62230" y="308610"/>
                </a:lnTo>
                <a:lnTo>
                  <a:pt x="54610" y="328930"/>
                </a:lnTo>
                <a:lnTo>
                  <a:pt x="45720" y="353060"/>
                </a:lnTo>
                <a:lnTo>
                  <a:pt x="45720" y="407670"/>
                </a:lnTo>
                <a:lnTo>
                  <a:pt x="44450" y="449580"/>
                </a:lnTo>
                <a:lnTo>
                  <a:pt x="43180" y="466090"/>
                </a:lnTo>
                <a:lnTo>
                  <a:pt x="41910" y="478790"/>
                </a:lnTo>
                <a:lnTo>
                  <a:pt x="40640" y="488950"/>
                </a:lnTo>
                <a:lnTo>
                  <a:pt x="40640" y="492760"/>
                </a:lnTo>
                <a:lnTo>
                  <a:pt x="39370" y="496570"/>
                </a:lnTo>
                <a:lnTo>
                  <a:pt x="38100" y="499110"/>
                </a:lnTo>
                <a:lnTo>
                  <a:pt x="38100" y="500380"/>
                </a:lnTo>
                <a:lnTo>
                  <a:pt x="36830" y="502920"/>
                </a:lnTo>
                <a:lnTo>
                  <a:pt x="36830" y="505460"/>
                </a:lnTo>
                <a:lnTo>
                  <a:pt x="35560" y="506730"/>
                </a:lnTo>
                <a:lnTo>
                  <a:pt x="34290" y="508000"/>
                </a:lnTo>
                <a:lnTo>
                  <a:pt x="33020" y="510540"/>
                </a:lnTo>
                <a:lnTo>
                  <a:pt x="31750" y="511810"/>
                </a:lnTo>
                <a:lnTo>
                  <a:pt x="30480" y="513080"/>
                </a:lnTo>
                <a:lnTo>
                  <a:pt x="29210" y="513080"/>
                </a:lnTo>
                <a:lnTo>
                  <a:pt x="27940" y="514350"/>
                </a:lnTo>
                <a:lnTo>
                  <a:pt x="26670" y="515620"/>
                </a:lnTo>
                <a:lnTo>
                  <a:pt x="25400" y="515620"/>
                </a:lnTo>
                <a:lnTo>
                  <a:pt x="24130" y="515620"/>
                </a:lnTo>
                <a:lnTo>
                  <a:pt x="22860" y="516890"/>
                </a:lnTo>
                <a:lnTo>
                  <a:pt x="21590" y="516890"/>
                </a:lnTo>
                <a:lnTo>
                  <a:pt x="19050" y="516890"/>
                </a:lnTo>
                <a:lnTo>
                  <a:pt x="16510" y="515620"/>
                </a:lnTo>
                <a:lnTo>
                  <a:pt x="15240" y="515620"/>
                </a:lnTo>
                <a:lnTo>
                  <a:pt x="13970" y="514350"/>
                </a:lnTo>
                <a:lnTo>
                  <a:pt x="11430" y="513080"/>
                </a:lnTo>
                <a:lnTo>
                  <a:pt x="10160" y="511810"/>
                </a:lnTo>
                <a:lnTo>
                  <a:pt x="7620" y="509270"/>
                </a:lnTo>
                <a:lnTo>
                  <a:pt x="6350" y="508000"/>
                </a:lnTo>
                <a:lnTo>
                  <a:pt x="5080" y="505460"/>
                </a:lnTo>
                <a:lnTo>
                  <a:pt x="3810" y="502920"/>
                </a:lnTo>
                <a:lnTo>
                  <a:pt x="2540" y="501650"/>
                </a:lnTo>
                <a:lnTo>
                  <a:pt x="2540" y="500380"/>
                </a:lnTo>
                <a:lnTo>
                  <a:pt x="2540" y="499110"/>
                </a:lnTo>
                <a:lnTo>
                  <a:pt x="1270" y="497840"/>
                </a:lnTo>
                <a:lnTo>
                  <a:pt x="1270" y="496570"/>
                </a:lnTo>
                <a:lnTo>
                  <a:pt x="1270" y="495300"/>
                </a:lnTo>
                <a:lnTo>
                  <a:pt x="0" y="492760"/>
                </a:lnTo>
                <a:lnTo>
                  <a:pt x="0" y="491490"/>
                </a:lnTo>
                <a:lnTo>
                  <a:pt x="0" y="490220"/>
                </a:lnTo>
                <a:lnTo>
                  <a:pt x="0" y="488950"/>
                </a:lnTo>
                <a:lnTo>
                  <a:pt x="0" y="487680"/>
                </a:lnTo>
                <a:lnTo>
                  <a:pt x="0" y="486410"/>
                </a:lnTo>
                <a:lnTo>
                  <a:pt x="0" y="485140"/>
                </a:lnTo>
                <a:lnTo>
                  <a:pt x="0" y="483870"/>
                </a:lnTo>
                <a:lnTo>
                  <a:pt x="0" y="481330"/>
                </a:lnTo>
                <a:lnTo>
                  <a:pt x="0" y="480060"/>
                </a:lnTo>
                <a:lnTo>
                  <a:pt x="1270" y="476250"/>
                </a:lnTo>
                <a:lnTo>
                  <a:pt x="2540" y="471170"/>
                </a:lnTo>
                <a:lnTo>
                  <a:pt x="2540" y="469900"/>
                </a:lnTo>
                <a:lnTo>
                  <a:pt x="2540" y="469900"/>
                </a:lnTo>
                <a:lnTo>
                  <a:pt x="2540" y="466090"/>
                </a:lnTo>
                <a:lnTo>
                  <a:pt x="2540" y="462280"/>
                </a:lnTo>
                <a:lnTo>
                  <a:pt x="3810" y="455930"/>
                </a:lnTo>
                <a:lnTo>
                  <a:pt x="3810" y="443230"/>
                </a:lnTo>
                <a:lnTo>
                  <a:pt x="3810" y="425450"/>
                </a:lnTo>
                <a:lnTo>
                  <a:pt x="5080" y="378460"/>
                </a:lnTo>
                <a:lnTo>
                  <a:pt x="5080" y="144780"/>
                </a:lnTo>
                <a:lnTo>
                  <a:pt x="6350" y="91440"/>
                </a:lnTo>
                <a:lnTo>
                  <a:pt x="6350" y="82550"/>
                </a:lnTo>
                <a:lnTo>
                  <a:pt x="6350" y="74930"/>
                </a:lnTo>
                <a:lnTo>
                  <a:pt x="6350" y="72390"/>
                </a:lnTo>
                <a:lnTo>
                  <a:pt x="5080" y="67310"/>
                </a:lnTo>
                <a:lnTo>
                  <a:pt x="5080" y="63500"/>
                </a:lnTo>
                <a:lnTo>
                  <a:pt x="5080" y="60960"/>
                </a:lnTo>
                <a:lnTo>
                  <a:pt x="5080" y="57150"/>
                </a:lnTo>
                <a:lnTo>
                  <a:pt x="3810" y="53340"/>
                </a:lnTo>
                <a:lnTo>
                  <a:pt x="3810" y="45720"/>
                </a:lnTo>
                <a:lnTo>
                  <a:pt x="2540" y="38100"/>
                </a:lnTo>
                <a:lnTo>
                  <a:pt x="2540" y="30480"/>
                </a:lnTo>
                <a:lnTo>
                  <a:pt x="2540" y="26670"/>
                </a:lnTo>
                <a:lnTo>
                  <a:pt x="2540" y="25400"/>
                </a:lnTo>
                <a:lnTo>
                  <a:pt x="2540" y="24130"/>
                </a:lnTo>
                <a:lnTo>
                  <a:pt x="3810" y="22860"/>
                </a:lnTo>
                <a:lnTo>
                  <a:pt x="3810" y="21590"/>
                </a:lnTo>
                <a:lnTo>
                  <a:pt x="3810" y="19050"/>
                </a:lnTo>
                <a:lnTo>
                  <a:pt x="3810" y="17780"/>
                </a:lnTo>
                <a:lnTo>
                  <a:pt x="5080" y="16510"/>
                </a:lnTo>
                <a:lnTo>
                  <a:pt x="5080" y="15240"/>
                </a:lnTo>
                <a:lnTo>
                  <a:pt x="6350" y="12700"/>
                </a:lnTo>
                <a:lnTo>
                  <a:pt x="7620" y="10160"/>
                </a:lnTo>
                <a:lnTo>
                  <a:pt x="8890" y="7620"/>
                </a:lnTo>
                <a:lnTo>
                  <a:pt x="10160" y="6350"/>
                </a:lnTo>
                <a:lnTo>
                  <a:pt x="12700" y="3810"/>
                </a:lnTo>
                <a:lnTo>
                  <a:pt x="13970" y="2540"/>
                </a:lnTo>
                <a:lnTo>
                  <a:pt x="15240" y="1270"/>
                </a:lnTo>
                <a:lnTo>
                  <a:pt x="17780" y="0"/>
                </a:lnTo>
                <a:lnTo>
                  <a:pt x="19050" y="0"/>
                </a:lnTo>
                <a:lnTo>
                  <a:pt x="21590" y="0"/>
                </a:lnTo>
                <a:lnTo>
                  <a:pt x="24130" y="0"/>
                </a:lnTo>
                <a:lnTo>
                  <a:pt x="25400" y="0"/>
                </a:lnTo>
                <a:lnTo>
                  <a:pt x="27940" y="0"/>
                </a:lnTo>
                <a:lnTo>
                  <a:pt x="29210" y="0"/>
                </a:lnTo>
                <a:lnTo>
                  <a:pt x="31750" y="1270"/>
                </a:lnTo>
                <a:lnTo>
                  <a:pt x="33020" y="2540"/>
                </a:lnTo>
                <a:lnTo>
                  <a:pt x="34290" y="2540"/>
                </a:lnTo>
                <a:lnTo>
                  <a:pt x="35560" y="5080"/>
                </a:lnTo>
                <a:lnTo>
                  <a:pt x="36830" y="6350"/>
                </a:lnTo>
                <a:lnTo>
                  <a:pt x="38100" y="7620"/>
                </a:lnTo>
                <a:lnTo>
                  <a:pt x="39370" y="10160"/>
                </a:lnTo>
                <a:lnTo>
                  <a:pt x="40640" y="12700"/>
                </a:lnTo>
                <a:lnTo>
                  <a:pt x="40640" y="15240"/>
                </a:lnTo>
                <a:lnTo>
                  <a:pt x="41910" y="17780"/>
                </a:lnTo>
                <a:lnTo>
                  <a:pt x="41910" y="21590"/>
                </a:lnTo>
                <a:lnTo>
                  <a:pt x="43180" y="24130"/>
                </a:lnTo>
                <a:lnTo>
                  <a:pt x="43180" y="27940"/>
                </a:lnTo>
                <a:lnTo>
                  <a:pt x="44450" y="41910"/>
                </a:lnTo>
                <a:lnTo>
                  <a:pt x="45720" y="57150"/>
                </a:lnTo>
                <a:lnTo>
                  <a:pt x="45720" y="71120"/>
                </a:lnTo>
                <a:lnTo>
                  <a:pt x="46990" y="83820"/>
                </a:lnTo>
                <a:lnTo>
                  <a:pt x="45720" y="153670"/>
                </a:lnTo>
                <a:lnTo>
                  <a:pt x="44450" y="187960"/>
                </a:lnTo>
                <a:lnTo>
                  <a:pt x="44450" y="205740"/>
                </a:lnTo>
                <a:lnTo>
                  <a:pt x="44450" y="222250"/>
                </a:lnTo>
                <a:lnTo>
                  <a:pt x="44450" y="250190"/>
                </a:lnTo>
                <a:lnTo>
                  <a:pt x="48260" y="242570"/>
                </a:lnTo>
                <a:lnTo>
                  <a:pt x="53340" y="233680"/>
                </a:lnTo>
                <a:lnTo>
                  <a:pt x="58420" y="226060"/>
                </a:lnTo>
                <a:lnTo>
                  <a:pt x="62230" y="219710"/>
                </a:lnTo>
                <a:lnTo>
                  <a:pt x="67310" y="214630"/>
                </a:lnTo>
                <a:lnTo>
                  <a:pt x="71120" y="208280"/>
                </a:lnTo>
                <a:lnTo>
                  <a:pt x="76200" y="203200"/>
                </a:lnTo>
                <a:lnTo>
                  <a:pt x="81280" y="198120"/>
                </a:lnTo>
                <a:lnTo>
                  <a:pt x="86360" y="194310"/>
                </a:lnTo>
                <a:lnTo>
                  <a:pt x="90170" y="190500"/>
                </a:lnTo>
                <a:lnTo>
                  <a:pt x="95250" y="187960"/>
                </a:lnTo>
                <a:lnTo>
                  <a:pt x="101600" y="185420"/>
                </a:lnTo>
                <a:lnTo>
                  <a:pt x="105410" y="182880"/>
                </a:lnTo>
                <a:lnTo>
                  <a:pt x="110490" y="181610"/>
                </a:lnTo>
                <a:lnTo>
                  <a:pt x="116840" y="181610"/>
                </a:lnTo>
                <a:lnTo>
                  <a:pt x="121920" y="180340"/>
                </a:lnTo>
                <a:lnTo>
                  <a:pt x="129540" y="181610"/>
                </a:lnTo>
                <a:lnTo>
                  <a:pt x="134620" y="181610"/>
                </a:lnTo>
                <a:lnTo>
                  <a:pt x="137160" y="182880"/>
                </a:lnTo>
                <a:lnTo>
                  <a:pt x="140970" y="184150"/>
                </a:lnTo>
                <a:lnTo>
                  <a:pt x="144780" y="185420"/>
                </a:lnTo>
                <a:lnTo>
                  <a:pt x="147320" y="187960"/>
                </a:lnTo>
                <a:lnTo>
                  <a:pt x="151130" y="189230"/>
                </a:lnTo>
                <a:lnTo>
                  <a:pt x="153670" y="191770"/>
                </a:lnTo>
                <a:lnTo>
                  <a:pt x="156210" y="194310"/>
                </a:lnTo>
                <a:lnTo>
                  <a:pt x="158750" y="196850"/>
                </a:lnTo>
                <a:lnTo>
                  <a:pt x="161290" y="199390"/>
                </a:lnTo>
                <a:lnTo>
                  <a:pt x="163830" y="203200"/>
                </a:lnTo>
                <a:lnTo>
                  <a:pt x="166370" y="207010"/>
                </a:lnTo>
                <a:lnTo>
                  <a:pt x="167640" y="210820"/>
                </a:lnTo>
                <a:lnTo>
                  <a:pt x="168910" y="214630"/>
                </a:lnTo>
                <a:lnTo>
                  <a:pt x="170180" y="218440"/>
                </a:lnTo>
                <a:lnTo>
                  <a:pt x="171450" y="222250"/>
                </a:lnTo>
                <a:lnTo>
                  <a:pt x="173990" y="229870"/>
                </a:lnTo>
                <a:lnTo>
                  <a:pt x="175260" y="238760"/>
                </a:lnTo>
                <a:lnTo>
                  <a:pt x="176530" y="247650"/>
                </a:lnTo>
                <a:lnTo>
                  <a:pt x="177800" y="259080"/>
                </a:lnTo>
                <a:lnTo>
                  <a:pt x="179070" y="270510"/>
                </a:lnTo>
                <a:lnTo>
                  <a:pt x="179070" y="283210"/>
                </a:lnTo>
                <a:lnTo>
                  <a:pt x="180340" y="297180"/>
                </a:lnTo>
                <a:lnTo>
                  <a:pt x="181610" y="358140"/>
                </a:lnTo>
                <a:lnTo>
                  <a:pt x="185420" y="424180"/>
                </a:lnTo>
                <a:lnTo>
                  <a:pt x="189230" y="458470"/>
                </a:lnTo>
                <a:lnTo>
                  <a:pt x="190500" y="473710"/>
                </a:lnTo>
                <a:lnTo>
                  <a:pt x="193040" y="488950"/>
                </a:lnTo>
                <a:lnTo>
                  <a:pt x="193040" y="494030"/>
                </a:lnTo>
                <a:lnTo>
                  <a:pt x="193040" y="496570"/>
                </a:lnTo>
                <a:lnTo>
                  <a:pt x="193040" y="497840"/>
                </a:lnTo>
                <a:lnTo>
                  <a:pt x="193040" y="499110"/>
                </a:lnTo>
                <a:lnTo>
                  <a:pt x="193040" y="500380"/>
                </a:lnTo>
                <a:lnTo>
                  <a:pt x="193040" y="501650"/>
                </a:lnTo>
                <a:lnTo>
                  <a:pt x="193040" y="502920"/>
                </a:lnTo>
                <a:lnTo>
                  <a:pt x="193040" y="505460"/>
                </a:lnTo>
                <a:lnTo>
                  <a:pt x="193040" y="506730"/>
                </a:lnTo>
                <a:lnTo>
                  <a:pt x="193040" y="508000"/>
                </a:lnTo>
                <a:lnTo>
                  <a:pt x="193040" y="509270"/>
                </a:lnTo>
                <a:lnTo>
                  <a:pt x="191770" y="510540"/>
                </a:lnTo>
                <a:lnTo>
                  <a:pt x="191770" y="511810"/>
                </a:lnTo>
                <a:lnTo>
                  <a:pt x="190500" y="513080"/>
                </a:lnTo>
                <a:lnTo>
                  <a:pt x="190500" y="514350"/>
                </a:lnTo>
                <a:lnTo>
                  <a:pt x="190500" y="515620"/>
                </a:lnTo>
                <a:lnTo>
                  <a:pt x="189230" y="516890"/>
                </a:lnTo>
                <a:lnTo>
                  <a:pt x="189230" y="518160"/>
                </a:lnTo>
                <a:lnTo>
                  <a:pt x="187960" y="519430"/>
                </a:lnTo>
                <a:lnTo>
                  <a:pt x="187960" y="520700"/>
                </a:lnTo>
                <a:lnTo>
                  <a:pt x="185420" y="521970"/>
                </a:lnTo>
                <a:lnTo>
                  <a:pt x="184150" y="524510"/>
                </a:lnTo>
                <a:lnTo>
                  <a:pt x="182880" y="525780"/>
                </a:lnTo>
                <a:lnTo>
                  <a:pt x="181610" y="527050"/>
                </a:lnTo>
                <a:lnTo>
                  <a:pt x="180340" y="527050"/>
                </a:lnTo>
                <a:lnTo>
                  <a:pt x="179070" y="527050"/>
                </a:lnTo>
                <a:lnTo>
                  <a:pt x="179070" y="528320"/>
                </a:lnTo>
                <a:lnTo>
                  <a:pt x="176530" y="528320"/>
                </a:lnTo>
                <a:lnTo>
                  <a:pt x="173990" y="529590"/>
                </a:lnTo>
                <a:lnTo>
                  <a:pt x="172720" y="529590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578100" y="5360670"/>
            <a:ext cx="199390" cy="353060"/>
          </a:xfrm>
          <a:custGeom>
            <a:avLst/>
            <a:gdLst/>
            <a:ahLst/>
            <a:cxnLst/>
            <a:rect l="l" t="t" r="r" b="b"/>
            <a:pathLst>
              <a:path w="199390" h="353060">
                <a:moveTo>
                  <a:pt x="179070" y="353060"/>
                </a:moveTo>
                <a:lnTo>
                  <a:pt x="179070" y="353060"/>
                </a:lnTo>
                <a:lnTo>
                  <a:pt x="177800" y="353060"/>
                </a:lnTo>
                <a:lnTo>
                  <a:pt x="177800" y="353060"/>
                </a:lnTo>
                <a:lnTo>
                  <a:pt x="177800" y="353060"/>
                </a:lnTo>
                <a:lnTo>
                  <a:pt x="176530" y="353060"/>
                </a:lnTo>
                <a:lnTo>
                  <a:pt x="176530" y="351790"/>
                </a:lnTo>
                <a:lnTo>
                  <a:pt x="173990" y="350520"/>
                </a:lnTo>
                <a:lnTo>
                  <a:pt x="172720" y="347980"/>
                </a:lnTo>
                <a:lnTo>
                  <a:pt x="170180" y="345440"/>
                </a:lnTo>
                <a:lnTo>
                  <a:pt x="165100" y="340360"/>
                </a:lnTo>
                <a:lnTo>
                  <a:pt x="161290" y="332740"/>
                </a:lnTo>
                <a:lnTo>
                  <a:pt x="157480" y="327660"/>
                </a:lnTo>
                <a:lnTo>
                  <a:pt x="153670" y="321310"/>
                </a:lnTo>
                <a:lnTo>
                  <a:pt x="152400" y="320040"/>
                </a:lnTo>
                <a:lnTo>
                  <a:pt x="151130" y="316230"/>
                </a:lnTo>
                <a:lnTo>
                  <a:pt x="142240" y="323850"/>
                </a:lnTo>
                <a:lnTo>
                  <a:pt x="132080" y="331470"/>
                </a:lnTo>
                <a:lnTo>
                  <a:pt x="124460" y="336550"/>
                </a:lnTo>
                <a:lnTo>
                  <a:pt x="116840" y="341630"/>
                </a:lnTo>
                <a:lnTo>
                  <a:pt x="109220" y="345440"/>
                </a:lnTo>
                <a:lnTo>
                  <a:pt x="105410" y="346710"/>
                </a:lnTo>
                <a:lnTo>
                  <a:pt x="102870" y="347980"/>
                </a:lnTo>
                <a:lnTo>
                  <a:pt x="99060" y="347980"/>
                </a:lnTo>
                <a:lnTo>
                  <a:pt x="96520" y="349250"/>
                </a:lnTo>
                <a:lnTo>
                  <a:pt x="93980" y="350520"/>
                </a:lnTo>
                <a:lnTo>
                  <a:pt x="91440" y="350520"/>
                </a:lnTo>
                <a:lnTo>
                  <a:pt x="80010" y="349250"/>
                </a:lnTo>
                <a:lnTo>
                  <a:pt x="68580" y="346710"/>
                </a:lnTo>
                <a:lnTo>
                  <a:pt x="58420" y="344170"/>
                </a:lnTo>
                <a:lnTo>
                  <a:pt x="53340" y="341630"/>
                </a:lnTo>
                <a:lnTo>
                  <a:pt x="49530" y="339090"/>
                </a:lnTo>
                <a:lnTo>
                  <a:pt x="44450" y="336550"/>
                </a:lnTo>
                <a:lnTo>
                  <a:pt x="40640" y="332740"/>
                </a:lnTo>
                <a:lnTo>
                  <a:pt x="36830" y="330200"/>
                </a:lnTo>
                <a:lnTo>
                  <a:pt x="33020" y="326390"/>
                </a:lnTo>
                <a:lnTo>
                  <a:pt x="29210" y="322580"/>
                </a:lnTo>
                <a:lnTo>
                  <a:pt x="26670" y="317500"/>
                </a:lnTo>
                <a:lnTo>
                  <a:pt x="22860" y="312420"/>
                </a:lnTo>
                <a:lnTo>
                  <a:pt x="20320" y="307340"/>
                </a:lnTo>
                <a:lnTo>
                  <a:pt x="17780" y="302260"/>
                </a:lnTo>
                <a:lnTo>
                  <a:pt x="15240" y="297180"/>
                </a:lnTo>
                <a:lnTo>
                  <a:pt x="13970" y="290830"/>
                </a:lnTo>
                <a:lnTo>
                  <a:pt x="11430" y="285750"/>
                </a:lnTo>
                <a:lnTo>
                  <a:pt x="7620" y="271780"/>
                </a:lnTo>
                <a:lnTo>
                  <a:pt x="5080" y="257810"/>
                </a:lnTo>
                <a:lnTo>
                  <a:pt x="2540" y="242570"/>
                </a:lnTo>
                <a:lnTo>
                  <a:pt x="1270" y="224790"/>
                </a:lnTo>
                <a:lnTo>
                  <a:pt x="0" y="207010"/>
                </a:lnTo>
                <a:lnTo>
                  <a:pt x="0" y="186690"/>
                </a:lnTo>
                <a:lnTo>
                  <a:pt x="0" y="167640"/>
                </a:lnTo>
                <a:lnTo>
                  <a:pt x="1270" y="149860"/>
                </a:lnTo>
                <a:lnTo>
                  <a:pt x="5080" y="132080"/>
                </a:lnTo>
                <a:lnTo>
                  <a:pt x="6350" y="123190"/>
                </a:lnTo>
                <a:lnTo>
                  <a:pt x="7620" y="115570"/>
                </a:lnTo>
                <a:lnTo>
                  <a:pt x="10160" y="106680"/>
                </a:lnTo>
                <a:lnTo>
                  <a:pt x="12700" y="99060"/>
                </a:lnTo>
                <a:lnTo>
                  <a:pt x="19050" y="83820"/>
                </a:lnTo>
                <a:lnTo>
                  <a:pt x="26670" y="68580"/>
                </a:lnTo>
                <a:lnTo>
                  <a:pt x="34290" y="54610"/>
                </a:lnTo>
                <a:lnTo>
                  <a:pt x="43180" y="41910"/>
                </a:lnTo>
                <a:lnTo>
                  <a:pt x="52070" y="31750"/>
                </a:lnTo>
                <a:lnTo>
                  <a:pt x="57150" y="26670"/>
                </a:lnTo>
                <a:lnTo>
                  <a:pt x="62230" y="21590"/>
                </a:lnTo>
                <a:lnTo>
                  <a:pt x="67310" y="17780"/>
                </a:lnTo>
                <a:lnTo>
                  <a:pt x="72390" y="13970"/>
                </a:lnTo>
                <a:lnTo>
                  <a:pt x="77470" y="11430"/>
                </a:lnTo>
                <a:lnTo>
                  <a:pt x="82550" y="7620"/>
                </a:lnTo>
                <a:lnTo>
                  <a:pt x="87630" y="6350"/>
                </a:lnTo>
                <a:lnTo>
                  <a:pt x="93980" y="3810"/>
                </a:lnTo>
                <a:lnTo>
                  <a:pt x="99060" y="1270"/>
                </a:lnTo>
                <a:lnTo>
                  <a:pt x="104140" y="1270"/>
                </a:lnTo>
                <a:lnTo>
                  <a:pt x="116840" y="0"/>
                </a:lnTo>
                <a:lnTo>
                  <a:pt x="120650" y="0"/>
                </a:lnTo>
                <a:lnTo>
                  <a:pt x="125730" y="1270"/>
                </a:lnTo>
                <a:lnTo>
                  <a:pt x="130810" y="2540"/>
                </a:lnTo>
                <a:lnTo>
                  <a:pt x="135890" y="3810"/>
                </a:lnTo>
                <a:lnTo>
                  <a:pt x="140970" y="6350"/>
                </a:lnTo>
                <a:lnTo>
                  <a:pt x="146050" y="8890"/>
                </a:lnTo>
                <a:lnTo>
                  <a:pt x="151130" y="11430"/>
                </a:lnTo>
                <a:lnTo>
                  <a:pt x="156210" y="15240"/>
                </a:lnTo>
                <a:lnTo>
                  <a:pt x="163830" y="19050"/>
                </a:lnTo>
                <a:lnTo>
                  <a:pt x="168910" y="24130"/>
                </a:lnTo>
                <a:lnTo>
                  <a:pt x="171450" y="26670"/>
                </a:lnTo>
                <a:lnTo>
                  <a:pt x="173990" y="29210"/>
                </a:lnTo>
                <a:lnTo>
                  <a:pt x="176530" y="31750"/>
                </a:lnTo>
                <a:lnTo>
                  <a:pt x="177800" y="34290"/>
                </a:lnTo>
                <a:lnTo>
                  <a:pt x="179070" y="36830"/>
                </a:lnTo>
                <a:lnTo>
                  <a:pt x="180340" y="39370"/>
                </a:lnTo>
                <a:lnTo>
                  <a:pt x="181610" y="41910"/>
                </a:lnTo>
                <a:lnTo>
                  <a:pt x="182880" y="45720"/>
                </a:lnTo>
                <a:lnTo>
                  <a:pt x="184150" y="48260"/>
                </a:lnTo>
                <a:lnTo>
                  <a:pt x="184150" y="52070"/>
                </a:lnTo>
                <a:lnTo>
                  <a:pt x="185420" y="54610"/>
                </a:lnTo>
                <a:lnTo>
                  <a:pt x="185420" y="57150"/>
                </a:lnTo>
                <a:lnTo>
                  <a:pt x="185420" y="59690"/>
                </a:lnTo>
                <a:lnTo>
                  <a:pt x="185420" y="59690"/>
                </a:lnTo>
                <a:lnTo>
                  <a:pt x="185420" y="60960"/>
                </a:lnTo>
                <a:lnTo>
                  <a:pt x="184150" y="62230"/>
                </a:lnTo>
                <a:lnTo>
                  <a:pt x="184150" y="63500"/>
                </a:lnTo>
                <a:lnTo>
                  <a:pt x="184150" y="66040"/>
                </a:lnTo>
                <a:lnTo>
                  <a:pt x="182880" y="67310"/>
                </a:lnTo>
                <a:lnTo>
                  <a:pt x="182880" y="69850"/>
                </a:lnTo>
                <a:lnTo>
                  <a:pt x="181610" y="71120"/>
                </a:lnTo>
                <a:lnTo>
                  <a:pt x="180340" y="72390"/>
                </a:lnTo>
                <a:lnTo>
                  <a:pt x="180340" y="76200"/>
                </a:lnTo>
                <a:lnTo>
                  <a:pt x="180340" y="80010"/>
                </a:lnTo>
                <a:lnTo>
                  <a:pt x="179070" y="88900"/>
                </a:lnTo>
                <a:lnTo>
                  <a:pt x="177800" y="100330"/>
                </a:lnTo>
                <a:lnTo>
                  <a:pt x="177800" y="113030"/>
                </a:lnTo>
                <a:lnTo>
                  <a:pt x="176530" y="184150"/>
                </a:lnTo>
                <a:lnTo>
                  <a:pt x="176530" y="203200"/>
                </a:lnTo>
                <a:lnTo>
                  <a:pt x="176530" y="219710"/>
                </a:lnTo>
                <a:lnTo>
                  <a:pt x="177800" y="226060"/>
                </a:lnTo>
                <a:lnTo>
                  <a:pt x="177800" y="233680"/>
                </a:lnTo>
                <a:lnTo>
                  <a:pt x="179070" y="240030"/>
                </a:lnTo>
                <a:lnTo>
                  <a:pt x="180340" y="246380"/>
                </a:lnTo>
                <a:lnTo>
                  <a:pt x="180340" y="250190"/>
                </a:lnTo>
                <a:lnTo>
                  <a:pt x="181610" y="254000"/>
                </a:lnTo>
                <a:lnTo>
                  <a:pt x="184150" y="266700"/>
                </a:lnTo>
                <a:lnTo>
                  <a:pt x="193040" y="302260"/>
                </a:lnTo>
                <a:lnTo>
                  <a:pt x="198120" y="318770"/>
                </a:lnTo>
                <a:lnTo>
                  <a:pt x="199390" y="323850"/>
                </a:lnTo>
                <a:lnTo>
                  <a:pt x="199390" y="326390"/>
                </a:lnTo>
                <a:lnTo>
                  <a:pt x="199390" y="327660"/>
                </a:lnTo>
                <a:lnTo>
                  <a:pt x="198120" y="328930"/>
                </a:lnTo>
                <a:lnTo>
                  <a:pt x="198120" y="330200"/>
                </a:lnTo>
                <a:lnTo>
                  <a:pt x="198120" y="331470"/>
                </a:lnTo>
                <a:lnTo>
                  <a:pt x="198120" y="332740"/>
                </a:lnTo>
                <a:lnTo>
                  <a:pt x="198120" y="334010"/>
                </a:lnTo>
                <a:lnTo>
                  <a:pt x="198120" y="336550"/>
                </a:lnTo>
                <a:lnTo>
                  <a:pt x="196850" y="339090"/>
                </a:lnTo>
                <a:lnTo>
                  <a:pt x="195580" y="341630"/>
                </a:lnTo>
                <a:lnTo>
                  <a:pt x="194310" y="342900"/>
                </a:lnTo>
                <a:lnTo>
                  <a:pt x="193040" y="345440"/>
                </a:lnTo>
                <a:lnTo>
                  <a:pt x="191770" y="347980"/>
                </a:lnTo>
                <a:lnTo>
                  <a:pt x="190500" y="349250"/>
                </a:lnTo>
                <a:lnTo>
                  <a:pt x="187960" y="350520"/>
                </a:lnTo>
                <a:lnTo>
                  <a:pt x="186690" y="351790"/>
                </a:lnTo>
                <a:lnTo>
                  <a:pt x="185420" y="353060"/>
                </a:lnTo>
                <a:lnTo>
                  <a:pt x="182880" y="353060"/>
                </a:lnTo>
                <a:lnTo>
                  <a:pt x="181610" y="353060"/>
                </a:lnTo>
                <a:lnTo>
                  <a:pt x="179070" y="353060"/>
                </a:lnTo>
                <a:close/>
                <a:moveTo>
                  <a:pt x="137160" y="132080"/>
                </a:moveTo>
                <a:lnTo>
                  <a:pt x="137160" y="125730"/>
                </a:lnTo>
                <a:lnTo>
                  <a:pt x="137160" y="118110"/>
                </a:lnTo>
                <a:lnTo>
                  <a:pt x="137160" y="110490"/>
                </a:lnTo>
                <a:lnTo>
                  <a:pt x="137160" y="102870"/>
                </a:lnTo>
                <a:lnTo>
                  <a:pt x="140970" y="68580"/>
                </a:lnTo>
                <a:lnTo>
                  <a:pt x="137160" y="66040"/>
                </a:lnTo>
                <a:lnTo>
                  <a:pt x="134620" y="63500"/>
                </a:lnTo>
                <a:lnTo>
                  <a:pt x="128270" y="59690"/>
                </a:lnTo>
                <a:lnTo>
                  <a:pt x="125730" y="58420"/>
                </a:lnTo>
                <a:lnTo>
                  <a:pt x="123190" y="57150"/>
                </a:lnTo>
                <a:lnTo>
                  <a:pt x="121920" y="57150"/>
                </a:lnTo>
                <a:lnTo>
                  <a:pt x="120650" y="57150"/>
                </a:lnTo>
                <a:lnTo>
                  <a:pt x="119380" y="57150"/>
                </a:lnTo>
                <a:lnTo>
                  <a:pt x="119380" y="57150"/>
                </a:lnTo>
                <a:lnTo>
                  <a:pt x="115570" y="57150"/>
                </a:lnTo>
                <a:lnTo>
                  <a:pt x="110490" y="57150"/>
                </a:lnTo>
                <a:lnTo>
                  <a:pt x="107950" y="58420"/>
                </a:lnTo>
                <a:lnTo>
                  <a:pt x="104140" y="59690"/>
                </a:lnTo>
                <a:lnTo>
                  <a:pt x="100330" y="60960"/>
                </a:lnTo>
                <a:lnTo>
                  <a:pt x="96520" y="62230"/>
                </a:lnTo>
                <a:lnTo>
                  <a:pt x="92710" y="64770"/>
                </a:lnTo>
                <a:lnTo>
                  <a:pt x="88900" y="67310"/>
                </a:lnTo>
                <a:lnTo>
                  <a:pt x="86360" y="69850"/>
                </a:lnTo>
                <a:lnTo>
                  <a:pt x="82550" y="72390"/>
                </a:lnTo>
                <a:lnTo>
                  <a:pt x="78740" y="76200"/>
                </a:lnTo>
                <a:lnTo>
                  <a:pt x="76200" y="78740"/>
                </a:lnTo>
                <a:lnTo>
                  <a:pt x="69850" y="87630"/>
                </a:lnTo>
                <a:lnTo>
                  <a:pt x="63500" y="97790"/>
                </a:lnTo>
                <a:lnTo>
                  <a:pt x="58420" y="107950"/>
                </a:lnTo>
                <a:lnTo>
                  <a:pt x="53340" y="118110"/>
                </a:lnTo>
                <a:lnTo>
                  <a:pt x="49530" y="129540"/>
                </a:lnTo>
                <a:lnTo>
                  <a:pt x="45720" y="139700"/>
                </a:lnTo>
                <a:lnTo>
                  <a:pt x="43180" y="152400"/>
                </a:lnTo>
                <a:lnTo>
                  <a:pt x="41910" y="163830"/>
                </a:lnTo>
                <a:lnTo>
                  <a:pt x="40640" y="176530"/>
                </a:lnTo>
                <a:lnTo>
                  <a:pt x="40640" y="189230"/>
                </a:lnTo>
                <a:lnTo>
                  <a:pt x="40640" y="201930"/>
                </a:lnTo>
                <a:lnTo>
                  <a:pt x="40640" y="213360"/>
                </a:lnTo>
                <a:lnTo>
                  <a:pt x="41910" y="224790"/>
                </a:lnTo>
                <a:lnTo>
                  <a:pt x="43180" y="234950"/>
                </a:lnTo>
                <a:lnTo>
                  <a:pt x="45720" y="245110"/>
                </a:lnTo>
                <a:lnTo>
                  <a:pt x="46990" y="254000"/>
                </a:lnTo>
                <a:lnTo>
                  <a:pt x="48260" y="257810"/>
                </a:lnTo>
                <a:lnTo>
                  <a:pt x="49530" y="261620"/>
                </a:lnTo>
                <a:lnTo>
                  <a:pt x="50800" y="264160"/>
                </a:lnTo>
                <a:lnTo>
                  <a:pt x="52070" y="267970"/>
                </a:lnTo>
                <a:lnTo>
                  <a:pt x="53340" y="271780"/>
                </a:lnTo>
                <a:lnTo>
                  <a:pt x="55880" y="274320"/>
                </a:lnTo>
                <a:lnTo>
                  <a:pt x="57150" y="276860"/>
                </a:lnTo>
                <a:lnTo>
                  <a:pt x="59690" y="279400"/>
                </a:lnTo>
                <a:lnTo>
                  <a:pt x="60960" y="281940"/>
                </a:lnTo>
                <a:lnTo>
                  <a:pt x="63500" y="284480"/>
                </a:lnTo>
                <a:lnTo>
                  <a:pt x="64770" y="285750"/>
                </a:lnTo>
                <a:lnTo>
                  <a:pt x="67310" y="288290"/>
                </a:lnTo>
                <a:lnTo>
                  <a:pt x="69850" y="289560"/>
                </a:lnTo>
                <a:lnTo>
                  <a:pt x="72390" y="290830"/>
                </a:lnTo>
                <a:lnTo>
                  <a:pt x="74930" y="292100"/>
                </a:lnTo>
                <a:lnTo>
                  <a:pt x="77470" y="292100"/>
                </a:lnTo>
                <a:lnTo>
                  <a:pt x="80010" y="293370"/>
                </a:lnTo>
                <a:lnTo>
                  <a:pt x="82550" y="293370"/>
                </a:lnTo>
                <a:lnTo>
                  <a:pt x="88900" y="293370"/>
                </a:lnTo>
                <a:lnTo>
                  <a:pt x="93980" y="293370"/>
                </a:lnTo>
                <a:lnTo>
                  <a:pt x="97790" y="293370"/>
                </a:lnTo>
                <a:lnTo>
                  <a:pt x="102870" y="292100"/>
                </a:lnTo>
                <a:lnTo>
                  <a:pt x="106680" y="290830"/>
                </a:lnTo>
                <a:lnTo>
                  <a:pt x="110490" y="289560"/>
                </a:lnTo>
                <a:lnTo>
                  <a:pt x="115570" y="288290"/>
                </a:lnTo>
                <a:lnTo>
                  <a:pt x="118110" y="285750"/>
                </a:lnTo>
                <a:lnTo>
                  <a:pt x="121920" y="283210"/>
                </a:lnTo>
                <a:lnTo>
                  <a:pt x="124460" y="280670"/>
                </a:lnTo>
                <a:lnTo>
                  <a:pt x="125730" y="279400"/>
                </a:lnTo>
                <a:lnTo>
                  <a:pt x="128270" y="276860"/>
                </a:lnTo>
                <a:lnTo>
                  <a:pt x="130810" y="274320"/>
                </a:lnTo>
                <a:lnTo>
                  <a:pt x="137160" y="266700"/>
                </a:lnTo>
                <a:lnTo>
                  <a:pt x="143510" y="259080"/>
                </a:lnTo>
                <a:lnTo>
                  <a:pt x="139700" y="219710"/>
                </a:lnTo>
                <a:lnTo>
                  <a:pt x="138430" y="185420"/>
                </a:lnTo>
                <a:lnTo>
                  <a:pt x="137160" y="156210"/>
                </a:lnTo>
                <a:lnTo>
                  <a:pt x="137160" y="132080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809240" y="5342890"/>
            <a:ext cx="184150" cy="534670"/>
          </a:xfrm>
          <a:custGeom>
            <a:avLst/>
            <a:gdLst/>
            <a:ahLst/>
            <a:cxnLst/>
            <a:rect l="l" t="t" r="r" b="b"/>
            <a:pathLst>
              <a:path w="184150" h="534670">
                <a:moveTo>
                  <a:pt x="91440" y="361950"/>
                </a:moveTo>
                <a:lnTo>
                  <a:pt x="86360" y="361950"/>
                </a:lnTo>
                <a:lnTo>
                  <a:pt x="81280" y="360680"/>
                </a:lnTo>
                <a:lnTo>
                  <a:pt x="76200" y="359410"/>
                </a:lnTo>
                <a:lnTo>
                  <a:pt x="69850" y="359410"/>
                </a:lnTo>
                <a:lnTo>
                  <a:pt x="64770" y="358140"/>
                </a:lnTo>
                <a:lnTo>
                  <a:pt x="58420" y="355600"/>
                </a:lnTo>
                <a:lnTo>
                  <a:pt x="46990" y="350520"/>
                </a:lnTo>
                <a:lnTo>
                  <a:pt x="45720" y="502920"/>
                </a:lnTo>
                <a:lnTo>
                  <a:pt x="45720" y="506730"/>
                </a:lnTo>
                <a:lnTo>
                  <a:pt x="45720" y="509270"/>
                </a:lnTo>
                <a:lnTo>
                  <a:pt x="45720" y="513080"/>
                </a:lnTo>
                <a:lnTo>
                  <a:pt x="44450" y="515620"/>
                </a:lnTo>
                <a:lnTo>
                  <a:pt x="43180" y="518160"/>
                </a:lnTo>
                <a:lnTo>
                  <a:pt x="43180" y="521970"/>
                </a:lnTo>
                <a:lnTo>
                  <a:pt x="41910" y="524510"/>
                </a:lnTo>
                <a:lnTo>
                  <a:pt x="40640" y="525780"/>
                </a:lnTo>
                <a:lnTo>
                  <a:pt x="39370" y="528320"/>
                </a:lnTo>
                <a:lnTo>
                  <a:pt x="38100" y="529590"/>
                </a:lnTo>
                <a:lnTo>
                  <a:pt x="36830" y="529590"/>
                </a:lnTo>
                <a:lnTo>
                  <a:pt x="36830" y="530860"/>
                </a:lnTo>
                <a:lnTo>
                  <a:pt x="35560" y="532130"/>
                </a:lnTo>
                <a:lnTo>
                  <a:pt x="34290" y="532130"/>
                </a:lnTo>
                <a:lnTo>
                  <a:pt x="34290" y="533400"/>
                </a:lnTo>
                <a:lnTo>
                  <a:pt x="33020" y="533400"/>
                </a:lnTo>
                <a:lnTo>
                  <a:pt x="31750" y="534670"/>
                </a:lnTo>
                <a:lnTo>
                  <a:pt x="30480" y="534670"/>
                </a:lnTo>
                <a:lnTo>
                  <a:pt x="27940" y="534670"/>
                </a:lnTo>
                <a:lnTo>
                  <a:pt x="25400" y="534670"/>
                </a:lnTo>
                <a:lnTo>
                  <a:pt x="24130" y="534670"/>
                </a:lnTo>
                <a:lnTo>
                  <a:pt x="21590" y="534670"/>
                </a:lnTo>
                <a:lnTo>
                  <a:pt x="19050" y="534670"/>
                </a:lnTo>
                <a:lnTo>
                  <a:pt x="19050" y="533400"/>
                </a:lnTo>
                <a:lnTo>
                  <a:pt x="17780" y="533400"/>
                </a:lnTo>
                <a:lnTo>
                  <a:pt x="16510" y="532130"/>
                </a:lnTo>
                <a:lnTo>
                  <a:pt x="16510" y="532130"/>
                </a:lnTo>
                <a:lnTo>
                  <a:pt x="15240" y="530860"/>
                </a:lnTo>
                <a:lnTo>
                  <a:pt x="13970" y="529590"/>
                </a:lnTo>
                <a:lnTo>
                  <a:pt x="13970" y="529590"/>
                </a:lnTo>
                <a:lnTo>
                  <a:pt x="12700" y="528320"/>
                </a:lnTo>
                <a:lnTo>
                  <a:pt x="12700" y="527050"/>
                </a:lnTo>
                <a:lnTo>
                  <a:pt x="11430" y="525780"/>
                </a:lnTo>
                <a:lnTo>
                  <a:pt x="10160" y="524510"/>
                </a:lnTo>
                <a:lnTo>
                  <a:pt x="10160" y="524510"/>
                </a:lnTo>
                <a:lnTo>
                  <a:pt x="8890" y="521970"/>
                </a:lnTo>
                <a:lnTo>
                  <a:pt x="8890" y="521970"/>
                </a:lnTo>
                <a:lnTo>
                  <a:pt x="7620" y="520700"/>
                </a:lnTo>
                <a:lnTo>
                  <a:pt x="7620" y="518160"/>
                </a:lnTo>
                <a:lnTo>
                  <a:pt x="7620" y="518160"/>
                </a:lnTo>
                <a:lnTo>
                  <a:pt x="7620" y="515620"/>
                </a:lnTo>
                <a:lnTo>
                  <a:pt x="6350" y="514350"/>
                </a:lnTo>
                <a:lnTo>
                  <a:pt x="6350" y="513080"/>
                </a:lnTo>
                <a:lnTo>
                  <a:pt x="6350" y="509270"/>
                </a:lnTo>
                <a:lnTo>
                  <a:pt x="5080" y="506730"/>
                </a:lnTo>
                <a:lnTo>
                  <a:pt x="5080" y="502920"/>
                </a:lnTo>
                <a:lnTo>
                  <a:pt x="6350" y="375920"/>
                </a:lnTo>
                <a:lnTo>
                  <a:pt x="6350" y="248920"/>
                </a:lnTo>
                <a:lnTo>
                  <a:pt x="2540" y="121920"/>
                </a:lnTo>
                <a:lnTo>
                  <a:pt x="0" y="57150"/>
                </a:lnTo>
                <a:lnTo>
                  <a:pt x="0" y="52070"/>
                </a:lnTo>
                <a:lnTo>
                  <a:pt x="0" y="46990"/>
                </a:lnTo>
                <a:lnTo>
                  <a:pt x="0" y="40640"/>
                </a:lnTo>
                <a:lnTo>
                  <a:pt x="1270" y="36830"/>
                </a:lnTo>
                <a:lnTo>
                  <a:pt x="2540" y="31750"/>
                </a:lnTo>
                <a:lnTo>
                  <a:pt x="2540" y="27940"/>
                </a:lnTo>
                <a:lnTo>
                  <a:pt x="3810" y="22860"/>
                </a:lnTo>
                <a:lnTo>
                  <a:pt x="5080" y="19050"/>
                </a:lnTo>
                <a:lnTo>
                  <a:pt x="6350" y="17780"/>
                </a:lnTo>
                <a:lnTo>
                  <a:pt x="7620" y="15240"/>
                </a:lnTo>
                <a:lnTo>
                  <a:pt x="7620" y="12700"/>
                </a:lnTo>
                <a:lnTo>
                  <a:pt x="8890" y="11430"/>
                </a:lnTo>
                <a:lnTo>
                  <a:pt x="10160" y="8890"/>
                </a:lnTo>
                <a:lnTo>
                  <a:pt x="11430" y="7620"/>
                </a:lnTo>
                <a:lnTo>
                  <a:pt x="12700" y="6350"/>
                </a:lnTo>
                <a:lnTo>
                  <a:pt x="12700" y="5080"/>
                </a:lnTo>
                <a:lnTo>
                  <a:pt x="13970" y="3810"/>
                </a:lnTo>
                <a:lnTo>
                  <a:pt x="15240" y="2540"/>
                </a:lnTo>
                <a:lnTo>
                  <a:pt x="16510" y="2540"/>
                </a:lnTo>
                <a:lnTo>
                  <a:pt x="17780" y="1270"/>
                </a:lnTo>
                <a:lnTo>
                  <a:pt x="19050" y="1270"/>
                </a:lnTo>
                <a:lnTo>
                  <a:pt x="20320" y="1270"/>
                </a:lnTo>
                <a:lnTo>
                  <a:pt x="21590" y="0"/>
                </a:lnTo>
                <a:lnTo>
                  <a:pt x="22860" y="0"/>
                </a:lnTo>
                <a:lnTo>
                  <a:pt x="25400" y="0"/>
                </a:lnTo>
                <a:lnTo>
                  <a:pt x="26670" y="1270"/>
                </a:lnTo>
                <a:lnTo>
                  <a:pt x="27940" y="1270"/>
                </a:lnTo>
                <a:lnTo>
                  <a:pt x="29210" y="1270"/>
                </a:lnTo>
                <a:lnTo>
                  <a:pt x="29210" y="2540"/>
                </a:lnTo>
                <a:lnTo>
                  <a:pt x="30480" y="2540"/>
                </a:lnTo>
                <a:lnTo>
                  <a:pt x="31750" y="2540"/>
                </a:lnTo>
                <a:lnTo>
                  <a:pt x="33020" y="3810"/>
                </a:lnTo>
                <a:lnTo>
                  <a:pt x="33020" y="3810"/>
                </a:lnTo>
                <a:lnTo>
                  <a:pt x="34290" y="5080"/>
                </a:lnTo>
                <a:lnTo>
                  <a:pt x="34290" y="6350"/>
                </a:lnTo>
                <a:lnTo>
                  <a:pt x="35560" y="7620"/>
                </a:lnTo>
                <a:lnTo>
                  <a:pt x="36830" y="7620"/>
                </a:lnTo>
                <a:lnTo>
                  <a:pt x="36830" y="8890"/>
                </a:lnTo>
                <a:lnTo>
                  <a:pt x="38100" y="11430"/>
                </a:lnTo>
                <a:lnTo>
                  <a:pt x="39370" y="13970"/>
                </a:lnTo>
                <a:lnTo>
                  <a:pt x="40640" y="16510"/>
                </a:lnTo>
                <a:lnTo>
                  <a:pt x="40640" y="17780"/>
                </a:lnTo>
                <a:lnTo>
                  <a:pt x="40640" y="19050"/>
                </a:lnTo>
                <a:lnTo>
                  <a:pt x="40640" y="20320"/>
                </a:lnTo>
                <a:lnTo>
                  <a:pt x="41910" y="21590"/>
                </a:lnTo>
                <a:lnTo>
                  <a:pt x="41910" y="24130"/>
                </a:lnTo>
                <a:lnTo>
                  <a:pt x="41910" y="27940"/>
                </a:lnTo>
                <a:lnTo>
                  <a:pt x="41910" y="30480"/>
                </a:lnTo>
                <a:lnTo>
                  <a:pt x="41910" y="34290"/>
                </a:lnTo>
                <a:lnTo>
                  <a:pt x="41910" y="38100"/>
                </a:lnTo>
                <a:lnTo>
                  <a:pt x="41910" y="40640"/>
                </a:lnTo>
                <a:lnTo>
                  <a:pt x="40640" y="50800"/>
                </a:lnTo>
                <a:lnTo>
                  <a:pt x="40640" y="55880"/>
                </a:lnTo>
                <a:lnTo>
                  <a:pt x="40640" y="57150"/>
                </a:lnTo>
                <a:lnTo>
                  <a:pt x="40640" y="59690"/>
                </a:lnTo>
                <a:lnTo>
                  <a:pt x="49530" y="50800"/>
                </a:lnTo>
                <a:lnTo>
                  <a:pt x="58420" y="43180"/>
                </a:lnTo>
                <a:lnTo>
                  <a:pt x="62230" y="39370"/>
                </a:lnTo>
                <a:lnTo>
                  <a:pt x="66040" y="36830"/>
                </a:lnTo>
                <a:lnTo>
                  <a:pt x="69850" y="34290"/>
                </a:lnTo>
                <a:lnTo>
                  <a:pt x="74930" y="31750"/>
                </a:lnTo>
                <a:lnTo>
                  <a:pt x="78740" y="29210"/>
                </a:lnTo>
                <a:lnTo>
                  <a:pt x="82550" y="27940"/>
                </a:lnTo>
                <a:lnTo>
                  <a:pt x="86360" y="25400"/>
                </a:lnTo>
                <a:lnTo>
                  <a:pt x="91440" y="24130"/>
                </a:lnTo>
                <a:lnTo>
                  <a:pt x="95250" y="22860"/>
                </a:lnTo>
                <a:lnTo>
                  <a:pt x="99060" y="22860"/>
                </a:lnTo>
                <a:lnTo>
                  <a:pt x="102870" y="21590"/>
                </a:lnTo>
                <a:lnTo>
                  <a:pt x="106680" y="21590"/>
                </a:lnTo>
                <a:lnTo>
                  <a:pt x="111760" y="21590"/>
                </a:lnTo>
                <a:lnTo>
                  <a:pt x="116840" y="22860"/>
                </a:lnTo>
                <a:lnTo>
                  <a:pt x="121920" y="24130"/>
                </a:lnTo>
                <a:lnTo>
                  <a:pt x="125730" y="25400"/>
                </a:lnTo>
                <a:lnTo>
                  <a:pt x="130810" y="27940"/>
                </a:lnTo>
                <a:lnTo>
                  <a:pt x="134620" y="30480"/>
                </a:lnTo>
                <a:lnTo>
                  <a:pt x="139700" y="33020"/>
                </a:lnTo>
                <a:lnTo>
                  <a:pt x="143510" y="36830"/>
                </a:lnTo>
                <a:lnTo>
                  <a:pt x="147320" y="40640"/>
                </a:lnTo>
                <a:lnTo>
                  <a:pt x="151130" y="44450"/>
                </a:lnTo>
                <a:lnTo>
                  <a:pt x="153670" y="49530"/>
                </a:lnTo>
                <a:lnTo>
                  <a:pt x="157480" y="54610"/>
                </a:lnTo>
                <a:lnTo>
                  <a:pt x="160020" y="59690"/>
                </a:lnTo>
                <a:lnTo>
                  <a:pt x="163830" y="66040"/>
                </a:lnTo>
                <a:lnTo>
                  <a:pt x="166370" y="72390"/>
                </a:lnTo>
                <a:lnTo>
                  <a:pt x="168910" y="80010"/>
                </a:lnTo>
                <a:lnTo>
                  <a:pt x="172720" y="91440"/>
                </a:lnTo>
                <a:lnTo>
                  <a:pt x="175260" y="105410"/>
                </a:lnTo>
                <a:lnTo>
                  <a:pt x="177800" y="118110"/>
                </a:lnTo>
                <a:lnTo>
                  <a:pt x="180340" y="133350"/>
                </a:lnTo>
                <a:lnTo>
                  <a:pt x="181610" y="148590"/>
                </a:lnTo>
                <a:lnTo>
                  <a:pt x="182880" y="165100"/>
                </a:lnTo>
                <a:lnTo>
                  <a:pt x="184150" y="182880"/>
                </a:lnTo>
                <a:lnTo>
                  <a:pt x="184150" y="200660"/>
                </a:lnTo>
                <a:lnTo>
                  <a:pt x="184150" y="217170"/>
                </a:lnTo>
                <a:lnTo>
                  <a:pt x="182880" y="233680"/>
                </a:lnTo>
                <a:lnTo>
                  <a:pt x="180340" y="248920"/>
                </a:lnTo>
                <a:lnTo>
                  <a:pt x="177800" y="264160"/>
                </a:lnTo>
                <a:lnTo>
                  <a:pt x="175260" y="276860"/>
                </a:lnTo>
                <a:lnTo>
                  <a:pt x="170180" y="290830"/>
                </a:lnTo>
                <a:lnTo>
                  <a:pt x="166370" y="303530"/>
                </a:lnTo>
                <a:lnTo>
                  <a:pt x="160020" y="314960"/>
                </a:lnTo>
                <a:lnTo>
                  <a:pt x="156210" y="320040"/>
                </a:lnTo>
                <a:lnTo>
                  <a:pt x="153670" y="325120"/>
                </a:lnTo>
                <a:lnTo>
                  <a:pt x="149860" y="330200"/>
                </a:lnTo>
                <a:lnTo>
                  <a:pt x="146050" y="335280"/>
                </a:lnTo>
                <a:lnTo>
                  <a:pt x="142240" y="339090"/>
                </a:lnTo>
                <a:lnTo>
                  <a:pt x="138430" y="342900"/>
                </a:lnTo>
                <a:lnTo>
                  <a:pt x="134620" y="346710"/>
                </a:lnTo>
                <a:lnTo>
                  <a:pt x="130810" y="349250"/>
                </a:lnTo>
                <a:lnTo>
                  <a:pt x="125730" y="353060"/>
                </a:lnTo>
                <a:lnTo>
                  <a:pt x="121920" y="354330"/>
                </a:lnTo>
                <a:lnTo>
                  <a:pt x="116840" y="356870"/>
                </a:lnTo>
                <a:lnTo>
                  <a:pt x="111760" y="359410"/>
                </a:lnTo>
                <a:lnTo>
                  <a:pt x="107950" y="359410"/>
                </a:lnTo>
                <a:lnTo>
                  <a:pt x="102870" y="360680"/>
                </a:lnTo>
                <a:lnTo>
                  <a:pt x="91440" y="361950"/>
                </a:lnTo>
                <a:close/>
                <a:moveTo>
                  <a:pt x="106680" y="85090"/>
                </a:moveTo>
                <a:lnTo>
                  <a:pt x="101600" y="85090"/>
                </a:lnTo>
                <a:lnTo>
                  <a:pt x="96520" y="86360"/>
                </a:lnTo>
                <a:lnTo>
                  <a:pt x="92710" y="87630"/>
                </a:lnTo>
                <a:lnTo>
                  <a:pt x="88900" y="88900"/>
                </a:lnTo>
                <a:lnTo>
                  <a:pt x="83820" y="90170"/>
                </a:lnTo>
                <a:lnTo>
                  <a:pt x="80010" y="93980"/>
                </a:lnTo>
                <a:lnTo>
                  <a:pt x="76200" y="95250"/>
                </a:lnTo>
                <a:lnTo>
                  <a:pt x="72390" y="99060"/>
                </a:lnTo>
                <a:lnTo>
                  <a:pt x="69850" y="101600"/>
                </a:lnTo>
                <a:lnTo>
                  <a:pt x="66040" y="104140"/>
                </a:lnTo>
                <a:lnTo>
                  <a:pt x="63500" y="107950"/>
                </a:lnTo>
                <a:lnTo>
                  <a:pt x="59690" y="111760"/>
                </a:lnTo>
                <a:lnTo>
                  <a:pt x="52070" y="120650"/>
                </a:lnTo>
                <a:lnTo>
                  <a:pt x="44450" y="132080"/>
                </a:lnTo>
                <a:lnTo>
                  <a:pt x="46990" y="284480"/>
                </a:lnTo>
                <a:lnTo>
                  <a:pt x="53340" y="287020"/>
                </a:lnTo>
                <a:lnTo>
                  <a:pt x="58420" y="289560"/>
                </a:lnTo>
                <a:lnTo>
                  <a:pt x="63500" y="292100"/>
                </a:lnTo>
                <a:lnTo>
                  <a:pt x="69850" y="293370"/>
                </a:lnTo>
                <a:lnTo>
                  <a:pt x="74930" y="295910"/>
                </a:lnTo>
                <a:lnTo>
                  <a:pt x="81280" y="297180"/>
                </a:lnTo>
                <a:lnTo>
                  <a:pt x="86360" y="297180"/>
                </a:lnTo>
                <a:lnTo>
                  <a:pt x="91440" y="297180"/>
                </a:lnTo>
                <a:lnTo>
                  <a:pt x="97790" y="297180"/>
                </a:lnTo>
                <a:lnTo>
                  <a:pt x="101600" y="295910"/>
                </a:lnTo>
                <a:lnTo>
                  <a:pt x="104140" y="295910"/>
                </a:lnTo>
                <a:lnTo>
                  <a:pt x="106680" y="294640"/>
                </a:lnTo>
                <a:lnTo>
                  <a:pt x="109220" y="293370"/>
                </a:lnTo>
                <a:lnTo>
                  <a:pt x="113030" y="292100"/>
                </a:lnTo>
                <a:lnTo>
                  <a:pt x="115570" y="289560"/>
                </a:lnTo>
                <a:lnTo>
                  <a:pt x="116840" y="288290"/>
                </a:lnTo>
                <a:lnTo>
                  <a:pt x="119380" y="285750"/>
                </a:lnTo>
                <a:lnTo>
                  <a:pt x="121920" y="283210"/>
                </a:lnTo>
                <a:lnTo>
                  <a:pt x="124460" y="280670"/>
                </a:lnTo>
                <a:lnTo>
                  <a:pt x="125730" y="278130"/>
                </a:lnTo>
                <a:lnTo>
                  <a:pt x="128270" y="274320"/>
                </a:lnTo>
                <a:lnTo>
                  <a:pt x="129540" y="271780"/>
                </a:lnTo>
                <a:lnTo>
                  <a:pt x="132080" y="267970"/>
                </a:lnTo>
                <a:lnTo>
                  <a:pt x="134620" y="261620"/>
                </a:lnTo>
                <a:lnTo>
                  <a:pt x="137160" y="254000"/>
                </a:lnTo>
                <a:lnTo>
                  <a:pt x="138430" y="246380"/>
                </a:lnTo>
                <a:lnTo>
                  <a:pt x="140970" y="238760"/>
                </a:lnTo>
                <a:lnTo>
                  <a:pt x="142240" y="229870"/>
                </a:lnTo>
                <a:lnTo>
                  <a:pt x="142240" y="220980"/>
                </a:lnTo>
                <a:lnTo>
                  <a:pt x="143510" y="210820"/>
                </a:lnTo>
                <a:lnTo>
                  <a:pt x="143510" y="200660"/>
                </a:lnTo>
                <a:lnTo>
                  <a:pt x="143510" y="187960"/>
                </a:lnTo>
                <a:lnTo>
                  <a:pt x="142240" y="173990"/>
                </a:lnTo>
                <a:lnTo>
                  <a:pt x="142240" y="161290"/>
                </a:lnTo>
                <a:lnTo>
                  <a:pt x="140970" y="149860"/>
                </a:lnTo>
                <a:lnTo>
                  <a:pt x="139700" y="139700"/>
                </a:lnTo>
                <a:lnTo>
                  <a:pt x="138430" y="130810"/>
                </a:lnTo>
                <a:lnTo>
                  <a:pt x="135890" y="121920"/>
                </a:lnTo>
                <a:lnTo>
                  <a:pt x="134620" y="114300"/>
                </a:lnTo>
                <a:lnTo>
                  <a:pt x="133350" y="110490"/>
                </a:lnTo>
                <a:lnTo>
                  <a:pt x="132080" y="107950"/>
                </a:lnTo>
                <a:lnTo>
                  <a:pt x="130810" y="104140"/>
                </a:lnTo>
                <a:lnTo>
                  <a:pt x="129540" y="101600"/>
                </a:lnTo>
                <a:lnTo>
                  <a:pt x="128270" y="99060"/>
                </a:lnTo>
                <a:lnTo>
                  <a:pt x="125730" y="96520"/>
                </a:lnTo>
                <a:lnTo>
                  <a:pt x="124460" y="93980"/>
                </a:lnTo>
                <a:lnTo>
                  <a:pt x="123190" y="92710"/>
                </a:lnTo>
                <a:lnTo>
                  <a:pt x="120650" y="91440"/>
                </a:lnTo>
                <a:lnTo>
                  <a:pt x="119380" y="88900"/>
                </a:lnTo>
                <a:lnTo>
                  <a:pt x="116840" y="88900"/>
                </a:lnTo>
                <a:lnTo>
                  <a:pt x="115570" y="87630"/>
                </a:lnTo>
                <a:lnTo>
                  <a:pt x="113030" y="86360"/>
                </a:lnTo>
                <a:lnTo>
                  <a:pt x="110490" y="86360"/>
                </a:lnTo>
                <a:lnTo>
                  <a:pt x="107950" y="85090"/>
                </a:lnTo>
                <a:lnTo>
                  <a:pt x="106680" y="85090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28950" y="5360670"/>
            <a:ext cx="207010" cy="346710"/>
          </a:xfrm>
          <a:custGeom>
            <a:avLst/>
            <a:gdLst/>
            <a:ahLst/>
            <a:cxnLst/>
            <a:rect l="l" t="t" r="r" b="b"/>
            <a:pathLst>
              <a:path w="207010" h="346710">
                <a:moveTo>
                  <a:pt x="107950" y="346710"/>
                </a:moveTo>
                <a:lnTo>
                  <a:pt x="96520" y="346710"/>
                </a:lnTo>
                <a:lnTo>
                  <a:pt x="86360" y="345440"/>
                </a:lnTo>
                <a:lnTo>
                  <a:pt x="76200" y="341630"/>
                </a:lnTo>
                <a:lnTo>
                  <a:pt x="66040" y="337820"/>
                </a:lnTo>
                <a:lnTo>
                  <a:pt x="57150" y="332740"/>
                </a:lnTo>
                <a:lnTo>
                  <a:pt x="48260" y="326390"/>
                </a:lnTo>
                <a:lnTo>
                  <a:pt x="40640" y="320040"/>
                </a:lnTo>
                <a:lnTo>
                  <a:pt x="31750" y="311150"/>
                </a:lnTo>
                <a:lnTo>
                  <a:pt x="27940" y="306070"/>
                </a:lnTo>
                <a:lnTo>
                  <a:pt x="24130" y="300990"/>
                </a:lnTo>
                <a:lnTo>
                  <a:pt x="21590" y="294640"/>
                </a:lnTo>
                <a:lnTo>
                  <a:pt x="17780" y="289560"/>
                </a:lnTo>
                <a:lnTo>
                  <a:pt x="15240" y="283210"/>
                </a:lnTo>
                <a:lnTo>
                  <a:pt x="12700" y="276860"/>
                </a:lnTo>
                <a:lnTo>
                  <a:pt x="10160" y="270510"/>
                </a:lnTo>
                <a:lnTo>
                  <a:pt x="8890" y="264160"/>
                </a:lnTo>
                <a:lnTo>
                  <a:pt x="6350" y="256540"/>
                </a:lnTo>
                <a:lnTo>
                  <a:pt x="5080" y="248920"/>
                </a:lnTo>
                <a:lnTo>
                  <a:pt x="3810" y="241300"/>
                </a:lnTo>
                <a:lnTo>
                  <a:pt x="2540" y="233680"/>
                </a:lnTo>
                <a:lnTo>
                  <a:pt x="1270" y="217170"/>
                </a:lnTo>
                <a:lnTo>
                  <a:pt x="0" y="199390"/>
                </a:lnTo>
                <a:lnTo>
                  <a:pt x="1270" y="179070"/>
                </a:lnTo>
                <a:lnTo>
                  <a:pt x="2540" y="160020"/>
                </a:lnTo>
                <a:lnTo>
                  <a:pt x="3810" y="140970"/>
                </a:lnTo>
                <a:lnTo>
                  <a:pt x="6350" y="123190"/>
                </a:lnTo>
                <a:lnTo>
                  <a:pt x="10160" y="106680"/>
                </a:lnTo>
                <a:lnTo>
                  <a:pt x="15240" y="90170"/>
                </a:lnTo>
                <a:lnTo>
                  <a:pt x="20320" y="76200"/>
                </a:lnTo>
                <a:lnTo>
                  <a:pt x="26670" y="60960"/>
                </a:lnTo>
                <a:lnTo>
                  <a:pt x="30480" y="54610"/>
                </a:lnTo>
                <a:lnTo>
                  <a:pt x="34290" y="46990"/>
                </a:lnTo>
                <a:lnTo>
                  <a:pt x="38100" y="40640"/>
                </a:lnTo>
                <a:lnTo>
                  <a:pt x="41910" y="34290"/>
                </a:lnTo>
                <a:lnTo>
                  <a:pt x="46990" y="27940"/>
                </a:lnTo>
                <a:lnTo>
                  <a:pt x="50800" y="22860"/>
                </a:lnTo>
                <a:lnTo>
                  <a:pt x="55880" y="19050"/>
                </a:lnTo>
                <a:lnTo>
                  <a:pt x="59690" y="15240"/>
                </a:lnTo>
                <a:lnTo>
                  <a:pt x="64770" y="11430"/>
                </a:lnTo>
                <a:lnTo>
                  <a:pt x="69850" y="8890"/>
                </a:lnTo>
                <a:lnTo>
                  <a:pt x="74930" y="6350"/>
                </a:lnTo>
                <a:lnTo>
                  <a:pt x="80010" y="3810"/>
                </a:lnTo>
                <a:lnTo>
                  <a:pt x="85090" y="1270"/>
                </a:lnTo>
                <a:lnTo>
                  <a:pt x="91440" y="1270"/>
                </a:lnTo>
                <a:lnTo>
                  <a:pt x="96520" y="0"/>
                </a:lnTo>
                <a:lnTo>
                  <a:pt x="102870" y="0"/>
                </a:lnTo>
                <a:lnTo>
                  <a:pt x="110490" y="0"/>
                </a:lnTo>
                <a:lnTo>
                  <a:pt x="119380" y="1270"/>
                </a:lnTo>
                <a:lnTo>
                  <a:pt x="127000" y="2540"/>
                </a:lnTo>
                <a:lnTo>
                  <a:pt x="134620" y="3810"/>
                </a:lnTo>
                <a:lnTo>
                  <a:pt x="140970" y="6350"/>
                </a:lnTo>
                <a:lnTo>
                  <a:pt x="147320" y="10160"/>
                </a:lnTo>
                <a:lnTo>
                  <a:pt x="153670" y="13970"/>
                </a:lnTo>
                <a:lnTo>
                  <a:pt x="158750" y="17780"/>
                </a:lnTo>
                <a:lnTo>
                  <a:pt x="162560" y="20320"/>
                </a:lnTo>
                <a:lnTo>
                  <a:pt x="165100" y="22860"/>
                </a:lnTo>
                <a:lnTo>
                  <a:pt x="167640" y="26670"/>
                </a:lnTo>
                <a:lnTo>
                  <a:pt x="170180" y="30480"/>
                </a:lnTo>
                <a:lnTo>
                  <a:pt x="172720" y="33020"/>
                </a:lnTo>
                <a:lnTo>
                  <a:pt x="175260" y="38100"/>
                </a:lnTo>
                <a:lnTo>
                  <a:pt x="176530" y="40640"/>
                </a:lnTo>
                <a:lnTo>
                  <a:pt x="179070" y="45720"/>
                </a:lnTo>
                <a:lnTo>
                  <a:pt x="180340" y="49530"/>
                </a:lnTo>
                <a:lnTo>
                  <a:pt x="181610" y="54610"/>
                </a:lnTo>
                <a:lnTo>
                  <a:pt x="182880" y="59690"/>
                </a:lnTo>
                <a:lnTo>
                  <a:pt x="184150" y="63500"/>
                </a:lnTo>
                <a:lnTo>
                  <a:pt x="184150" y="68580"/>
                </a:lnTo>
                <a:lnTo>
                  <a:pt x="185420" y="73660"/>
                </a:lnTo>
                <a:lnTo>
                  <a:pt x="185420" y="78740"/>
                </a:lnTo>
                <a:lnTo>
                  <a:pt x="185420" y="85090"/>
                </a:lnTo>
                <a:lnTo>
                  <a:pt x="185420" y="88900"/>
                </a:lnTo>
                <a:lnTo>
                  <a:pt x="185420" y="92710"/>
                </a:lnTo>
                <a:lnTo>
                  <a:pt x="184150" y="97790"/>
                </a:lnTo>
                <a:lnTo>
                  <a:pt x="184150" y="100330"/>
                </a:lnTo>
                <a:lnTo>
                  <a:pt x="182880" y="104140"/>
                </a:lnTo>
                <a:lnTo>
                  <a:pt x="182880" y="107950"/>
                </a:lnTo>
                <a:lnTo>
                  <a:pt x="180340" y="111760"/>
                </a:lnTo>
                <a:lnTo>
                  <a:pt x="180340" y="115570"/>
                </a:lnTo>
                <a:lnTo>
                  <a:pt x="177800" y="119380"/>
                </a:lnTo>
                <a:lnTo>
                  <a:pt x="176530" y="121920"/>
                </a:lnTo>
                <a:lnTo>
                  <a:pt x="173990" y="127000"/>
                </a:lnTo>
                <a:lnTo>
                  <a:pt x="172720" y="129540"/>
                </a:lnTo>
                <a:lnTo>
                  <a:pt x="167640" y="137160"/>
                </a:lnTo>
                <a:lnTo>
                  <a:pt x="162560" y="143510"/>
                </a:lnTo>
                <a:lnTo>
                  <a:pt x="158750" y="146050"/>
                </a:lnTo>
                <a:lnTo>
                  <a:pt x="156210" y="149860"/>
                </a:lnTo>
                <a:lnTo>
                  <a:pt x="146050" y="158750"/>
                </a:lnTo>
                <a:lnTo>
                  <a:pt x="118110" y="179070"/>
                </a:lnTo>
                <a:lnTo>
                  <a:pt x="39370" y="236220"/>
                </a:lnTo>
                <a:lnTo>
                  <a:pt x="41910" y="242570"/>
                </a:lnTo>
                <a:lnTo>
                  <a:pt x="45720" y="248920"/>
                </a:lnTo>
                <a:lnTo>
                  <a:pt x="48260" y="254000"/>
                </a:lnTo>
                <a:lnTo>
                  <a:pt x="52070" y="259080"/>
                </a:lnTo>
                <a:lnTo>
                  <a:pt x="55880" y="264160"/>
                </a:lnTo>
                <a:lnTo>
                  <a:pt x="59690" y="269240"/>
                </a:lnTo>
                <a:lnTo>
                  <a:pt x="63500" y="273050"/>
                </a:lnTo>
                <a:lnTo>
                  <a:pt x="68580" y="275590"/>
                </a:lnTo>
                <a:lnTo>
                  <a:pt x="72390" y="279400"/>
                </a:lnTo>
                <a:lnTo>
                  <a:pt x="77470" y="281940"/>
                </a:lnTo>
                <a:lnTo>
                  <a:pt x="81280" y="284480"/>
                </a:lnTo>
                <a:lnTo>
                  <a:pt x="86360" y="285750"/>
                </a:lnTo>
                <a:lnTo>
                  <a:pt x="91440" y="288290"/>
                </a:lnTo>
                <a:lnTo>
                  <a:pt x="97790" y="289560"/>
                </a:lnTo>
                <a:lnTo>
                  <a:pt x="102870" y="289560"/>
                </a:lnTo>
                <a:lnTo>
                  <a:pt x="107950" y="289560"/>
                </a:lnTo>
                <a:lnTo>
                  <a:pt x="111760" y="289560"/>
                </a:lnTo>
                <a:lnTo>
                  <a:pt x="115570" y="289560"/>
                </a:lnTo>
                <a:lnTo>
                  <a:pt x="119380" y="288290"/>
                </a:lnTo>
                <a:lnTo>
                  <a:pt x="124460" y="287020"/>
                </a:lnTo>
                <a:lnTo>
                  <a:pt x="132080" y="285750"/>
                </a:lnTo>
                <a:lnTo>
                  <a:pt x="142240" y="280670"/>
                </a:lnTo>
                <a:lnTo>
                  <a:pt x="147320" y="278130"/>
                </a:lnTo>
                <a:lnTo>
                  <a:pt x="153670" y="275590"/>
                </a:lnTo>
                <a:lnTo>
                  <a:pt x="157480" y="271780"/>
                </a:lnTo>
                <a:lnTo>
                  <a:pt x="162560" y="269240"/>
                </a:lnTo>
                <a:lnTo>
                  <a:pt x="165100" y="265430"/>
                </a:lnTo>
                <a:lnTo>
                  <a:pt x="167640" y="264160"/>
                </a:lnTo>
                <a:lnTo>
                  <a:pt x="168910" y="261620"/>
                </a:lnTo>
                <a:lnTo>
                  <a:pt x="170180" y="259080"/>
                </a:lnTo>
                <a:lnTo>
                  <a:pt x="171450" y="257810"/>
                </a:lnTo>
                <a:lnTo>
                  <a:pt x="172720" y="255270"/>
                </a:lnTo>
                <a:lnTo>
                  <a:pt x="172720" y="254000"/>
                </a:lnTo>
                <a:lnTo>
                  <a:pt x="175260" y="250190"/>
                </a:lnTo>
                <a:lnTo>
                  <a:pt x="176530" y="246380"/>
                </a:lnTo>
                <a:lnTo>
                  <a:pt x="179070" y="242570"/>
                </a:lnTo>
                <a:lnTo>
                  <a:pt x="180340" y="242570"/>
                </a:lnTo>
                <a:lnTo>
                  <a:pt x="180340" y="241300"/>
                </a:lnTo>
                <a:lnTo>
                  <a:pt x="181610" y="240030"/>
                </a:lnTo>
                <a:lnTo>
                  <a:pt x="182880" y="238760"/>
                </a:lnTo>
                <a:lnTo>
                  <a:pt x="182880" y="237490"/>
                </a:lnTo>
                <a:lnTo>
                  <a:pt x="184150" y="237490"/>
                </a:lnTo>
                <a:lnTo>
                  <a:pt x="185420" y="237490"/>
                </a:lnTo>
                <a:lnTo>
                  <a:pt x="186690" y="237490"/>
                </a:lnTo>
                <a:lnTo>
                  <a:pt x="186690" y="236220"/>
                </a:lnTo>
                <a:lnTo>
                  <a:pt x="187960" y="236220"/>
                </a:lnTo>
                <a:lnTo>
                  <a:pt x="190500" y="236220"/>
                </a:lnTo>
                <a:lnTo>
                  <a:pt x="191770" y="237490"/>
                </a:lnTo>
                <a:lnTo>
                  <a:pt x="191770" y="237490"/>
                </a:lnTo>
                <a:lnTo>
                  <a:pt x="193040" y="237490"/>
                </a:lnTo>
                <a:lnTo>
                  <a:pt x="194310" y="237490"/>
                </a:lnTo>
                <a:lnTo>
                  <a:pt x="194310" y="237490"/>
                </a:lnTo>
                <a:lnTo>
                  <a:pt x="195580" y="238760"/>
                </a:lnTo>
                <a:lnTo>
                  <a:pt x="196850" y="238760"/>
                </a:lnTo>
                <a:lnTo>
                  <a:pt x="196850" y="240030"/>
                </a:lnTo>
                <a:lnTo>
                  <a:pt x="198120" y="240030"/>
                </a:lnTo>
                <a:lnTo>
                  <a:pt x="198120" y="241300"/>
                </a:lnTo>
                <a:lnTo>
                  <a:pt x="199390" y="242570"/>
                </a:lnTo>
                <a:lnTo>
                  <a:pt x="199390" y="242570"/>
                </a:lnTo>
                <a:lnTo>
                  <a:pt x="201930" y="245110"/>
                </a:lnTo>
                <a:lnTo>
                  <a:pt x="203200" y="247650"/>
                </a:lnTo>
                <a:lnTo>
                  <a:pt x="204470" y="250190"/>
                </a:lnTo>
                <a:lnTo>
                  <a:pt x="204470" y="251460"/>
                </a:lnTo>
                <a:lnTo>
                  <a:pt x="205740" y="254000"/>
                </a:lnTo>
                <a:lnTo>
                  <a:pt x="205740" y="255270"/>
                </a:lnTo>
                <a:lnTo>
                  <a:pt x="205740" y="256540"/>
                </a:lnTo>
                <a:lnTo>
                  <a:pt x="205740" y="257810"/>
                </a:lnTo>
                <a:lnTo>
                  <a:pt x="207010" y="259080"/>
                </a:lnTo>
                <a:lnTo>
                  <a:pt x="207010" y="260350"/>
                </a:lnTo>
                <a:lnTo>
                  <a:pt x="207010" y="261620"/>
                </a:lnTo>
                <a:lnTo>
                  <a:pt x="207010" y="264160"/>
                </a:lnTo>
                <a:lnTo>
                  <a:pt x="207010" y="264160"/>
                </a:lnTo>
                <a:lnTo>
                  <a:pt x="207010" y="269240"/>
                </a:lnTo>
                <a:lnTo>
                  <a:pt x="205740" y="274320"/>
                </a:lnTo>
                <a:lnTo>
                  <a:pt x="205740" y="276860"/>
                </a:lnTo>
                <a:lnTo>
                  <a:pt x="204470" y="281940"/>
                </a:lnTo>
                <a:lnTo>
                  <a:pt x="203200" y="285750"/>
                </a:lnTo>
                <a:lnTo>
                  <a:pt x="201930" y="290830"/>
                </a:lnTo>
                <a:lnTo>
                  <a:pt x="199390" y="293370"/>
                </a:lnTo>
                <a:lnTo>
                  <a:pt x="198120" y="297180"/>
                </a:lnTo>
                <a:lnTo>
                  <a:pt x="195580" y="300990"/>
                </a:lnTo>
                <a:lnTo>
                  <a:pt x="193040" y="304800"/>
                </a:lnTo>
                <a:lnTo>
                  <a:pt x="189230" y="308610"/>
                </a:lnTo>
                <a:lnTo>
                  <a:pt x="186690" y="312420"/>
                </a:lnTo>
                <a:lnTo>
                  <a:pt x="179070" y="318770"/>
                </a:lnTo>
                <a:lnTo>
                  <a:pt x="170180" y="325120"/>
                </a:lnTo>
                <a:lnTo>
                  <a:pt x="162560" y="330200"/>
                </a:lnTo>
                <a:lnTo>
                  <a:pt x="153670" y="335280"/>
                </a:lnTo>
                <a:lnTo>
                  <a:pt x="146050" y="339090"/>
                </a:lnTo>
                <a:lnTo>
                  <a:pt x="138430" y="341630"/>
                </a:lnTo>
                <a:lnTo>
                  <a:pt x="130810" y="344170"/>
                </a:lnTo>
                <a:lnTo>
                  <a:pt x="123190" y="345440"/>
                </a:lnTo>
                <a:lnTo>
                  <a:pt x="115570" y="346710"/>
                </a:lnTo>
                <a:lnTo>
                  <a:pt x="107950" y="346710"/>
                </a:lnTo>
                <a:close/>
                <a:moveTo>
                  <a:pt x="102870" y="57150"/>
                </a:moveTo>
                <a:lnTo>
                  <a:pt x="96520" y="57150"/>
                </a:lnTo>
                <a:lnTo>
                  <a:pt x="92710" y="58420"/>
                </a:lnTo>
                <a:lnTo>
                  <a:pt x="90170" y="59690"/>
                </a:lnTo>
                <a:lnTo>
                  <a:pt x="87630" y="59690"/>
                </a:lnTo>
                <a:lnTo>
                  <a:pt x="85090" y="62230"/>
                </a:lnTo>
                <a:lnTo>
                  <a:pt x="82550" y="62230"/>
                </a:lnTo>
                <a:lnTo>
                  <a:pt x="80010" y="64770"/>
                </a:lnTo>
                <a:lnTo>
                  <a:pt x="76200" y="67310"/>
                </a:lnTo>
                <a:lnTo>
                  <a:pt x="73660" y="68580"/>
                </a:lnTo>
                <a:lnTo>
                  <a:pt x="71120" y="71120"/>
                </a:lnTo>
                <a:lnTo>
                  <a:pt x="69850" y="73660"/>
                </a:lnTo>
                <a:lnTo>
                  <a:pt x="67310" y="77470"/>
                </a:lnTo>
                <a:lnTo>
                  <a:pt x="64770" y="80010"/>
                </a:lnTo>
                <a:lnTo>
                  <a:pt x="60960" y="87630"/>
                </a:lnTo>
                <a:lnTo>
                  <a:pt x="57150" y="95250"/>
                </a:lnTo>
                <a:lnTo>
                  <a:pt x="52070" y="104140"/>
                </a:lnTo>
                <a:lnTo>
                  <a:pt x="49530" y="114300"/>
                </a:lnTo>
                <a:lnTo>
                  <a:pt x="45720" y="124460"/>
                </a:lnTo>
                <a:lnTo>
                  <a:pt x="43180" y="137160"/>
                </a:lnTo>
                <a:lnTo>
                  <a:pt x="40640" y="149860"/>
                </a:lnTo>
                <a:lnTo>
                  <a:pt x="38100" y="162560"/>
                </a:lnTo>
                <a:lnTo>
                  <a:pt x="35560" y="177800"/>
                </a:lnTo>
                <a:lnTo>
                  <a:pt x="99060" y="132080"/>
                </a:lnTo>
                <a:lnTo>
                  <a:pt x="116840" y="116840"/>
                </a:lnTo>
                <a:lnTo>
                  <a:pt x="132080" y="105410"/>
                </a:lnTo>
                <a:lnTo>
                  <a:pt x="137160" y="99060"/>
                </a:lnTo>
                <a:lnTo>
                  <a:pt x="143510" y="93980"/>
                </a:lnTo>
                <a:lnTo>
                  <a:pt x="148590" y="88900"/>
                </a:lnTo>
                <a:lnTo>
                  <a:pt x="152400" y="82550"/>
                </a:lnTo>
                <a:lnTo>
                  <a:pt x="151130" y="78740"/>
                </a:lnTo>
                <a:lnTo>
                  <a:pt x="148590" y="76200"/>
                </a:lnTo>
                <a:lnTo>
                  <a:pt x="146050" y="73660"/>
                </a:lnTo>
                <a:lnTo>
                  <a:pt x="143510" y="71120"/>
                </a:lnTo>
                <a:lnTo>
                  <a:pt x="139700" y="69850"/>
                </a:lnTo>
                <a:lnTo>
                  <a:pt x="137160" y="67310"/>
                </a:lnTo>
                <a:lnTo>
                  <a:pt x="130810" y="63500"/>
                </a:lnTo>
                <a:lnTo>
                  <a:pt x="124460" y="60960"/>
                </a:lnTo>
                <a:lnTo>
                  <a:pt x="118110" y="59690"/>
                </a:lnTo>
                <a:lnTo>
                  <a:pt x="110490" y="57150"/>
                </a:lnTo>
                <a:lnTo>
                  <a:pt x="102870" y="57150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387090" y="5361940"/>
            <a:ext cx="262889" cy="356870"/>
          </a:xfrm>
          <a:custGeom>
            <a:avLst/>
            <a:gdLst/>
            <a:ahLst/>
            <a:cxnLst/>
            <a:rect l="l" t="t" r="r" b="b"/>
            <a:pathLst>
              <a:path w="262889" h="356870">
                <a:moveTo>
                  <a:pt x="260350" y="46990"/>
                </a:moveTo>
                <a:lnTo>
                  <a:pt x="252730" y="100330"/>
                </a:lnTo>
                <a:lnTo>
                  <a:pt x="242569" y="157480"/>
                </a:lnTo>
                <a:lnTo>
                  <a:pt x="218440" y="280670"/>
                </a:lnTo>
                <a:lnTo>
                  <a:pt x="217169" y="288290"/>
                </a:lnTo>
                <a:lnTo>
                  <a:pt x="214630" y="295910"/>
                </a:lnTo>
                <a:lnTo>
                  <a:pt x="213360" y="303530"/>
                </a:lnTo>
                <a:lnTo>
                  <a:pt x="210819" y="311150"/>
                </a:lnTo>
                <a:lnTo>
                  <a:pt x="208280" y="318770"/>
                </a:lnTo>
                <a:lnTo>
                  <a:pt x="205740" y="325120"/>
                </a:lnTo>
                <a:lnTo>
                  <a:pt x="201930" y="332740"/>
                </a:lnTo>
                <a:lnTo>
                  <a:pt x="199390" y="340360"/>
                </a:lnTo>
                <a:lnTo>
                  <a:pt x="196850" y="344170"/>
                </a:lnTo>
                <a:lnTo>
                  <a:pt x="196850" y="346710"/>
                </a:lnTo>
                <a:lnTo>
                  <a:pt x="195580" y="347980"/>
                </a:lnTo>
                <a:lnTo>
                  <a:pt x="194310" y="349250"/>
                </a:lnTo>
                <a:lnTo>
                  <a:pt x="193040" y="350520"/>
                </a:lnTo>
                <a:lnTo>
                  <a:pt x="191769" y="351790"/>
                </a:lnTo>
                <a:lnTo>
                  <a:pt x="190500" y="353060"/>
                </a:lnTo>
                <a:lnTo>
                  <a:pt x="189230" y="354330"/>
                </a:lnTo>
                <a:lnTo>
                  <a:pt x="187960" y="355600"/>
                </a:lnTo>
                <a:lnTo>
                  <a:pt x="186690" y="355600"/>
                </a:lnTo>
                <a:lnTo>
                  <a:pt x="185419" y="356870"/>
                </a:lnTo>
                <a:lnTo>
                  <a:pt x="184150" y="356870"/>
                </a:lnTo>
                <a:lnTo>
                  <a:pt x="182880" y="356870"/>
                </a:lnTo>
                <a:lnTo>
                  <a:pt x="180340" y="356870"/>
                </a:lnTo>
                <a:lnTo>
                  <a:pt x="179069" y="356870"/>
                </a:lnTo>
                <a:lnTo>
                  <a:pt x="176530" y="356870"/>
                </a:lnTo>
                <a:lnTo>
                  <a:pt x="173990" y="356870"/>
                </a:lnTo>
                <a:lnTo>
                  <a:pt x="171450" y="354330"/>
                </a:lnTo>
                <a:lnTo>
                  <a:pt x="168910" y="351790"/>
                </a:lnTo>
                <a:lnTo>
                  <a:pt x="166369" y="349250"/>
                </a:lnTo>
                <a:lnTo>
                  <a:pt x="163830" y="345440"/>
                </a:lnTo>
                <a:lnTo>
                  <a:pt x="161290" y="340360"/>
                </a:lnTo>
                <a:lnTo>
                  <a:pt x="158750" y="335280"/>
                </a:lnTo>
                <a:lnTo>
                  <a:pt x="157480" y="330200"/>
                </a:lnTo>
                <a:lnTo>
                  <a:pt x="154940" y="323850"/>
                </a:lnTo>
                <a:lnTo>
                  <a:pt x="151130" y="308610"/>
                </a:lnTo>
                <a:lnTo>
                  <a:pt x="147319" y="292100"/>
                </a:lnTo>
                <a:lnTo>
                  <a:pt x="144780" y="271780"/>
                </a:lnTo>
                <a:lnTo>
                  <a:pt x="135890" y="196850"/>
                </a:lnTo>
                <a:lnTo>
                  <a:pt x="129540" y="125730"/>
                </a:lnTo>
                <a:lnTo>
                  <a:pt x="111760" y="186690"/>
                </a:lnTo>
                <a:lnTo>
                  <a:pt x="80010" y="318770"/>
                </a:lnTo>
                <a:lnTo>
                  <a:pt x="80010" y="321310"/>
                </a:lnTo>
                <a:lnTo>
                  <a:pt x="78740" y="325120"/>
                </a:lnTo>
                <a:lnTo>
                  <a:pt x="77469" y="327660"/>
                </a:lnTo>
                <a:lnTo>
                  <a:pt x="77469" y="330200"/>
                </a:lnTo>
                <a:lnTo>
                  <a:pt x="76200" y="331470"/>
                </a:lnTo>
                <a:lnTo>
                  <a:pt x="74930" y="334010"/>
                </a:lnTo>
                <a:lnTo>
                  <a:pt x="73660" y="335280"/>
                </a:lnTo>
                <a:lnTo>
                  <a:pt x="73660" y="336550"/>
                </a:lnTo>
                <a:lnTo>
                  <a:pt x="72390" y="336550"/>
                </a:lnTo>
                <a:lnTo>
                  <a:pt x="72390" y="339090"/>
                </a:lnTo>
                <a:lnTo>
                  <a:pt x="71119" y="341630"/>
                </a:lnTo>
                <a:lnTo>
                  <a:pt x="69850" y="344170"/>
                </a:lnTo>
                <a:lnTo>
                  <a:pt x="68580" y="345440"/>
                </a:lnTo>
                <a:lnTo>
                  <a:pt x="67310" y="346710"/>
                </a:lnTo>
                <a:lnTo>
                  <a:pt x="67310" y="349250"/>
                </a:lnTo>
                <a:lnTo>
                  <a:pt x="66040" y="349250"/>
                </a:lnTo>
                <a:lnTo>
                  <a:pt x="64769" y="351790"/>
                </a:lnTo>
                <a:lnTo>
                  <a:pt x="63500" y="351790"/>
                </a:lnTo>
                <a:lnTo>
                  <a:pt x="62230" y="353060"/>
                </a:lnTo>
                <a:lnTo>
                  <a:pt x="60960" y="354330"/>
                </a:lnTo>
                <a:lnTo>
                  <a:pt x="59690" y="354330"/>
                </a:lnTo>
                <a:lnTo>
                  <a:pt x="57150" y="355600"/>
                </a:lnTo>
                <a:lnTo>
                  <a:pt x="55880" y="355600"/>
                </a:lnTo>
                <a:lnTo>
                  <a:pt x="54610" y="355600"/>
                </a:lnTo>
                <a:lnTo>
                  <a:pt x="53340" y="355600"/>
                </a:lnTo>
                <a:lnTo>
                  <a:pt x="52069" y="355600"/>
                </a:lnTo>
                <a:lnTo>
                  <a:pt x="50800" y="355600"/>
                </a:lnTo>
                <a:lnTo>
                  <a:pt x="49530" y="354330"/>
                </a:lnTo>
                <a:lnTo>
                  <a:pt x="48260" y="354330"/>
                </a:lnTo>
                <a:lnTo>
                  <a:pt x="48260" y="353060"/>
                </a:lnTo>
                <a:lnTo>
                  <a:pt x="46990" y="351790"/>
                </a:lnTo>
                <a:lnTo>
                  <a:pt x="44450" y="349250"/>
                </a:lnTo>
                <a:lnTo>
                  <a:pt x="43180" y="346710"/>
                </a:lnTo>
                <a:lnTo>
                  <a:pt x="40640" y="342900"/>
                </a:lnTo>
                <a:lnTo>
                  <a:pt x="39369" y="337820"/>
                </a:lnTo>
                <a:lnTo>
                  <a:pt x="36830" y="331470"/>
                </a:lnTo>
                <a:lnTo>
                  <a:pt x="33019" y="318770"/>
                </a:lnTo>
                <a:lnTo>
                  <a:pt x="29210" y="302260"/>
                </a:lnTo>
                <a:lnTo>
                  <a:pt x="26669" y="281940"/>
                </a:lnTo>
                <a:lnTo>
                  <a:pt x="21590" y="260350"/>
                </a:lnTo>
                <a:lnTo>
                  <a:pt x="19050" y="233680"/>
                </a:lnTo>
                <a:lnTo>
                  <a:pt x="15240" y="201930"/>
                </a:lnTo>
                <a:lnTo>
                  <a:pt x="7619" y="127000"/>
                </a:lnTo>
                <a:lnTo>
                  <a:pt x="2540" y="78740"/>
                </a:lnTo>
                <a:lnTo>
                  <a:pt x="1269" y="66040"/>
                </a:lnTo>
                <a:lnTo>
                  <a:pt x="0" y="53340"/>
                </a:lnTo>
                <a:lnTo>
                  <a:pt x="0" y="40640"/>
                </a:lnTo>
                <a:lnTo>
                  <a:pt x="0" y="31750"/>
                </a:lnTo>
                <a:lnTo>
                  <a:pt x="0" y="27940"/>
                </a:lnTo>
                <a:lnTo>
                  <a:pt x="0" y="24130"/>
                </a:lnTo>
                <a:lnTo>
                  <a:pt x="0" y="22860"/>
                </a:lnTo>
                <a:lnTo>
                  <a:pt x="0" y="21590"/>
                </a:lnTo>
                <a:lnTo>
                  <a:pt x="1269" y="20320"/>
                </a:lnTo>
                <a:lnTo>
                  <a:pt x="1269" y="19050"/>
                </a:lnTo>
                <a:lnTo>
                  <a:pt x="1269" y="17780"/>
                </a:lnTo>
                <a:lnTo>
                  <a:pt x="2540" y="16510"/>
                </a:lnTo>
                <a:lnTo>
                  <a:pt x="2540" y="15240"/>
                </a:lnTo>
                <a:lnTo>
                  <a:pt x="2540" y="13970"/>
                </a:lnTo>
                <a:lnTo>
                  <a:pt x="3810" y="12700"/>
                </a:lnTo>
                <a:lnTo>
                  <a:pt x="5080" y="11430"/>
                </a:lnTo>
                <a:lnTo>
                  <a:pt x="5080" y="10160"/>
                </a:lnTo>
                <a:lnTo>
                  <a:pt x="6350" y="8890"/>
                </a:lnTo>
                <a:lnTo>
                  <a:pt x="6350" y="7620"/>
                </a:lnTo>
                <a:lnTo>
                  <a:pt x="7619" y="6350"/>
                </a:lnTo>
                <a:lnTo>
                  <a:pt x="7619" y="5080"/>
                </a:lnTo>
                <a:lnTo>
                  <a:pt x="8890" y="5080"/>
                </a:lnTo>
                <a:lnTo>
                  <a:pt x="10160" y="3810"/>
                </a:lnTo>
                <a:lnTo>
                  <a:pt x="11430" y="3810"/>
                </a:lnTo>
                <a:lnTo>
                  <a:pt x="11430" y="2540"/>
                </a:lnTo>
                <a:lnTo>
                  <a:pt x="12700" y="2540"/>
                </a:lnTo>
                <a:lnTo>
                  <a:pt x="13969" y="1270"/>
                </a:lnTo>
                <a:lnTo>
                  <a:pt x="16510" y="0"/>
                </a:lnTo>
                <a:lnTo>
                  <a:pt x="19050" y="0"/>
                </a:lnTo>
                <a:lnTo>
                  <a:pt x="20319" y="0"/>
                </a:lnTo>
                <a:lnTo>
                  <a:pt x="22860" y="0"/>
                </a:lnTo>
                <a:lnTo>
                  <a:pt x="24130" y="0"/>
                </a:lnTo>
                <a:lnTo>
                  <a:pt x="26669" y="1270"/>
                </a:lnTo>
                <a:lnTo>
                  <a:pt x="27940" y="1270"/>
                </a:lnTo>
                <a:lnTo>
                  <a:pt x="29210" y="2540"/>
                </a:lnTo>
                <a:lnTo>
                  <a:pt x="30480" y="3810"/>
                </a:lnTo>
                <a:lnTo>
                  <a:pt x="31750" y="5080"/>
                </a:lnTo>
                <a:lnTo>
                  <a:pt x="33019" y="6350"/>
                </a:lnTo>
                <a:lnTo>
                  <a:pt x="34290" y="8890"/>
                </a:lnTo>
                <a:lnTo>
                  <a:pt x="35560" y="10160"/>
                </a:lnTo>
                <a:lnTo>
                  <a:pt x="36830" y="12700"/>
                </a:lnTo>
                <a:lnTo>
                  <a:pt x="38100" y="15240"/>
                </a:lnTo>
                <a:lnTo>
                  <a:pt x="38100" y="17780"/>
                </a:lnTo>
                <a:lnTo>
                  <a:pt x="39369" y="20320"/>
                </a:lnTo>
                <a:lnTo>
                  <a:pt x="39369" y="22860"/>
                </a:lnTo>
                <a:lnTo>
                  <a:pt x="40640" y="26670"/>
                </a:lnTo>
                <a:lnTo>
                  <a:pt x="41910" y="36830"/>
                </a:lnTo>
                <a:lnTo>
                  <a:pt x="43180" y="48260"/>
                </a:lnTo>
                <a:lnTo>
                  <a:pt x="43180" y="59690"/>
                </a:lnTo>
                <a:lnTo>
                  <a:pt x="44450" y="73660"/>
                </a:lnTo>
                <a:lnTo>
                  <a:pt x="48260" y="119380"/>
                </a:lnTo>
                <a:lnTo>
                  <a:pt x="59690" y="262890"/>
                </a:lnTo>
                <a:lnTo>
                  <a:pt x="107950" y="36830"/>
                </a:lnTo>
                <a:lnTo>
                  <a:pt x="107950" y="31750"/>
                </a:lnTo>
                <a:lnTo>
                  <a:pt x="109219" y="27940"/>
                </a:lnTo>
                <a:lnTo>
                  <a:pt x="110490" y="25400"/>
                </a:lnTo>
                <a:lnTo>
                  <a:pt x="111760" y="21590"/>
                </a:lnTo>
                <a:lnTo>
                  <a:pt x="113030" y="17780"/>
                </a:lnTo>
                <a:lnTo>
                  <a:pt x="114300" y="15240"/>
                </a:lnTo>
                <a:lnTo>
                  <a:pt x="115569" y="12700"/>
                </a:lnTo>
                <a:lnTo>
                  <a:pt x="116840" y="10160"/>
                </a:lnTo>
                <a:lnTo>
                  <a:pt x="118110" y="8890"/>
                </a:lnTo>
                <a:lnTo>
                  <a:pt x="120650" y="6350"/>
                </a:lnTo>
                <a:lnTo>
                  <a:pt x="121919" y="5080"/>
                </a:lnTo>
                <a:lnTo>
                  <a:pt x="123190" y="3810"/>
                </a:lnTo>
                <a:lnTo>
                  <a:pt x="124460" y="2540"/>
                </a:lnTo>
                <a:lnTo>
                  <a:pt x="127000" y="2540"/>
                </a:lnTo>
                <a:lnTo>
                  <a:pt x="129540" y="1270"/>
                </a:lnTo>
                <a:lnTo>
                  <a:pt x="130810" y="1270"/>
                </a:lnTo>
                <a:lnTo>
                  <a:pt x="133350" y="1270"/>
                </a:lnTo>
                <a:lnTo>
                  <a:pt x="134619" y="2540"/>
                </a:lnTo>
                <a:lnTo>
                  <a:pt x="137160" y="2540"/>
                </a:lnTo>
                <a:lnTo>
                  <a:pt x="138430" y="3810"/>
                </a:lnTo>
                <a:lnTo>
                  <a:pt x="139700" y="5080"/>
                </a:lnTo>
                <a:lnTo>
                  <a:pt x="142240" y="7620"/>
                </a:lnTo>
                <a:lnTo>
                  <a:pt x="143510" y="8890"/>
                </a:lnTo>
                <a:lnTo>
                  <a:pt x="144780" y="11430"/>
                </a:lnTo>
                <a:lnTo>
                  <a:pt x="146050" y="13970"/>
                </a:lnTo>
                <a:lnTo>
                  <a:pt x="147319" y="16510"/>
                </a:lnTo>
                <a:lnTo>
                  <a:pt x="148590" y="20320"/>
                </a:lnTo>
                <a:lnTo>
                  <a:pt x="149860" y="24130"/>
                </a:lnTo>
                <a:lnTo>
                  <a:pt x="151130" y="27940"/>
                </a:lnTo>
                <a:lnTo>
                  <a:pt x="151130" y="31750"/>
                </a:lnTo>
                <a:lnTo>
                  <a:pt x="153669" y="40640"/>
                </a:lnTo>
                <a:lnTo>
                  <a:pt x="166369" y="154940"/>
                </a:lnTo>
                <a:lnTo>
                  <a:pt x="181610" y="280670"/>
                </a:lnTo>
                <a:lnTo>
                  <a:pt x="196850" y="194310"/>
                </a:lnTo>
                <a:lnTo>
                  <a:pt x="223519" y="20320"/>
                </a:lnTo>
                <a:lnTo>
                  <a:pt x="223519" y="17780"/>
                </a:lnTo>
                <a:lnTo>
                  <a:pt x="224790" y="16510"/>
                </a:lnTo>
                <a:lnTo>
                  <a:pt x="224790" y="13970"/>
                </a:lnTo>
                <a:lnTo>
                  <a:pt x="226060" y="12700"/>
                </a:lnTo>
                <a:lnTo>
                  <a:pt x="226060" y="10160"/>
                </a:lnTo>
                <a:lnTo>
                  <a:pt x="227330" y="8890"/>
                </a:lnTo>
                <a:lnTo>
                  <a:pt x="228600" y="7620"/>
                </a:lnTo>
                <a:lnTo>
                  <a:pt x="229869" y="6350"/>
                </a:lnTo>
                <a:lnTo>
                  <a:pt x="231140" y="5080"/>
                </a:lnTo>
                <a:lnTo>
                  <a:pt x="231140" y="3810"/>
                </a:lnTo>
                <a:lnTo>
                  <a:pt x="233680" y="2540"/>
                </a:lnTo>
                <a:lnTo>
                  <a:pt x="234950" y="2540"/>
                </a:lnTo>
                <a:lnTo>
                  <a:pt x="236219" y="1270"/>
                </a:lnTo>
                <a:lnTo>
                  <a:pt x="237490" y="1270"/>
                </a:lnTo>
                <a:lnTo>
                  <a:pt x="240030" y="1270"/>
                </a:lnTo>
                <a:lnTo>
                  <a:pt x="241300" y="1270"/>
                </a:lnTo>
                <a:lnTo>
                  <a:pt x="243840" y="1270"/>
                </a:lnTo>
                <a:lnTo>
                  <a:pt x="245110" y="1270"/>
                </a:lnTo>
                <a:lnTo>
                  <a:pt x="247650" y="2540"/>
                </a:lnTo>
                <a:lnTo>
                  <a:pt x="248919" y="2540"/>
                </a:lnTo>
                <a:lnTo>
                  <a:pt x="250190" y="3810"/>
                </a:lnTo>
                <a:lnTo>
                  <a:pt x="250190" y="3810"/>
                </a:lnTo>
                <a:lnTo>
                  <a:pt x="251460" y="5080"/>
                </a:lnTo>
                <a:lnTo>
                  <a:pt x="252730" y="6350"/>
                </a:lnTo>
                <a:lnTo>
                  <a:pt x="255269" y="7620"/>
                </a:lnTo>
                <a:lnTo>
                  <a:pt x="256540" y="10160"/>
                </a:lnTo>
                <a:lnTo>
                  <a:pt x="257810" y="12700"/>
                </a:lnTo>
                <a:lnTo>
                  <a:pt x="259080" y="15240"/>
                </a:lnTo>
                <a:lnTo>
                  <a:pt x="259080" y="16510"/>
                </a:lnTo>
                <a:lnTo>
                  <a:pt x="260350" y="17780"/>
                </a:lnTo>
                <a:lnTo>
                  <a:pt x="260350" y="19050"/>
                </a:lnTo>
                <a:lnTo>
                  <a:pt x="261619" y="20320"/>
                </a:lnTo>
                <a:lnTo>
                  <a:pt x="261619" y="21590"/>
                </a:lnTo>
                <a:lnTo>
                  <a:pt x="261619" y="22860"/>
                </a:lnTo>
                <a:lnTo>
                  <a:pt x="261619" y="24130"/>
                </a:lnTo>
                <a:lnTo>
                  <a:pt x="262890" y="26670"/>
                </a:lnTo>
                <a:lnTo>
                  <a:pt x="262890" y="26670"/>
                </a:lnTo>
                <a:lnTo>
                  <a:pt x="262890" y="29210"/>
                </a:lnTo>
                <a:lnTo>
                  <a:pt x="262890" y="31750"/>
                </a:lnTo>
                <a:lnTo>
                  <a:pt x="262890" y="31750"/>
                </a:lnTo>
                <a:lnTo>
                  <a:pt x="262890" y="33020"/>
                </a:lnTo>
                <a:lnTo>
                  <a:pt x="262890" y="34290"/>
                </a:lnTo>
                <a:lnTo>
                  <a:pt x="262890" y="36830"/>
                </a:lnTo>
                <a:lnTo>
                  <a:pt x="260350" y="46990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99509" y="5217160"/>
            <a:ext cx="54610" cy="477520"/>
          </a:xfrm>
          <a:custGeom>
            <a:avLst/>
            <a:gdLst/>
            <a:ahLst/>
            <a:cxnLst/>
            <a:rect l="l" t="t" r="r" b="b"/>
            <a:pathLst>
              <a:path w="54610" h="477520">
                <a:moveTo>
                  <a:pt x="30481" y="73660"/>
                </a:moveTo>
                <a:lnTo>
                  <a:pt x="27941" y="73660"/>
                </a:lnTo>
                <a:lnTo>
                  <a:pt x="26671" y="73660"/>
                </a:lnTo>
                <a:lnTo>
                  <a:pt x="24131" y="72390"/>
                </a:lnTo>
                <a:lnTo>
                  <a:pt x="21591" y="71120"/>
                </a:lnTo>
                <a:lnTo>
                  <a:pt x="19050" y="68580"/>
                </a:lnTo>
                <a:lnTo>
                  <a:pt x="16511" y="67310"/>
                </a:lnTo>
                <a:lnTo>
                  <a:pt x="15241" y="66040"/>
                </a:lnTo>
                <a:lnTo>
                  <a:pt x="13971" y="62230"/>
                </a:lnTo>
                <a:lnTo>
                  <a:pt x="11431" y="59690"/>
                </a:lnTo>
                <a:lnTo>
                  <a:pt x="10161" y="57150"/>
                </a:lnTo>
                <a:lnTo>
                  <a:pt x="8891" y="53340"/>
                </a:lnTo>
                <a:lnTo>
                  <a:pt x="7621" y="50800"/>
                </a:lnTo>
                <a:lnTo>
                  <a:pt x="7621" y="49530"/>
                </a:lnTo>
                <a:lnTo>
                  <a:pt x="7621" y="46990"/>
                </a:lnTo>
                <a:lnTo>
                  <a:pt x="7621" y="45720"/>
                </a:lnTo>
                <a:lnTo>
                  <a:pt x="6350" y="44450"/>
                </a:lnTo>
                <a:lnTo>
                  <a:pt x="6350" y="41910"/>
                </a:lnTo>
                <a:lnTo>
                  <a:pt x="6350" y="40640"/>
                </a:lnTo>
                <a:lnTo>
                  <a:pt x="6350" y="36830"/>
                </a:lnTo>
                <a:lnTo>
                  <a:pt x="6350" y="33020"/>
                </a:lnTo>
                <a:lnTo>
                  <a:pt x="6350" y="30480"/>
                </a:lnTo>
                <a:lnTo>
                  <a:pt x="6350" y="29210"/>
                </a:lnTo>
                <a:lnTo>
                  <a:pt x="7621" y="27940"/>
                </a:lnTo>
                <a:lnTo>
                  <a:pt x="7621" y="26670"/>
                </a:lnTo>
                <a:lnTo>
                  <a:pt x="7621" y="24130"/>
                </a:lnTo>
                <a:lnTo>
                  <a:pt x="7621" y="22860"/>
                </a:lnTo>
                <a:lnTo>
                  <a:pt x="8891" y="19050"/>
                </a:lnTo>
                <a:lnTo>
                  <a:pt x="10161" y="16510"/>
                </a:lnTo>
                <a:lnTo>
                  <a:pt x="11431" y="12700"/>
                </a:lnTo>
                <a:lnTo>
                  <a:pt x="13971" y="10160"/>
                </a:lnTo>
                <a:lnTo>
                  <a:pt x="15241" y="7620"/>
                </a:lnTo>
                <a:lnTo>
                  <a:pt x="16511" y="6350"/>
                </a:lnTo>
                <a:lnTo>
                  <a:pt x="19050" y="3810"/>
                </a:lnTo>
                <a:lnTo>
                  <a:pt x="20321" y="2540"/>
                </a:lnTo>
                <a:lnTo>
                  <a:pt x="21591" y="2540"/>
                </a:lnTo>
                <a:lnTo>
                  <a:pt x="22861" y="1270"/>
                </a:lnTo>
                <a:lnTo>
                  <a:pt x="24131" y="1270"/>
                </a:lnTo>
                <a:lnTo>
                  <a:pt x="24131" y="1270"/>
                </a:lnTo>
                <a:lnTo>
                  <a:pt x="25400" y="0"/>
                </a:lnTo>
                <a:lnTo>
                  <a:pt x="27941" y="0"/>
                </a:lnTo>
                <a:lnTo>
                  <a:pt x="30481" y="0"/>
                </a:lnTo>
                <a:lnTo>
                  <a:pt x="33021" y="0"/>
                </a:lnTo>
                <a:lnTo>
                  <a:pt x="34291" y="0"/>
                </a:lnTo>
                <a:lnTo>
                  <a:pt x="35561" y="0"/>
                </a:lnTo>
                <a:lnTo>
                  <a:pt x="36831" y="1270"/>
                </a:lnTo>
                <a:lnTo>
                  <a:pt x="38100" y="1270"/>
                </a:lnTo>
                <a:lnTo>
                  <a:pt x="39371" y="1270"/>
                </a:lnTo>
                <a:lnTo>
                  <a:pt x="40641" y="2540"/>
                </a:lnTo>
                <a:lnTo>
                  <a:pt x="40641" y="2540"/>
                </a:lnTo>
                <a:lnTo>
                  <a:pt x="41911" y="3810"/>
                </a:lnTo>
                <a:lnTo>
                  <a:pt x="44450" y="6350"/>
                </a:lnTo>
                <a:lnTo>
                  <a:pt x="45721" y="7620"/>
                </a:lnTo>
                <a:lnTo>
                  <a:pt x="48261" y="10160"/>
                </a:lnTo>
                <a:lnTo>
                  <a:pt x="49531" y="12700"/>
                </a:lnTo>
                <a:lnTo>
                  <a:pt x="50800" y="16510"/>
                </a:lnTo>
                <a:lnTo>
                  <a:pt x="52071" y="19050"/>
                </a:lnTo>
                <a:lnTo>
                  <a:pt x="53341" y="20320"/>
                </a:lnTo>
                <a:lnTo>
                  <a:pt x="53341" y="22860"/>
                </a:lnTo>
                <a:lnTo>
                  <a:pt x="53341" y="24130"/>
                </a:lnTo>
                <a:lnTo>
                  <a:pt x="53341" y="25400"/>
                </a:lnTo>
                <a:lnTo>
                  <a:pt x="54611" y="27940"/>
                </a:lnTo>
                <a:lnTo>
                  <a:pt x="54611" y="29210"/>
                </a:lnTo>
                <a:lnTo>
                  <a:pt x="54611" y="30480"/>
                </a:lnTo>
                <a:lnTo>
                  <a:pt x="54611" y="33020"/>
                </a:lnTo>
                <a:lnTo>
                  <a:pt x="54611" y="36830"/>
                </a:lnTo>
                <a:lnTo>
                  <a:pt x="54611" y="40640"/>
                </a:lnTo>
                <a:lnTo>
                  <a:pt x="54611" y="44450"/>
                </a:lnTo>
                <a:lnTo>
                  <a:pt x="54611" y="45720"/>
                </a:lnTo>
                <a:lnTo>
                  <a:pt x="53341" y="46990"/>
                </a:lnTo>
                <a:lnTo>
                  <a:pt x="53341" y="49530"/>
                </a:lnTo>
                <a:lnTo>
                  <a:pt x="53341" y="50800"/>
                </a:lnTo>
                <a:lnTo>
                  <a:pt x="53341" y="52070"/>
                </a:lnTo>
                <a:lnTo>
                  <a:pt x="52071" y="53340"/>
                </a:lnTo>
                <a:lnTo>
                  <a:pt x="52071" y="55880"/>
                </a:lnTo>
                <a:lnTo>
                  <a:pt x="50800" y="57150"/>
                </a:lnTo>
                <a:lnTo>
                  <a:pt x="50800" y="58420"/>
                </a:lnTo>
                <a:lnTo>
                  <a:pt x="49531" y="59690"/>
                </a:lnTo>
                <a:lnTo>
                  <a:pt x="48261" y="62230"/>
                </a:lnTo>
                <a:lnTo>
                  <a:pt x="45721" y="66040"/>
                </a:lnTo>
                <a:lnTo>
                  <a:pt x="43181" y="67310"/>
                </a:lnTo>
                <a:lnTo>
                  <a:pt x="41911" y="68580"/>
                </a:lnTo>
                <a:lnTo>
                  <a:pt x="39371" y="71120"/>
                </a:lnTo>
                <a:lnTo>
                  <a:pt x="38100" y="71120"/>
                </a:lnTo>
                <a:lnTo>
                  <a:pt x="38100" y="72390"/>
                </a:lnTo>
                <a:lnTo>
                  <a:pt x="36831" y="72390"/>
                </a:lnTo>
                <a:lnTo>
                  <a:pt x="35561" y="73660"/>
                </a:lnTo>
                <a:lnTo>
                  <a:pt x="34291" y="73660"/>
                </a:lnTo>
                <a:lnTo>
                  <a:pt x="33021" y="73660"/>
                </a:lnTo>
                <a:lnTo>
                  <a:pt x="30481" y="73660"/>
                </a:lnTo>
                <a:close/>
                <a:moveTo>
                  <a:pt x="40641" y="331470"/>
                </a:moveTo>
                <a:lnTo>
                  <a:pt x="40641" y="388620"/>
                </a:lnTo>
                <a:lnTo>
                  <a:pt x="41911" y="445770"/>
                </a:lnTo>
                <a:lnTo>
                  <a:pt x="41911" y="449580"/>
                </a:lnTo>
                <a:lnTo>
                  <a:pt x="40641" y="452120"/>
                </a:lnTo>
                <a:lnTo>
                  <a:pt x="40641" y="455930"/>
                </a:lnTo>
                <a:lnTo>
                  <a:pt x="40641" y="457200"/>
                </a:lnTo>
                <a:lnTo>
                  <a:pt x="40641" y="458470"/>
                </a:lnTo>
                <a:lnTo>
                  <a:pt x="39371" y="459740"/>
                </a:lnTo>
                <a:lnTo>
                  <a:pt x="39371" y="461010"/>
                </a:lnTo>
                <a:lnTo>
                  <a:pt x="39371" y="463550"/>
                </a:lnTo>
                <a:lnTo>
                  <a:pt x="38100" y="463550"/>
                </a:lnTo>
                <a:lnTo>
                  <a:pt x="38100" y="464820"/>
                </a:lnTo>
                <a:lnTo>
                  <a:pt x="36831" y="467360"/>
                </a:lnTo>
                <a:lnTo>
                  <a:pt x="36831" y="467360"/>
                </a:lnTo>
                <a:lnTo>
                  <a:pt x="35561" y="468630"/>
                </a:lnTo>
                <a:lnTo>
                  <a:pt x="35561" y="469900"/>
                </a:lnTo>
                <a:lnTo>
                  <a:pt x="34291" y="471170"/>
                </a:lnTo>
                <a:lnTo>
                  <a:pt x="34291" y="472440"/>
                </a:lnTo>
                <a:lnTo>
                  <a:pt x="33021" y="472440"/>
                </a:lnTo>
                <a:lnTo>
                  <a:pt x="31750" y="473710"/>
                </a:lnTo>
                <a:lnTo>
                  <a:pt x="31750" y="474980"/>
                </a:lnTo>
                <a:lnTo>
                  <a:pt x="30481" y="474980"/>
                </a:lnTo>
                <a:lnTo>
                  <a:pt x="29211" y="474980"/>
                </a:lnTo>
                <a:lnTo>
                  <a:pt x="29211" y="476250"/>
                </a:lnTo>
                <a:lnTo>
                  <a:pt x="27941" y="476250"/>
                </a:lnTo>
                <a:lnTo>
                  <a:pt x="25400" y="477520"/>
                </a:lnTo>
                <a:lnTo>
                  <a:pt x="22861" y="477520"/>
                </a:lnTo>
                <a:lnTo>
                  <a:pt x="21591" y="477520"/>
                </a:lnTo>
                <a:lnTo>
                  <a:pt x="19050" y="477520"/>
                </a:lnTo>
                <a:lnTo>
                  <a:pt x="16511" y="477520"/>
                </a:lnTo>
                <a:lnTo>
                  <a:pt x="15241" y="476250"/>
                </a:lnTo>
                <a:lnTo>
                  <a:pt x="13971" y="476250"/>
                </a:lnTo>
                <a:lnTo>
                  <a:pt x="12700" y="474980"/>
                </a:lnTo>
                <a:lnTo>
                  <a:pt x="12700" y="474980"/>
                </a:lnTo>
                <a:lnTo>
                  <a:pt x="11431" y="474980"/>
                </a:lnTo>
                <a:lnTo>
                  <a:pt x="10161" y="473710"/>
                </a:lnTo>
                <a:lnTo>
                  <a:pt x="10161" y="472440"/>
                </a:lnTo>
                <a:lnTo>
                  <a:pt x="8891" y="472440"/>
                </a:lnTo>
                <a:lnTo>
                  <a:pt x="7621" y="471170"/>
                </a:lnTo>
                <a:lnTo>
                  <a:pt x="7621" y="469900"/>
                </a:lnTo>
                <a:lnTo>
                  <a:pt x="6350" y="468630"/>
                </a:lnTo>
                <a:lnTo>
                  <a:pt x="6350" y="467360"/>
                </a:lnTo>
                <a:lnTo>
                  <a:pt x="5081" y="467360"/>
                </a:lnTo>
                <a:lnTo>
                  <a:pt x="5081" y="464820"/>
                </a:lnTo>
                <a:lnTo>
                  <a:pt x="3811" y="463550"/>
                </a:lnTo>
                <a:lnTo>
                  <a:pt x="3811" y="463550"/>
                </a:lnTo>
                <a:lnTo>
                  <a:pt x="2541" y="461010"/>
                </a:lnTo>
                <a:lnTo>
                  <a:pt x="2541" y="459740"/>
                </a:lnTo>
                <a:lnTo>
                  <a:pt x="2541" y="458470"/>
                </a:lnTo>
                <a:lnTo>
                  <a:pt x="2541" y="457200"/>
                </a:lnTo>
                <a:lnTo>
                  <a:pt x="1271" y="455930"/>
                </a:lnTo>
                <a:lnTo>
                  <a:pt x="1271" y="452120"/>
                </a:lnTo>
                <a:lnTo>
                  <a:pt x="1271" y="449580"/>
                </a:lnTo>
                <a:lnTo>
                  <a:pt x="1271" y="445770"/>
                </a:lnTo>
                <a:lnTo>
                  <a:pt x="0" y="388620"/>
                </a:lnTo>
                <a:lnTo>
                  <a:pt x="0" y="331470"/>
                </a:lnTo>
                <a:lnTo>
                  <a:pt x="0" y="316230"/>
                </a:lnTo>
                <a:lnTo>
                  <a:pt x="0" y="298450"/>
                </a:lnTo>
                <a:lnTo>
                  <a:pt x="1271" y="257810"/>
                </a:lnTo>
                <a:lnTo>
                  <a:pt x="2541" y="236220"/>
                </a:lnTo>
                <a:lnTo>
                  <a:pt x="2541" y="215900"/>
                </a:lnTo>
                <a:lnTo>
                  <a:pt x="3811" y="182880"/>
                </a:lnTo>
                <a:lnTo>
                  <a:pt x="3811" y="179070"/>
                </a:lnTo>
                <a:lnTo>
                  <a:pt x="3811" y="176530"/>
                </a:lnTo>
                <a:lnTo>
                  <a:pt x="3811" y="172720"/>
                </a:lnTo>
                <a:lnTo>
                  <a:pt x="5081" y="170180"/>
                </a:lnTo>
                <a:lnTo>
                  <a:pt x="6350" y="166370"/>
                </a:lnTo>
                <a:lnTo>
                  <a:pt x="6350" y="165100"/>
                </a:lnTo>
                <a:lnTo>
                  <a:pt x="7621" y="161290"/>
                </a:lnTo>
                <a:lnTo>
                  <a:pt x="8891" y="160020"/>
                </a:lnTo>
                <a:lnTo>
                  <a:pt x="10161" y="157480"/>
                </a:lnTo>
                <a:lnTo>
                  <a:pt x="11431" y="156210"/>
                </a:lnTo>
                <a:lnTo>
                  <a:pt x="12700" y="154940"/>
                </a:lnTo>
                <a:lnTo>
                  <a:pt x="12700" y="154940"/>
                </a:lnTo>
                <a:lnTo>
                  <a:pt x="13971" y="153670"/>
                </a:lnTo>
                <a:lnTo>
                  <a:pt x="15241" y="153670"/>
                </a:lnTo>
                <a:lnTo>
                  <a:pt x="15241" y="152400"/>
                </a:lnTo>
                <a:lnTo>
                  <a:pt x="16511" y="152400"/>
                </a:lnTo>
                <a:lnTo>
                  <a:pt x="17781" y="151130"/>
                </a:lnTo>
                <a:lnTo>
                  <a:pt x="19050" y="151130"/>
                </a:lnTo>
                <a:lnTo>
                  <a:pt x="21591" y="149860"/>
                </a:lnTo>
                <a:lnTo>
                  <a:pt x="24131" y="149860"/>
                </a:lnTo>
                <a:lnTo>
                  <a:pt x="26671" y="149860"/>
                </a:lnTo>
                <a:lnTo>
                  <a:pt x="27941" y="151130"/>
                </a:lnTo>
                <a:lnTo>
                  <a:pt x="30481" y="151130"/>
                </a:lnTo>
                <a:lnTo>
                  <a:pt x="31750" y="152400"/>
                </a:lnTo>
                <a:lnTo>
                  <a:pt x="31750" y="152400"/>
                </a:lnTo>
                <a:lnTo>
                  <a:pt x="33021" y="153670"/>
                </a:lnTo>
                <a:lnTo>
                  <a:pt x="34291" y="153670"/>
                </a:lnTo>
                <a:lnTo>
                  <a:pt x="34291" y="154940"/>
                </a:lnTo>
                <a:lnTo>
                  <a:pt x="35561" y="154940"/>
                </a:lnTo>
                <a:lnTo>
                  <a:pt x="36831" y="156210"/>
                </a:lnTo>
                <a:lnTo>
                  <a:pt x="36831" y="157480"/>
                </a:lnTo>
                <a:lnTo>
                  <a:pt x="38100" y="158750"/>
                </a:lnTo>
                <a:lnTo>
                  <a:pt x="38100" y="160020"/>
                </a:lnTo>
                <a:lnTo>
                  <a:pt x="39371" y="160020"/>
                </a:lnTo>
                <a:lnTo>
                  <a:pt x="39371" y="161290"/>
                </a:lnTo>
                <a:lnTo>
                  <a:pt x="40641" y="162560"/>
                </a:lnTo>
                <a:lnTo>
                  <a:pt x="40641" y="165100"/>
                </a:lnTo>
                <a:lnTo>
                  <a:pt x="41911" y="165100"/>
                </a:lnTo>
                <a:lnTo>
                  <a:pt x="41911" y="166370"/>
                </a:lnTo>
                <a:lnTo>
                  <a:pt x="41911" y="167640"/>
                </a:lnTo>
                <a:lnTo>
                  <a:pt x="43181" y="170180"/>
                </a:lnTo>
                <a:lnTo>
                  <a:pt x="43181" y="171450"/>
                </a:lnTo>
                <a:lnTo>
                  <a:pt x="43181" y="172720"/>
                </a:lnTo>
                <a:lnTo>
                  <a:pt x="43181" y="176530"/>
                </a:lnTo>
                <a:lnTo>
                  <a:pt x="44450" y="179070"/>
                </a:lnTo>
                <a:lnTo>
                  <a:pt x="44450" y="182880"/>
                </a:lnTo>
                <a:lnTo>
                  <a:pt x="44450" y="198120"/>
                </a:lnTo>
                <a:lnTo>
                  <a:pt x="43181" y="215900"/>
                </a:lnTo>
                <a:lnTo>
                  <a:pt x="41911" y="257810"/>
                </a:lnTo>
                <a:lnTo>
                  <a:pt x="40641" y="331470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816350" y="5181600"/>
            <a:ext cx="48259" cy="525780"/>
          </a:xfrm>
          <a:custGeom>
            <a:avLst/>
            <a:gdLst/>
            <a:ahLst/>
            <a:cxnLst/>
            <a:rect l="l" t="t" r="r" b="b"/>
            <a:pathLst>
              <a:path w="48259" h="525780">
                <a:moveTo>
                  <a:pt x="45720" y="261620"/>
                </a:moveTo>
                <a:lnTo>
                  <a:pt x="41909" y="420370"/>
                </a:lnTo>
                <a:lnTo>
                  <a:pt x="40640" y="494030"/>
                </a:lnTo>
                <a:lnTo>
                  <a:pt x="40640" y="497840"/>
                </a:lnTo>
                <a:lnTo>
                  <a:pt x="40640" y="501650"/>
                </a:lnTo>
                <a:lnTo>
                  <a:pt x="39370" y="504190"/>
                </a:lnTo>
                <a:lnTo>
                  <a:pt x="39370" y="508000"/>
                </a:lnTo>
                <a:lnTo>
                  <a:pt x="38100" y="510540"/>
                </a:lnTo>
                <a:lnTo>
                  <a:pt x="36830" y="513080"/>
                </a:lnTo>
                <a:lnTo>
                  <a:pt x="35559" y="515620"/>
                </a:lnTo>
                <a:lnTo>
                  <a:pt x="35559" y="518160"/>
                </a:lnTo>
                <a:lnTo>
                  <a:pt x="33020" y="519430"/>
                </a:lnTo>
                <a:lnTo>
                  <a:pt x="31750" y="520700"/>
                </a:lnTo>
                <a:lnTo>
                  <a:pt x="30480" y="521970"/>
                </a:lnTo>
                <a:lnTo>
                  <a:pt x="29209" y="523240"/>
                </a:lnTo>
                <a:lnTo>
                  <a:pt x="26670" y="524510"/>
                </a:lnTo>
                <a:lnTo>
                  <a:pt x="25400" y="524510"/>
                </a:lnTo>
                <a:lnTo>
                  <a:pt x="22859" y="525780"/>
                </a:lnTo>
                <a:lnTo>
                  <a:pt x="20320" y="525780"/>
                </a:lnTo>
                <a:lnTo>
                  <a:pt x="17780" y="525780"/>
                </a:lnTo>
                <a:lnTo>
                  <a:pt x="15240" y="524510"/>
                </a:lnTo>
                <a:lnTo>
                  <a:pt x="13970" y="524510"/>
                </a:lnTo>
                <a:lnTo>
                  <a:pt x="11430" y="523240"/>
                </a:lnTo>
                <a:lnTo>
                  <a:pt x="10159" y="521970"/>
                </a:lnTo>
                <a:lnTo>
                  <a:pt x="8890" y="520700"/>
                </a:lnTo>
                <a:lnTo>
                  <a:pt x="6350" y="519430"/>
                </a:lnTo>
                <a:lnTo>
                  <a:pt x="5080" y="516890"/>
                </a:lnTo>
                <a:lnTo>
                  <a:pt x="3809" y="515620"/>
                </a:lnTo>
                <a:lnTo>
                  <a:pt x="3809" y="513080"/>
                </a:lnTo>
                <a:lnTo>
                  <a:pt x="2540" y="510540"/>
                </a:lnTo>
                <a:lnTo>
                  <a:pt x="1270" y="508000"/>
                </a:lnTo>
                <a:lnTo>
                  <a:pt x="1270" y="504190"/>
                </a:lnTo>
                <a:lnTo>
                  <a:pt x="1270" y="500380"/>
                </a:lnTo>
                <a:lnTo>
                  <a:pt x="0" y="496570"/>
                </a:lnTo>
                <a:lnTo>
                  <a:pt x="0" y="492760"/>
                </a:lnTo>
                <a:lnTo>
                  <a:pt x="2540" y="377190"/>
                </a:lnTo>
                <a:lnTo>
                  <a:pt x="5080" y="261620"/>
                </a:lnTo>
                <a:lnTo>
                  <a:pt x="6350" y="147320"/>
                </a:lnTo>
                <a:lnTo>
                  <a:pt x="6350" y="31750"/>
                </a:lnTo>
                <a:lnTo>
                  <a:pt x="6350" y="27940"/>
                </a:lnTo>
                <a:lnTo>
                  <a:pt x="7620" y="24130"/>
                </a:lnTo>
                <a:lnTo>
                  <a:pt x="7620" y="20320"/>
                </a:lnTo>
                <a:lnTo>
                  <a:pt x="8890" y="17780"/>
                </a:lnTo>
                <a:lnTo>
                  <a:pt x="8890" y="15240"/>
                </a:lnTo>
                <a:lnTo>
                  <a:pt x="10159" y="12700"/>
                </a:lnTo>
                <a:lnTo>
                  <a:pt x="11430" y="10160"/>
                </a:lnTo>
                <a:lnTo>
                  <a:pt x="11430" y="7620"/>
                </a:lnTo>
                <a:lnTo>
                  <a:pt x="12700" y="5080"/>
                </a:lnTo>
                <a:lnTo>
                  <a:pt x="15240" y="3810"/>
                </a:lnTo>
                <a:lnTo>
                  <a:pt x="16509" y="2540"/>
                </a:lnTo>
                <a:lnTo>
                  <a:pt x="17780" y="2540"/>
                </a:lnTo>
                <a:lnTo>
                  <a:pt x="20320" y="1270"/>
                </a:lnTo>
                <a:lnTo>
                  <a:pt x="22859" y="0"/>
                </a:lnTo>
                <a:lnTo>
                  <a:pt x="25400" y="0"/>
                </a:lnTo>
                <a:lnTo>
                  <a:pt x="27940" y="0"/>
                </a:lnTo>
                <a:lnTo>
                  <a:pt x="30480" y="0"/>
                </a:lnTo>
                <a:lnTo>
                  <a:pt x="31750" y="0"/>
                </a:lnTo>
                <a:lnTo>
                  <a:pt x="34290" y="1270"/>
                </a:lnTo>
                <a:lnTo>
                  <a:pt x="36830" y="2540"/>
                </a:lnTo>
                <a:lnTo>
                  <a:pt x="38100" y="2540"/>
                </a:lnTo>
                <a:lnTo>
                  <a:pt x="39370" y="3810"/>
                </a:lnTo>
                <a:lnTo>
                  <a:pt x="41909" y="5080"/>
                </a:lnTo>
                <a:lnTo>
                  <a:pt x="43180" y="7620"/>
                </a:lnTo>
                <a:lnTo>
                  <a:pt x="44450" y="10160"/>
                </a:lnTo>
                <a:lnTo>
                  <a:pt x="44450" y="12700"/>
                </a:lnTo>
                <a:lnTo>
                  <a:pt x="45720" y="15240"/>
                </a:lnTo>
                <a:lnTo>
                  <a:pt x="46990" y="17780"/>
                </a:lnTo>
                <a:lnTo>
                  <a:pt x="46990" y="20320"/>
                </a:lnTo>
                <a:lnTo>
                  <a:pt x="46990" y="24130"/>
                </a:lnTo>
                <a:lnTo>
                  <a:pt x="48259" y="27940"/>
                </a:lnTo>
                <a:lnTo>
                  <a:pt x="48259" y="31750"/>
                </a:lnTo>
                <a:lnTo>
                  <a:pt x="46990" y="147320"/>
                </a:lnTo>
                <a:lnTo>
                  <a:pt x="45720" y="261620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933190" y="5181600"/>
            <a:ext cx="48259" cy="525780"/>
          </a:xfrm>
          <a:custGeom>
            <a:avLst/>
            <a:gdLst/>
            <a:ahLst/>
            <a:cxnLst/>
            <a:rect l="l" t="t" r="r" b="b"/>
            <a:pathLst>
              <a:path w="48259" h="525780">
                <a:moveTo>
                  <a:pt x="45719" y="261620"/>
                </a:moveTo>
                <a:lnTo>
                  <a:pt x="41910" y="420370"/>
                </a:lnTo>
                <a:lnTo>
                  <a:pt x="40640" y="494030"/>
                </a:lnTo>
                <a:lnTo>
                  <a:pt x="40640" y="497840"/>
                </a:lnTo>
                <a:lnTo>
                  <a:pt x="40640" y="501650"/>
                </a:lnTo>
                <a:lnTo>
                  <a:pt x="39369" y="504190"/>
                </a:lnTo>
                <a:lnTo>
                  <a:pt x="38100" y="508000"/>
                </a:lnTo>
                <a:lnTo>
                  <a:pt x="38100" y="510540"/>
                </a:lnTo>
                <a:lnTo>
                  <a:pt x="36830" y="513080"/>
                </a:lnTo>
                <a:lnTo>
                  <a:pt x="35560" y="515620"/>
                </a:lnTo>
                <a:lnTo>
                  <a:pt x="34290" y="518160"/>
                </a:lnTo>
                <a:lnTo>
                  <a:pt x="33019" y="519430"/>
                </a:lnTo>
                <a:lnTo>
                  <a:pt x="31750" y="520700"/>
                </a:lnTo>
                <a:lnTo>
                  <a:pt x="30480" y="521970"/>
                </a:lnTo>
                <a:lnTo>
                  <a:pt x="29210" y="523240"/>
                </a:lnTo>
                <a:lnTo>
                  <a:pt x="26669" y="524510"/>
                </a:lnTo>
                <a:lnTo>
                  <a:pt x="24130" y="524510"/>
                </a:lnTo>
                <a:lnTo>
                  <a:pt x="22860" y="525780"/>
                </a:lnTo>
                <a:lnTo>
                  <a:pt x="20319" y="525780"/>
                </a:lnTo>
                <a:lnTo>
                  <a:pt x="17780" y="525780"/>
                </a:lnTo>
                <a:lnTo>
                  <a:pt x="15240" y="524510"/>
                </a:lnTo>
                <a:lnTo>
                  <a:pt x="13969" y="524510"/>
                </a:lnTo>
                <a:lnTo>
                  <a:pt x="11430" y="523240"/>
                </a:lnTo>
                <a:lnTo>
                  <a:pt x="10160" y="521970"/>
                </a:lnTo>
                <a:lnTo>
                  <a:pt x="7619" y="520700"/>
                </a:lnTo>
                <a:lnTo>
                  <a:pt x="6350" y="519430"/>
                </a:lnTo>
                <a:lnTo>
                  <a:pt x="5080" y="516890"/>
                </a:lnTo>
                <a:lnTo>
                  <a:pt x="3810" y="515620"/>
                </a:lnTo>
                <a:lnTo>
                  <a:pt x="2540" y="513080"/>
                </a:lnTo>
                <a:lnTo>
                  <a:pt x="2540" y="510540"/>
                </a:lnTo>
                <a:lnTo>
                  <a:pt x="1269" y="508000"/>
                </a:lnTo>
                <a:lnTo>
                  <a:pt x="1269" y="504190"/>
                </a:lnTo>
                <a:lnTo>
                  <a:pt x="0" y="500380"/>
                </a:lnTo>
                <a:lnTo>
                  <a:pt x="0" y="496570"/>
                </a:lnTo>
                <a:lnTo>
                  <a:pt x="0" y="492760"/>
                </a:lnTo>
                <a:lnTo>
                  <a:pt x="2540" y="377190"/>
                </a:lnTo>
                <a:lnTo>
                  <a:pt x="5080" y="261620"/>
                </a:lnTo>
                <a:lnTo>
                  <a:pt x="6350" y="147320"/>
                </a:lnTo>
                <a:lnTo>
                  <a:pt x="6350" y="31750"/>
                </a:lnTo>
                <a:lnTo>
                  <a:pt x="6350" y="27940"/>
                </a:lnTo>
                <a:lnTo>
                  <a:pt x="7619" y="24130"/>
                </a:lnTo>
                <a:lnTo>
                  <a:pt x="7619" y="20320"/>
                </a:lnTo>
                <a:lnTo>
                  <a:pt x="7619" y="17780"/>
                </a:lnTo>
                <a:lnTo>
                  <a:pt x="8890" y="15240"/>
                </a:lnTo>
                <a:lnTo>
                  <a:pt x="10160" y="12700"/>
                </a:lnTo>
                <a:lnTo>
                  <a:pt x="10160" y="10160"/>
                </a:lnTo>
                <a:lnTo>
                  <a:pt x="11430" y="7620"/>
                </a:lnTo>
                <a:lnTo>
                  <a:pt x="12700" y="5080"/>
                </a:lnTo>
                <a:lnTo>
                  <a:pt x="13969" y="3810"/>
                </a:lnTo>
                <a:lnTo>
                  <a:pt x="16510" y="2540"/>
                </a:lnTo>
                <a:lnTo>
                  <a:pt x="17780" y="2540"/>
                </a:lnTo>
                <a:lnTo>
                  <a:pt x="20319" y="1270"/>
                </a:lnTo>
                <a:lnTo>
                  <a:pt x="22860" y="0"/>
                </a:lnTo>
                <a:lnTo>
                  <a:pt x="24130" y="0"/>
                </a:lnTo>
                <a:lnTo>
                  <a:pt x="26669" y="0"/>
                </a:lnTo>
                <a:lnTo>
                  <a:pt x="29210" y="0"/>
                </a:lnTo>
                <a:lnTo>
                  <a:pt x="31750" y="0"/>
                </a:lnTo>
                <a:lnTo>
                  <a:pt x="34290" y="1270"/>
                </a:lnTo>
                <a:lnTo>
                  <a:pt x="35560" y="2540"/>
                </a:lnTo>
                <a:lnTo>
                  <a:pt x="38100" y="2540"/>
                </a:lnTo>
                <a:lnTo>
                  <a:pt x="39369" y="3810"/>
                </a:lnTo>
                <a:lnTo>
                  <a:pt x="40640" y="5080"/>
                </a:lnTo>
                <a:lnTo>
                  <a:pt x="43180" y="7620"/>
                </a:lnTo>
                <a:lnTo>
                  <a:pt x="43180" y="10160"/>
                </a:lnTo>
                <a:lnTo>
                  <a:pt x="44450" y="12700"/>
                </a:lnTo>
                <a:lnTo>
                  <a:pt x="45719" y="15240"/>
                </a:lnTo>
                <a:lnTo>
                  <a:pt x="45719" y="17780"/>
                </a:lnTo>
                <a:lnTo>
                  <a:pt x="46990" y="20320"/>
                </a:lnTo>
                <a:lnTo>
                  <a:pt x="46990" y="24130"/>
                </a:lnTo>
                <a:lnTo>
                  <a:pt x="48260" y="27940"/>
                </a:lnTo>
                <a:lnTo>
                  <a:pt x="48260" y="31750"/>
                </a:lnTo>
                <a:lnTo>
                  <a:pt x="46990" y="147320"/>
                </a:lnTo>
                <a:lnTo>
                  <a:pt x="45719" y="261620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156709" y="5361940"/>
            <a:ext cx="262890" cy="356870"/>
          </a:xfrm>
          <a:custGeom>
            <a:avLst/>
            <a:gdLst/>
            <a:ahLst/>
            <a:cxnLst/>
            <a:rect l="l" t="t" r="r" b="b"/>
            <a:pathLst>
              <a:path w="262890" h="356870">
                <a:moveTo>
                  <a:pt x="260351" y="46990"/>
                </a:moveTo>
                <a:lnTo>
                  <a:pt x="251461" y="100330"/>
                </a:lnTo>
                <a:lnTo>
                  <a:pt x="242571" y="157480"/>
                </a:lnTo>
                <a:lnTo>
                  <a:pt x="218441" y="280670"/>
                </a:lnTo>
                <a:lnTo>
                  <a:pt x="217171" y="288290"/>
                </a:lnTo>
                <a:lnTo>
                  <a:pt x="214631" y="295910"/>
                </a:lnTo>
                <a:lnTo>
                  <a:pt x="213361" y="303530"/>
                </a:lnTo>
                <a:lnTo>
                  <a:pt x="210821" y="311150"/>
                </a:lnTo>
                <a:lnTo>
                  <a:pt x="208281" y="318770"/>
                </a:lnTo>
                <a:lnTo>
                  <a:pt x="205741" y="325120"/>
                </a:lnTo>
                <a:lnTo>
                  <a:pt x="201931" y="332740"/>
                </a:lnTo>
                <a:lnTo>
                  <a:pt x="199391" y="340360"/>
                </a:lnTo>
                <a:lnTo>
                  <a:pt x="198121" y="344170"/>
                </a:lnTo>
                <a:lnTo>
                  <a:pt x="196851" y="346710"/>
                </a:lnTo>
                <a:lnTo>
                  <a:pt x="195581" y="347980"/>
                </a:lnTo>
                <a:lnTo>
                  <a:pt x="194311" y="349250"/>
                </a:lnTo>
                <a:lnTo>
                  <a:pt x="193041" y="350520"/>
                </a:lnTo>
                <a:lnTo>
                  <a:pt x="191771" y="351790"/>
                </a:lnTo>
                <a:lnTo>
                  <a:pt x="190501" y="353060"/>
                </a:lnTo>
                <a:lnTo>
                  <a:pt x="189231" y="354330"/>
                </a:lnTo>
                <a:lnTo>
                  <a:pt x="187961" y="355600"/>
                </a:lnTo>
                <a:lnTo>
                  <a:pt x="186691" y="355600"/>
                </a:lnTo>
                <a:lnTo>
                  <a:pt x="185421" y="356870"/>
                </a:lnTo>
                <a:lnTo>
                  <a:pt x="184151" y="356870"/>
                </a:lnTo>
                <a:lnTo>
                  <a:pt x="182881" y="356870"/>
                </a:lnTo>
                <a:lnTo>
                  <a:pt x="180341" y="356870"/>
                </a:lnTo>
                <a:lnTo>
                  <a:pt x="179071" y="356870"/>
                </a:lnTo>
                <a:lnTo>
                  <a:pt x="176531" y="356870"/>
                </a:lnTo>
                <a:lnTo>
                  <a:pt x="173991" y="356870"/>
                </a:lnTo>
                <a:lnTo>
                  <a:pt x="171451" y="354330"/>
                </a:lnTo>
                <a:lnTo>
                  <a:pt x="168911" y="351790"/>
                </a:lnTo>
                <a:lnTo>
                  <a:pt x="166371" y="349250"/>
                </a:lnTo>
                <a:lnTo>
                  <a:pt x="163831" y="345440"/>
                </a:lnTo>
                <a:lnTo>
                  <a:pt x="161291" y="340360"/>
                </a:lnTo>
                <a:lnTo>
                  <a:pt x="158751" y="335280"/>
                </a:lnTo>
                <a:lnTo>
                  <a:pt x="157481" y="330200"/>
                </a:lnTo>
                <a:lnTo>
                  <a:pt x="154941" y="323850"/>
                </a:lnTo>
                <a:lnTo>
                  <a:pt x="151131" y="308610"/>
                </a:lnTo>
                <a:lnTo>
                  <a:pt x="147321" y="292100"/>
                </a:lnTo>
                <a:lnTo>
                  <a:pt x="144781" y="271780"/>
                </a:lnTo>
                <a:lnTo>
                  <a:pt x="135891" y="196850"/>
                </a:lnTo>
                <a:lnTo>
                  <a:pt x="129541" y="125730"/>
                </a:lnTo>
                <a:lnTo>
                  <a:pt x="111761" y="186690"/>
                </a:lnTo>
                <a:lnTo>
                  <a:pt x="80011" y="318770"/>
                </a:lnTo>
                <a:lnTo>
                  <a:pt x="80011" y="321310"/>
                </a:lnTo>
                <a:lnTo>
                  <a:pt x="78741" y="325120"/>
                </a:lnTo>
                <a:lnTo>
                  <a:pt x="77471" y="327660"/>
                </a:lnTo>
                <a:lnTo>
                  <a:pt x="77471" y="330200"/>
                </a:lnTo>
                <a:lnTo>
                  <a:pt x="76201" y="331470"/>
                </a:lnTo>
                <a:lnTo>
                  <a:pt x="74931" y="334010"/>
                </a:lnTo>
                <a:lnTo>
                  <a:pt x="73661" y="335280"/>
                </a:lnTo>
                <a:lnTo>
                  <a:pt x="73661" y="336550"/>
                </a:lnTo>
                <a:lnTo>
                  <a:pt x="72391" y="336550"/>
                </a:lnTo>
                <a:lnTo>
                  <a:pt x="72391" y="339090"/>
                </a:lnTo>
                <a:lnTo>
                  <a:pt x="71121" y="341630"/>
                </a:lnTo>
                <a:lnTo>
                  <a:pt x="69851" y="344170"/>
                </a:lnTo>
                <a:lnTo>
                  <a:pt x="68581" y="345440"/>
                </a:lnTo>
                <a:lnTo>
                  <a:pt x="67311" y="346710"/>
                </a:lnTo>
                <a:lnTo>
                  <a:pt x="67311" y="349250"/>
                </a:lnTo>
                <a:lnTo>
                  <a:pt x="66041" y="349250"/>
                </a:lnTo>
                <a:lnTo>
                  <a:pt x="64771" y="351790"/>
                </a:lnTo>
                <a:lnTo>
                  <a:pt x="63501" y="351790"/>
                </a:lnTo>
                <a:lnTo>
                  <a:pt x="62231" y="353060"/>
                </a:lnTo>
                <a:lnTo>
                  <a:pt x="60961" y="354330"/>
                </a:lnTo>
                <a:lnTo>
                  <a:pt x="59691" y="354330"/>
                </a:lnTo>
                <a:lnTo>
                  <a:pt x="57151" y="355600"/>
                </a:lnTo>
                <a:lnTo>
                  <a:pt x="55881" y="355600"/>
                </a:lnTo>
                <a:lnTo>
                  <a:pt x="54611" y="355600"/>
                </a:lnTo>
                <a:lnTo>
                  <a:pt x="53341" y="355600"/>
                </a:lnTo>
                <a:lnTo>
                  <a:pt x="52071" y="355600"/>
                </a:lnTo>
                <a:lnTo>
                  <a:pt x="50801" y="355600"/>
                </a:lnTo>
                <a:lnTo>
                  <a:pt x="49531" y="354330"/>
                </a:lnTo>
                <a:lnTo>
                  <a:pt x="48261" y="354330"/>
                </a:lnTo>
                <a:lnTo>
                  <a:pt x="48261" y="353060"/>
                </a:lnTo>
                <a:lnTo>
                  <a:pt x="46991" y="351790"/>
                </a:lnTo>
                <a:lnTo>
                  <a:pt x="44451" y="349250"/>
                </a:lnTo>
                <a:lnTo>
                  <a:pt x="43181" y="346710"/>
                </a:lnTo>
                <a:lnTo>
                  <a:pt x="40641" y="342900"/>
                </a:lnTo>
                <a:lnTo>
                  <a:pt x="39371" y="337820"/>
                </a:lnTo>
                <a:lnTo>
                  <a:pt x="36831" y="331470"/>
                </a:lnTo>
                <a:lnTo>
                  <a:pt x="34291" y="318770"/>
                </a:lnTo>
                <a:lnTo>
                  <a:pt x="29211" y="302260"/>
                </a:lnTo>
                <a:lnTo>
                  <a:pt x="26671" y="281940"/>
                </a:lnTo>
                <a:lnTo>
                  <a:pt x="21591" y="260350"/>
                </a:lnTo>
                <a:lnTo>
                  <a:pt x="19050" y="233680"/>
                </a:lnTo>
                <a:lnTo>
                  <a:pt x="15241" y="201930"/>
                </a:lnTo>
                <a:lnTo>
                  <a:pt x="7621" y="127000"/>
                </a:lnTo>
                <a:lnTo>
                  <a:pt x="2541" y="78740"/>
                </a:lnTo>
                <a:lnTo>
                  <a:pt x="1271" y="66040"/>
                </a:lnTo>
                <a:lnTo>
                  <a:pt x="0" y="53340"/>
                </a:lnTo>
                <a:lnTo>
                  <a:pt x="0" y="40640"/>
                </a:lnTo>
                <a:lnTo>
                  <a:pt x="0" y="31750"/>
                </a:lnTo>
                <a:lnTo>
                  <a:pt x="0" y="27940"/>
                </a:lnTo>
                <a:lnTo>
                  <a:pt x="0" y="24130"/>
                </a:lnTo>
                <a:lnTo>
                  <a:pt x="0" y="22860"/>
                </a:lnTo>
                <a:lnTo>
                  <a:pt x="0" y="21590"/>
                </a:lnTo>
                <a:lnTo>
                  <a:pt x="0" y="20320"/>
                </a:lnTo>
                <a:lnTo>
                  <a:pt x="1271" y="19050"/>
                </a:lnTo>
                <a:lnTo>
                  <a:pt x="1271" y="17780"/>
                </a:lnTo>
                <a:lnTo>
                  <a:pt x="1271" y="16510"/>
                </a:lnTo>
                <a:lnTo>
                  <a:pt x="2541" y="15240"/>
                </a:lnTo>
                <a:lnTo>
                  <a:pt x="2541" y="13970"/>
                </a:lnTo>
                <a:lnTo>
                  <a:pt x="3811" y="12700"/>
                </a:lnTo>
                <a:lnTo>
                  <a:pt x="3811" y="11430"/>
                </a:lnTo>
                <a:lnTo>
                  <a:pt x="5081" y="10160"/>
                </a:lnTo>
                <a:lnTo>
                  <a:pt x="5081" y="8890"/>
                </a:lnTo>
                <a:lnTo>
                  <a:pt x="6350" y="7620"/>
                </a:lnTo>
                <a:lnTo>
                  <a:pt x="7621" y="6350"/>
                </a:lnTo>
                <a:lnTo>
                  <a:pt x="7621" y="5080"/>
                </a:lnTo>
                <a:lnTo>
                  <a:pt x="8891" y="5080"/>
                </a:lnTo>
                <a:lnTo>
                  <a:pt x="10161" y="3810"/>
                </a:lnTo>
                <a:lnTo>
                  <a:pt x="10161" y="3810"/>
                </a:lnTo>
                <a:lnTo>
                  <a:pt x="11431" y="2540"/>
                </a:lnTo>
                <a:lnTo>
                  <a:pt x="12700" y="2540"/>
                </a:lnTo>
                <a:lnTo>
                  <a:pt x="13971" y="1270"/>
                </a:lnTo>
                <a:lnTo>
                  <a:pt x="16511" y="0"/>
                </a:lnTo>
                <a:lnTo>
                  <a:pt x="19050" y="0"/>
                </a:lnTo>
                <a:lnTo>
                  <a:pt x="20321" y="0"/>
                </a:lnTo>
                <a:lnTo>
                  <a:pt x="22861" y="0"/>
                </a:lnTo>
                <a:lnTo>
                  <a:pt x="24131" y="0"/>
                </a:lnTo>
                <a:lnTo>
                  <a:pt x="26671" y="1270"/>
                </a:lnTo>
                <a:lnTo>
                  <a:pt x="27941" y="1270"/>
                </a:lnTo>
                <a:lnTo>
                  <a:pt x="29211" y="2540"/>
                </a:lnTo>
                <a:lnTo>
                  <a:pt x="30481" y="3810"/>
                </a:lnTo>
                <a:lnTo>
                  <a:pt x="31750" y="5080"/>
                </a:lnTo>
                <a:lnTo>
                  <a:pt x="33021" y="6350"/>
                </a:lnTo>
                <a:lnTo>
                  <a:pt x="34291" y="8890"/>
                </a:lnTo>
                <a:lnTo>
                  <a:pt x="35561" y="10160"/>
                </a:lnTo>
                <a:lnTo>
                  <a:pt x="36831" y="12700"/>
                </a:lnTo>
                <a:lnTo>
                  <a:pt x="38101" y="15240"/>
                </a:lnTo>
                <a:lnTo>
                  <a:pt x="38101" y="17780"/>
                </a:lnTo>
                <a:lnTo>
                  <a:pt x="39371" y="20320"/>
                </a:lnTo>
                <a:lnTo>
                  <a:pt x="39371" y="22860"/>
                </a:lnTo>
                <a:lnTo>
                  <a:pt x="40641" y="26670"/>
                </a:lnTo>
                <a:lnTo>
                  <a:pt x="41911" y="36830"/>
                </a:lnTo>
                <a:lnTo>
                  <a:pt x="43181" y="48260"/>
                </a:lnTo>
                <a:lnTo>
                  <a:pt x="43181" y="59690"/>
                </a:lnTo>
                <a:lnTo>
                  <a:pt x="44451" y="73660"/>
                </a:lnTo>
                <a:lnTo>
                  <a:pt x="48261" y="119380"/>
                </a:lnTo>
                <a:lnTo>
                  <a:pt x="59691" y="262890"/>
                </a:lnTo>
                <a:lnTo>
                  <a:pt x="107951" y="36830"/>
                </a:lnTo>
                <a:lnTo>
                  <a:pt x="107951" y="31750"/>
                </a:lnTo>
                <a:lnTo>
                  <a:pt x="109221" y="27940"/>
                </a:lnTo>
                <a:lnTo>
                  <a:pt x="110491" y="25400"/>
                </a:lnTo>
                <a:lnTo>
                  <a:pt x="111761" y="21590"/>
                </a:lnTo>
                <a:lnTo>
                  <a:pt x="113031" y="17780"/>
                </a:lnTo>
                <a:lnTo>
                  <a:pt x="114301" y="15240"/>
                </a:lnTo>
                <a:lnTo>
                  <a:pt x="115571" y="12700"/>
                </a:lnTo>
                <a:lnTo>
                  <a:pt x="116841" y="10160"/>
                </a:lnTo>
                <a:lnTo>
                  <a:pt x="118111" y="8890"/>
                </a:lnTo>
                <a:lnTo>
                  <a:pt x="120651" y="6350"/>
                </a:lnTo>
                <a:lnTo>
                  <a:pt x="121921" y="5080"/>
                </a:lnTo>
                <a:lnTo>
                  <a:pt x="123191" y="3810"/>
                </a:lnTo>
                <a:lnTo>
                  <a:pt x="125731" y="2540"/>
                </a:lnTo>
                <a:lnTo>
                  <a:pt x="127001" y="2540"/>
                </a:lnTo>
                <a:lnTo>
                  <a:pt x="129541" y="1270"/>
                </a:lnTo>
                <a:lnTo>
                  <a:pt x="130811" y="1270"/>
                </a:lnTo>
                <a:lnTo>
                  <a:pt x="133351" y="1270"/>
                </a:lnTo>
                <a:lnTo>
                  <a:pt x="134621" y="2540"/>
                </a:lnTo>
                <a:lnTo>
                  <a:pt x="137161" y="2540"/>
                </a:lnTo>
                <a:lnTo>
                  <a:pt x="138431" y="3810"/>
                </a:lnTo>
                <a:lnTo>
                  <a:pt x="139701" y="5080"/>
                </a:lnTo>
                <a:lnTo>
                  <a:pt x="142241" y="7620"/>
                </a:lnTo>
                <a:lnTo>
                  <a:pt x="143511" y="8890"/>
                </a:lnTo>
                <a:lnTo>
                  <a:pt x="144781" y="11430"/>
                </a:lnTo>
                <a:lnTo>
                  <a:pt x="146051" y="13970"/>
                </a:lnTo>
                <a:lnTo>
                  <a:pt x="147321" y="16510"/>
                </a:lnTo>
                <a:lnTo>
                  <a:pt x="148591" y="20320"/>
                </a:lnTo>
                <a:lnTo>
                  <a:pt x="149861" y="24130"/>
                </a:lnTo>
                <a:lnTo>
                  <a:pt x="151131" y="27940"/>
                </a:lnTo>
                <a:lnTo>
                  <a:pt x="152401" y="31750"/>
                </a:lnTo>
                <a:lnTo>
                  <a:pt x="153671" y="40640"/>
                </a:lnTo>
                <a:lnTo>
                  <a:pt x="166371" y="154940"/>
                </a:lnTo>
                <a:lnTo>
                  <a:pt x="181611" y="280670"/>
                </a:lnTo>
                <a:lnTo>
                  <a:pt x="196851" y="194310"/>
                </a:lnTo>
                <a:lnTo>
                  <a:pt x="223521" y="20320"/>
                </a:lnTo>
                <a:lnTo>
                  <a:pt x="223521" y="17780"/>
                </a:lnTo>
                <a:lnTo>
                  <a:pt x="224791" y="16510"/>
                </a:lnTo>
                <a:lnTo>
                  <a:pt x="224791" y="13970"/>
                </a:lnTo>
                <a:lnTo>
                  <a:pt x="226061" y="12700"/>
                </a:lnTo>
                <a:lnTo>
                  <a:pt x="226061" y="10160"/>
                </a:lnTo>
                <a:lnTo>
                  <a:pt x="227331" y="8890"/>
                </a:lnTo>
                <a:lnTo>
                  <a:pt x="228601" y="7620"/>
                </a:lnTo>
                <a:lnTo>
                  <a:pt x="229871" y="6350"/>
                </a:lnTo>
                <a:lnTo>
                  <a:pt x="231141" y="5080"/>
                </a:lnTo>
                <a:lnTo>
                  <a:pt x="231141" y="3810"/>
                </a:lnTo>
                <a:lnTo>
                  <a:pt x="233681" y="2540"/>
                </a:lnTo>
                <a:lnTo>
                  <a:pt x="234951" y="2540"/>
                </a:lnTo>
                <a:lnTo>
                  <a:pt x="236221" y="1270"/>
                </a:lnTo>
                <a:lnTo>
                  <a:pt x="237491" y="1270"/>
                </a:lnTo>
                <a:lnTo>
                  <a:pt x="238761" y="1270"/>
                </a:lnTo>
                <a:lnTo>
                  <a:pt x="241301" y="1270"/>
                </a:lnTo>
                <a:lnTo>
                  <a:pt x="243841" y="1270"/>
                </a:lnTo>
                <a:lnTo>
                  <a:pt x="245111" y="1270"/>
                </a:lnTo>
                <a:lnTo>
                  <a:pt x="247651" y="2540"/>
                </a:lnTo>
                <a:lnTo>
                  <a:pt x="247651" y="2540"/>
                </a:lnTo>
                <a:lnTo>
                  <a:pt x="248921" y="3810"/>
                </a:lnTo>
                <a:lnTo>
                  <a:pt x="250191" y="3810"/>
                </a:lnTo>
                <a:lnTo>
                  <a:pt x="251461" y="5080"/>
                </a:lnTo>
                <a:lnTo>
                  <a:pt x="252731" y="6350"/>
                </a:lnTo>
                <a:lnTo>
                  <a:pt x="254001" y="7620"/>
                </a:lnTo>
                <a:lnTo>
                  <a:pt x="256541" y="10160"/>
                </a:lnTo>
                <a:lnTo>
                  <a:pt x="257811" y="12700"/>
                </a:lnTo>
                <a:lnTo>
                  <a:pt x="259081" y="15240"/>
                </a:lnTo>
                <a:lnTo>
                  <a:pt x="259081" y="16510"/>
                </a:lnTo>
                <a:lnTo>
                  <a:pt x="260351" y="17780"/>
                </a:lnTo>
                <a:lnTo>
                  <a:pt x="260351" y="19050"/>
                </a:lnTo>
                <a:lnTo>
                  <a:pt x="261621" y="20320"/>
                </a:lnTo>
                <a:lnTo>
                  <a:pt x="261621" y="21590"/>
                </a:lnTo>
                <a:lnTo>
                  <a:pt x="261621" y="22860"/>
                </a:lnTo>
                <a:lnTo>
                  <a:pt x="261621" y="24130"/>
                </a:lnTo>
                <a:lnTo>
                  <a:pt x="262891" y="26670"/>
                </a:lnTo>
                <a:lnTo>
                  <a:pt x="262891" y="26670"/>
                </a:lnTo>
                <a:lnTo>
                  <a:pt x="262891" y="29210"/>
                </a:lnTo>
                <a:lnTo>
                  <a:pt x="262891" y="31750"/>
                </a:lnTo>
                <a:lnTo>
                  <a:pt x="262891" y="31750"/>
                </a:lnTo>
                <a:lnTo>
                  <a:pt x="262891" y="33020"/>
                </a:lnTo>
                <a:lnTo>
                  <a:pt x="262891" y="34290"/>
                </a:lnTo>
                <a:lnTo>
                  <a:pt x="262891" y="36830"/>
                </a:lnTo>
                <a:lnTo>
                  <a:pt x="260351" y="46990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450080" y="5360670"/>
            <a:ext cx="205740" cy="346710"/>
          </a:xfrm>
          <a:custGeom>
            <a:avLst/>
            <a:gdLst/>
            <a:ahLst/>
            <a:cxnLst/>
            <a:rect l="l" t="t" r="r" b="b"/>
            <a:pathLst>
              <a:path w="205740" h="346710">
                <a:moveTo>
                  <a:pt x="106680" y="346710"/>
                </a:moveTo>
                <a:lnTo>
                  <a:pt x="95250" y="346710"/>
                </a:lnTo>
                <a:lnTo>
                  <a:pt x="85090" y="345440"/>
                </a:lnTo>
                <a:lnTo>
                  <a:pt x="74930" y="341630"/>
                </a:lnTo>
                <a:lnTo>
                  <a:pt x="64770" y="337820"/>
                </a:lnTo>
                <a:lnTo>
                  <a:pt x="55880" y="332740"/>
                </a:lnTo>
                <a:lnTo>
                  <a:pt x="46990" y="326390"/>
                </a:lnTo>
                <a:lnTo>
                  <a:pt x="39370" y="320040"/>
                </a:lnTo>
                <a:lnTo>
                  <a:pt x="31750" y="311150"/>
                </a:lnTo>
                <a:lnTo>
                  <a:pt x="26670" y="306070"/>
                </a:lnTo>
                <a:lnTo>
                  <a:pt x="24130" y="300990"/>
                </a:lnTo>
                <a:lnTo>
                  <a:pt x="20320" y="294640"/>
                </a:lnTo>
                <a:lnTo>
                  <a:pt x="17780" y="289560"/>
                </a:lnTo>
                <a:lnTo>
                  <a:pt x="13970" y="283210"/>
                </a:lnTo>
                <a:lnTo>
                  <a:pt x="11430" y="276860"/>
                </a:lnTo>
                <a:lnTo>
                  <a:pt x="10160" y="270510"/>
                </a:lnTo>
                <a:lnTo>
                  <a:pt x="7620" y="264160"/>
                </a:lnTo>
                <a:lnTo>
                  <a:pt x="5080" y="256540"/>
                </a:lnTo>
                <a:lnTo>
                  <a:pt x="3810" y="248920"/>
                </a:lnTo>
                <a:lnTo>
                  <a:pt x="2540" y="241300"/>
                </a:lnTo>
                <a:lnTo>
                  <a:pt x="1270" y="233680"/>
                </a:lnTo>
                <a:lnTo>
                  <a:pt x="0" y="217170"/>
                </a:lnTo>
                <a:lnTo>
                  <a:pt x="0" y="199390"/>
                </a:lnTo>
                <a:lnTo>
                  <a:pt x="0" y="179070"/>
                </a:lnTo>
                <a:lnTo>
                  <a:pt x="1270" y="160020"/>
                </a:lnTo>
                <a:lnTo>
                  <a:pt x="2540" y="140970"/>
                </a:lnTo>
                <a:lnTo>
                  <a:pt x="6350" y="123190"/>
                </a:lnTo>
                <a:lnTo>
                  <a:pt x="10160" y="106680"/>
                </a:lnTo>
                <a:lnTo>
                  <a:pt x="13970" y="90170"/>
                </a:lnTo>
                <a:lnTo>
                  <a:pt x="19050" y="76200"/>
                </a:lnTo>
                <a:lnTo>
                  <a:pt x="25400" y="60960"/>
                </a:lnTo>
                <a:lnTo>
                  <a:pt x="29210" y="54610"/>
                </a:lnTo>
                <a:lnTo>
                  <a:pt x="33020" y="46990"/>
                </a:lnTo>
                <a:lnTo>
                  <a:pt x="36830" y="40640"/>
                </a:lnTo>
                <a:lnTo>
                  <a:pt x="40640" y="34290"/>
                </a:lnTo>
                <a:lnTo>
                  <a:pt x="45720" y="27940"/>
                </a:lnTo>
                <a:lnTo>
                  <a:pt x="49530" y="22860"/>
                </a:lnTo>
                <a:lnTo>
                  <a:pt x="54610" y="19050"/>
                </a:lnTo>
                <a:lnTo>
                  <a:pt x="58420" y="15240"/>
                </a:lnTo>
                <a:lnTo>
                  <a:pt x="63500" y="11430"/>
                </a:lnTo>
                <a:lnTo>
                  <a:pt x="68580" y="8890"/>
                </a:lnTo>
                <a:lnTo>
                  <a:pt x="73660" y="6350"/>
                </a:lnTo>
                <a:lnTo>
                  <a:pt x="78740" y="3810"/>
                </a:lnTo>
                <a:lnTo>
                  <a:pt x="83820" y="1270"/>
                </a:lnTo>
                <a:lnTo>
                  <a:pt x="90170" y="1270"/>
                </a:lnTo>
                <a:lnTo>
                  <a:pt x="95250" y="0"/>
                </a:lnTo>
                <a:lnTo>
                  <a:pt x="101600" y="0"/>
                </a:lnTo>
                <a:lnTo>
                  <a:pt x="109220" y="0"/>
                </a:lnTo>
                <a:lnTo>
                  <a:pt x="118110" y="1270"/>
                </a:lnTo>
                <a:lnTo>
                  <a:pt x="125730" y="2540"/>
                </a:lnTo>
                <a:lnTo>
                  <a:pt x="133350" y="3810"/>
                </a:lnTo>
                <a:lnTo>
                  <a:pt x="139700" y="6350"/>
                </a:lnTo>
                <a:lnTo>
                  <a:pt x="146050" y="10160"/>
                </a:lnTo>
                <a:lnTo>
                  <a:pt x="152400" y="13970"/>
                </a:lnTo>
                <a:lnTo>
                  <a:pt x="157480" y="17780"/>
                </a:lnTo>
                <a:lnTo>
                  <a:pt x="161290" y="20320"/>
                </a:lnTo>
                <a:lnTo>
                  <a:pt x="163830" y="22860"/>
                </a:lnTo>
                <a:lnTo>
                  <a:pt x="166370" y="26670"/>
                </a:lnTo>
                <a:lnTo>
                  <a:pt x="168910" y="30480"/>
                </a:lnTo>
                <a:lnTo>
                  <a:pt x="171450" y="33020"/>
                </a:lnTo>
                <a:lnTo>
                  <a:pt x="173990" y="38100"/>
                </a:lnTo>
                <a:lnTo>
                  <a:pt x="175260" y="40640"/>
                </a:lnTo>
                <a:lnTo>
                  <a:pt x="177800" y="45720"/>
                </a:lnTo>
                <a:lnTo>
                  <a:pt x="179070" y="49530"/>
                </a:lnTo>
                <a:lnTo>
                  <a:pt x="180340" y="54610"/>
                </a:lnTo>
                <a:lnTo>
                  <a:pt x="181610" y="59690"/>
                </a:lnTo>
                <a:lnTo>
                  <a:pt x="182880" y="63500"/>
                </a:lnTo>
                <a:lnTo>
                  <a:pt x="182880" y="68580"/>
                </a:lnTo>
                <a:lnTo>
                  <a:pt x="184150" y="73660"/>
                </a:lnTo>
                <a:lnTo>
                  <a:pt x="184150" y="78740"/>
                </a:lnTo>
                <a:lnTo>
                  <a:pt x="184150" y="85090"/>
                </a:lnTo>
                <a:lnTo>
                  <a:pt x="184150" y="88900"/>
                </a:lnTo>
                <a:lnTo>
                  <a:pt x="184150" y="92710"/>
                </a:lnTo>
                <a:lnTo>
                  <a:pt x="182880" y="97790"/>
                </a:lnTo>
                <a:lnTo>
                  <a:pt x="182880" y="100330"/>
                </a:lnTo>
                <a:lnTo>
                  <a:pt x="181610" y="104140"/>
                </a:lnTo>
                <a:lnTo>
                  <a:pt x="180340" y="107950"/>
                </a:lnTo>
                <a:lnTo>
                  <a:pt x="179070" y="111760"/>
                </a:lnTo>
                <a:lnTo>
                  <a:pt x="179070" y="115570"/>
                </a:lnTo>
                <a:lnTo>
                  <a:pt x="176530" y="119380"/>
                </a:lnTo>
                <a:lnTo>
                  <a:pt x="175260" y="121920"/>
                </a:lnTo>
                <a:lnTo>
                  <a:pt x="172720" y="127000"/>
                </a:lnTo>
                <a:lnTo>
                  <a:pt x="171450" y="129540"/>
                </a:lnTo>
                <a:lnTo>
                  <a:pt x="166370" y="137160"/>
                </a:lnTo>
                <a:lnTo>
                  <a:pt x="161290" y="143510"/>
                </a:lnTo>
                <a:lnTo>
                  <a:pt x="157480" y="146050"/>
                </a:lnTo>
                <a:lnTo>
                  <a:pt x="154940" y="149860"/>
                </a:lnTo>
                <a:lnTo>
                  <a:pt x="144780" y="158750"/>
                </a:lnTo>
                <a:lnTo>
                  <a:pt x="116840" y="179070"/>
                </a:lnTo>
                <a:lnTo>
                  <a:pt x="38100" y="236220"/>
                </a:lnTo>
                <a:lnTo>
                  <a:pt x="40640" y="242570"/>
                </a:lnTo>
                <a:lnTo>
                  <a:pt x="43180" y="248920"/>
                </a:lnTo>
                <a:lnTo>
                  <a:pt x="46990" y="254000"/>
                </a:lnTo>
                <a:lnTo>
                  <a:pt x="50800" y="259080"/>
                </a:lnTo>
                <a:lnTo>
                  <a:pt x="54610" y="264160"/>
                </a:lnTo>
                <a:lnTo>
                  <a:pt x="58420" y="269240"/>
                </a:lnTo>
                <a:lnTo>
                  <a:pt x="62230" y="273050"/>
                </a:lnTo>
                <a:lnTo>
                  <a:pt x="67310" y="275590"/>
                </a:lnTo>
                <a:lnTo>
                  <a:pt x="71120" y="279400"/>
                </a:lnTo>
                <a:lnTo>
                  <a:pt x="76200" y="281940"/>
                </a:lnTo>
                <a:lnTo>
                  <a:pt x="80010" y="284480"/>
                </a:lnTo>
                <a:lnTo>
                  <a:pt x="85090" y="285750"/>
                </a:lnTo>
                <a:lnTo>
                  <a:pt x="90170" y="288290"/>
                </a:lnTo>
                <a:lnTo>
                  <a:pt x="96520" y="289560"/>
                </a:lnTo>
                <a:lnTo>
                  <a:pt x="101600" y="289560"/>
                </a:lnTo>
                <a:lnTo>
                  <a:pt x="106680" y="289560"/>
                </a:lnTo>
                <a:lnTo>
                  <a:pt x="110490" y="289560"/>
                </a:lnTo>
                <a:lnTo>
                  <a:pt x="114300" y="289560"/>
                </a:lnTo>
                <a:lnTo>
                  <a:pt x="118110" y="288290"/>
                </a:lnTo>
                <a:lnTo>
                  <a:pt x="123190" y="287020"/>
                </a:lnTo>
                <a:lnTo>
                  <a:pt x="130810" y="285750"/>
                </a:lnTo>
                <a:lnTo>
                  <a:pt x="140970" y="280670"/>
                </a:lnTo>
                <a:lnTo>
                  <a:pt x="146050" y="278130"/>
                </a:lnTo>
                <a:lnTo>
                  <a:pt x="152400" y="275590"/>
                </a:lnTo>
                <a:lnTo>
                  <a:pt x="156210" y="271780"/>
                </a:lnTo>
                <a:lnTo>
                  <a:pt x="161290" y="269240"/>
                </a:lnTo>
                <a:lnTo>
                  <a:pt x="163830" y="265430"/>
                </a:lnTo>
                <a:lnTo>
                  <a:pt x="166370" y="264160"/>
                </a:lnTo>
                <a:lnTo>
                  <a:pt x="167640" y="261620"/>
                </a:lnTo>
                <a:lnTo>
                  <a:pt x="168910" y="259080"/>
                </a:lnTo>
                <a:lnTo>
                  <a:pt x="170180" y="257810"/>
                </a:lnTo>
                <a:lnTo>
                  <a:pt x="171450" y="255270"/>
                </a:lnTo>
                <a:lnTo>
                  <a:pt x="171450" y="254000"/>
                </a:lnTo>
                <a:lnTo>
                  <a:pt x="173990" y="250190"/>
                </a:lnTo>
                <a:lnTo>
                  <a:pt x="175260" y="246380"/>
                </a:lnTo>
                <a:lnTo>
                  <a:pt x="177800" y="242570"/>
                </a:lnTo>
                <a:lnTo>
                  <a:pt x="179070" y="242570"/>
                </a:lnTo>
                <a:lnTo>
                  <a:pt x="179070" y="241300"/>
                </a:lnTo>
                <a:lnTo>
                  <a:pt x="180340" y="240030"/>
                </a:lnTo>
                <a:lnTo>
                  <a:pt x="181610" y="238760"/>
                </a:lnTo>
                <a:lnTo>
                  <a:pt x="181610" y="237490"/>
                </a:lnTo>
                <a:lnTo>
                  <a:pt x="182880" y="237490"/>
                </a:lnTo>
                <a:lnTo>
                  <a:pt x="184150" y="237490"/>
                </a:lnTo>
                <a:lnTo>
                  <a:pt x="185420" y="237490"/>
                </a:lnTo>
                <a:lnTo>
                  <a:pt x="185420" y="236220"/>
                </a:lnTo>
                <a:lnTo>
                  <a:pt x="186690" y="236220"/>
                </a:lnTo>
                <a:lnTo>
                  <a:pt x="189230" y="236220"/>
                </a:lnTo>
                <a:lnTo>
                  <a:pt x="190500" y="237490"/>
                </a:lnTo>
                <a:lnTo>
                  <a:pt x="190500" y="237490"/>
                </a:lnTo>
                <a:lnTo>
                  <a:pt x="191770" y="237490"/>
                </a:lnTo>
                <a:lnTo>
                  <a:pt x="193040" y="237490"/>
                </a:lnTo>
                <a:lnTo>
                  <a:pt x="193040" y="237490"/>
                </a:lnTo>
                <a:lnTo>
                  <a:pt x="194310" y="238760"/>
                </a:lnTo>
                <a:lnTo>
                  <a:pt x="195580" y="238760"/>
                </a:lnTo>
                <a:lnTo>
                  <a:pt x="195580" y="240030"/>
                </a:lnTo>
                <a:lnTo>
                  <a:pt x="196850" y="240030"/>
                </a:lnTo>
                <a:lnTo>
                  <a:pt x="196850" y="241300"/>
                </a:lnTo>
                <a:lnTo>
                  <a:pt x="198120" y="242570"/>
                </a:lnTo>
                <a:lnTo>
                  <a:pt x="198120" y="242570"/>
                </a:lnTo>
                <a:lnTo>
                  <a:pt x="200660" y="245110"/>
                </a:lnTo>
                <a:lnTo>
                  <a:pt x="201930" y="247650"/>
                </a:lnTo>
                <a:lnTo>
                  <a:pt x="201930" y="250190"/>
                </a:lnTo>
                <a:lnTo>
                  <a:pt x="203200" y="251460"/>
                </a:lnTo>
                <a:lnTo>
                  <a:pt x="204470" y="254000"/>
                </a:lnTo>
                <a:lnTo>
                  <a:pt x="204470" y="255270"/>
                </a:lnTo>
                <a:lnTo>
                  <a:pt x="204470" y="256540"/>
                </a:lnTo>
                <a:lnTo>
                  <a:pt x="204470" y="257810"/>
                </a:lnTo>
                <a:lnTo>
                  <a:pt x="205740" y="259080"/>
                </a:lnTo>
                <a:lnTo>
                  <a:pt x="205740" y="260350"/>
                </a:lnTo>
                <a:lnTo>
                  <a:pt x="205740" y="261620"/>
                </a:lnTo>
                <a:lnTo>
                  <a:pt x="205740" y="264160"/>
                </a:lnTo>
                <a:lnTo>
                  <a:pt x="205740" y="264160"/>
                </a:lnTo>
                <a:lnTo>
                  <a:pt x="205740" y="269240"/>
                </a:lnTo>
                <a:lnTo>
                  <a:pt x="204470" y="274320"/>
                </a:lnTo>
                <a:lnTo>
                  <a:pt x="204470" y="276860"/>
                </a:lnTo>
                <a:lnTo>
                  <a:pt x="203200" y="281940"/>
                </a:lnTo>
                <a:lnTo>
                  <a:pt x="201930" y="285750"/>
                </a:lnTo>
                <a:lnTo>
                  <a:pt x="200660" y="290830"/>
                </a:lnTo>
                <a:lnTo>
                  <a:pt x="198120" y="293370"/>
                </a:lnTo>
                <a:lnTo>
                  <a:pt x="196850" y="297180"/>
                </a:lnTo>
                <a:lnTo>
                  <a:pt x="194310" y="300990"/>
                </a:lnTo>
                <a:lnTo>
                  <a:pt x="191770" y="304800"/>
                </a:lnTo>
                <a:lnTo>
                  <a:pt x="187960" y="308610"/>
                </a:lnTo>
                <a:lnTo>
                  <a:pt x="185420" y="312420"/>
                </a:lnTo>
                <a:lnTo>
                  <a:pt x="177800" y="318770"/>
                </a:lnTo>
                <a:lnTo>
                  <a:pt x="168910" y="325120"/>
                </a:lnTo>
                <a:lnTo>
                  <a:pt x="161290" y="330200"/>
                </a:lnTo>
                <a:lnTo>
                  <a:pt x="152400" y="335280"/>
                </a:lnTo>
                <a:lnTo>
                  <a:pt x="144780" y="339090"/>
                </a:lnTo>
                <a:lnTo>
                  <a:pt x="137160" y="341630"/>
                </a:lnTo>
                <a:lnTo>
                  <a:pt x="129540" y="344170"/>
                </a:lnTo>
                <a:lnTo>
                  <a:pt x="121920" y="345440"/>
                </a:lnTo>
                <a:lnTo>
                  <a:pt x="114300" y="346710"/>
                </a:lnTo>
                <a:lnTo>
                  <a:pt x="106680" y="346710"/>
                </a:lnTo>
                <a:close/>
                <a:moveTo>
                  <a:pt x="101600" y="57150"/>
                </a:moveTo>
                <a:lnTo>
                  <a:pt x="95250" y="57150"/>
                </a:lnTo>
                <a:lnTo>
                  <a:pt x="91440" y="58420"/>
                </a:lnTo>
                <a:lnTo>
                  <a:pt x="88900" y="59690"/>
                </a:lnTo>
                <a:lnTo>
                  <a:pt x="86360" y="59690"/>
                </a:lnTo>
                <a:lnTo>
                  <a:pt x="83820" y="62230"/>
                </a:lnTo>
                <a:lnTo>
                  <a:pt x="81280" y="62230"/>
                </a:lnTo>
                <a:lnTo>
                  <a:pt x="78740" y="64770"/>
                </a:lnTo>
                <a:lnTo>
                  <a:pt x="74930" y="67310"/>
                </a:lnTo>
                <a:lnTo>
                  <a:pt x="72390" y="68580"/>
                </a:lnTo>
                <a:lnTo>
                  <a:pt x="69850" y="71120"/>
                </a:lnTo>
                <a:lnTo>
                  <a:pt x="68580" y="73660"/>
                </a:lnTo>
                <a:lnTo>
                  <a:pt x="66040" y="77470"/>
                </a:lnTo>
                <a:lnTo>
                  <a:pt x="63500" y="80010"/>
                </a:lnTo>
                <a:lnTo>
                  <a:pt x="59690" y="87630"/>
                </a:lnTo>
                <a:lnTo>
                  <a:pt x="55880" y="95250"/>
                </a:lnTo>
                <a:lnTo>
                  <a:pt x="50800" y="104140"/>
                </a:lnTo>
                <a:lnTo>
                  <a:pt x="48260" y="114300"/>
                </a:lnTo>
                <a:lnTo>
                  <a:pt x="44450" y="124460"/>
                </a:lnTo>
                <a:lnTo>
                  <a:pt x="41910" y="137160"/>
                </a:lnTo>
                <a:lnTo>
                  <a:pt x="39370" y="149860"/>
                </a:lnTo>
                <a:lnTo>
                  <a:pt x="36830" y="162560"/>
                </a:lnTo>
                <a:lnTo>
                  <a:pt x="34290" y="177800"/>
                </a:lnTo>
                <a:lnTo>
                  <a:pt x="97790" y="132080"/>
                </a:lnTo>
                <a:lnTo>
                  <a:pt x="115570" y="116840"/>
                </a:lnTo>
                <a:lnTo>
                  <a:pt x="130810" y="105410"/>
                </a:lnTo>
                <a:lnTo>
                  <a:pt x="135890" y="99060"/>
                </a:lnTo>
                <a:lnTo>
                  <a:pt x="142240" y="93980"/>
                </a:lnTo>
                <a:lnTo>
                  <a:pt x="147320" y="88900"/>
                </a:lnTo>
                <a:lnTo>
                  <a:pt x="151130" y="82550"/>
                </a:lnTo>
                <a:lnTo>
                  <a:pt x="149860" y="78740"/>
                </a:lnTo>
                <a:lnTo>
                  <a:pt x="147320" y="76200"/>
                </a:lnTo>
                <a:lnTo>
                  <a:pt x="144780" y="73660"/>
                </a:lnTo>
                <a:lnTo>
                  <a:pt x="142240" y="71120"/>
                </a:lnTo>
                <a:lnTo>
                  <a:pt x="138430" y="69850"/>
                </a:lnTo>
                <a:lnTo>
                  <a:pt x="135890" y="67310"/>
                </a:lnTo>
                <a:lnTo>
                  <a:pt x="129540" y="63500"/>
                </a:lnTo>
                <a:lnTo>
                  <a:pt x="123190" y="60960"/>
                </a:lnTo>
                <a:lnTo>
                  <a:pt x="116840" y="59690"/>
                </a:lnTo>
                <a:lnTo>
                  <a:pt x="109220" y="57150"/>
                </a:lnTo>
                <a:lnTo>
                  <a:pt x="101600" y="57150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74870" y="5360670"/>
            <a:ext cx="199390" cy="353060"/>
          </a:xfrm>
          <a:custGeom>
            <a:avLst/>
            <a:gdLst/>
            <a:ahLst/>
            <a:cxnLst/>
            <a:rect l="l" t="t" r="r" b="b"/>
            <a:pathLst>
              <a:path w="199390" h="353060">
                <a:moveTo>
                  <a:pt x="180340" y="353060"/>
                </a:moveTo>
                <a:lnTo>
                  <a:pt x="179070" y="353060"/>
                </a:lnTo>
                <a:lnTo>
                  <a:pt x="179070" y="353060"/>
                </a:lnTo>
                <a:lnTo>
                  <a:pt x="177800" y="353060"/>
                </a:lnTo>
                <a:lnTo>
                  <a:pt x="177800" y="353060"/>
                </a:lnTo>
                <a:lnTo>
                  <a:pt x="176530" y="353060"/>
                </a:lnTo>
                <a:lnTo>
                  <a:pt x="176530" y="351790"/>
                </a:lnTo>
                <a:lnTo>
                  <a:pt x="173990" y="350520"/>
                </a:lnTo>
                <a:lnTo>
                  <a:pt x="172720" y="347980"/>
                </a:lnTo>
                <a:lnTo>
                  <a:pt x="170180" y="345440"/>
                </a:lnTo>
                <a:lnTo>
                  <a:pt x="165100" y="340360"/>
                </a:lnTo>
                <a:lnTo>
                  <a:pt x="161290" y="332740"/>
                </a:lnTo>
                <a:lnTo>
                  <a:pt x="157480" y="327660"/>
                </a:lnTo>
                <a:lnTo>
                  <a:pt x="153670" y="321310"/>
                </a:lnTo>
                <a:lnTo>
                  <a:pt x="152400" y="320040"/>
                </a:lnTo>
                <a:lnTo>
                  <a:pt x="151130" y="316230"/>
                </a:lnTo>
                <a:lnTo>
                  <a:pt x="142240" y="323850"/>
                </a:lnTo>
                <a:lnTo>
                  <a:pt x="133350" y="331470"/>
                </a:lnTo>
                <a:lnTo>
                  <a:pt x="124460" y="336550"/>
                </a:lnTo>
                <a:lnTo>
                  <a:pt x="116840" y="341630"/>
                </a:lnTo>
                <a:lnTo>
                  <a:pt x="109220" y="345440"/>
                </a:lnTo>
                <a:lnTo>
                  <a:pt x="105410" y="346710"/>
                </a:lnTo>
                <a:lnTo>
                  <a:pt x="102870" y="347980"/>
                </a:lnTo>
                <a:lnTo>
                  <a:pt x="100330" y="347980"/>
                </a:lnTo>
                <a:lnTo>
                  <a:pt x="96520" y="349250"/>
                </a:lnTo>
                <a:lnTo>
                  <a:pt x="93980" y="350520"/>
                </a:lnTo>
                <a:lnTo>
                  <a:pt x="91440" y="350520"/>
                </a:lnTo>
                <a:lnTo>
                  <a:pt x="80010" y="349250"/>
                </a:lnTo>
                <a:lnTo>
                  <a:pt x="68580" y="346710"/>
                </a:lnTo>
                <a:lnTo>
                  <a:pt x="58420" y="344170"/>
                </a:lnTo>
                <a:lnTo>
                  <a:pt x="54610" y="341630"/>
                </a:lnTo>
                <a:lnTo>
                  <a:pt x="49530" y="339090"/>
                </a:lnTo>
                <a:lnTo>
                  <a:pt x="44450" y="336550"/>
                </a:lnTo>
                <a:lnTo>
                  <a:pt x="40640" y="332740"/>
                </a:lnTo>
                <a:lnTo>
                  <a:pt x="36830" y="330200"/>
                </a:lnTo>
                <a:lnTo>
                  <a:pt x="33020" y="326390"/>
                </a:lnTo>
                <a:lnTo>
                  <a:pt x="29210" y="322580"/>
                </a:lnTo>
                <a:lnTo>
                  <a:pt x="26670" y="317500"/>
                </a:lnTo>
                <a:lnTo>
                  <a:pt x="22860" y="312420"/>
                </a:lnTo>
                <a:lnTo>
                  <a:pt x="20320" y="307340"/>
                </a:lnTo>
                <a:lnTo>
                  <a:pt x="17780" y="302260"/>
                </a:lnTo>
                <a:lnTo>
                  <a:pt x="15240" y="297180"/>
                </a:lnTo>
                <a:lnTo>
                  <a:pt x="13970" y="290830"/>
                </a:lnTo>
                <a:lnTo>
                  <a:pt x="11430" y="285750"/>
                </a:lnTo>
                <a:lnTo>
                  <a:pt x="7620" y="271780"/>
                </a:lnTo>
                <a:lnTo>
                  <a:pt x="5080" y="257810"/>
                </a:lnTo>
                <a:lnTo>
                  <a:pt x="2540" y="242570"/>
                </a:lnTo>
                <a:lnTo>
                  <a:pt x="1270" y="224790"/>
                </a:lnTo>
                <a:lnTo>
                  <a:pt x="0" y="207010"/>
                </a:lnTo>
                <a:lnTo>
                  <a:pt x="0" y="186690"/>
                </a:lnTo>
                <a:lnTo>
                  <a:pt x="0" y="167640"/>
                </a:lnTo>
                <a:lnTo>
                  <a:pt x="1270" y="149860"/>
                </a:lnTo>
                <a:lnTo>
                  <a:pt x="3810" y="132080"/>
                </a:lnTo>
                <a:lnTo>
                  <a:pt x="6350" y="123190"/>
                </a:lnTo>
                <a:lnTo>
                  <a:pt x="7620" y="115570"/>
                </a:lnTo>
                <a:lnTo>
                  <a:pt x="10160" y="106680"/>
                </a:lnTo>
                <a:lnTo>
                  <a:pt x="12700" y="99060"/>
                </a:lnTo>
                <a:lnTo>
                  <a:pt x="19050" y="83820"/>
                </a:lnTo>
                <a:lnTo>
                  <a:pt x="25400" y="68580"/>
                </a:lnTo>
                <a:lnTo>
                  <a:pt x="34290" y="54610"/>
                </a:lnTo>
                <a:lnTo>
                  <a:pt x="43180" y="41910"/>
                </a:lnTo>
                <a:lnTo>
                  <a:pt x="52070" y="31750"/>
                </a:lnTo>
                <a:lnTo>
                  <a:pt x="57150" y="26670"/>
                </a:lnTo>
                <a:lnTo>
                  <a:pt x="62230" y="21590"/>
                </a:lnTo>
                <a:lnTo>
                  <a:pt x="67310" y="17780"/>
                </a:lnTo>
                <a:lnTo>
                  <a:pt x="72390" y="13970"/>
                </a:lnTo>
                <a:lnTo>
                  <a:pt x="77470" y="11430"/>
                </a:lnTo>
                <a:lnTo>
                  <a:pt x="82550" y="7620"/>
                </a:lnTo>
                <a:lnTo>
                  <a:pt x="87630" y="6350"/>
                </a:lnTo>
                <a:lnTo>
                  <a:pt x="93980" y="3810"/>
                </a:lnTo>
                <a:lnTo>
                  <a:pt x="99060" y="1270"/>
                </a:lnTo>
                <a:lnTo>
                  <a:pt x="105410" y="1270"/>
                </a:lnTo>
                <a:lnTo>
                  <a:pt x="116840" y="0"/>
                </a:lnTo>
                <a:lnTo>
                  <a:pt x="121920" y="0"/>
                </a:lnTo>
                <a:lnTo>
                  <a:pt x="125730" y="1270"/>
                </a:lnTo>
                <a:lnTo>
                  <a:pt x="130810" y="2540"/>
                </a:lnTo>
                <a:lnTo>
                  <a:pt x="135890" y="3810"/>
                </a:lnTo>
                <a:lnTo>
                  <a:pt x="140970" y="6350"/>
                </a:lnTo>
                <a:lnTo>
                  <a:pt x="146050" y="8890"/>
                </a:lnTo>
                <a:lnTo>
                  <a:pt x="151130" y="11430"/>
                </a:lnTo>
                <a:lnTo>
                  <a:pt x="157480" y="15240"/>
                </a:lnTo>
                <a:lnTo>
                  <a:pt x="163830" y="19050"/>
                </a:lnTo>
                <a:lnTo>
                  <a:pt x="168910" y="24130"/>
                </a:lnTo>
                <a:lnTo>
                  <a:pt x="171450" y="26670"/>
                </a:lnTo>
                <a:lnTo>
                  <a:pt x="173990" y="29210"/>
                </a:lnTo>
                <a:lnTo>
                  <a:pt x="176530" y="31750"/>
                </a:lnTo>
                <a:lnTo>
                  <a:pt x="177800" y="34290"/>
                </a:lnTo>
                <a:lnTo>
                  <a:pt x="180340" y="36830"/>
                </a:lnTo>
                <a:lnTo>
                  <a:pt x="181610" y="39370"/>
                </a:lnTo>
                <a:lnTo>
                  <a:pt x="182880" y="41910"/>
                </a:lnTo>
                <a:lnTo>
                  <a:pt x="182880" y="45720"/>
                </a:lnTo>
                <a:lnTo>
                  <a:pt x="184150" y="48260"/>
                </a:lnTo>
                <a:lnTo>
                  <a:pt x="184150" y="52070"/>
                </a:lnTo>
                <a:lnTo>
                  <a:pt x="185420" y="54610"/>
                </a:lnTo>
                <a:lnTo>
                  <a:pt x="185420" y="57150"/>
                </a:lnTo>
                <a:lnTo>
                  <a:pt x="185420" y="59690"/>
                </a:lnTo>
                <a:lnTo>
                  <a:pt x="185420" y="59690"/>
                </a:lnTo>
                <a:lnTo>
                  <a:pt x="185420" y="60960"/>
                </a:lnTo>
                <a:lnTo>
                  <a:pt x="184150" y="62230"/>
                </a:lnTo>
                <a:lnTo>
                  <a:pt x="184150" y="63500"/>
                </a:lnTo>
                <a:lnTo>
                  <a:pt x="184150" y="66040"/>
                </a:lnTo>
                <a:lnTo>
                  <a:pt x="184150" y="67310"/>
                </a:lnTo>
                <a:lnTo>
                  <a:pt x="182880" y="69850"/>
                </a:lnTo>
                <a:lnTo>
                  <a:pt x="181610" y="71120"/>
                </a:lnTo>
                <a:lnTo>
                  <a:pt x="181610" y="72390"/>
                </a:lnTo>
                <a:lnTo>
                  <a:pt x="180340" y="76200"/>
                </a:lnTo>
                <a:lnTo>
                  <a:pt x="180340" y="80010"/>
                </a:lnTo>
                <a:lnTo>
                  <a:pt x="179070" y="88900"/>
                </a:lnTo>
                <a:lnTo>
                  <a:pt x="179070" y="100330"/>
                </a:lnTo>
                <a:lnTo>
                  <a:pt x="177800" y="113030"/>
                </a:lnTo>
                <a:lnTo>
                  <a:pt x="176530" y="184150"/>
                </a:lnTo>
                <a:lnTo>
                  <a:pt x="176530" y="203200"/>
                </a:lnTo>
                <a:lnTo>
                  <a:pt x="177800" y="219710"/>
                </a:lnTo>
                <a:lnTo>
                  <a:pt x="177800" y="226060"/>
                </a:lnTo>
                <a:lnTo>
                  <a:pt x="177800" y="233680"/>
                </a:lnTo>
                <a:lnTo>
                  <a:pt x="179070" y="240030"/>
                </a:lnTo>
                <a:lnTo>
                  <a:pt x="180340" y="246380"/>
                </a:lnTo>
                <a:lnTo>
                  <a:pt x="180340" y="250190"/>
                </a:lnTo>
                <a:lnTo>
                  <a:pt x="181610" y="254000"/>
                </a:lnTo>
                <a:lnTo>
                  <a:pt x="184150" y="266700"/>
                </a:lnTo>
                <a:lnTo>
                  <a:pt x="193040" y="302260"/>
                </a:lnTo>
                <a:lnTo>
                  <a:pt x="198120" y="318770"/>
                </a:lnTo>
                <a:lnTo>
                  <a:pt x="199390" y="323850"/>
                </a:lnTo>
                <a:lnTo>
                  <a:pt x="199390" y="326390"/>
                </a:lnTo>
                <a:lnTo>
                  <a:pt x="199390" y="327660"/>
                </a:lnTo>
                <a:lnTo>
                  <a:pt x="199390" y="328930"/>
                </a:lnTo>
                <a:lnTo>
                  <a:pt x="199390" y="330200"/>
                </a:lnTo>
                <a:lnTo>
                  <a:pt x="198120" y="331470"/>
                </a:lnTo>
                <a:lnTo>
                  <a:pt x="198120" y="332740"/>
                </a:lnTo>
                <a:lnTo>
                  <a:pt x="198120" y="334010"/>
                </a:lnTo>
                <a:lnTo>
                  <a:pt x="198120" y="336550"/>
                </a:lnTo>
                <a:lnTo>
                  <a:pt x="196850" y="339090"/>
                </a:lnTo>
                <a:lnTo>
                  <a:pt x="195580" y="341630"/>
                </a:lnTo>
                <a:lnTo>
                  <a:pt x="194310" y="342900"/>
                </a:lnTo>
                <a:lnTo>
                  <a:pt x="193040" y="345440"/>
                </a:lnTo>
                <a:lnTo>
                  <a:pt x="191770" y="347980"/>
                </a:lnTo>
                <a:lnTo>
                  <a:pt x="190500" y="349250"/>
                </a:lnTo>
                <a:lnTo>
                  <a:pt x="189230" y="350520"/>
                </a:lnTo>
                <a:lnTo>
                  <a:pt x="186690" y="351790"/>
                </a:lnTo>
                <a:lnTo>
                  <a:pt x="185420" y="353060"/>
                </a:lnTo>
                <a:lnTo>
                  <a:pt x="182880" y="353060"/>
                </a:lnTo>
                <a:lnTo>
                  <a:pt x="181610" y="353060"/>
                </a:lnTo>
                <a:lnTo>
                  <a:pt x="180340" y="353060"/>
                </a:lnTo>
                <a:close/>
                <a:moveTo>
                  <a:pt x="137160" y="132080"/>
                </a:moveTo>
                <a:lnTo>
                  <a:pt x="137160" y="125730"/>
                </a:lnTo>
                <a:lnTo>
                  <a:pt x="137160" y="118110"/>
                </a:lnTo>
                <a:lnTo>
                  <a:pt x="137160" y="110490"/>
                </a:lnTo>
                <a:lnTo>
                  <a:pt x="138430" y="102870"/>
                </a:lnTo>
                <a:lnTo>
                  <a:pt x="140970" y="68580"/>
                </a:lnTo>
                <a:lnTo>
                  <a:pt x="137160" y="66040"/>
                </a:lnTo>
                <a:lnTo>
                  <a:pt x="134620" y="63500"/>
                </a:lnTo>
                <a:lnTo>
                  <a:pt x="128270" y="59690"/>
                </a:lnTo>
                <a:lnTo>
                  <a:pt x="125730" y="58420"/>
                </a:lnTo>
                <a:lnTo>
                  <a:pt x="123190" y="57150"/>
                </a:lnTo>
                <a:lnTo>
                  <a:pt x="121920" y="57150"/>
                </a:lnTo>
                <a:lnTo>
                  <a:pt x="120650" y="57150"/>
                </a:lnTo>
                <a:lnTo>
                  <a:pt x="119380" y="57150"/>
                </a:lnTo>
                <a:lnTo>
                  <a:pt x="119380" y="57150"/>
                </a:lnTo>
                <a:lnTo>
                  <a:pt x="115570" y="57150"/>
                </a:lnTo>
                <a:lnTo>
                  <a:pt x="111760" y="57150"/>
                </a:lnTo>
                <a:lnTo>
                  <a:pt x="107950" y="58420"/>
                </a:lnTo>
                <a:lnTo>
                  <a:pt x="104140" y="59690"/>
                </a:lnTo>
                <a:lnTo>
                  <a:pt x="100330" y="60960"/>
                </a:lnTo>
                <a:lnTo>
                  <a:pt x="96520" y="62230"/>
                </a:lnTo>
                <a:lnTo>
                  <a:pt x="92710" y="64770"/>
                </a:lnTo>
                <a:lnTo>
                  <a:pt x="88900" y="67310"/>
                </a:lnTo>
                <a:lnTo>
                  <a:pt x="86360" y="69850"/>
                </a:lnTo>
                <a:lnTo>
                  <a:pt x="82550" y="72390"/>
                </a:lnTo>
                <a:lnTo>
                  <a:pt x="78740" y="76200"/>
                </a:lnTo>
                <a:lnTo>
                  <a:pt x="76200" y="78740"/>
                </a:lnTo>
                <a:lnTo>
                  <a:pt x="69850" y="87630"/>
                </a:lnTo>
                <a:lnTo>
                  <a:pt x="63500" y="97790"/>
                </a:lnTo>
                <a:lnTo>
                  <a:pt x="58420" y="107950"/>
                </a:lnTo>
                <a:lnTo>
                  <a:pt x="53340" y="118110"/>
                </a:lnTo>
                <a:lnTo>
                  <a:pt x="49530" y="129540"/>
                </a:lnTo>
                <a:lnTo>
                  <a:pt x="45720" y="139700"/>
                </a:lnTo>
                <a:lnTo>
                  <a:pt x="43180" y="152400"/>
                </a:lnTo>
                <a:lnTo>
                  <a:pt x="41910" y="163830"/>
                </a:lnTo>
                <a:lnTo>
                  <a:pt x="40640" y="176530"/>
                </a:lnTo>
                <a:lnTo>
                  <a:pt x="40640" y="189230"/>
                </a:lnTo>
                <a:lnTo>
                  <a:pt x="40640" y="201930"/>
                </a:lnTo>
                <a:lnTo>
                  <a:pt x="40640" y="213360"/>
                </a:lnTo>
                <a:lnTo>
                  <a:pt x="41910" y="224790"/>
                </a:lnTo>
                <a:lnTo>
                  <a:pt x="43180" y="234950"/>
                </a:lnTo>
                <a:lnTo>
                  <a:pt x="45720" y="245110"/>
                </a:lnTo>
                <a:lnTo>
                  <a:pt x="46990" y="254000"/>
                </a:lnTo>
                <a:lnTo>
                  <a:pt x="48260" y="257810"/>
                </a:lnTo>
                <a:lnTo>
                  <a:pt x="49530" y="261620"/>
                </a:lnTo>
                <a:lnTo>
                  <a:pt x="50800" y="264160"/>
                </a:lnTo>
                <a:lnTo>
                  <a:pt x="52070" y="267970"/>
                </a:lnTo>
                <a:lnTo>
                  <a:pt x="54610" y="271780"/>
                </a:lnTo>
                <a:lnTo>
                  <a:pt x="55880" y="274320"/>
                </a:lnTo>
                <a:lnTo>
                  <a:pt x="57150" y="276860"/>
                </a:lnTo>
                <a:lnTo>
                  <a:pt x="59690" y="279400"/>
                </a:lnTo>
                <a:lnTo>
                  <a:pt x="60960" y="281940"/>
                </a:lnTo>
                <a:lnTo>
                  <a:pt x="63500" y="284480"/>
                </a:lnTo>
                <a:lnTo>
                  <a:pt x="66040" y="285750"/>
                </a:lnTo>
                <a:lnTo>
                  <a:pt x="67310" y="288290"/>
                </a:lnTo>
                <a:lnTo>
                  <a:pt x="69850" y="289560"/>
                </a:lnTo>
                <a:lnTo>
                  <a:pt x="72390" y="290830"/>
                </a:lnTo>
                <a:lnTo>
                  <a:pt x="74930" y="292100"/>
                </a:lnTo>
                <a:lnTo>
                  <a:pt x="77470" y="292100"/>
                </a:lnTo>
                <a:lnTo>
                  <a:pt x="80010" y="293370"/>
                </a:lnTo>
                <a:lnTo>
                  <a:pt x="82550" y="293370"/>
                </a:lnTo>
                <a:lnTo>
                  <a:pt x="88900" y="293370"/>
                </a:lnTo>
                <a:lnTo>
                  <a:pt x="93980" y="293370"/>
                </a:lnTo>
                <a:lnTo>
                  <a:pt x="97790" y="293370"/>
                </a:lnTo>
                <a:lnTo>
                  <a:pt x="102870" y="292100"/>
                </a:lnTo>
                <a:lnTo>
                  <a:pt x="106680" y="290830"/>
                </a:lnTo>
                <a:lnTo>
                  <a:pt x="111760" y="289560"/>
                </a:lnTo>
                <a:lnTo>
                  <a:pt x="115570" y="288290"/>
                </a:lnTo>
                <a:lnTo>
                  <a:pt x="119380" y="285750"/>
                </a:lnTo>
                <a:lnTo>
                  <a:pt x="121920" y="283210"/>
                </a:lnTo>
                <a:lnTo>
                  <a:pt x="124460" y="280670"/>
                </a:lnTo>
                <a:lnTo>
                  <a:pt x="127000" y="279400"/>
                </a:lnTo>
                <a:lnTo>
                  <a:pt x="129540" y="276860"/>
                </a:lnTo>
                <a:lnTo>
                  <a:pt x="132080" y="274320"/>
                </a:lnTo>
                <a:lnTo>
                  <a:pt x="137160" y="266700"/>
                </a:lnTo>
                <a:lnTo>
                  <a:pt x="143510" y="259080"/>
                </a:lnTo>
                <a:lnTo>
                  <a:pt x="140970" y="219710"/>
                </a:lnTo>
                <a:lnTo>
                  <a:pt x="138430" y="185420"/>
                </a:lnTo>
                <a:lnTo>
                  <a:pt x="137160" y="156210"/>
                </a:lnTo>
                <a:lnTo>
                  <a:pt x="137160" y="132080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894580" y="5248910"/>
            <a:ext cx="173990" cy="464820"/>
          </a:xfrm>
          <a:custGeom>
            <a:avLst/>
            <a:gdLst/>
            <a:ahLst/>
            <a:cxnLst/>
            <a:rect l="l" t="t" r="r" b="b"/>
            <a:pathLst>
              <a:path w="173990" h="464820">
                <a:moveTo>
                  <a:pt x="154940" y="172720"/>
                </a:moveTo>
                <a:lnTo>
                  <a:pt x="143510" y="172720"/>
                </a:lnTo>
                <a:lnTo>
                  <a:pt x="133350" y="172720"/>
                </a:lnTo>
                <a:lnTo>
                  <a:pt x="130810" y="172720"/>
                </a:lnTo>
                <a:lnTo>
                  <a:pt x="124460" y="173990"/>
                </a:lnTo>
                <a:lnTo>
                  <a:pt x="105410" y="176530"/>
                </a:lnTo>
                <a:lnTo>
                  <a:pt x="109220" y="364490"/>
                </a:lnTo>
                <a:lnTo>
                  <a:pt x="109220" y="379730"/>
                </a:lnTo>
                <a:lnTo>
                  <a:pt x="110490" y="394970"/>
                </a:lnTo>
                <a:lnTo>
                  <a:pt x="109220" y="411480"/>
                </a:lnTo>
                <a:lnTo>
                  <a:pt x="109220" y="425450"/>
                </a:lnTo>
                <a:lnTo>
                  <a:pt x="107950" y="431800"/>
                </a:lnTo>
                <a:lnTo>
                  <a:pt x="106680" y="438150"/>
                </a:lnTo>
                <a:lnTo>
                  <a:pt x="106680" y="443230"/>
                </a:lnTo>
                <a:lnTo>
                  <a:pt x="104140" y="448310"/>
                </a:lnTo>
                <a:lnTo>
                  <a:pt x="102870" y="452120"/>
                </a:lnTo>
                <a:lnTo>
                  <a:pt x="101600" y="454660"/>
                </a:lnTo>
                <a:lnTo>
                  <a:pt x="100330" y="458470"/>
                </a:lnTo>
                <a:lnTo>
                  <a:pt x="97790" y="459740"/>
                </a:lnTo>
                <a:lnTo>
                  <a:pt x="95250" y="462280"/>
                </a:lnTo>
                <a:lnTo>
                  <a:pt x="92710" y="463550"/>
                </a:lnTo>
                <a:lnTo>
                  <a:pt x="90170" y="464820"/>
                </a:lnTo>
                <a:lnTo>
                  <a:pt x="87630" y="464820"/>
                </a:lnTo>
                <a:lnTo>
                  <a:pt x="85090" y="464820"/>
                </a:lnTo>
                <a:lnTo>
                  <a:pt x="83820" y="464820"/>
                </a:lnTo>
                <a:lnTo>
                  <a:pt x="82550" y="463550"/>
                </a:lnTo>
                <a:lnTo>
                  <a:pt x="80010" y="462280"/>
                </a:lnTo>
                <a:lnTo>
                  <a:pt x="78740" y="462280"/>
                </a:lnTo>
                <a:lnTo>
                  <a:pt x="76200" y="459740"/>
                </a:lnTo>
                <a:lnTo>
                  <a:pt x="74930" y="458470"/>
                </a:lnTo>
                <a:lnTo>
                  <a:pt x="73660" y="457200"/>
                </a:lnTo>
                <a:lnTo>
                  <a:pt x="72390" y="454660"/>
                </a:lnTo>
                <a:lnTo>
                  <a:pt x="71120" y="452120"/>
                </a:lnTo>
                <a:lnTo>
                  <a:pt x="69850" y="450850"/>
                </a:lnTo>
                <a:lnTo>
                  <a:pt x="69850" y="449580"/>
                </a:lnTo>
                <a:lnTo>
                  <a:pt x="69850" y="448310"/>
                </a:lnTo>
                <a:lnTo>
                  <a:pt x="68580" y="447040"/>
                </a:lnTo>
                <a:lnTo>
                  <a:pt x="68580" y="445770"/>
                </a:lnTo>
                <a:lnTo>
                  <a:pt x="68580" y="444500"/>
                </a:lnTo>
                <a:lnTo>
                  <a:pt x="68580" y="443230"/>
                </a:lnTo>
                <a:lnTo>
                  <a:pt x="67310" y="441960"/>
                </a:lnTo>
                <a:lnTo>
                  <a:pt x="67310" y="440690"/>
                </a:lnTo>
                <a:lnTo>
                  <a:pt x="67310" y="439420"/>
                </a:lnTo>
                <a:lnTo>
                  <a:pt x="67310" y="438150"/>
                </a:lnTo>
                <a:lnTo>
                  <a:pt x="67310" y="435610"/>
                </a:lnTo>
                <a:lnTo>
                  <a:pt x="68580" y="400050"/>
                </a:lnTo>
                <a:lnTo>
                  <a:pt x="68580" y="363220"/>
                </a:lnTo>
                <a:lnTo>
                  <a:pt x="64770" y="177800"/>
                </a:lnTo>
                <a:lnTo>
                  <a:pt x="55880" y="176530"/>
                </a:lnTo>
                <a:lnTo>
                  <a:pt x="45720" y="176530"/>
                </a:lnTo>
                <a:lnTo>
                  <a:pt x="19050" y="172720"/>
                </a:lnTo>
                <a:lnTo>
                  <a:pt x="16510" y="172720"/>
                </a:lnTo>
                <a:lnTo>
                  <a:pt x="13970" y="171450"/>
                </a:lnTo>
                <a:lnTo>
                  <a:pt x="12700" y="171450"/>
                </a:lnTo>
                <a:lnTo>
                  <a:pt x="10160" y="168910"/>
                </a:lnTo>
                <a:lnTo>
                  <a:pt x="8890" y="167640"/>
                </a:lnTo>
                <a:lnTo>
                  <a:pt x="7620" y="166370"/>
                </a:lnTo>
                <a:lnTo>
                  <a:pt x="6350" y="165100"/>
                </a:lnTo>
                <a:lnTo>
                  <a:pt x="5080" y="162560"/>
                </a:lnTo>
                <a:lnTo>
                  <a:pt x="3810" y="161290"/>
                </a:lnTo>
                <a:lnTo>
                  <a:pt x="2540" y="158750"/>
                </a:lnTo>
                <a:lnTo>
                  <a:pt x="1270" y="156210"/>
                </a:lnTo>
                <a:lnTo>
                  <a:pt x="1270" y="153670"/>
                </a:lnTo>
                <a:lnTo>
                  <a:pt x="1270" y="151130"/>
                </a:lnTo>
                <a:lnTo>
                  <a:pt x="0" y="147320"/>
                </a:lnTo>
                <a:lnTo>
                  <a:pt x="0" y="144780"/>
                </a:lnTo>
                <a:lnTo>
                  <a:pt x="0" y="140970"/>
                </a:lnTo>
                <a:lnTo>
                  <a:pt x="0" y="137160"/>
                </a:lnTo>
                <a:lnTo>
                  <a:pt x="0" y="134620"/>
                </a:lnTo>
                <a:lnTo>
                  <a:pt x="1270" y="130810"/>
                </a:lnTo>
                <a:lnTo>
                  <a:pt x="1270" y="128270"/>
                </a:lnTo>
                <a:lnTo>
                  <a:pt x="2540" y="125730"/>
                </a:lnTo>
                <a:lnTo>
                  <a:pt x="3810" y="123190"/>
                </a:lnTo>
                <a:lnTo>
                  <a:pt x="3810" y="119380"/>
                </a:lnTo>
                <a:lnTo>
                  <a:pt x="6350" y="118110"/>
                </a:lnTo>
                <a:lnTo>
                  <a:pt x="6350" y="116840"/>
                </a:lnTo>
                <a:lnTo>
                  <a:pt x="7620" y="115570"/>
                </a:lnTo>
                <a:lnTo>
                  <a:pt x="7620" y="114300"/>
                </a:lnTo>
                <a:lnTo>
                  <a:pt x="8890" y="113030"/>
                </a:lnTo>
                <a:lnTo>
                  <a:pt x="8890" y="113030"/>
                </a:lnTo>
                <a:lnTo>
                  <a:pt x="10160" y="111760"/>
                </a:lnTo>
                <a:lnTo>
                  <a:pt x="11430" y="111760"/>
                </a:lnTo>
                <a:lnTo>
                  <a:pt x="12700" y="110490"/>
                </a:lnTo>
                <a:lnTo>
                  <a:pt x="12700" y="110490"/>
                </a:lnTo>
                <a:lnTo>
                  <a:pt x="13970" y="109220"/>
                </a:lnTo>
                <a:lnTo>
                  <a:pt x="15240" y="109220"/>
                </a:lnTo>
                <a:lnTo>
                  <a:pt x="15240" y="109220"/>
                </a:lnTo>
                <a:lnTo>
                  <a:pt x="17780" y="107950"/>
                </a:lnTo>
                <a:lnTo>
                  <a:pt x="20320" y="107950"/>
                </a:lnTo>
                <a:lnTo>
                  <a:pt x="63500" y="113030"/>
                </a:lnTo>
                <a:lnTo>
                  <a:pt x="63500" y="93980"/>
                </a:lnTo>
                <a:lnTo>
                  <a:pt x="63500" y="82550"/>
                </a:lnTo>
                <a:lnTo>
                  <a:pt x="62230" y="69850"/>
                </a:lnTo>
                <a:lnTo>
                  <a:pt x="62230" y="46990"/>
                </a:lnTo>
                <a:lnTo>
                  <a:pt x="60960" y="38100"/>
                </a:lnTo>
                <a:lnTo>
                  <a:pt x="60960" y="30480"/>
                </a:lnTo>
                <a:lnTo>
                  <a:pt x="60960" y="27940"/>
                </a:lnTo>
                <a:lnTo>
                  <a:pt x="62230" y="25400"/>
                </a:lnTo>
                <a:lnTo>
                  <a:pt x="62230" y="24130"/>
                </a:lnTo>
                <a:lnTo>
                  <a:pt x="62230" y="22860"/>
                </a:lnTo>
                <a:lnTo>
                  <a:pt x="62230" y="21590"/>
                </a:lnTo>
                <a:lnTo>
                  <a:pt x="62230" y="20320"/>
                </a:lnTo>
                <a:lnTo>
                  <a:pt x="63500" y="19050"/>
                </a:lnTo>
                <a:lnTo>
                  <a:pt x="63500" y="17780"/>
                </a:lnTo>
                <a:lnTo>
                  <a:pt x="63500" y="15240"/>
                </a:lnTo>
                <a:lnTo>
                  <a:pt x="64770" y="13970"/>
                </a:lnTo>
                <a:lnTo>
                  <a:pt x="66040" y="11430"/>
                </a:lnTo>
                <a:lnTo>
                  <a:pt x="67310" y="8890"/>
                </a:lnTo>
                <a:lnTo>
                  <a:pt x="68580" y="7620"/>
                </a:lnTo>
                <a:lnTo>
                  <a:pt x="68580" y="6350"/>
                </a:lnTo>
                <a:lnTo>
                  <a:pt x="69850" y="5080"/>
                </a:lnTo>
                <a:lnTo>
                  <a:pt x="71120" y="5080"/>
                </a:lnTo>
                <a:lnTo>
                  <a:pt x="71120" y="3810"/>
                </a:lnTo>
                <a:lnTo>
                  <a:pt x="72390" y="2540"/>
                </a:lnTo>
                <a:lnTo>
                  <a:pt x="73660" y="2540"/>
                </a:lnTo>
                <a:lnTo>
                  <a:pt x="74930" y="2540"/>
                </a:lnTo>
                <a:lnTo>
                  <a:pt x="76200" y="1270"/>
                </a:lnTo>
                <a:lnTo>
                  <a:pt x="77470" y="0"/>
                </a:lnTo>
                <a:lnTo>
                  <a:pt x="80010" y="0"/>
                </a:lnTo>
                <a:lnTo>
                  <a:pt x="82550" y="0"/>
                </a:lnTo>
                <a:lnTo>
                  <a:pt x="85090" y="0"/>
                </a:lnTo>
                <a:lnTo>
                  <a:pt x="86360" y="0"/>
                </a:lnTo>
                <a:lnTo>
                  <a:pt x="88900" y="1270"/>
                </a:lnTo>
                <a:lnTo>
                  <a:pt x="90170" y="2540"/>
                </a:lnTo>
                <a:lnTo>
                  <a:pt x="92710" y="3810"/>
                </a:lnTo>
                <a:lnTo>
                  <a:pt x="93980" y="6350"/>
                </a:lnTo>
                <a:lnTo>
                  <a:pt x="95250" y="8890"/>
                </a:lnTo>
                <a:lnTo>
                  <a:pt x="97790" y="11430"/>
                </a:lnTo>
                <a:lnTo>
                  <a:pt x="97790" y="15240"/>
                </a:lnTo>
                <a:lnTo>
                  <a:pt x="99060" y="17780"/>
                </a:lnTo>
                <a:lnTo>
                  <a:pt x="100330" y="21590"/>
                </a:lnTo>
                <a:lnTo>
                  <a:pt x="101600" y="26670"/>
                </a:lnTo>
                <a:lnTo>
                  <a:pt x="101600" y="30480"/>
                </a:lnTo>
                <a:lnTo>
                  <a:pt x="102870" y="35560"/>
                </a:lnTo>
                <a:lnTo>
                  <a:pt x="104140" y="46990"/>
                </a:lnTo>
                <a:lnTo>
                  <a:pt x="104140" y="59690"/>
                </a:lnTo>
                <a:lnTo>
                  <a:pt x="104140" y="67310"/>
                </a:lnTo>
                <a:lnTo>
                  <a:pt x="104140" y="74930"/>
                </a:lnTo>
                <a:lnTo>
                  <a:pt x="104140" y="93980"/>
                </a:lnTo>
                <a:lnTo>
                  <a:pt x="104140" y="113030"/>
                </a:lnTo>
                <a:lnTo>
                  <a:pt x="124460" y="109220"/>
                </a:lnTo>
                <a:lnTo>
                  <a:pt x="130810" y="109220"/>
                </a:lnTo>
                <a:lnTo>
                  <a:pt x="132080" y="107950"/>
                </a:lnTo>
                <a:lnTo>
                  <a:pt x="133350" y="107950"/>
                </a:lnTo>
                <a:lnTo>
                  <a:pt x="143510" y="107950"/>
                </a:lnTo>
                <a:lnTo>
                  <a:pt x="152400" y="109220"/>
                </a:lnTo>
                <a:lnTo>
                  <a:pt x="154940" y="109220"/>
                </a:lnTo>
                <a:lnTo>
                  <a:pt x="157480" y="110490"/>
                </a:lnTo>
                <a:lnTo>
                  <a:pt x="160020" y="111760"/>
                </a:lnTo>
                <a:lnTo>
                  <a:pt x="162560" y="111760"/>
                </a:lnTo>
                <a:lnTo>
                  <a:pt x="163830" y="111760"/>
                </a:lnTo>
                <a:lnTo>
                  <a:pt x="165100" y="113030"/>
                </a:lnTo>
                <a:lnTo>
                  <a:pt x="166370" y="114300"/>
                </a:lnTo>
                <a:lnTo>
                  <a:pt x="167640" y="115570"/>
                </a:lnTo>
                <a:lnTo>
                  <a:pt x="168910" y="116840"/>
                </a:lnTo>
                <a:lnTo>
                  <a:pt x="168910" y="118110"/>
                </a:lnTo>
                <a:lnTo>
                  <a:pt x="170180" y="119380"/>
                </a:lnTo>
                <a:lnTo>
                  <a:pt x="171450" y="121920"/>
                </a:lnTo>
                <a:lnTo>
                  <a:pt x="171450" y="123190"/>
                </a:lnTo>
                <a:lnTo>
                  <a:pt x="172720" y="125730"/>
                </a:lnTo>
                <a:lnTo>
                  <a:pt x="173990" y="128270"/>
                </a:lnTo>
                <a:lnTo>
                  <a:pt x="173990" y="130810"/>
                </a:lnTo>
                <a:lnTo>
                  <a:pt x="173990" y="133350"/>
                </a:lnTo>
                <a:lnTo>
                  <a:pt x="173990" y="134620"/>
                </a:lnTo>
                <a:lnTo>
                  <a:pt x="173990" y="138430"/>
                </a:lnTo>
                <a:lnTo>
                  <a:pt x="173990" y="140970"/>
                </a:lnTo>
                <a:lnTo>
                  <a:pt x="173990" y="144780"/>
                </a:lnTo>
                <a:lnTo>
                  <a:pt x="173990" y="147320"/>
                </a:lnTo>
                <a:lnTo>
                  <a:pt x="173990" y="151130"/>
                </a:lnTo>
                <a:lnTo>
                  <a:pt x="173990" y="152400"/>
                </a:lnTo>
                <a:lnTo>
                  <a:pt x="172720" y="153670"/>
                </a:lnTo>
                <a:lnTo>
                  <a:pt x="172720" y="154940"/>
                </a:lnTo>
                <a:lnTo>
                  <a:pt x="172720" y="156210"/>
                </a:lnTo>
                <a:lnTo>
                  <a:pt x="171450" y="157480"/>
                </a:lnTo>
                <a:lnTo>
                  <a:pt x="171450" y="158750"/>
                </a:lnTo>
                <a:lnTo>
                  <a:pt x="171450" y="160020"/>
                </a:lnTo>
                <a:lnTo>
                  <a:pt x="170180" y="161290"/>
                </a:lnTo>
                <a:lnTo>
                  <a:pt x="168910" y="162560"/>
                </a:lnTo>
                <a:lnTo>
                  <a:pt x="168910" y="163830"/>
                </a:lnTo>
                <a:lnTo>
                  <a:pt x="167640" y="166370"/>
                </a:lnTo>
                <a:lnTo>
                  <a:pt x="166370" y="167640"/>
                </a:lnTo>
                <a:lnTo>
                  <a:pt x="165100" y="167640"/>
                </a:lnTo>
                <a:lnTo>
                  <a:pt x="165100" y="168910"/>
                </a:lnTo>
                <a:lnTo>
                  <a:pt x="163830" y="168910"/>
                </a:lnTo>
                <a:lnTo>
                  <a:pt x="162560" y="170180"/>
                </a:lnTo>
                <a:lnTo>
                  <a:pt x="162560" y="171450"/>
                </a:lnTo>
                <a:lnTo>
                  <a:pt x="161290" y="171450"/>
                </a:lnTo>
                <a:lnTo>
                  <a:pt x="160020" y="171450"/>
                </a:lnTo>
                <a:lnTo>
                  <a:pt x="158750" y="172720"/>
                </a:lnTo>
                <a:lnTo>
                  <a:pt x="156210" y="172720"/>
                </a:lnTo>
                <a:lnTo>
                  <a:pt x="154940" y="172720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111750" y="5184140"/>
            <a:ext cx="193040" cy="529590"/>
          </a:xfrm>
          <a:custGeom>
            <a:avLst/>
            <a:gdLst/>
            <a:ahLst/>
            <a:cxnLst/>
            <a:rect l="l" t="t" r="r" b="b"/>
            <a:pathLst>
              <a:path w="193040" h="529590">
                <a:moveTo>
                  <a:pt x="171450" y="529590"/>
                </a:moveTo>
                <a:lnTo>
                  <a:pt x="170180" y="529590"/>
                </a:lnTo>
                <a:lnTo>
                  <a:pt x="168910" y="528320"/>
                </a:lnTo>
                <a:lnTo>
                  <a:pt x="166370" y="528320"/>
                </a:lnTo>
                <a:lnTo>
                  <a:pt x="165100" y="527050"/>
                </a:lnTo>
                <a:lnTo>
                  <a:pt x="163830" y="527050"/>
                </a:lnTo>
                <a:lnTo>
                  <a:pt x="161290" y="525780"/>
                </a:lnTo>
                <a:lnTo>
                  <a:pt x="161290" y="524510"/>
                </a:lnTo>
                <a:lnTo>
                  <a:pt x="158750" y="523240"/>
                </a:lnTo>
                <a:lnTo>
                  <a:pt x="158750" y="521970"/>
                </a:lnTo>
                <a:lnTo>
                  <a:pt x="157480" y="519430"/>
                </a:lnTo>
                <a:lnTo>
                  <a:pt x="156210" y="518160"/>
                </a:lnTo>
                <a:lnTo>
                  <a:pt x="154940" y="515620"/>
                </a:lnTo>
                <a:lnTo>
                  <a:pt x="154940" y="513080"/>
                </a:lnTo>
                <a:lnTo>
                  <a:pt x="153670" y="510540"/>
                </a:lnTo>
                <a:lnTo>
                  <a:pt x="153670" y="508000"/>
                </a:lnTo>
                <a:lnTo>
                  <a:pt x="152400" y="505460"/>
                </a:lnTo>
                <a:lnTo>
                  <a:pt x="149860" y="490220"/>
                </a:lnTo>
                <a:lnTo>
                  <a:pt x="147320" y="473710"/>
                </a:lnTo>
                <a:lnTo>
                  <a:pt x="146050" y="453390"/>
                </a:lnTo>
                <a:lnTo>
                  <a:pt x="143510" y="430530"/>
                </a:lnTo>
                <a:lnTo>
                  <a:pt x="142240" y="408940"/>
                </a:lnTo>
                <a:lnTo>
                  <a:pt x="140970" y="388620"/>
                </a:lnTo>
                <a:lnTo>
                  <a:pt x="139700" y="370840"/>
                </a:lnTo>
                <a:lnTo>
                  <a:pt x="139700" y="354330"/>
                </a:lnTo>
                <a:lnTo>
                  <a:pt x="139700" y="350520"/>
                </a:lnTo>
                <a:lnTo>
                  <a:pt x="139700" y="344170"/>
                </a:lnTo>
                <a:lnTo>
                  <a:pt x="140970" y="330200"/>
                </a:lnTo>
                <a:lnTo>
                  <a:pt x="140970" y="304800"/>
                </a:lnTo>
                <a:lnTo>
                  <a:pt x="140970" y="290830"/>
                </a:lnTo>
                <a:lnTo>
                  <a:pt x="139700" y="278130"/>
                </a:lnTo>
                <a:lnTo>
                  <a:pt x="139700" y="273050"/>
                </a:lnTo>
                <a:lnTo>
                  <a:pt x="138430" y="267970"/>
                </a:lnTo>
                <a:lnTo>
                  <a:pt x="137160" y="264160"/>
                </a:lnTo>
                <a:lnTo>
                  <a:pt x="135890" y="260350"/>
                </a:lnTo>
                <a:lnTo>
                  <a:pt x="134620" y="256540"/>
                </a:lnTo>
                <a:lnTo>
                  <a:pt x="133350" y="252730"/>
                </a:lnTo>
                <a:lnTo>
                  <a:pt x="132080" y="251460"/>
                </a:lnTo>
                <a:lnTo>
                  <a:pt x="130810" y="248920"/>
                </a:lnTo>
                <a:lnTo>
                  <a:pt x="128270" y="247650"/>
                </a:lnTo>
                <a:lnTo>
                  <a:pt x="125730" y="246380"/>
                </a:lnTo>
                <a:lnTo>
                  <a:pt x="124460" y="245110"/>
                </a:lnTo>
                <a:lnTo>
                  <a:pt x="121920" y="245110"/>
                </a:lnTo>
                <a:lnTo>
                  <a:pt x="118110" y="245110"/>
                </a:lnTo>
                <a:lnTo>
                  <a:pt x="115570" y="245110"/>
                </a:lnTo>
                <a:lnTo>
                  <a:pt x="111760" y="246380"/>
                </a:lnTo>
                <a:lnTo>
                  <a:pt x="109220" y="247650"/>
                </a:lnTo>
                <a:lnTo>
                  <a:pt x="105410" y="247650"/>
                </a:lnTo>
                <a:lnTo>
                  <a:pt x="102870" y="250190"/>
                </a:lnTo>
                <a:lnTo>
                  <a:pt x="99060" y="252730"/>
                </a:lnTo>
                <a:lnTo>
                  <a:pt x="96520" y="254000"/>
                </a:lnTo>
                <a:lnTo>
                  <a:pt x="93980" y="256540"/>
                </a:lnTo>
                <a:lnTo>
                  <a:pt x="91440" y="259080"/>
                </a:lnTo>
                <a:lnTo>
                  <a:pt x="87630" y="261620"/>
                </a:lnTo>
                <a:lnTo>
                  <a:pt x="85090" y="265430"/>
                </a:lnTo>
                <a:lnTo>
                  <a:pt x="80010" y="273050"/>
                </a:lnTo>
                <a:lnTo>
                  <a:pt x="74930" y="281940"/>
                </a:lnTo>
                <a:lnTo>
                  <a:pt x="72390" y="287020"/>
                </a:lnTo>
                <a:lnTo>
                  <a:pt x="68580" y="293370"/>
                </a:lnTo>
                <a:lnTo>
                  <a:pt x="62230" y="308610"/>
                </a:lnTo>
                <a:lnTo>
                  <a:pt x="54610" y="328930"/>
                </a:lnTo>
                <a:lnTo>
                  <a:pt x="45720" y="353060"/>
                </a:lnTo>
                <a:lnTo>
                  <a:pt x="45720" y="407670"/>
                </a:lnTo>
                <a:lnTo>
                  <a:pt x="44450" y="449580"/>
                </a:lnTo>
                <a:lnTo>
                  <a:pt x="43180" y="466090"/>
                </a:lnTo>
                <a:lnTo>
                  <a:pt x="41910" y="478790"/>
                </a:lnTo>
                <a:lnTo>
                  <a:pt x="40640" y="488950"/>
                </a:lnTo>
                <a:lnTo>
                  <a:pt x="39370" y="492760"/>
                </a:lnTo>
                <a:lnTo>
                  <a:pt x="39370" y="496570"/>
                </a:lnTo>
                <a:lnTo>
                  <a:pt x="38100" y="499110"/>
                </a:lnTo>
                <a:lnTo>
                  <a:pt x="38100" y="500380"/>
                </a:lnTo>
                <a:lnTo>
                  <a:pt x="36830" y="502920"/>
                </a:lnTo>
                <a:lnTo>
                  <a:pt x="35560" y="505460"/>
                </a:lnTo>
                <a:lnTo>
                  <a:pt x="34290" y="506730"/>
                </a:lnTo>
                <a:lnTo>
                  <a:pt x="34290" y="508000"/>
                </a:lnTo>
                <a:lnTo>
                  <a:pt x="33020" y="510540"/>
                </a:lnTo>
                <a:lnTo>
                  <a:pt x="31750" y="511810"/>
                </a:lnTo>
                <a:lnTo>
                  <a:pt x="30480" y="513080"/>
                </a:lnTo>
                <a:lnTo>
                  <a:pt x="29210" y="513080"/>
                </a:lnTo>
                <a:lnTo>
                  <a:pt x="27940" y="514350"/>
                </a:lnTo>
                <a:lnTo>
                  <a:pt x="26670" y="515620"/>
                </a:lnTo>
                <a:lnTo>
                  <a:pt x="25400" y="515620"/>
                </a:lnTo>
                <a:lnTo>
                  <a:pt x="24130" y="515620"/>
                </a:lnTo>
                <a:lnTo>
                  <a:pt x="22860" y="516890"/>
                </a:lnTo>
                <a:lnTo>
                  <a:pt x="21590" y="516890"/>
                </a:lnTo>
                <a:lnTo>
                  <a:pt x="19050" y="516890"/>
                </a:lnTo>
                <a:lnTo>
                  <a:pt x="16510" y="515620"/>
                </a:lnTo>
                <a:lnTo>
                  <a:pt x="15240" y="515620"/>
                </a:lnTo>
                <a:lnTo>
                  <a:pt x="12700" y="514350"/>
                </a:lnTo>
                <a:lnTo>
                  <a:pt x="11430" y="513080"/>
                </a:lnTo>
                <a:lnTo>
                  <a:pt x="8890" y="511810"/>
                </a:lnTo>
                <a:lnTo>
                  <a:pt x="7620" y="509270"/>
                </a:lnTo>
                <a:lnTo>
                  <a:pt x="6350" y="508000"/>
                </a:lnTo>
                <a:lnTo>
                  <a:pt x="5080" y="505460"/>
                </a:lnTo>
                <a:lnTo>
                  <a:pt x="2540" y="502920"/>
                </a:lnTo>
                <a:lnTo>
                  <a:pt x="2540" y="501650"/>
                </a:lnTo>
                <a:lnTo>
                  <a:pt x="2540" y="500380"/>
                </a:lnTo>
                <a:lnTo>
                  <a:pt x="1270" y="499110"/>
                </a:lnTo>
                <a:lnTo>
                  <a:pt x="1270" y="497840"/>
                </a:lnTo>
                <a:lnTo>
                  <a:pt x="0" y="496570"/>
                </a:lnTo>
                <a:lnTo>
                  <a:pt x="0" y="495300"/>
                </a:lnTo>
                <a:lnTo>
                  <a:pt x="0" y="492760"/>
                </a:lnTo>
                <a:lnTo>
                  <a:pt x="0" y="491490"/>
                </a:lnTo>
                <a:lnTo>
                  <a:pt x="0" y="490220"/>
                </a:lnTo>
                <a:lnTo>
                  <a:pt x="0" y="488950"/>
                </a:lnTo>
                <a:lnTo>
                  <a:pt x="0" y="487680"/>
                </a:lnTo>
                <a:lnTo>
                  <a:pt x="0" y="486410"/>
                </a:lnTo>
                <a:lnTo>
                  <a:pt x="0" y="485140"/>
                </a:lnTo>
                <a:lnTo>
                  <a:pt x="0" y="483870"/>
                </a:lnTo>
                <a:lnTo>
                  <a:pt x="0" y="481330"/>
                </a:lnTo>
                <a:lnTo>
                  <a:pt x="0" y="480060"/>
                </a:lnTo>
                <a:lnTo>
                  <a:pt x="0" y="476250"/>
                </a:lnTo>
                <a:lnTo>
                  <a:pt x="1270" y="471170"/>
                </a:lnTo>
                <a:lnTo>
                  <a:pt x="2540" y="469900"/>
                </a:lnTo>
                <a:lnTo>
                  <a:pt x="2540" y="469900"/>
                </a:lnTo>
                <a:lnTo>
                  <a:pt x="2540" y="466090"/>
                </a:lnTo>
                <a:lnTo>
                  <a:pt x="2540" y="462280"/>
                </a:lnTo>
                <a:lnTo>
                  <a:pt x="2540" y="455930"/>
                </a:lnTo>
                <a:lnTo>
                  <a:pt x="3810" y="443230"/>
                </a:lnTo>
                <a:lnTo>
                  <a:pt x="3810" y="425450"/>
                </a:lnTo>
                <a:lnTo>
                  <a:pt x="5080" y="378460"/>
                </a:lnTo>
                <a:lnTo>
                  <a:pt x="5080" y="144780"/>
                </a:lnTo>
                <a:lnTo>
                  <a:pt x="6350" y="91440"/>
                </a:lnTo>
                <a:lnTo>
                  <a:pt x="6350" y="82550"/>
                </a:lnTo>
                <a:lnTo>
                  <a:pt x="6350" y="74930"/>
                </a:lnTo>
                <a:lnTo>
                  <a:pt x="5080" y="72390"/>
                </a:lnTo>
                <a:lnTo>
                  <a:pt x="5080" y="67310"/>
                </a:lnTo>
                <a:lnTo>
                  <a:pt x="5080" y="63500"/>
                </a:lnTo>
                <a:lnTo>
                  <a:pt x="5080" y="60960"/>
                </a:lnTo>
                <a:lnTo>
                  <a:pt x="3810" y="57150"/>
                </a:lnTo>
                <a:lnTo>
                  <a:pt x="3810" y="53340"/>
                </a:lnTo>
                <a:lnTo>
                  <a:pt x="2540" y="45720"/>
                </a:lnTo>
                <a:lnTo>
                  <a:pt x="2540" y="38100"/>
                </a:lnTo>
                <a:lnTo>
                  <a:pt x="2540" y="30480"/>
                </a:lnTo>
                <a:lnTo>
                  <a:pt x="2540" y="26670"/>
                </a:lnTo>
                <a:lnTo>
                  <a:pt x="2540" y="25400"/>
                </a:lnTo>
                <a:lnTo>
                  <a:pt x="2540" y="24130"/>
                </a:lnTo>
                <a:lnTo>
                  <a:pt x="2540" y="22860"/>
                </a:lnTo>
                <a:lnTo>
                  <a:pt x="2540" y="21590"/>
                </a:lnTo>
                <a:lnTo>
                  <a:pt x="3810" y="19050"/>
                </a:lnTo>
                <a:lnTo>
                  <a:pt x="3810" y="17780"/>
                </a:lnTo>
                <a:lnTo>
                  <a:pt x="5080" y="16510"/>
                </a:lnTo>
                <a:lnTo>
                  <a:pt x="5080" y="15240"/>
                </a:lnTo>
                <a:lnTo>
                  <a:pt x="6350" y="12700"/>
                </a:lnTo>
                <a:lnTo>
                  <a:pt x="7620" y="10160"/>
                </a:lnTo>
                <a:lnTo>
                  <a:pt x="8890" y="7620"/>
                </a:lnTo>
                <a:lnTo>
                  <a:pt x="10160" y="6350"/>
                </a:lnTo>
                <a:lnTo>
                  <a:pt x="11430" y="3810"/>
                </a:lnTo>
                <a:lnTo>
                  <a:pt x="13970" y="2540"/>
                </a:lnTo>
                <a:lnTo>
                  <a:pt x="15240" y="1270"/>
                </a:lnTo>
                <a:lnTo>
                  <a:pt x="17780" y="0"/>
                </a:lnTo>
                <a:lnTo>
                  <a:pt x="19050" y="0"/>
                </a:lnTo>
                <a:lnTo>
                  <a:pt x="21590" y="0"/>
                </a:lnTo>
                <a:lnTo>
                  <a:pt x="22860" y="0"/>
                </a:lnTo>
                <a:lnTo>
                  <a:pt x="25400" y="0"/>
                </a:lnTo>
                <a:lnTo>
                  <a:pt x="26670" y="0"/>
                </a:lnTo>
                <a:lnTo>
                  <a:pt x="29210" y="0"/>
                </a:lnTo>
                <a:lnTo>
                  <a:pt x="30480" y="1270"/>
                </a:lnTo>
                <a:lnTo>
                  <a:pt x="31750" y="2540"/>
                </a:lnTo>
                <a:lnTo>
                  <a:pt x="34290" y="2540"/>
                </a:lnTo>
                <a:lnTo>
                  <a:pt x="35560" y="5080"/>
                </a:lnTo>
                <a:lnTo>
                  <a:pt x="36830" y="6350"/>
                </a:lnTo>
                <a:lnTo>
                  <a:pt x="38100" y="7620"/>
                </a:lnTo>
                <a:lnTo>
                  <a:pt x="39370" y="10160"/>
                </a:lnTo>
                <a:lnTo>
                  <a:pt x="39370" y="12700"/>
                </a:lnTo>
                <a:lnTo>
                  <a:pt x="40640" y="15240"/>
                </a:lnTo>
                <a:lnTo>
                  <a:pt x="41910" y="17780"/>
                </a:lnTo>
                <a:lnTo>
                  <a:pt x="41910" y="21590"/>
                </a:lnTo>
                <a:lnTo>
                  <a:pt x="43180" y="24130"/>
                </a:lnTo>
                <a:lnTo>
                  <a:pt x="43180" y="27940"/>
                </a:lnTo>
                <a:lnTo>
                  <a:pt x="44450" y="41910"/>
                </a:lnTo>
                <a:lnTo>
                  <a:pt x="45720" y="57150"/>
                </a:lnTo>
                <a:lnTo>
                  <a:pt x="45720" y="71120"/>
                </a:lnTo>
                <a:lnTo>
                  <a:pt x="45720" y="83820"/>
                </a:lnTo>
                <a:lnTo>
                  <a:pt x="44450" y="153670"/>
                </a:lnTo>
                <a:lnTo>
                  <a:pt x="44450" y="187960"/>
                </a:lnTo>
                <a:lnTo>
                  <a:pt x="44450" y="205740"/>
                </a:lnTo>
                <a:lnTo>
                  <a:pt x="44450" y="222250"/>
                </a:lnTo>
                <a:lnTo>
                  <a:pt x="44450" y="250190"/>
                </a:lnTo>
                <a:lnTo>
                  <a:pt x="48260" y="242570"/>
                </a:lnTo>
                <a:lnTo>
                  <a:pt x="53340" y="233680"/>
                </a:lnTo>
                <a:lnTo>
                  <a:pt x="57150" y="226060"/>
                </a:lnTo>
                <a:lnTo>
                  <a:pt x="62230" y="219710"/>
                </a:lnTo>
                <a:lnTo>
                  <a:pt x="66040" y="214630"/>
                </a:lnTo>
                <a:lnTo>
                  <a:pt x="71120" y="208280"/>
                </a:lnTo>
                <a:lnTo>
                  <a:pt x="76200" y="203200"/>
                </a:lnTo>
                <a:lnTo>
                  <a:pt x="80010" y="198120"/>
                </a:lnTo>
                <a:lnTo>
                  <a:pt x="85090" y="194310"/>
                </a:lnTo>
                <a:lnTo>
                  <a:pt x="90170" y="190500"/>
                </a:lnTo>
                <a:lnTo>
                  <a:pt x="95250" y="187960"/>
                </a:lnTo>
                <a:lnTo>
                  <a:pt x="100330" y="185420"/>
                </a:lnTo>
                <a:lnTo>
                  <a:pt x="105410" y="182880"/>
                </a:lnTo>
                <a:lnTo>
                  <a:pt x="110490" y="181610"/>
                </a:lnTo>
                <a:lnTo>
                  <a:pt x="115570" y="181610"/>
                </a:lnTo>
                <a:lnTo>
                  <a:pt x="121920" y="180340"/>
                </a:lnTo>
                <a:lnTo>
                  <a:pt x="129540" y="181610"/>
                </a:lnTo>
                <a:lnTo>
                  <a:pt x="133350" y="181610"/>
                </a:lnTo>
                <a:lnTo>
                  <a:pt x="137160" y="182880"/>
                </a:lnTo>
                <a:lnTo>
                  <a:pt x="140970" y="184150"/>
                </a:lnTo>
                <a:lnTo>
                  <a:pt x="144780" y="185420"/>
                </a:lnTo>
                <a:lnTo>
                  <a:pt x="147320" y="187960"/>
                </a:lnTo>
                <a:lnTo>
                  <a:pt x="151130" y="189230"/>
                </a:lnTo>
                <a:lnTo>
                  <a:pt x="153670" y="191770"/>
                </a:lnTo>
                <a:lnTo>
                  <a:pt x="156210" y="194310"/>
                </a:lnTo>
                <a:lnTo>
                  <a:pt x="158750" y="196850"/>
                </a:lnTo>
                <a:lnTo>
                  <a:pt x="161290" y="199390"/>
                </a:lnTo>
                <a:lnTo>
                  <a:pt x="163830" y="203200"/>
                </a:lnTo>
                <a:lnTo>
                  <a:pt x="165100" y="207010"/>
                </a:lnTo>
                <a:lnTo>
                  <a:pt x="167640" y="210820"/>
                </a:lnTo>
                <a:lnTo>
                  <a:pt x="168910" y="214630"/>
                </a:lnTo>
                <a:lnTo>
                  <a:pt x="170180" y="218440"/>
                </a:lnTo>
                <a:lnTo>
                  <a:pt x="171450" y="222250"/>
                </a:lnTo>
                <a:lnTo>
                  <a:pt x="172720" y="229870"/>
                </a:lnTo>
                <a:lnTo>
                  <a:pt x="175260" y="238760"/>
                </a:lnTo>
                <a:lnTo>
                  <a:pt x="176530" y="247650"/>
                </a:lnTo>
                <a:lnTo>
                  <a:pt x="177800" y="259080"/>
                </a:lnTo>
                <a:lnTo>
                  <a:pt x="179070" y="270510"/>
                </a:lnTo>
                <a:lnTo>
                  <a:pt x="179070" y="283210"/>
                </a:lnTo>
                <a:lnTo>
                  <a:pt x="179070" y="297180"/>
                </a:lnTo>
                <a:lnTo>
                  <a:pt x="181610" y="358140"/>
                </a:lnTo>
                <a:lnTo>
                  <a:pt x="185420" y="424180"/>
                </a:lnTo>
                <a:lnTo>
                  <a:pt x="187960" y="458470"/>
                </a:lnTo>
                <a:lnTo>
                  <a:pt x="190500" y="473710"/>
                </a:lnTo>
                <a:lnTo>
                  <a:pt x="193040" y="488950"/>
                </a:lnTo>
                <a:lnTo>
                  <a:pt x="193040" y="494030"/>
                </a:lnTo>
                <a:lnTo>
                  <a:pt x="193040" y="496570"/>
                </a:lnTo>
                <a:lnTo>
                  <a:pt x="193040" y="497840"/>
                </a:lnTo>
                <a:lnTo>
                  <a:pt x="193040" y="499110"/>
                </a:lnTo>
                <a:lnTo>
                  <a:pt x="193040" y="500380"/>
                </a:lnTo>
                <a:lnTo>
                  <a:pt x="193040" y="501650"/>
                </a:lnTo>
                <a:lnTo>
                  <a:pt x="193040" y="502920"/>
                </a:lnTo>
                <a:lnTo>
                  <a:pt x="193040" y="505460"/>
                </a:lnTo>
                <a:lnTo>
                  <a:pt x="193040" y="506730"/>
                </a:lnTo>
                <a:lnTo>
                  <a:pt x="193040" y="508000"/>
                </a:lnTo>
                <a:lnTo>
                  <a:pt x="191770" y="509270"/>
                </a:lnTo>
                <a:lnTo>
                  <a:pt x="191770" y="510540"/>
                </a:lnTo>
                <a:lnTo>
                  <a:pt x="190500" y="511810"/>
                </a:lnTo>
                <a:lnTo>
                  <a:pt x="190500" y="513080"/>
                </a:lnTo>
                <a:lnTo>
                  <a:pt x="190500" y="514350"/>
                </a:lnTo>
                <a:lnTo>
                  <a:pt x="189230" y="515620"/>
                </a:lnTo>
                <a:lnTo>
                  <a:pt x="189230" y="516890"/>
                </a:lnTo>
                <a:lnTo>
                  <a:pt x="187960" y="518160"/>
                </a:lnTo>
                <a:lnTo>
                  <a:pt x="187960" y="519430"/>
                </a:lnTo>
                <a:lnTo>
                  <a:pt x="186690" y="520700"/>
                </a:lnTo>
                <a:lnTo>
                  <a:pt x="185420" y="521970"/>
                </a:lnTo>
                <a:lnTo>
                  <a:pt x="184150" y="524510"/>
                </a:lnTo>
                <a:lnTo>
                  <a:pt x="181610" y="525780"/>
                </a:lnTo>
                <a:lnTo>
                  <a:pt x="180340" y="527050"/>
                </a:lnTo>
                <a:lnTo>
                  <a:pt x="180340" y="527050"/>
                </a:lnTo>
                <a:lnTo>
                  <a:pt x="179070" y="527050"/>
                </a:lnTo>
                <a:lnTo>
                  <a:pt x="179070" y="528320"/>
                </a:lnTo>
                <a:lnTo>
                  <a:pt x="176530" y="528320"/>
                </a:lnTo>
                <a:lnTo>
                  <a:pt x="173990" y="529590"/>
                </a:lnTo>
                <a:lnTo>
                  <a:pt x="171450" y="529590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344160" y="5360670"/>
            <a:ext cx="207010" cy="346710"/>
          </a:xfrm>
          <a:custGeom>
            <a:avLst/>
            <a:gdLst/>
            <a:ahLst/>
            <a:cxnLst/>
            <a:rect l="l" t="t" r="r" b="b"/>
            <a:pathLst>
              <a:path w="207010" h="346710">
                <a:moveTo>
                  <a:pt x="107950" y="346710"/>
                </a:moveTo>
                <a:lnTo>
                  <a:pt x="96520" y="346710"/>
                </a:lnTo>
                <a:lnTo>
                  <a:pt x="85090" y="345440"/>
                </a:lnTo>
                <a:lnTo>
                  <a:pt x="74930" y="341630"/>
                </a:lnTo>
                <a:lnTo>
                  <a:pt x="66040" y="337820"/>
                </a:lnTo>
                <a:lnTo>
                  <a:pt x="57150" y="332740"/>
                </a:lnTo>
                <a:lnTo>
                  <a:pt x="48260" y="326390"/>
                </a:lnTo>
                <a:lnTo>
                  <a:pt x="39370" y="320040"/>
                </a:lnTo>
                <a:lnTo>
                  <a:pt x="31750" y="311150"/>
                </a:lnTo>
                <a:lnTo>
                  <a:pt x="27940" y="306070"/>
                </a:lnTo>
                <a:lnTo>
                  <a:pt x="24130" y="300990"/>
                </a:lnTo>
                <a:lnTo>
                  <a:pt x="21590" y="294640"/>
                </a:lnTo>
                <a:lnTo>
                  <a:pt x="17780" y="289560"/>
                </a:lnTo>
                <a:lnTo>
                  <a:pt x="15240" y="283210"/>
                </a:lnTo>
                <a:lnTo>
                  <a:pt x="12700" y="276860"/>
                </a:lnTo>
                <a:lnTo>
                  <a:pt x="10160" y="270510"/>
                </a:lnTo>
                <a:lnTo>
                  <a:pt x="8890" y="264160"/>
                </a:lnTo>
                <a:lnTo>
                  <a:pt x="6350" y="256540"/>
                </a:lnTo>
                <a:lnTo>
                  <a:pt x="5080" y="248920"/>
                </a:lnTo>
                <a:lnTo>
                  <a:pt x="3810" y="241300"/>
                </a:lnTo>
                <a:lnTo>
                  <a:pt x="2540" y="233680"/>
                </a:lnTo>
                <a:lnTo>
                  <a:pt x="1270" y="217170"/>
                </a:lnTo>
                <a:lnTo>
                  <a:pt x="0" y="199390"/>
                </a:lnTo>
                <a:lnTo>
                  <a:pt x="1270" y="179070"/>
                </a:lnTo>
                <a:lnTo>
                  <a:pt x="2540" y="160020"/>
                </a:lnTo>
                <a:lnTo>
                  <a:pt x="3810" y="140970"/>
                </a:lnTo>
                <a:lnTo>
                  <a:pt x="6350" y="123190"/>
                </a:lnTo>
                <a:lnTo>
                  <a:pt x="10160" y="106680"/>
                </a:lnTo>
                <a:lnTo>
                  <a:pt x="15240" y="90170"/>
                </a:lnTo>
                <a:lnTo>
                  <a:pt x="20320" y="76200"/>
                </a:lnTo>
                <a:lnTo>
                  <a:pt x="26670" y="60960"/>
                </a:lnTo>
                <a:lnTo>
                  <a:pt x="30480" y="54610"/>
                </a:lnTo>
                <a:lnTo>
                  <a:pt x="34290" y="46990"/>
                </a:lnTo>
                <a:lnTo>
                  <a:pt x="38100" y="40640"/>
                </a:lnTo>
                <a:lnTo>
                  <a:pt x="41910" y="34290"/>
                </a:lnTo>
                <a:lnTo>
                  <a:pt x="45720" y="27940"/>
                </a:lnTo>
                <a:lnTo>
                  <a:pt x="50800" y="22860"/>
                </a:lnTo>
                <a:lnTo>
                  <a:pt x="54610" y="19050"/>
                </a:lnTo>
                <a:lnTo>
                  <a:pt x="59690" y="15240"/>
                </a:lnTo>
                <a:lnTo>
                  <a:pt x="64770" y="11430"/>
                </a:lnTo>
                <a:lnTo>
                  <a:pt x="69850" y="8890"/>
                </a:lnTo>
                <a:lnTo>
                  <a:pt x="74930" y="6350"/>
                </a:lnTo>
                <a:lnTo>
                  <a:pt x="80010" y="3810"/>
                </a:lnTo>
                <a:lnTo>
                  <a:pt x="85090" y="1270"/>
                </a:lnTo>
                <a:lnTo>
                  <a:pt x="90170" y="1270"/>
                </a:lnTo>
                <a:lnTo>
                  <a:pt x="96520" y="0"/>
                </a:lnTo>
                <a:lnTo>
                  <a:pt x="102870" y="0"/>
                </a:lnTo>
                <a:lnTo>
                  <a:pt x="110490" y="0"/>
                </a:lnTo>
                <a:lnTo>
                  <a:pt x="119380" y="1270"/>
                </a:lnTo>
                <a:lnTo>
                  <a:pt x="127000" y="2540"/>
                </a:lnTo>
                <a:lnTo>
                  <a:pt x="133350" y="3810"/>
                </a:lnTo>
                <a:lnTo>
                  <a:pt x="140970" y="6350"/>
                </a:lnTo>
                <a:lnTo>
                  <a:pt x="147320" y="10160"/>
                </a:lnTo>
                <a:lnTo>
                  <a:pt x="152400" y="13970"/>
                </a:lnTo>
                <a:lnTo>
                  <a:pt x="158750" y="17780"/>
                </a:lnTo>
                <a:lnTo>
                  <a:pt x="161290" y="20320"/>
                </a:lnTo>
                <a:lnTo>
                  <a:pt x="165100" y="22860"/>
                </a:lnTo>
                <a:lnTo>
                  <a:pt x="167640" y="26670"/>
                </a:lnTo>
                <a:lnTo>
                  <a:pt x="170180" y="30480"/>
                </a:lnTo>
                <a:lnTo>
                  <a:pt x="172720" y="33020"/>
                </a:lnTo>
                <a:lnTo>
                  <a:pt x="175260" y="38100"/>
                </a:lnTo>
                <a:lnTo>
                  <a:pt x="176530" y="40640"/>
                </a:lnTo>
                <a:lnTo>
                  <a:pt x="177800" y="45720"/>
                </a:lnTo>
                <a:lnTo>
                  <a:pt x="180340" y="49530"/>
                </a:lnTo>
                <a:lnTo>
                  <a:pt x="181610" y="54610"/>
                </a:lnTo>
                <a:lnTo>
                  <a:pt x="182880" y="59690"/>
                </a:lnTo>
                <a:lnTo>
                  <a:pt x="182880" y="63500"/>
                </a:lnTo>
                <a:lnTo>
                  <a:pt x="184150" y="68580"/>
                </a:lnTo>
                <a:lnTo>
                  <a:pt x="184150" y="73660"/>
                </a:lnTo>
                <a:lnTo>
                  <a:pt x="185420" y="78740"/>
                </a:lnTo>
                <a:lnTo>
                  <a:pt x="185420" y="85090"/>
                </a:lnTo>
                <a:lnTo>
                  <a:pt x="185420" y="88900"/>
                </a:lnTo>
                <a:lnTo>
                  <a:pt x="184150" y="92710"/>
                </a:lnTo>
                <a:lnTo>
                  <a:pt x="184150" y="97790"/>
                </a:lnTo>
                <a:lnTo>
                  <a:pt x="184150" y="100330"/>
                </a:lnTo>
                <a:lnTo>
                  <a:pt x="182880" y="104140"/>
                </a:lnTo>
                <a:lnTo>
                  <a:pt x="181610" y="107950"/>
                </a:lnTo>
                <a:lnTo>
                  <a:pt x="180340" y="111760"/>
                </a:lnTo>
                <a:lnTo>
                  <a:pt x="179070" y="115570"/>
                </a:lnTo>
                <a:lnTo>
                  <a:pt x="177800" y="119380"/>
                </a:lnTo>
                <a:lnTo>
                  <a:pt x="175260" y="121920"/>
                </a:lnTo>
                <a:lnTo>
                  <a:pt x="173990" y="127000"/>
                </a:lnTo>
                <a:lnTo>
                  <a:pt x="171450" y="129540"/>
                </a:lnTo>
                <a:lnTo>
                  <a:pt x="167640" y="137160"/>
                </a:lnTo>
                <a:lnTo>
                  <a:pt x="161290" y="143510"/>
                </a:lnTo>
                <a:lnTo>
                  <a:pt x="158750" y="146050"/>
                </a:lnTo>
                <a:lnTo>
                  <a:pt x="154940" y="149860"/>
                </a:lnTo>
                <a:lnTo>
                  <a:pt x="146050" y="158750"/>
                </a:lnTo>
                <a:lnTo>
                  <a:pt x="118110" y="179070"/>
                </a:lnTo>
                <a:lnTo>
                  <a:pt x="38100" y="236220"/>
                </a:lnTo>
                <a:lnTo>
                  <a:pt x="41910" y="242570"/>
                </a:lnTo>
                <a:lnTo>
                  <a:pt x="44450" y="248920"/>
                </a:lnTo>
                <a:lnTo>
                  <a:pt x="48260" y="254000"/>
                </a:lnTo>
                <a:lnTo>
                  <a:pt x="52070" y="259080"/>
                </a:lnTo>
                <a:lnTo>
                  <a:pt x="55880" y="264160"/>
                </a:lnTo>
                <a:lnTo>
                  <a:pt x="59690" y="269240"/>
                </a:lnTo>
                <a:lnTo>
                  <a:pt x="63500" y="273050"/>
                </a:lnTo>
                <a:lnTo>
                  <a:pt x="67310" y="275590"/>
                </a:lnTo>
                <a:lnTo>
                  <a:pt x="72390" y="279400"/>
                </a:lnTo>
                <a:lnTo>
                  <a:pt x="76200" y="281940"/>
                </a:lnTo>
                <a:lnTo>
                  <a:pt x="81280" y="284480"/>
                </a:lnTo>
                <a:lnTo>
                  <a:pt x="86360" y="285750"/>
                </a:lnTo>
                <a:lnTo>
                  <a:pt x="91440" y="288290"/>
                </a:lnTo>
                <a:lnTo>
                  <a:pt x="96520" y="289560"/>
                </a:lnTo>
                <a:lnTo>
                  <a:pt x="102870" y="289560"/>
                </a:lnTo>
                <a:lnTo>
                  <a:pt x="107950" y="289560"/>
                </a:lnTo>
                <a:lnTo>
                  <a:pt x="111760" y="289560"/>
                </a:lnTo>
                <a:lnTo>
                  <a:pt x="115570" y="289560"/>
                </a:lnTo>
                <a:lnTo>
                  <a:pt x="119380" y="288290"/>
                </a:lnTo>
                <a:lnTo>
                  <a:pt x="123190" y="287020"/>
                </a:lnTo>
                <a:lnTo>
                  <a:pt x="132080" y="285750"/>
                </a:lnTo>
                <a:lnTo>
                  <a:pt x="140970" y="280670"/>
                </a:lnTo>
                <a:lnTo>
                  <a:pt x="147320" y="278130"/>
                </a:lnTo>
                <a:lnTo>
                  <a:pt x="152400" y="275590"/>
                </a:lnTo>
                <a:lnTo>
                  <a:pt x="157480" y="271780"/>
                </a:lnTo>
                <a:lnTo>
                  <a:pt x="161290" y="269240"/>
                </a:lnTo>
                <a:lnTo>
                  <a:pt x="165100" y="265430"/>
                </a:lnTo>
                <a:lnTo>
                  <a:pt x="166370" y="264160"/>
                </a:lnTo>
                <a:lnTo>
                  <a:pt x="167640" y="261620"/>
                </a:lnTo>
                <a:lnTo>
                  <a:pt x="170180" y="259080"/>
                </a:lnTo>
                <a:lnTo>
                  <a:pt x="170180" y="257810"/>
                </a:lnTo>
                <a:lnTo>
                  <a:pt x="171450" y="255270"/>
                </a:lnTo>
                <a:lnTo>
                  <a:pt x="172720" y="254000"/>
                </a:lnTo>
                <a:lnTo>
                  <a:pt x="175260" y="250190"/>
                </a:lnTo>
                <a:lnTo>
                  <a:pt x="176530" y="246380"/>
                </a:lnTo>
                <a:lnTo>
                  <a:pt x="177800" y="242570"/>
                </a:lnTo>
                <a:lnTo>
                  <a:pt x="179070" y="242570"/>
                </a:lnTo>
                <a:lnTo>
                  <a:pt x="180340" y="241300"/>
                </a:lnTo>
                <a:lnTo>
                  <a:pt x="181610" y="240030"/>
                </a:lnTo>
                <a:lnTo>
                  <a:pt x="181610" y="238760"/>
                </a:lnTo>
                <a:lnTo>
                  <a:pt x="182880" y="237490"/>
                </a:lnTo>
                <a:lnTo>
                  <a:pt x="184150" y="237490"/>
                </a:lnTo>
                <a:lnTo>
                  <a:pt x="185420" y="237490"/>
                </a:lnTo>
                <a:lnTo>
                  <a:pt x="185420" y="237490"/>
                </a:lnTo>
                <a:lnTo>
                  <a:pt x="186690" y="236220"/>
                </a:lnTo>
                <a:lnTo>
                  <a:pt x="187960" y="236220"/>
                </a:lnTo>
                <a:lnTo>
                  <a:pt x="189230" y="236220"/>
                </a:lnTo>
                <a:lnTo>
                  <a:pt x="190500" y="237490"/>
                </a:lnTo>
                <a:lnTo>
                  <a:pt x="191770" y="237490"/>
                </a:lnTo>
                <a:lnTo>
                  <a:pt x="193040" y="237490"/>
                </a:lnTo>
                <a:lnTo>
                  <a:pt x="193040" y="237490"/>
                </a:lnTo>
                <a:lnTo>
                  <a:pt x="194310" y="237490"/>
                </a:lnTo>
                <a:lnTo>
                  <a:pt x="195580" y="238760"/>
                </a:lnTo>
                <a:lnTo>
                  <a:pt x="195580" y="238760"/>
                </a:lnTo>
                <a:lnTo>
                  <a:pt x="196850" y="240030"/>
                </a:lnTo>
                <a:lnTo>
                  <a:pt x="196850" y="240030"/>
                </a:lnTo>
                <a:lnTo>
                  <a:pt x="198120" y="241300"/>
                </a:lnTo>
                <a:lnTo>
                  <a:pt x="199390" y="242570"/>
                </a:lnTo>
                <a:lnTo>
                  <a:pt x="199390" y="242570"/>
                </a:lnTo>
                <a:lnTo>
                  <a:pt x="200660" y="245110"/>
                </a:lnTo>
                <a:lnTo>
                  <a:pt x="201930" y="247650"/>
                </a:lnTo>
                <a:lnTo>
                  <a:pt x="203200" y="250190"/>
                </a:lnTo>
                <a:lnTo>
                  <a:pt x="204470" y="251460"/>
                </a:lnTo>
                <a:lnTo>
                  <a:pt x="205740" y="254000"/>
                </a:lnTo>
                <a:lnTo>
                  <a:pt x="205740" y="255270"/>
                </a:lnTo>
                <a:lnTo>
                  <a:pt x="205740" y="256540"/>
                </a:lnTo>
                <a:lnTo>
                  <a:pt x="205740" y="257810"/>
                </a:lnTo>
                <a:lnTo>
                  <a:pt x="205740" y="259080"/>
                </a:lnTo>
                <a:lnTo>
                  <a:pt x="205740" y="260350"/>
                </a:lnTo>
                <a:lnTo>
                  <a:pt x="207010" y="261620"/>
                </a:lnTo>
                <a:lnTo>
                  <a:pt x="207010" y="264160"/>
                </a:lnTo>
                <a:lnTo>
                  <a:pt x="207010" y="264160"/>
                </a:lnTo>
                <a:lnTo>
                  <a:pt x="207010" y="269240"/>
                </a:lnTo>
                <a:lnTo>
                  <a:pt x="205740" y="274320"/>
                </a:lnTo>
                <a:lnTo>
                  <a:pt x="205740" y="276860"/>
                </a:lnTo>
                <a:lnTo>
                  <a:pt x="204470" y="281940"/>
                </a:lnTo>
                <a:lnTo>
                  <a:pt x="203200" y="285750"/>
                </a:lnTo>
                <a:lnTo>
                  <a:pt x="201930" y="290830"/>
                </a:lnTo>
                <a:lnTo>
                  <a:pt x="199390" y="293370"/>
                </a:lnTo>
                <a:lnTo>
                  <a:pt x="196850" y="297180"/>
                </a:lnTo>
                <a:lnTo>
                  <a:pt x="195580" y="300990"/>
                </a:lnTo>
                <a:lnTo>
                  <a:pt x="191770" y="304800"/>
                </a:lnTo>
                <a:lnTo>
                  <a:pt x="189230" y="308610"/>
                </a:lnTo>
                <a:lnTo>
                  <a:pt x="185420" y="312420"/>
                </a:lnTo>
                <a:lnTo>
                  <a:pt x="177800" y="318770"/>
                </a:lnTo>
                <a:lnTo>
                  <a:pt x="170180" y="325120"/>
                </a:lnTo>
                <a:lnTo>
                  <a:pt x="161290" y="330200"/>
                </a:lnTo>
                <a:lnTo>
                  <a:pt x="153670" y="335280"/>
                </a:lnTo>
                <a:lnTo>
                  <a:pt x="146050" y="339090"/>
                </a:lnTo>
                <a:lnTo>
                  <a:pt x="138430" y="341630"/>
                </a:lnTo>
                <a:lnTo>
                  <a:pt x="130810" y="344170"/>
                </a:lnTo>
                <a:lnTo>
                  <a:pt x="123190" y="345440"/>
                </a:lnTo>
                <a:lnTo>
                  <a:pt x="115570" y="346710"/>
                </a:lnTo>
                <a:lnTo>
                  <a:pt x="107950" y="346710"/>
                </a:lnTo>
                <a:close/>
                <a:moveTo>
                  <a:pt x="102870" y="57150"/>
                </a:moveTo>
                <a:lnTo>
                  <a:pt x="96520" y="57150"/>
                </a:lnTo>
                <a:lnTo>
                  <a:pt x="92710" y="58420"/>
                </a:lnTo>
                <a:lnTo>
                  <a:pt x="90170" y="59690"/>
                </a:lnTo>
                <a:lnTo>
                  <a:pt x="87630" y="59690"/>
                </a:lnTo>
                <a:lnTo>
                  <a:pt x="85090" y="62230"/>
                </a:lnTo>
                <a:lnTo>
                  <a:pt x="81280" y="62230"/>
                </a:lnTo>
                <a:lnTo>
                  <a:pt x="78740" y="64770"/>
                </a:lnTo>
                <a:lnTo>
                  <a:pt x="76200" y="67310"/>
                </a:lnTo>
                <a:lnTo>
                  <a:pt x="73660" y="68580"/>
                </a:lnTo>
                <a:lnTo>
                  <a:pt x="71120" y="71120"/>
                </a:lnTo>
                <a:lnTo>
                  <a:pt x="68580" y="73660"/>
                </a:lnTo>
                <a:lnTo>
                  <a:pt x="66040" y="77470"/>
                </a:lnTo>
                <a:lnTo>
                  <a:pt x="64770" y="80010"/>
                </a:lnTo>
                <a:lnTo>
                  <a:pt x="59690" y="87630"/>
                </a:lnTo>
                <a:lnTo>
                  <a:pt x="55880" y="95250"/>
                </a:lnTo>
                <a:lnTo>
                  <a:pt x="52070" y="104140"/>
                </a:lnTo>
                <a:lnTo>
                  <a:pt x="49530" y="114300"/>
                </a:lnTo>
                <a:lnTo>
                  <a:pt x="45720" y="124460"/>
                </a:lnTo>
                <a:lnTo>
                  <a:pt x="41910" y="137160"/>
                </a:lnTo>
                <a:lnTo>
                  <a:pt x="39370" y="149860"/>
                </a:lnTo>
                <a:lnTo>
                  <a:pt x="38100" y="162560"/>
                </a:lnTo>
                <a:lnTo>
                  <a:pt x="35560" y="177800"/>
                </a:lnTo>
                <a:lnTo>
                  <a:pt x="99060" y="132080"/>
                </a:lnTo>
                <a:lnTo>
                  <a:pt x="116840" y="116840"/>
                </a:lnTo>
                <a:lnTo>
                  <a:pt x="130810" y="105410"/>
                </a:lnTo>
                <a:lnTo>
                  <a:pt x="137160" y="99060"/>
                </a:lnTo>
                <a:lnTo>
                  <a:pt x="143510" y="93980"/>
                </a:lnTo>
                <a:lnTo>
                  <a:pt x="148590" y="88900"/>
                </a:lnTo>
                <a:lnTo>
                  <a:pt x="152400" y="82550"/>
                </a:lnTo>
                <a:lnTo>
                  <a:pt x="149860" y="78740"/>
                </a:lnTo>
                <a:lnTo>
                  <a:pt x="147320" y="76200"/>
                </a:lnTo>
                <a:lnTo>
                  <a:pt x="144780" y="73660"/>
                </a:lnTo>
                <a:lnTo>
                  <a:pt x="142240" y="71120"/>
                </a:lnTo>
                <a:lnTo>
                  <a:pt x="139700" y="69850"/>
                </a:lnTo>
                <a:lnTo>
                  <a:pt x="137160" y="67310"/>
                </a:lnTo>
                <a:lnTo>
                  <a:pt x="130810" y="63500"/>
                </a:lnTo>
                <a:lnTo>
                  <a:pt x="124460" y="60960"/>
                </a:lnTo>
                <a:lnTo>
                  <a:pt x="116840" y="59690"/>
                </a:lnTo>
                <a:lnTo>
                  <a:pt x="110490" y="57150"/>
                </a:lnTo>
                <a:lnTo>
                  <a:pt x="102870" y="57150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588000" y="5358130"/>
            <a:ext cx="161290" cy="356870"/>
          </a:xfrm>
          <a:custGeom>
            <a:avLst/>
            <a:gdLst/>
            <a:ahLst/>
            <a:cxnLst/>
            <a:rect l="l" t="t" r="r" b="b"/>
            <a:pathLst>
              <a:path w="161290" h="356870">
                <a:moveTo>
                  <a:pt x="161290" y="100330"/>
                </a:moveTo>
                <a:lnTo>
                  <a:pt x="160020" y="105410"/>
                </a:lnTo>
                <a:lnTo>
                  <a:pt x="160020" y="109220"/>
                </a:lnTo>
                <a:lnTo>
                  <a:pt x="160020" y="113030"/>
                </a:lnTo>
                <a:lnTo>
                  <a:pt x="158750" y="118110"/>
                </a:lnTo>
                <a:lnTo>
                  <a:pt x="158750" y="120650"/>
                </a:lnTo>
                <a:lnTo>
                  <a:pt x="157480" y="124460"/>
                </a:lnTo>
                <a:lnTo>
                  <a:pt x="156210" y="127000"/>
                </a:lnTo>
                <a:lnTo>
                  <a:pt x="154940" y="129540"/>
                </a:lnTo>
                <a:lnTo>
                  <a:pt x="153670" y="132080"/>
                </a:lnTo>
                <a:lnTo>
                  <a:pt x="152400" y="134620"/>
                </a:lnTo>
                <a:lnTo>
                  <a:pt x="151130" y="135890"/>
                </a:lnTo>
                <a:lnTo>
                  <a:pt x="148590" y="138430"/>
                </a:lnTo>
                <a:lnTo>
                  <a:pt x="147320" y="138430"/>
                </a:lnTo>
                <a:lnTo>
                  <a:pt x="144780" y="139700"/>
                </a:lnTo>
                <a:lnTo>
                  <a:pt x="142240" y="139700"/>
                </a:lnTo>
                <a:lnTo>
                  <a:pt x="139700" y="139700"/>
                </a:lnTo>
                <a:lnTo>
                  <a:pt x="138430" y="139700"/>
                </a:lnTo>
                <a:lnTo>
                  <a:pt x="135890" y="139700"/>
                </a:lnTo>
                <a:lnTo>
                  <a:pt x="134620" y="139700"/>
                </a:lnTo>
                <a:lnTo>
                  <a:pt x="132080" y="138430"/>
                </a:lnTo>
                <a:lnTo>
                  <a:pt x="130810" y="137160"/>
                </a:lnTo>
                <a:lnTo>
                  <a:pt x="129540" y="135890"/>
                </a:lnTo>
                <a:lnTo>
                  <a:pt x="128270" y="134620"/>
                </a:lnTo>
                <a:lnTo>
                  <a:pt x="127000" y="132080"/>
                </a:lnTo>
                <a:lnTo>
                  <a:pt x="125730" y="129540"/>
                </a:lnTo>
                <a:lnTo>
                  <a:pt x="124460" y="128270"/>
                </a:lnTo>
                <a:lnTo>
                  <a:pt x="124460" y="124460"/>
                </a:lnTo>
                <a:lnTo>
                  <a:pt x="123190" y="121920"/>
                </a:lnTo>
                <a:lnTo>
                  <a:pt x="123190" y="119380"/>
                </a:lnTo>
                <a:lnTo>
                  <a:pt x="123190" y="115570"/>
                </a:lnTo>
                <a:lnTo>
                  <a:pt x="121920" y="113030"/>
                </a:lnTo>
                <a:lnTo>
                  <a:pt x="121920" y="107950"/>
                </a:lnTo>
                <a:lnTo>
                  <a:pt x="121920" y="86360"/>
                </a:lnTo>
                <a:lnTo>
                  <a:pt x="120650" y="59690"/>
                </a:lnTo>
                <a:lnTo>
                  <a:pt x="113030" y="60960"/>
                </a:lnTo>
                <a:lnTo>
                  <a:pt x="105410" y="63500"/>
                </a:lnTo>
                <a:lnTo>
                  <a:pt x="99060" y="66040"/>
                </a:lnTo>
                <a:lnTo>
                  <a:pt x="91440" y="69850"/>
                </a:lnTo>
                <a:lnTo>
                  <a:pt x="85090" y="73660"/>
                </a:lnTo>
                <a:lnTo>
                  <a:pt x="80010" y="78740"/>
                </a:lnTo>
                <a:lnTo>
                  <a:pt x="73660" y="82550"/>
                </a:lnTo>
                <a:lnTo>
                  <a:pt x="68580" y="87630"/>
                </a:lnTo>
                <a:lnTo>
                  <a:pt x="64770" y="93980"/>
                </a:lnTo>
                <a:lnTo>
                  <a:pt x="59690" y="100330"/>
                </a:lnTo>
                <a:lnTo>
                  <a:pt x="55880" y="106680"/>
                </a:lnTo>
                <a:lnTo>
                  <a:pt x="52070" y="114300"/>
                </a:lnTo>
                <a:lnTo>
                  <a:pt x="48260" y="121920"/>
                </a:lnTo>
                <a:lnTo>
                  <a:pt x="44450" y="130810"/>
                </a:lnTo>
                <a:lnTo>
                  <a:pt x="41910" y="139700"/>
                </a:lnTo>
                <a:lnTo>
                  <a:pt x="38100" y="149860"/>
                </a:lnTo>
                <a:lnTo>
                  <a:pt x="39370" y="325120"/>
                </a:lnTo>
                <a:lnTo>
                  <a:pt x="39370" y="328930"/>
                </a:lnTo>
                <a:lnTo>
                  <a:pt x="38100" y="332740"/>
                </a:lnTo>
                <a:lnTo>
                  <a:pt x="38100" y="335280"/>
                </a:lnTo>
                <a:lnTo>
                  <a:pt x="36830" y="339090"/>
                </a:lnTo>
                <a:lnTo>
                  <a:pt x="36830" y="341630"/>
                </a:lnTo>
                <a:lnTo>
                  <a:pt x="35560" y="344170"/>
                </a:lnTo>
                <a:lnTo>
                  <a:pt x="34290" y="346710"/>
                </a:lnTo>
                <a:lnTo>
                  <a:pt x="34290" y="349250"/>
                </a:lnTo>
                <a:lnTo>
                  <a:pt x="31750" y="350520"/>
                </a:lnTo>
                <a:lnTo>
                  <a:pt x="30480" y="353060"/>
                </a:lnTo>
                <a:lnTo>
                  <a:pt x="29210" y="353060"/>
                </a:lnTo>
                <a:lnTo>
                  <a:pt x="26670" y="354330"/>
                </a:lnTo>
                <a:lnTo>
                  <a:pt x="25400" y="355600"/>
                </a:lnTo>
                <a:lnTo>
                  <a:pt x="22860" y="355600"/>
                </a:lnTo>
                <a:lnTo>
                  <a:pt x="20320" y="356870"/>
                </a:lnTo>
                <a:lnTo>
                  <a:pt x="17780" y="356870"/>
                </a:lnTo>
                <a:lnTo>
                  <a:pt x="16510" y="356870"/>
                </a:lnTo>
                <a:lnTo>
                  <a:pt x="13970" y="355600"/>
                </a:lnTo>
                <a:lnTo>
                  <a:pt x="12700" y="355600"/>
                </a:lnTo>
                <a:lnTo>
                  <a:pt x="10160" y="354330"/>
                </a:lnTo>
                <a:lnTo>
                  <a:pt x="8890" y="353060"/>
                </a:lnTo>
                <a:lnTo>
                  <a:pt x="7620" y="353060"/>
                </a:lnTo>
                <a:lnTo>
                  <a:pt x="5080" y="350520"/>
                </a:lnTo>
                <a:lnTo>
                  <a:pt x="5080" y="349250"/>
                </a:lnTo>
                <a:lnTo>
                  <a:pt x="3810" y="346710"/>
                </a:lnTo>
                <a:lnTo>
                  <a:pt x="2540" y="344170"/>
                </a:lnTo>
                <a:lnTo>
                  <a:pt x="1270" y="341630"/>
                </a:lnTo>
                <a:lnTo>
                  <a:pt x="1270" y="339090"/>
                </a:lnTo>
                <a:lnTo>
                  <a:pt x="1270" y="335280"/>
                </a:lnTo>
                <a:lnTo>
                  <a:pt x="0" y="332740"/>
                </a:lnTo>
                <a:lnTo>
                  <a:pt x="0" y="328930"/>
                </a:lnTo>
                <a:lnTo>
                  <a:pt x="0" y="325120"/>
                </a:lnTo>
                <a:lnTo>
                  <a:pt x="0" y="101600"/>
                </a:lnTo>
                <a:lnTo>
                  <a:pt x="0" y="69850"/>
                </a:lnTo>
                <a:lnTo>
                  <a:pt x="1270" y="52070"/>
                </a:lnTo>
                <a:lnTo>
                  <a:pt x="1270" y="44450"/>
                </a:lnTo>
                <a:lnTo>
                  <a:pt x="1270" y="38100"/>
                </a:lnTo>
                <a:lnTo>
                  <a:pt x="1270" y="34290"/>
                </a:lnTo>
                <a:lnTo>
                  <a:pt x="1270" y="30480"/>
                </a:lnTo>
                <a:lnTo>
                  <a:pt x="1270" y="26670"/>
                </a:lnTo>
                <a:lnTo>
                  <a:pt x="2540" y="24130"/>
                </a:lnTo>
                <a:lnTo>
                  <a:pt x="2540" y="21590"/>
                </a:lnTo>
                <a:lnTo>
                  <a:pt x="3810" y="19050"/>
                </a:lnTo>
                <a:lnTo>
                  <a:pt x="5080" y="16510"/>
                </a:lnTo>
                <a:lnTo>
                  <a:pt x="5080" y="13970"/>
                </a:lnTo>
                <a:lnTo>
                  <a:pt x="6350" y="12700"/>
                </a:lnTo>
                <a:lnTo>
                  <a:pt x="7620" y="10160"/>
                </a:lnTo>
                <a:lnTo>
                  <a:pt x="10160" y="8890"/>
                </a:lnTo>
                <a:lnTo>
                  <a:pt x="11430" y="8890"/>
                </a:lnTo>
                <a:lnTo>
                  <a:pt x="12700" y="7620"/>
                </a:lnTo>
                <a:lnTo>
                  <a:pt x="15240" y="6350"/>
                </a:lnTo>
                <a:lnTo>
                  <a:pt x="16510" y="6350"/>
                </a:lnTo>
                <a:lnTo>
                  <a:pt x="19050" y="6350"/>
                </a:lnTo>
                <a:lnTo>
                  <a:pt x="21590" y="6350"/>
                </a:lnTo>
                <a:lnTo>
                  <a:pt x="24130" y="6350"/>
                </a:lnTo>
                <a:lnTo>
                  <a:pt x="25400" y="7620"/>
                </a:lnTo>
                <a:lnTo>
                  <a:pt x="27940" y="8890"/>
                </a:lnTo>
                <a:lnTo>
                  <a:pt x="29210" y="11430"/>
                </a:lnTo>
                <a:lnTo>
                  <a:pt x="31750" y="13970"/>
                </a:lnTo>
                <a:lnTo>
                  <a:pt x="33020" y="16510"/>
                </a:lnTo>
                <a:lnTo>
                  <a:pt x="34290" y="19050"/>
                </a:lnTo>
                <a:lnTo>
                  <a:pt x="35560" y="22860"/>
                </a:lnTo>
                <a:lnTo>
                  <a:pt x="36830" y="26670"/>
                </a:lnTo>
                <a:lnTo>
                  <a:pt x="36830" y="30480"/>
                </a:lnTo>
                <a:lnTo>
                  <a:pt x="38100" y="35560"/>
                </a:lnTo>
                <a:lnTo>
                  <a:pt x="39370" y="40640"/>
                </a:lnTo>
                <a:lnTo>
                  <a:pt x="39370" y="46990"/>
                </a:lnTo>
                <a:lnTo>
                  <a:pt x="39370" y="58420"/>
                </a:lnTo>
                <a:lnTo>
                  <a:pt x="49530" y="44450"/>
                </a:lnTo>
                <a:lnTo>
                  <a:pt x="59690" y="33020"/>
                </a:lnTo>
                <a:lnTo>
                  <a:pt x="71120" y="22860"/>
                </a:lnTo>
                <a:lnTo>
                  <a:pt x="81280" y="13970"/>
                </a:lnTo>
                <a:lnTo>
                  <a:pt x="87630" y="11430"/>
                </a:lnTo>
                <a:lnTo>
                  <a:pt x="92710" y="8890"/>
                </a:lnTo>
                <a:lnTo>
                  <a:pt x="99060" y="5080"/>
                </a:lnTo>
                <a:lnTo>
                  <a:pt x="104140" y="3810"/>
                </a:lnTo>
                <a:lnTo>
                  <a:pt x="110490" y="2540"/>
                </a:lnTo>
                <a:lnTo>
                  <a:pt x="115570" y="1270"/>
                </a:lnTo>
                <a:lnTo>
                  <a:pt x="128270" y="0"/>
                </a:lnTo>
                <a:lnTo>
                  <a:pt x="132080" y="1270"/>
                </a:lnTo>
                <a:lnTo>
                  <a:pt x="133350" y="1270"/>
                </a:lnTo>
                <a:lnTo>
                  <a:pt x="135890" y="1270"/>
                </a:lnTo>
                <a:lnTo>
                  <a:pt x="137160" y="2540"/>
                </a:lnTo>
                <a:lnTo>
                  <a:pt x="139700" y="2540"/>
                </a:lnTo>
                <a:lnTo>
                  <a:pt x="140970" y="3810"/>
                </a:lnTo>
                <a:lnTo>
                  <a:pt x="142240" y="5080"/>
                </a:lnTo>
                <a:lnTo>
                  <a:pt x="143510" y="6350"/>
                </a:lnTo>
                <a:lnTo>
                  <a:pt x="144780" y="7620"/>
                </a:lnTo>
                <a:lnTo>
                  <a:pt x="147320" y="8890"/>
                </a:lnTo>
                <a:lnTo>
                  <a:pt x="148590" y="10160"/>
                </a:lnTo>
                <a:lnTo>
                  <a:pt x="149860" y="12700"/>
                </a:lnTo>
                <a:lnTo>
                  <a:pt x="151130" y="15240"/>
                </a:lnTo>
                <a:lnTo>
                  <a:pt x="152400" y="17780"/>
                </a:lnTo>
                <a:lnTo>
                  <a:pt x="152400" y="19050"/>
                </a:lnTo>
                <a:lnTo>
                  <a:pt x="153670" y="21590"/>
                </a:lnTo>
                <a:lnTo>
                  <a:pt x="154940" y="24130"/>
                </a:lnTo>
                <a:lnTo>
                  <a:pt x="156210" y="30480"/>
                </a:lnTo>
                <a:lnTo>
                  <a:pt x="157480" y="36830"/>
                </a:lnTo>
                <a:lnTo>
                  <a:pt x="158750" y="43180"/>
                </a:lnTo>
                <a:lnTo>
                  <a:pt x="160020" y="52070"/>
                </a:lnTo>
                <a:lnTo>
                  <a:pt x="161290" y="59690"/>
                </a:lnTo>
                <a:lnTo>
                  <a:pt x="161290" y="68580"/>
                </a:lnTo>
                <a:lnTo>
                  <a:pt x="161290" y="78740"/>
                </a:lnTo>
                <a:lnTo>
                  <a:pt x="161290" y="91440"/>
                </a:lnTo>
                <a:lnTo>
                  <a:pt x="161290" y="96520"/>
                </a:lnTo>
                <a:lnTo>
                  <a:pt x="161290" y="97790"/>
                </a:lnTo>
                <a:lnTo>
                  <a:pt x="161290" y="100330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800090" y="5217160"/>
            <a:ext cx="55880" cy="477520"/>
          </a:xfrm>
          <a:custGeom>
            <a:avLst/>
            <a:gdLst/>
            <a:ahLst/>
            <a:cxnLst/>
            <a:rect l="l" t="t" r="r" b="b"/>
            <a:pathLst>
              <a:path w="55880" h="477520">
                <a:moveTo>
                  <a:pt x="31750" y="73660"/>
                </a:moveTo>
                <a:lnTo>
                  <a:pt x="29210" y="73660"/>
                </a:lnTo>
                <a:lnTo>
                  <a:pt x="26670" y="73660"/>
                </a:lnTo>
                <a:lnTo>
                  <a:pt x="24130" y="72390"/>
                </a:lnTo>
                <a:lnTo>
                  <a:pt x="21590" y="71120"/>
                </a:lnTo>
                <a:lnTo>
                  <a:pt x="19050" y="68580"/>
                </a:lnTo>
                <a:lnTo>
                  <a:pt x="17780" y="67310"/>
                </a:lnTo>
                <a:lnTo>
                  <a:pt x="15240" y="66040"/>
                </a:lnTo>
                <a:lnTo>
                  <a:pt x="13970" y="62230"/>
                </a:lnTo>
                <a:lnTo>
                  <a:pt x="12700" y="59690"/>
                </a:lnTo>
                <a:lnTo>
                  <a:pt x="10160" y="57150"/>
                </a:lnTo>
                <a:lnTo>
                  <a:pt x="10160" y="53340"/>
                </a:lnTo>
                <a:lnTo>
                  <a:pt x="8890" y="50800"/>
                </a:lnTo>
                <a:lnTo>
                  <a:pt x="7620" y="49530"/>
                </a:lnTo>
                <a:lnTo>
                  <a:pt x="7620" y="46990"/>
                </a:lnTo>
                <a:lnTo>
                  <a:pt x="7620" y="45720"/>
                </a:lnTo>
                <a:lnTo>
                  <a:pt x="7620" y="44450"/>
                </a:lnTo>
                <a:lnTo>
                  <a:pt x="7620" y="41910"/>
                </a:lnTo>
                <a:lnTo>
                  <a:pt x="6350" y="40640"/>
                </a:lnTo>
                <a:lnTo>
                  <a:pt x="6350" y="36830"/>
                </a:lnTo>
                <a:lnTo>
                  <a:pt x="6350" y="33020"/>
                </a:lnTo>
                <a:lnTo>
                  <a:pt x="7620" y="30480"/>
                </a:lnTo>
                <a:lnTo>
                  <a:pt x="7620" y="29210"/>
                </a:lnTo>
                <a:lnTo>
                  <a:pt x="7620" y="27940"/>
                </a:lnTo>
                <a:lnTo>
                  <a:pt x="7620" y="26670"/>
                </a:lnTo>
                <a:lnTo>
                  <a:pt x="7620" y="24130"/>
                </a:lnTo>
                <a:lnTo>
                  <a:pt x="8890" y="22860"/>
                </a:lnTo>
                <a:lnTo>
                  <a:pt x="10160" y="19050"/>
                </a:lnTo>
                <a:lnTo>
                  <a:pt x="10160" y="16510"/>
                </a:lnTo>
                <a:lnTo>
                  <a:pt x="12700" y="12700"/>
                </a:lnTo>
                <a:lnTo>
                  <a:pt x="13970" y="10160"/>
                </a:lnTo>
                <a:lnTo>
                  <a:pt x="15240" y="7620"/>
                </a:lnTo>
                <a:lnTo>
                  <a:pt x="17780" y="6350"/>
                </a:lnTo>
                <a:lnTo>
                  <a:pt x="19050" y="3810"/>
                </a:lnTo>
                <a:lnTo>
                  <a:pt x="20320" y="2540"/>
                </a:lnTo>
                <a:lnTo>
                  <a:pt x="21590" y="2540"/>
                </a:lnTo>
                <a:lnTo>
                  <a:pt x="22860" y="1270"/>
                </a:lnTo>
                <a:lnTo>
                  <a:pt x="24130" y="1270"/>
                </a:lnTo>
                <a:lnTo>
                  <a:pt x="25400" y="1270"/>
                </a:lnTo>
                <a:lnTo>
                  <a:pt x="26670" y="0"/>
                </a:lnTo>
                <a:lnTo>
                  <a:pt x="29210" y="0"/>
                </a:lnTo>
                <a:lnTo>
                  <a:pt x="31750" y="0"/>
                </a:lnTo>
                <a:lnTo>
                  <a:pt x="34290" y="0"/>
                </a:lnTo>
                <a:lnTo>
                  <a:pt x="35560" y="0"/>
                </a:lnTo>
                <a:lnTo>
                  <a:pt x="36830" y="0"/>
                </a:lnTo>
                <a:lnTo>
                  <a:pt x="38100" y="1270"/>
                </a:lnTo>
                <a:lnTo>
                  <a:pt x="39370" y="1270"/>
                </a:lnTo>
                <a:lnTo>
                  <a:pt x="39370" y="1270"/>
                </a:lnTo>
                <a:lnTo>
                  <a:pt x="40640" y="2540"/>
                </a:lnTo>
                <a:lnTo>
                  <a:pt x="41910" y="2540"/>
                </a:lnTo>
                <a:lnTo>
                  <a:pt x="43180" y="3810"/>
                </a:lnTo>
                <a:lnTo>
                  <a:pt x="44450" y="6350"/>
                </a:lnTo>
                <a:lnTo>
                  <a:pt x="46990" y="7620"/>
                </a:lnTo>
                <a:lnTo>
                  <a:pt x="48260" y="10160"/>
                </a:lnTo>
                <a:lnTo>
                  <a:pt x="50800" y="12700"/>
                </a:lnTo>
                <a:lnTo>
                  <a:pt x="52070" y="16510"/>
                </a:lnTo>
                <a:lnTo>
                  <a:pt x="53340" y="19050"/>
                </a:lnTo>
                <a:lnTo>
                  <a:pt x="53340" y="20320"/>
                </a:lnTo>
                <a:lnTo>
                  <a:pt x="53340" y="22860"/>
                </a:lnTo>
                <a:lnTo>
                  <a:pt x="54610" y="24130"/>
                </a:lnTo>
                <a:lnTo>
                  <a:pt x="54610" y="25400"/>
                </a:lnTo>
                <a:lnTo>
                  <a:pt x="54610" y="27940"/>
                </a:lnTo>
                <a:lnTo>
                  <a:pt x="55880" y="29210"/>
                </a:lnTo>
                <a:lnTo>
                  <a:pt x="55880" y="30480"/>
                </a:lnTo>
                <a:lnTo>
                  <a:pt x="55880" y="33020"/>
                </a:lnTo>
                <a:lnTo>
                  <a:pt x="55880" y="36830"/>
                </a:lnTo>
                <a:lnTo>
                  <a:pt x="55880" y="40640"/>
                </a:lnTo>
                <a:lnTo>
                  <a:pt x="55880" y="44450"/>
                </a:lnTo>
                <a:lnTo>
                  <a:pt x="54610" y="45720"/>
                </a:lnTo>
                <a:lnTo>
                  <a:pt x="54610" y="46990"/>
                </a:lnTo>
                <a:lnTo>
                  <a:pt x="54610" y="49530"/>
                </a:lnTo>
                <a:lnTo>
                  <a:pt x="53340" y="50800"/>
                </a:lnTo>
                <a:lnTo>
                  <a:pt x="53340" y="52070"/>
                </a:lnTo>
                <a:lnTo>
                  <a:pt x="53340" y="53340"/>
                </a:lnTo>
                <a:lnTo>
                  <a:pt x="52070" y="55880"/>
                </a:lnTo>
                <a:lnTo>
                  <a:pt x="52070" y="57150"/>
                </a:lnTo>
                <a:lnTo>
                  <a:pt x="50800" y="58420"/>
                </a:lnTo>
                <a:lnTo>
                  <a:pt x="50800" y="59690"/>
                </a:lnTo>
                <a:lnTo>
                  <a:pt x="48260" y="62230"/>
                </a:lnTo>
                <a:lnTo>
                  <a:pt x="46990" y="66040"/>
                </a:lnTo>
                <a:lnTo>
                  <a:pt x="44450" y="67310"/>
                </a:lnTo>
                <a:lnTo>
                  <a:pt x="43180" y="68580"/>
                </a:lnTo>
                <a:lnTo>
                  <a:pt x="40640" y="71120"/>
                </a:lnTo>
                <a:lnTo>
                  <a:pt x="39370" y="71120"/>
                </a:lnTo>
                <a:lnTo>
                  <a:pt x="38100" y="72390"/>
                </a:lnTo>
                <a:lnTo>
                  <a:pt x="36830" y="72390"/>
                </a:lnTo>
                <a:lnTo>
                  <a:pt x="36830" y="73660"/>
                </a:lnTo>
                <a:lnTo>
                  <a:pt x="35560" y="73660"/>
                </a:lnTo>
                <a:lnTo>
                  <a:pt x="34290" y="73660"/>
                </a:lnTo>
                <a:lnTo>
                  <a:pt x="31750" y="73660"/>
                </a:lnTo>
                <a:close/>
                <a:moveTo>
                  <a:pt x="40640" y="331470"/>
                </a:moveTo>
                <a:lnTo>
                  <a:pt x="41910" y="388620"/>
                </a:lnTo>
                <a:lnTo>
                  <a:pt x="41910" y="445770"/>
                </a:lnTo>
                <a:lnTo>
                  <a:pt x="41910" y="449580"/>
                </a:lnTo>
                <a:lnTo>
                  <a:pt x="41910" y="452120"/>
                </a:lnTo>
                <a:lnTo>
                  <a:pt x="41910" y="455930"/>
                </a:lnTo>
                <a:lnTo>
                  <a:pt x="40640" y="457200"/>
                </a:lnTo>
                <a:lnTo>
                  <a:pt x="40640" y="458470"/>
                </a:lnTo>
                <a:lnTo>
                  <a:pt x="40640" y="459740"/>
                </a:lnTo>
                <a:lnTo>
                  <a:pt x="40640" y="461010"/>
                </a:lnTo>
                <a:lnTo>
                  <a:pt x="39370" y="463550"/>
                </a:lnTo>
                <a:lnTo>
                  <a:pt x="39370" y="463550"/>
                </a:lnTo>
                <a:lnTo>
                  <a:pt x="39370" y="464820"/>
                </a:lnTo>
                <a:lnTo>
                  <a:pt x="38100" y="467360"/>
                </a:lnTo>
                <a:lnTo>
                  <a:pt x="36830" y="467360"/>
                </a:lnTo>
                <a:lnTo>
                  <a:pt x="36830" y="468630"/>
                </a:lnTo>
                <a:lnTo>
                  <a:pt x="35560" y="469900"/>
                </a:lnTo>
                <a:lnTo>
                  <a:pt x="35560" y="471170"/>
                </a:lnTo>
                <a:lnTo>
                  <a:pt x="34290" y="472440"/>
                </a:lnTo>
                <a:lnTo>
                  <a:pt x="34290" y="472440"/>
                </a:lnTo>
                <a:lnTo>
                  <a:pt x="33020" y="473710"/>
                </a:lnTo>
                <a:lnTo>
                  <a:pt x="31750" y="474980"/>
                </a:lnTo>
                <a:lnTo>
                  <a:pt x="31750" y="474980"/>
                </a:lnTo>
                <a:lnTo>
                  <a:pt x="30480" y="474980"/>
                </a:lnTo>
                <a:lnTo>
                  <a:pt x="29210" y="476250"/>
                </a:lnTo>
                <a:lnTo>
                  <a:pt x="27940" y="476250"/>
                </a:lnTo>
                <a:lnTo>
                  <a:pt x="25400" y="477520"/>
                </a:lnTo>
                <a:lnTo>
                  <a:pt x="24130" y="477520"/>
                </a:lnTo>
                <a:lnTo>
                  <a:pt x="21590" y="477520"/>
                </a:lnTo>
                <a:lnTo>
                  <a:pt x="19050" y="477520"/>
                </a:lnTo>
                <a:lnTo>
                  <a:pt x="17780" y="477520"/>
                </a:lnTo>
                <a:lnTo>
                  <a:pt x="15240" y="476250"/>
                </a:lnTo>
                <a:lnTo>
                  <a:pt x="13970" y="476250"/>
                </a:lnTo>
                <a:lnTo>
                  <a:pt x="13970" y="474980"/>
                </a:lnTo>
                <a:lnTo>
                  <a:pt x="12700" y="474980"/>
                </a:lnTo>
                <a:lnTo>
                  <a:pt x="11430" y="474980"/>
                </a:lnTo>
                <a:lnTo>
                  <a:pt x="10160" y="473710"/>
                </a:lnTo>
                <a:lnTo>
                  <a:pt x="10160" y="472440"/>
                </a:lnTo>
                <a:lnTo>
                  <a:pt x="8890" y="472440"/>
                </a:lnTo>
                <a:lnTo>
                  <a:pt x="8890" y="471170"/>
                </a:lnTo>
                <a:lnTo>
                  <a:pt x="7620" y="469900"/>
                </a:lnTo>
                <a:lnTo>
                  <a:pt x="7620" y="468630"/>
                </a:lnTo>
                <a:lnTo>
                  <a:pt x="6350" y="467360"/>
                </a:lnTo>
                <a:lnTo>
                  <a:pt x="5080" y="467360"/>
                </a:lnTo>
                <a:lnTo>
                  <a:pt x="5080" y="464820"/>
                </a:lnTo>
                <a:lnTo>
                  <a:pt x="5080" y="463550"/>
                </a:lnTo>
                <a:lnTo>
                  <a:pt x="3810" y="463550"/>
                </a:lnTo>
                <a:lnTo>
                  <a:pt x="3810" y="461010"/>
                </a:lnTo>
                <a:lnTo>
                  <a:pt x="2540" y="459740"/>
                </a:lnTo>
                <a:lnTo>
                  <a:pt x="2540" y="458470"/>
                </a:lnTo>
                <a:lnTo>
                  <a:pt x="2540" y="457200"/>
                </a:lnTo>
                <a:lnTo>
                  <a:pt x="2540" y="455930"/>
                </a:lnTo>
                <a:lnTo>
                  <a:pt x="1270" y="452120"/>
                </a:lnTo>
                <a:lnTo>
                  <a:pt x="1270" y="449580"/>
                </a:lnTo>
                <a:lnTo>
                  <a:pt x="1270" y="445770"/>
                </a:lnTo>
                <a:lnTo>
                  <a:pt x="0" y="388620"/>
                </a:lnTo>
                <a:lnTo>
                  <a:pt x="0" y="331470"/>
                </a:lnTo>
                <a:lnTo>
                  <a:pt x="0" y="316230"/>
                </a:lnTo>
                <a:lnTo>
                  <a:pt x="0" y="298450"/>
                </a:lnTo>
                <a:lnTo>
                  <a:pt x="2540" y="257810"/>
                </a:lnTo>
                <a:lnTo>
                  <a:pt x="2540" y="236220"/>
                </a:lnTo>
                <a:lnTo>
                  <a:pt x="3810" y="215900"/>
                </a:lnTo>
                <a:lnTo>
                  <a:pt x="3810" y="182880"/>
                </a:lnTo>
                <a:lnTo>
                  <a:pt x="3810" y="179070"/>
                </a:lnTo>
                <a:lnTo>
                  <a:pt x="3810" y="176530"/>
                </a:lnTo>
                <a:lnTo>
                  <a:pt x="5080" y="172720"/>
                </a:lnTo>
                <a:lnTo>
                  <a:pt x="5080" y="170180"/>
                </a:lnTo>
                <a:lnTo>
                  <a:pt x="6350" y="166370"/>
                </a:lnTo>
                <a:lnTo>
                  <a:pt x="7620" y="165100"/>
                </a:lnTo>
                <a:lnTo>
                  <a:pt x="7620" y="161290"/>
                </a:lnTo>
                <a:lnTo>
                  <a:pt x="10160" y="160020"/>
                </a:lnTo>
                <a:lnTo>
                  <a:pt x="11430" y="157480"/>
                </a:lnTo>
                <a:lnTo>
                  <a:pt x="11430" y="156210"/>
                </a:lnTo>
                <a:lnTo>
                  <a:pt x="12700" y="154940"/>
                </a:lnTo>
                <a:lnTo>
                  <a:pt x="13970" y="154940"/>
                </a:lnTo>
                <a:lnTo>
                  <a:pt x="13970" y="153670"/>
                </a:lnTo>
                <a:lnTo>
                  <a:pt x="15240" y="153670"/>
                </a:lnTo>
                <a:lnTo>
                  <a:pt x="16510" y="152400"/>
                </a:lnTo>
                <a:lnTo>
                  <a:pt x="17780" y="152400"/>
                </a:lnTo>
                <a:lnTo>
                  <a:pt x="17780" y="151130"/>
                </a:lnTo>
                <a:lnTo>
                  <a:pt x="20320" y="151130"/>
                </a:lnTo>
                <a:lnTo>
                  <a:pt x="21590" y="149860"/>
                </a:lnTo>
                <a:lnTo>
                  <a:pt x="24130" y="149860"/>
                </a:lnTo>
                <a:lnTo>
                  <a:pt x="26670" y="149860"/>
                </a:lnTo>
                <a:lnTo>
                  <a:pt x="29210" y="151130"/>
                </a:lnTo>
                <a:lnTo>
                  <a:pt x="30480" y="151130"/>
                </a:lnTo>
                <a:lnTo>
                  <a:pt x="31750" y="152400"/>
                </a:lnTo>
                <a:lnTo>
                  <a:pt x="33020" y="152400"/>
                </a:lnTo>
                <a:lnTo>
                  <a:pt x="34290" y="153670"/>
                </a:lnTo>
                <a:lnTo>
                  <a:pt x="34290" y="153670"/>
                </a:lnTo>
                <a:lnTo>
                  <a:pt x="35560" y="154940"/>
                </a:lnTo>
                <a:lnTo>
                  <a:pt x="36830" y="154940"/>
                </a:lnTo>
                <a:lnTo>
                  <a:pt x="36830" y="156210"/>
                </a:lnTo>
                <a:lnTo>
                  <a:pt x="38100" y="157480"/>
                </a:lnTo>
                <a:lnTo>
                  <a:pt x="38100" y="158750"/>
                </a:lnTo>
                <a:lnTo>
                  <a:pt x="39370" y="160020"/>
                </a:lnTo>
                <a:lnTo>
                  <a:pt x="39370" y="160020"/>
                </a:lnTo>
                <a:lnTo>
                  <a:pt x="40640" y="161290"/>
                </a:lnTo>
                <a:lnTo>
                  <a:pt x="40640" y="162560"/>
                </a:lnTo>
                <a:lnTo>
                  <a:pt x="41910" y="165100"/>
                </a:lnTo>
                <a:lnTo>
                  <a:pt x="41910" y="165100"/>
                </a:lnTo>
                <a:lnTo>
                  <a:pt x="43180" y="166370"/>
                </a:lnTo>
                <a:lnTo>
                  <a:pt x="43180" y="167640"/>
                </a:lnTo>
                <a:lnTo>
                  <a:pt x="43180" y="170180"/>
                </a:lnTo>
                <a:lnTo>
                  <a:pt x="43180" y="171450"/>
                </a:lnTo>
                <a:lnTo>
                  <a:pt x="44450" y="172720"/>
                </a:lnTo>
                <a:lnTo>
                  <a:pt x="44450" y="176530"/>
                </a:lnTo>
                <a:lnTo>
                  <a:pt x="44450" y="179070"/>
                </a:lnTo>
                <a:lnTo>
                  <a:pt x="44450" y="182880"/>
                </a:lnTo>
                <a:lnTo>
                  <a:pt x="44450" y="198120"/>
                </a:lnTo>
                <a:lnTo>
                  <a:pt x="44450" y="215900"/>
                </a:lnTo>
                <a:lnTo>
                  <a:pt x="43180" y="257810"/>
                </a:lnTo>
                <a:lnTo>
                  <a:pt x="40640" y="331470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908040" y="5345430"/>
            <a:ext cx="182880" cy="370840"/>
          </a:xfrm>
          <a:custGeom>
            <a:avLst/>
            <a:gdLst/>
            <a:ahLst/>
            <a:cxnLst/>
            <a:rect l="l" t="t" r="r" b="b"/>
            <a:pathLst>
              <a:path w="182880" h="370840">
                <a:moveTo>
                  <a:pt x="161290" y="370840"/>
                </a:moveTo>
                <a:lnTo>
                  <a:pt x="160020" y="370840"/>
                </a:lnTo>
                <a:lnTo>
                  <a:pt x="157480" y="369570"/>
                </a:lnTo>
                <a:lnTo>
                  <a:pt x="154940" y="369570"/>
                </a:lnTo>
                <a:lnTo>
                  <a:pt x="153670" y="368300"/>
                </a:lnTo>
                <a:lnTo>
                  <a:pt x="152400" y="368300"/>
                </a:lnTo>
                <a:lnTo>
                  <a:pt x="149860" y="365760"/>
                </a:lnTo>
                <a:lnTo>
                  <a:pt x="148590" y="365760"/>
                </a:lnTo>
                <a:lnTo>
                  <a:pt x="147320" y="363220"/>
                </a:lnTo>
                <a:lnTo>
                  <a:pt x="146050" y="360680"/>
                </a:lnTo>
                <a:lnTo>
                  <a:pt x="144780" y="359410"/>
                </a:lnTo>
                <a:lnTo>
                  <a:pt x="144780" y="356870"/>
                </a:lnTo>
                <a:lnTo>
                  <a:pt x="143510" y="354330"/>
                </a:lnTo>
                <a:lnTo>
                  <a:pt x="142240" y="350520"/>
                </a:lnTo>
                <a:lnTo>
                  <a:pt x="142240" y="347980"/>
                </a:lnTo>
                <a:lnTo>
                  <a:pt x="142240" y="344170"/>
                </a:lnTo>
                <a:lnTo>
                  <a:pt x="140970" y="340360"/>
                </a:lnTo>
                <a:lnTo>
                  <a:pt x="135890" y="270510"/>
                </a:lnTo>
                <a:lnTo>
                  <a:pt x="134620" y="252730"/>
                </a:lnTo>
                <a:lnTo>
                  <a:pt x="133350" y="234950"/>
                </a:lnTo>
                <a:lnTo>
                  <a:pt x="133350" y="218440"/>
                </a:lnTo>
                <a:lnTo>
                  <a:pt x="133350" y="201930"/>
                </a:lnTo>
                <a:lnTo>
                  <a:pt x="133350" y="195580"/>
                </a:lnTo>
                <a:lnTo>
                  <a:pt x="133350" y="189230"/>
                </a:lnTo>
                <a:lnTo>
                  <a:pt x="133350" y="171450"/>
                </a:lnTo>
                <a:lnTo>
                  <a:pt x="133350" y="152400"/>
                </a:lnTo>
                <a:lnTo>
                  <a:pt x="134620" y="146050"/>
                </a:lnTo>
                <a:lnTo>
                  <a:pt x="134620" y="140970"/>
                </a:lnTo>
                <a:lnTo>
                  <a:pt x="133350" y="125730"/>
                </a:lnTo>
                <a:lnTo>
                  <a:pt x="133350" y="110490"/>
                </a:lnTo>
                <a:lnTo>
                  <a:pt x="132080" y="99060"/>
                </a:lnTo>
                <a:lnTo>
                  <a:pt x="130810" y="93980"/>
                </a:lnTo>
                <a:lnTo>
                  <a:pt x="130810" y="88900"/>
                </a:lnTo>
                <a:lnTo>
                  <a:pt x="129540" y="85090"/>
                </a:lnTo>
                <a:lnTo>
                  <a:pt x="128270" y="82550"/>
                </a:lnTo>
                <a:lnTo>
                  <a:pt x="125730" y="78740"/>
                </a:lnTo>
                <a:lnTo>
                  <a:pt x="124460" y="76200"/>
                </a:lnTo>
                <a:lnTo>
                  <a:pt x="124460" y="74930"/>
                </a:lnTo>
                <a:lnTo>
                  <a:pt x="123190" y="74930"/>
                </a:lnTo>
                <a:lnTo>
                  <a:pt x="121920" y="73660"/>
                </a:lnTo>
                <a:lnTo>
                  <a:pt x="121920" y="72390"/>
                </a:lnTo>
                <a:lnTo>
                  <a:pt x="120650" y="72390"/>
                </a:lnTo>
                <a:lnTo>
                  <a:pt x="119380" y="72390"/>
                </a:lnTo>
                <a:lnTo>
                  <a:pt x="118110" y="72390"/>
                </a:lnTo>
                <a:lnTo>
                  <a:pt x="118110" y="72390"/>
                </a:lnTo>
                <a:lnTo>
                  <a:pt x="114300" y="72390"/>
                </a:lnTo>
                <a:lnTo>
                  <a:pt x="111760" y="72390"/>
                </a:lnTo>
                <a:lnTo>
                  <a:pt x="109220" y="73660"/>
                </a:lnTo>
                <a:lnTo>
                  <a:pt x="106680" y="74930"/>
                </a:lnTo>
                <a:lnTo>
                  <a:pt x="102870" y="76200"/>
                </a:lnTo>
                <a:lnTo>
                  <a:pt x="100330" y="77470"/>
                </a:lnTo>
                <a:lnTo>
                  <a:pt x="97790" y="80010"/>
                </a:lnTo>
                <a:lnTo>
                  <a:pt x="95250" y="82550"/>
                </a:lnTo>
                <a:lnTo>
                  <a:pt x="92710" y="86360"/>
                </a:lnTo>
                <a:lnTo>
                  <a:pt x="90170" y="88900"/>
                </a:lnTo>
                <a:lnTo>
                  <a:pt x="83820" y="95250"/>
                </a:lnTo>
                <a:lnTo>
                  <a:pt x="78740" y="104140"/>
                </a:lnTo>
                <a:lnTo>
                  <a:pt x="73660" y="114300"/>
                </a:lnTo>
                <a:lnTo>
                  <a:pt x="68580" y="124460"/>
                </a:lnTo>
                <a:lnTo>
                  <a:pt x="64770" y="134620"/>
                </a:lnTo>
                <a:lnTo>
                  <a:pt x="60960" y="146050"/>
                </a:lnTo>
                <a:lnTo>
                  <a:pt x="55880" y="158750"/>
                </a:lnTo>
                <a:lnTo>
                  <a:pt x="53340" y="170180"/>
                </a:lnTo>
                <a:lnTo>
                  <a:pt x="49530" y="184150"/>
                </a:lnTo>
                <a:lnTo>
                  <a:pt x="46990" y="198120"/>
                </a:lnTo>
                <a:lnTo>
                  <a:pt x="43180" y="212090"/>
                </a:lnTo>
                <a:lnTo>
                  <a:pt x="43180" y="218440"/>
                </a:lnTo>
                <a:lnTo>
                  <a:pt x="43180" y="226060"/>
                </a:lnTo>
                <a:lnTo>
                  <a:pt x="41910" y="233680"/>
                </a:lnTo>
                <a:lnTo>
                  <a:pt x="41910" y="242570"/>
                </a:lnTo>
                <a:lnTo>
                  <a:pt x="41910" y="251460"/>
                </a:lnTo>
                <a:lnTo>
                  <a:pt x="40640" y="259080"/>
                </a:lnTo>
                <a:lnTo>
                  <a:pt x="40640" y="266700"/>
                </a:lnTo>
                <a:lnTo>
                  <a:pt x="40640" y="274320"/>
                </a:lnTo>
                <a:lnTo>
                  <a:pt x="40640" y="279400"/>
                </a:lnTo>
                <a:lnTo>
                  <a:pt x="40640" y="285750"/>
                </a:lnTo>
                <a:lnTo>
                  <a:pt x="41910" y="302260"/>
                </a:lnTo>
                <a:lnTo>
                  <a:pt x="43180" y="318770"/>
                </a:lnTo>
                <a:lnTo>
                  <a:pt x="43180" y="325120"/>
                </a:lnTo>
                <a:lnTo>
                  <a:pt x="43180" y="331470"/>
                </a:lnTo>
                <a:lnTo>
                  <a:pt x="43180" y="335280"/>
                </a:lnTo>
                <a:lnTo>
                  <a:pt x="43180" y="337820"/>
                </a:lnTo>
                <a:lnTo>
                  <a:pt x="41910" y="341630"/>
                </a:lnTo>
                <a:lnTo>
                  <a:pt x="41910" y="344170"/>
                </a:lnTo>
                <a:lnTo>
                  <a:pt x="40640" y="346710"/>
                </a:lnTo>
                <a:lnTo>
                  <a:pt x="39370" y="349250"/>
                </a:lnTo>
                <a:lnTo>
                  <a:pt x="39370" y="351790"/>
                </a:lnTo>
                <a:lnTo>
                  <a:pt x="36830" y="354330"/>
                </a:lnTo>
                <a:lnTo>
                  <a:pt x="35560" y="356870"/>
                </a:lnTo>
                <a:lnTo>
                  <a:pt x="35560" y="358140"/>
                </a:lnTo>
                <a:lnTo>
                  <a:pt x="34290" y="358140"/>
                </a:lnTo>
                <a:lnTo>
                  <a:pt x="33020" y="359410"/>
                </a:lnTo>
                <a:lnTo>
                  <a:pt x="33020" y="360680"/>
                </a:lnTo>
                <a:lnTo>
                  <a:pt x="31750" y="360680"/>
                </a:lnTo>
                <a:lnTo>
                  <a:pt x="30480" y="360680"/>
                </a:lnTo>
                <a:lnTo>
                  <a:pt x="29210" y="361950"/>
                </a:lnTo>
                <a:lnTo>
                  <a:pt x="29210" y="361950"/>
                </a:lnTo>
                <a:lnTo>
                  <a:pt x="26670" y="363220"/>
                </a:lnTo>
                <a:lnTo>
                  <a:pt x="24130" y="363220"/>
                </a:lnTo>
                <a:lnTo>
                  <a:pt x="22860" y="363220"/>
                </a:lnTo>
                <a:lnTo>
                  <a:pt x="20320" y="363220"/>
                </a:lnTo>
                <a:lnTo>
                  <a:pt x="17780" y="363220"/>
                </a:lnTo>
                <a:lnTo>
                  <a:pt x="16510" y="361950"/>
                </a:lnTo>
                <a:lnTo>
                  <a:pt x="15240" y="361950"/>
                </a:lnTo>
                <a:lnTo>
                  <a:pt x="13970" y="360680"/>
                </a:lnTo>
                <a:lnTo>
                  <a:pt x="13970" y="360680"/>
                </a:lnTo>
                <a:lnTo>
                  <a:pt x="12700" y="360680"/>
                </a:lnTo>
                <a:lnTo>
                  <a:pt x="11430" y="359410"/>
                </a:lnTo>
                <a:lnTo>
                  <a:pt x="11430" y="358140"/>
                </a:lnTo>
                <a:lnTo>
                  <a:pt x="10160" y="358140"/>
                </a:lnTo>
                <a:lnTo>
                  <a:pt x="8890" y="356870"/>
                </a:lnTo>
                <a:lnTo>
                  <a:pt x="7620" y="354330"/>
                </a:lnTo>
                <a:lnTo>
                  <a:pt x="6350" y="351790"/>
                </a:lnTo>
                <a:lnTo>
                  <a:pt x="5080" y="349250"/>
                </a:lnTo>
                <a:lnTo>
                  <a:pt x="5080" y="346710"/>
                </a:lnTo>
                <a:lnTo>
                  <a:pt x="3810" y="344170"/>
                </a:lnTo>
                <a:lnTo>
                  <a:pt x="2540" y="341630"/>
                </a:lnTo>
                <a:lnTo>
                  <a:pt x="2540" y="337820"/>
                </a:lnTo>
                <a:lnTo>
                  <a:pt x="2540" y="335280"/>
                </a:lnTo>
                <a:lnTo>
                  <a:pt x="2540" y="331470"/>
                </a:lnTo>
                <a:lnTo>
                  <a:pt x="2540" y="325120"/>
                </a:lnTo>
                <a:lnTo>
                  <a:pt x="2540" y="318770"/>
                </a:lnTo>
                <a:lnTo>
                  <a:pt x="1270" y="311150"/>
                </a:lnTo>
                <a:lnTo>
                  <a:pt x="1270" y="302260"/>
                </a:lnTo>
                <a:lnTo>
                  <a:pt x="0" y="285750"/>
                </a:lnTo>
                <a:lnTo>
                  <a:pt x="0" y="279400"/>
                </a:lnTo>
                <a:lnTo>
                  <a:pt x="0" y="274320"/>
                </a:lnTo>
                <a:lnTo>
                  <a:pt x="0" y="256540"/>
                </a:lnTo>
                <a:lnTo>
                  <a:pt x="0" y="234950"/>
                </a:lnTo>
                <a:lnTo>
                  <a:pt x="2540" y="182880"/>
                </a:lnTo>
                <a:lnTo>
                  <a:pt x="5080" y="130810"/>
                </a:lnTo>
                <a:lnTo>
                  <a:pt x="5080" y="110490"/>
                </a:lnTo>
                <a:lnTo>
                  <a:pt x="5080" y="92710"/>
                </a:lnTo>
                <a:lnTo>
                  <a:pt x="5080" y="86360"/>
                </a:lnTo>
                <a:lnTo>
                  <a:pt x="5080" y="80010"/>
                </a:lnTo>
                <a:lnTo>
                  <a:pt x="5080" y="62230"/>
                </a:lnTo>
                <a:lnTo>
                  <a:pt x="5080" y="44450"/>
                </a:lnTo>
                <a:lnTo>
                  <a:pt x="3810" y="38100"/>
                </a:lnTo>
                <a:lnTo>
                  <a:pt x="3810" y="31750"/>
                </a:lnTo>
                <a:lnTo>
                  <a:pt x="3810" y="27940"/>
                </a:lnTo>
                <a:lnTo>
                  <a:pt x="5080" y="25400"/>
                </a:lnTo>
                <a:lnTo>
                  <a:pt x="5080" y="21590"/>
                </a:lnTo>
                <a:lnTo>
                  <a:pt x="5080" y="20320"/>
                </a:lnTo>
                <a:lnTo>
                  <a:pt x="5080" y="19050"/>
                </a:lnTo>
                <a:lnTo>
                  <a:pt x="6350" y="17780"/>
                </a:lnTo>
                <a:lnTo>
                  <a:pt x="6350" y="16510"/>
                </a:lnTo>
                <a:lnTo>
                  <a:pt x="6350" y="15240"/>
                </a:lnTo>
                <a:lnTo>
                  <a:pt x="7620" y="13970"/>
                </a:lnTo>
                <a:lnTo>
                  <a:pt x="7620" y="12700"/>
                </a:lnTo>
                <a:lnTo>
                  <a:pt x="8890" y="11430"/>
                </a:lnTo>
                <a:lnTo>
                  <a:pt x="8890" y="10160"/>
                </a:lnTo>
                <a:lnTo>
                  <a:pt x="10160" y="10160"/>
                </a:lnTo>
                <a:lnTo>
                  <a:pt x="11430" y="7620"/>
                </a:lnTo>
                <a:lnTo>
                  <a:pt x="12700" y="5080"/>
                </a:lnTo>
                <a:lnTo>
                  <a:pt x="15240" y="5080"/>
                </a:lnTo>
                <a:lnTo>
                  <a:pt x="16510" y="2540"/>
                </a:lnTo>
                <a:lnTo>
                  <a:pt x="19050" y="1270"/>
                </a:lnTo>
                <a:lnTo>
                  <a:pt x="20320" y="1270"/>
                </a:lnTo>
                <a:lnTo>
                  <a:pt x="22860" y="0"/>
                </a:lnTo>
                <a:lnTo>
                  <a:pt x="24130" y="0"/>
                </a:lnTo>
                <a:lnTo>
                  <a:pt x="26670" y="0"/>
                </a:lnTo>
                <a:lnTo>
                  <a:pt x="29210" y="1270"/>
                </a:lnTo>
                <a:lnTo>
                  <a:pt x="31750" y="2540"/>
                </a:lnTo>
                <a:lnTo>
                  <a:pt x="33020" y="3810"/>
                </a:lnTo>
                <a:lnTo>
                  <a:pt x="34290" y="5080"/>
                </a:lnTo>
                <a:lnTo>
                  <a:pt x="36830" y="6350"/>
                </a:lnTo>
                <a:lnTo>
                  <a:pt x="38100" y="8890"/>
                </a:lnTo>
                <a:lnTo>
                  <a:pt x="39370" y="11430"/>
                </a:lnTo>
                <a:lnTo>
                  <a:pt x="40640" y="13970"/>
                </a:lnTo>
                <a:lnTo>
                  <a:pt x="41910" y="16510"/>
                </a:lnTo>
                <a:lnTo>
                  <a:pt x="43180" y="20320"/>
                </a:lnTo>
                <a:lnTo>
                  <a:pt x="44450" y="24130"/>
                </a:lnTo>
                <a:lnTo>
                  <a:pt x="44450" y="27940"/>
                </a:lnTo>
                <a:lnTo>
                  <a:pt x="44450" y="31750"/>
                </a:lnTo>
                <a:lnTo>
                  <a:pt x="45720" y="36830"/>
                </a:lnTo>
                <a:lnTo>
                  <a:pt x="45720" y="41910"/>
                </a:lnTo>
                <a:lnTo>
                  <a:pt x="46990" y="78740"/>
                </a:lnTo>
                <a:lnTo>
                  <a:pt x="54610" y="62230"/>
                </a:lnTo>
                <a:lnTo>
                  <a:pt x="63500" y="48260"/>
                </a:lnTo>
                <a:lnTo>
                  <a:pt x="72390" y="35560"/>
                </a:lnTo>
                <a:lnTo>
                  <a:pt x="77470" y="30480"/>
                </a:lnTo>
                <a:lnTo>
                  <a:pt x="81280" y="25400"/>
                </a:lnTo>
                <a:lnTo>
                  <a:pt x="86360" y="21590"/>
                </a:lnTo>
                <a:lnTo>
                  <a:pt x="90170" y="17780"/>
                </a:lnTo>
                <a:lnTo>
                  <a:pt x="95250" y="15240"/>
                </a:lnTo>
                <a:lnTo>
                  <a:pt x="99060" y="12700"/>
                </a:lnTo>
                <a:lnTo>
                  <a:pt x="104140" y="10160"/>
                </a:lnTo>
                <a:lnTo>
                  <a:pt x="109220" y="8890"/>
                </a:lnTo>
                <a:lnTo>
                  <a:pt x="113030" y="8890"/>
                </a:lnTo>
                <a:lnTo>
                  <a:pt x="118110" y="7620"/>
                </a:lnTo>
                <a:lnTo>
                  <a:pt x="121920" y="7620"/>
                </a:lnTo>
                <a:lnTo>
                  <a:pt x="125730" y="8890"/>
                </a:lnTo>
                <a:lnTo>
                  <a:pt x="129540" y="10160"/>
                </a:lnTo>
                <a:lnTo>
                  <a:pt x="133350" y="10160"/>
                </a:lnTo>
                <a:lnTo>
                  <a:pt x="135890" y="12700"/>
                </a:lnTo>
                <a:lnTo>
                  <a:pt x="139700" y="13970"/>
                </a:lnTo>
                <a:lnTo>
                  <a:pt x="142240" y="16510"/>
                </a:lnTo>
                <a:lnTo>
                  <a:pt x="146050" y="19050"/>
                </a:lnTo>
                <a:lnTo>
                  <a:pt x="148590" y="21590"/>
                </a:lnTo>
                <a:lnTo>
                  <a:pt x="151130" y="25400"/>
                </a:lnTo>
                <a:lnTo>
                  <a:pt x="153670" y="29210"/>
                </a:lnTo>
                <a:lnTo>
                  <a:pt x="156210" y="33020"/>
                </a:lnTo>
                <a:lnTo>
                  <a:pt x="158750" y="36830"/>
                </a:lnTo>
                <a:lnTo>
                  <a:pt x="160020" y="41910"/>
                </a:lnTo>
                <a:lnTo>
                  <a:pt x="161290" y="46990"/>
                </a:lnTo>
                <a:lnTo>
                  <a:pt x="163830" y="53340"/>
                </a:lnTo>
                <a:lnTo>
                  <a:pt x="166370" y="60960"/>
                </a:lnTo>
                <a:lnTo>
                  <a:pt x="167640" y="69850"/>
                </a:lnTo>
                <a:lnTo>
                  <a:pt x="168910" y="78740"/>
                </a:lnTo>
                <a:lnTo>
                  <a:pt x="171450" y="90170"/>
                </a:lnTo>
                <a:lnTo>
                  <a:pt x="171450" y="101600"/>
                </a:lnTo>
                <a:lnTo>
                  <a:pt x="172720" y="114300"/>
                </a:lnTo>
                <a:lnTo>
                  <a:pt x="172720" y="127000"/>
                </a:lnTo>
                <a:lnTo>
                  <a:pt x="173990" y="140970"/>
                </a:lnTo>
                <a:lnTo>
                  <a:pt x="173990" y="173990"/>
                </a:lnTo>
                <a:lnTo>
                  <a:pt x="173990" y="203200"/>
                </a:lnTo>
                <a:lnTo>
                  <a:pt x="173990" y="217170"/>
                </a:lnTo>
                <a:lnTo>
                  <a:pt x="173990" y="233680"/>
                </a:lnTo>
                <a:lnTo>
                  <a:pt x="176530" y="251460"/>
                </a:lnTo>
                <a:lnTo>
                  <a:pt x="177800" y="270510"/>
                </a:lnTo>
                <a:lnTo>
                  <a:pt x="180340" y="290830"/>
                </a:lnTo>
                <a:lnTo>
                  <a:pt x="181610" y="308610"/>
                </a:lnTo>
                <a:lnTo>
                  <a:pt x="181610" y="325120"/>
                </a:lnTo>
                <a:lnTo>
                  <a:pt x="182880" y="339090"/>
                </a:lnTo>
                <a:lnTo>
                  <a:pt x="182880" y="342900"/>
                </a:lnTo>
                <a:lnTo>
                  <a:pt x="181610" y="345440"/>
                </a:lnTo>
                <a:lnTo>
                  <a:pt x="181610" y="346710"/>
                </a:lnTo>
                <a:lnTo>
                  <a:pt x="181610" y="349250"/>
                </a:lnTo>
                <a:lnTo>
                  <a:pt x="181610" y="350520"/>
                </a:lnTo>
                <a:lnTo>
                  <a:pt x="181610" y="351790"/>
                </a:lnTo>
                <a:lnTo>
                  <a:pt x="180340" y="353060"/>
                </a:lnTo>
                <a:lnTo>
                  <a:pt x="180340" y="354330"/>
                </a:lnTo>
                <a:lnTo>
                  <a:pt x="179070" y="355600"/>
                </a:lnTo>
                <a:lnTo>
                  <a:pt x="179070" y="356870"/>
                </a:lnTo>
                <a:lnTo>
                  <a:pt x="179070" y="358140"/>
                </a:lnTo>
                <a:lnTo>
                  <a:pt x="177800" y="359410"/>
                </a:lnTo>
                <a:lnTo>
                  <a:pt x="176530" y="360680"/>
                </a:lnTo>
                <a:lnTo>
                  <a:pt x="176530" y="361950"/>
                </a:lnTo>
                <a:lnTo>
                  <a:pt x="175260" y="363220"/>
                </a:lnTo>
                <a:lnTo>
                  <a:pt x="173990" y="365760"/>
                </a:lnTo>
                <a:lnTo>
                  <a:pt x="172720" y="365760"/>
                </a:lnTo>
                <a:lnTo>
                  <a:pt x="172720" y="367030"/>
                </a:lnTo>
                <a:lnTo>
                  <a:pt x="171450" y="367030"/>
                </a:lnTo>
                <a:lnTo>
                  <a:pt x="170180" y="368300"/>
                </a:lnTo>
                <a:lnTo>
                  <a:pt x="170180" y="368300"/>
                </a:lnTo>
                <a:lnTo>
                  <a:pt x="168910" y="368300"/>
                </a:lnTo>
                <a:lnTo>
                  <a:pt x="167640" y="369570"/>
                </a:lnTo>
                <a:lnTo>
                  <a:pt x="166370" y="369570"/>
                </a:lnTo>
                <a:lnTo>
                  <a:pt x="163830" y="370840"/>
                </a:lnTo>
                <a:lnTo>
                  <a:pt x="161290" y="370840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116320" y="5367020"/>
            <a:ext cx="196850" cy="505460"/>
          </a:xfrm>
          <a:custGeom>
            <a:avLst/>
            <a:gdLst/>
            <a:ahLst/>
            <a:cxnLst/>
            <a:rect l="l" t="t" r="r" b="b"/>
            <a:pathLst>
              <a:path w="196850" h="505460">
                <a:moveTo>
                  <a:pt x="186690" y="189230"/>
                </a:moveTo>
                <a:lnTo>
                  <a:pt x="182880" y="295910"/>
                </a:lnTo>
                <a:lnTo>
                  <a:pt x="181610" y="326390"/>
                </a:lnTo>
                <a:lnTo>
                  <a:pt x="180340" y="354330"/>
                </a:lnTo>
                <a:lnTo>
                  <a:pt x="177800" y="378460"/>
                </a:lnTo>
                <a:lnTo>
                  <a:pt x="176530" y="389890"/>
                </a:lnTo>
                <a:lnTo>
                  <a:pt x="173990" y="400050"/>
                </a:lnTo>
                <a:lnTo>
                  <a:pt x="171450" y="412750"/>
                </a:lnTo>
                <a:lnTo>
                  <a:pt x="168910" y="424180"/>
                </a:lnTo>
                <a:lnTo>
                  <a:pt x="165100" y="435610"/>
                </a:lnTo>
                <a:lnTo>
                  <a:pt x="162560" y="445770"/>
                </a:lnTo>
                <a:lnTo>
                  <a:pt x="158750" y="454660"/>
                </a:lnTo>
                <a:lnTo>
                  <a:pt x="153670" y="462280"/>
                </a:lnTo>
                <a:lnTo>
                  <a:pt x="149860" y="469900"/>
                </a:lnTo>
                <a:lnTo>
                  <a:pt x="147320" y="472440"/>
                </a:lnTo>
                <a:lnTo>
                  <a:pt x="144780" y="476250"/>
                </a:lnTo>
                <a:lnTo>
                  <a:pt x="140970" y="480060"/>
                </a:lnTo>
                <a:lnTo>
                  <a:pt x="138430" y="483870"/>
                </a:lnTo>
                <a:lnTo>
                  <a:pt x="134620" y="486410"/>
                </a:lnTo>
                <a:lnTo>
                  <a:pt x="130810" y="488950"/>
                </a:lnTo>
                <a:lnTo>
                  <a:pt x="121920" y="494030"/>
                </a:lnTo>
                <a:lnTo>
                  <a:pt x="114300" y="499110"/>
                </a:lnTo>
                <a:lnTo>
                  <a:pt x="104140" y="501650"/>
                </a:lnTo>
                <a:lnTo>
                  <a:pt x="93980" y="504190"/>
                </a:lnTo>
                <a:lnTo>
                  <a:pt x="83820" y="505460"/>
                </a:lnTo>
                <a:lnTo>
                  <a:pt x="72390" y="505460"/>
                </a:lnTo>
                <a:lnTo>
                  <a:pt x="59690" y="505460"/>
                </a:lnTo>
                <a:lnTo>
                  <a:pt x="46990" y="505460"/>
                </a:lnTo>
                <a:lnTo>
                  <a:pt x="35560" y="502920"/>
                </a:lnTo>
                <a:lnTo>
                  <a:pt x="30480" y="501650"/>
                </a:lnTo>
                <a:lnTo>
                  <a:pt x="26670" y="500380"/>
                </a:lnTo>
                <a:lnTo>
                  <a:pt x="20320" y="497840"/>
                </a:lnTo>
                <a:lnTo>
                  <a:pt x="17780" y="496570"/>
                </a:lnTo>
                <a:lnTo>
                  <a:pt x="15240" y="495300"/>
                </a:lnTo>
                <a:lnTo>
                  <a:pt x="12700" y="494030"/>
                </a:lnTo>
                <a:lnTo>
                  <a:pt x="10160" y="492760"/>
                </a:lnTo>
                <a:lnTo>
                  <a:pt x="8890" y="490220"/>
                </a:lnTo>
                <a:lnTo>
                  <a:pt x="6350" y="488950"/>
                </a:lnTo>
                <a:lnTo>
                  <a:pt x="5080" y="486410"/>
                </a:lnTo>
                <a:lnTo>
                  <a:pt x="3810" y="483870"/>
                </a:lnTo>
                <a:lnTo>
                  <a:pt x="2540" y="481330"/>
                </a:lnTo>
                <a:lnTo>
                  <a:pt x="1270" y="478790"/>
                </a:lnTo>
                <a:lnTo>
                  <a:pt x="1270" y="476250"/>
                </a:lnTo>
                <a:lnTo>
                  <a:pt x="0" y="473710"/>
                </a:lnTo>
                <a:lnTo>
                  <a:pt x="0" y="471170"/>
                </a:lnTo>
                <a:lnTo>
                  <a:pt x="0" y="467360"/>
                </a:lnTo>
                <a:lnTo>
                  <a:pt x="0" y="463550"/>
                </a:lnTo>
                <a:lnTo>
                  <a:pt x="0" y="461010"/>
                </a:lnTo>
                <a:lnTo>
                  <a:pt x="1270" y="458470"/>
                </a:lnTo>
                <a:lnTo>
                  <a:pt x="1270" y="454660"/>
                </a:lnTo>
                <a:lnTo>
                  <a:pt x="1270" y="452120"/>
                </a:lnTo>
                <a:lnTo>
                  <a:pt x="2540" y="450850"/>
                </a:lnTo>
                <a:lnTo>
                  <a:pt x="3810" y="448310"/>
                </a:lnTo>
                <a:lnTo>
                  <a:pt x="5080" y="445770"/>
                </a:lnTo>
                <a:lnTo>
                  <a:pt x="6350" y="444500"/>
                </a:lnTo>
                <a:lnTo>
                  <a:pt x="7620" y="443230"/>
                </a:lnTo>
                <a:lnTo>
                  <a:pt x="8890" y="441960"/>
                </a:lnTo>
                <a:lnTo>
                  <a:pt x="10160" y="440690"/>
                </a:lnTo>
                <a:lnTo>
                  <a:pt x="11430" y="440690"/>
                </a:lnTo>
                <a:lnTo>
                  <a:pt x="13970" y="439420"/>
                </a:lnTo>
                <a:lnTo>
                  <a:pt x="16510" y="439420"/>
                </a:lnTo>
                <a:lnTo>
                  <a:pt x="17780" y="439420"/>
                </a:lnTo>
                <a:lnTo>
                  <a:pt x="20320" y="439420"/>
                </a:lnTo>
                <a:lnTo>
                  <a:pt x="22860" y="439420"/>
                </a:lnTo>
                <a:lnTo>
                  <a:pt x="27940" y="440690"/>
                </a:lnTo>
                <a:lnTo>
                  <a:pt x="35560" y="441960"/>
                </a:lnTo>
                <a:lnTo>
                  <a:pt x="43180" y="444500"/>
                </a:lnTo>
                <a:lnTo>
                  <a:pt x="52070" y="445770"/>
                </a:lnTo>
                <a:lnTo>
                  <a:pt x="60960" y="448310"/>
                </a:lnTo>
                <a:lnTo>
                  <a:pt x="71120" y="449580"/>
                </a:lnTo>
                <a:lnTo>
                  <a:pt x="81280" y="449580"/>
                </a:lnTo>
                <a:lnTo>
                  <a:pt x="86360" y="449580"/>
                </a:lnTo>
                <a:lnTo>
                  <a:pt x="91440" y="448310"/>
                </a:lnTo>
                <a:lnTo>
                  <a:pt x="95250" y="447040"/>
                </a:lnTo>
                <a:lnTo>
                  <a:pt x="100330" y="445770"/>
                </a:lnTo>
                <a:lnTo>
                  <a:pt x="104140" y="444500"/>
                </a:lnTo>
                <a:lnTo>
                  <a:pt x="107950" y="440690"/>
                </a:lnTo>
                <a:lnTo>
                  <a:pt x="111760" y="438150"/>
                </a:lnTo>
                <a:lnTo>
                  <a:pt x="115570" y="434340"/>
                </a:lnTo>
                <a:lnTo>
                  <a:pt x="118110" y="430530"/>
                </a:lnTo>
                <a:lnTo>
                  <a:pt x="121920" y="426720"/>
                </a:lnTo>
                <a:lnTo>
                  <a:pt x="124460" y="421640"/>
                </a:lnTo>
                <a:lnTo>
                  <a:pt x="127000" y="416560"/>
                </a:lnTo>
                <a:lnTo>
                  <a:pt x="129540" y="411480"/>
                </a:lnTo>
                <a:lnTo>
                  <a:pt x="132080" y="405130"/>
                </a:lnTo>
                <a:lnTo>
                  <a:pt x="134620" y="398780"/>
                </a:lnTo>
                <a:lnTo>
                  <a:pt x="135890" y="391160"/>
                </a:lnTo>
                <a:lnTo>
                  <a:pt x="138430" y="381000"/>
                </a:lnTo>
                <a:lnTo>
                  <a:pt x="140970" y="368300"/>
                </a:lnTo>
                <a:lnTo>
                  <a:pt x="142240" y="355600"/>
                </a:lnTo>
                <a:lnTo>
                  <a:pt x="143510" y="341630"/>
                </a:lnTo>
                <a:lnTo>
                  <a:pt x="144780" y="325120"/>
                </a:lnTo>
                <a:lnTo>
                  <a:pt x="146050" y="308610"/>
                </a:lnTo>
                <a:lnTo>
                  <a:pt x="147320" y="270510"/>
                </a:lnTo>
                <a:lnTo>
                  <a:pt x="143510" y="279400"/>
                </a:lnTo>
                <a:lnTo>
                  <a:pt x="140970" y="285750"/>
                </a:lnTo>
                <a:lnTo>
                  <a:pt x="138430" y="292100"/>
                </a:lnTo>
                <a:lnTo>
                  <a:pt x="134620" y="298450"/>
                </a:lnTo>
                <a:lnTo>
                  <a:pt x="132080" y="303530"/>
                </a:lnTo>
                <a:lnTo>
                  <a:pt x="128270" y="309880"/>
                </a:lnTo>
                <a:lnTo>
                  <a:pt x="124460" y="313690"/>
                </a:lnTo>
                <a:lnTo>
                  <a:pt x="120650" y="318770"/>
                </a:lnTo>
                <a:lnTo>
                  <a:pt x="116840" y="322580"/>
                </a:lnTo>
                <a:lnTo>
                  <a:pt x="113030" y="325120"/>
                </a:lnTo>
                <a:lnTo>
                  <a:pt x="107950" y="328930"/>
                </a:lnTo>
                <a:lnTo>
                  <a:pt x="104140" y="330200"/>
                </a:lnTo>
                <a:lnTo>
                  <a:pt x="99060" y="332740"/>
                </a:lnTo>
                <a:lnTo>
                  <a:pt x="95250" y="334010"/>
                </a:lnTo>
                <a:lnTo>
                  <a:pt x="90170" y="335280"/>
                </a:lnTo>
                <a:lnTo>
                  <a:pt x="85090" y="335280"/>
                </a:lnTo>
                <a:lnTo>
                  <a:pt x="76200" y="334010"/>
                </a:lnTo>
                <a:lnTo>
                  <a:pt x="67310" y="332740"/>
                </a:lnTo>
                <a:lnTo>
                  <a:pt x="63500" y="330200"/>
                </a:lnTo>
                <a:lnTo>
                  <a:pt x="59690" y="328930"/>
                </a:lnTo>
                <a:lnTo>
                  <a:pt x="54610" y="326390"/>
                </a:lnTo>
                <a:lnTo>
                  <a:pt x="50800" y="325120"/>
                </a:lnTo>
                <a:lnTo>
                  <a:pt x="46990" y="322580"/>
                </a:lnTo>
                <a:lnTo>
                  <a:pt x="43180" y="318770"/>
                </a:lnTo>
                <a:lnTo>
                  <a:pt x="40640" y="316230"/>
                </a:lnTo>
                <a:lnTo>
                  <a:pt x="36830" y="312420"/>
                </a:lnTo>
                <a:lnTo>
                  <a:pt x="33020" y="308610"/>
                </a:lnTo>
                <a:lnTo>
                  <a:pt x="30480" y="304800"/>
                </a:lnTo>
                <a:lnTo>
                  <a:pt x="26670" y="300990"/>
                </a:lnTo>
                <a:lnTo>
                  <a:pt x="24130" y="295910"/>
                </a:lnTo>
                <a:lnTo>
                  <a:pt x="21590" y="290830"/>
                </a:lnTo>
                <a:lnTo>
                  <a:pt x="19050" y="284480"/>
                </a:lnTo>
                <a:lnTo>
                  <a:pt x="16510" y="279400"/>
                </a:lnTo>
                <a:lnTo>
                  <a:pt x="13970" y="274320"/>
                </a:lnTo>
                <a:lnTo>
                  <a:pt x="11430" y="267970"/>
                </a:lnTo>
                <a:lnTo>
                  <a:pt x="10160" y="262890"/>
                </a:lnTo>
                <a:lnTo>
                  <a:pt x="6350" y="250190"/>
                </a:lnTo>
                <a:lnTo>
                  <a:pt x="3810" y="236220"/>
                </a:lnTo>
                <a:lnTo>
                  <a:pt x="2540" y="223520"/>
                </a:lnTo>
                <a:lnTo>
                  <a:pt x="1270" y="208280"/>
                </a:lnTo>
                <a:lnTo>
                  <a:pt x="1270" y="193040"/>
                </a:lnTo>
                <a:lnTo>
                  <a:pt x="1270" y="171450"/>
                </a:lnTo>
                <a:lnTo>
                  <a:pt x="2540" y="152400"/>
                </a:lnTo>
                <a:lnTo>
                  <a:pt x="5080" y="133350"/>
                </a:lnTo>
                <a:lnTo>
                  <a:pt x="8890" y="115570"/>
                </a:lnTo>
                <a:lnTo>
                  <a:pt x="11430" y="107950"/>
                </a:lnTo>
                <a:lnTo>
                  <a:pt x="12700" y="99060"/>
                </a:lnTo>
                <a:lnTo>
                  <a:pt x="16510" y="91440"/>
                </a:lnTo>
                <a:lnTo>
                  <a:pt x="19050" y="82550"/>
                </a:lnTo>
                <a:lnTo>
                  <a:pt x="21590" y="76200"/>
                </a:lnTo>
                <a:lnTo>
                  <a:pt x="25400" y="68580"/>
                </a:lnTo>
                <a:lnTo>
                  <a:pt x="29210" y="60960"/>
                </a:lnTo>
                <a:lnTo>
                  <a:pt x="33020" y="54610"/>
                </a:lnTo>
                <a:lnTo>
                  <a:pt x="36830" y="48260"/>
                </a:lnTo>
                <a:lnTo>
                  <a:pt x="41910" y="41910"/>
                </a:lnTo>
                <a:lnTo>
                  <a:pt x="45720" y="36830"/>
                </a:lnTo>
                <a:lnTo>
                  <a:pt x="50800" y="31750"/>
                </a:lnTo>
                <a:lnTo>
                  <a:pt x="55880" y="26670"/>
                </a:lnTo>
                <a:lnTo>
                  <a:pt x="60960" y="21590"/>
                </a:lnTo>
                <a:lnTo>
                  <a:pt x="66040" y="17780"/>
                </a:lnTo>
                <a:lnTo>
                  <a:pt x="72390" y="15240"/>
                </a:lnTo>
                <a:lnTo>
                  <a:pt x="77470" y="11430"/>
                </a:lnTo>
                <a:lnTo>
                  <a:pt x="83820" y="8890"/>
                </a:lnTo>
                <a:lnTo>
                  <a:pt x="95250" y="3810"/>
                </a:lnTo>
                <a:lnTo>
                  <a:pt x="109220" y="1270"/>
                </a:lnTo>
                <a:lnTo>
                  <a:pt x="123190" y="0"/>
                </a:lnTo>
                <a:lnTo>
                  <a:pt x="127000" y="0"/>
                </a:lnTo>
                <a:lnTo>
                  <a:pt x="132080" y="1270"/>
                </a:lnTo>
                <a:lnTo>
                  <a:pt x="135890" y="1270"/>
                </a:lnTo>
                <a:lnTo>
                  <a:pt x="140970" y="2540"/>
                </a:lnTo>
                <a:lnTo>
                  <a:pt x="144780" y="3810"/>
                </a:lnTo>
                <a:lnTo>
                  <a:pt x="148590" y="5080"/>
                </a:lnTo>
                <a:lnTo>
                  <a:pt x="152400" y="6350"/>
                </a:lnTo>
                <a:lnTo>
                  <a:pt x="154940" y="8890"/>
                </a:lnTo>
                <a:lnTo>
                  <a:pt x="158750" y="10160"/>
                </a:lnTo>
                <a:lnTo>
                  <a:pt x="161290" y="12700"/>
                </a:lnTo>
                <a:lnTo>
                  <a:pt x="163830" y="15240"/>
                </a:lnTo>
                <a:lnTo>
                  <a:pt x="166370" y="17780"/>
                </a:lnTo>
                <a:lnTo>
                  <a:pt x="168910" y="21590"/>
                </a:lnTo>
                <a:lnTo>
                  <a:pt x="171450" y="24130"/>
                </a:lnTo>
                <a:lnTo>
                  <a:pt x="172720" y="27940"/>
                </a:lnTo>
                <a:lnTo>
                  <a:pt x="175260" y="31750"/>
                </a:lnTo>
                <a:lnTo>
                  <a:pt x="177800" y="31750"/>
                </a:lnTo>
                <a:lnTo>
                  <a:pt x="180340" y="31750"/>
                </a:lnTo>
                <a:lnTo>
                  <a:pt x="182880" y="33020"/>
                </a:lnTo>
                <a:lnTo>
                  <a:pt x="184150" y="34290"/>
                </a:lnTo>
                <a:lnTo>
                  <a:pt x="186690" y="35560"/>
                </a:lnTo>
                <a:lnTo>
                  <a:pt x="189230" y="36830"/>
                </a:lnTo>
                <a:lnTo>
                  <a:pt x="190500" y="39370"/>
                </a:lnTo>
                <a:lnTo>
                  <a:pt x="191770" y="40640"/>
                </a:lnTo>
                <a:lnTo>
                  <a:pt x="193040" y="43180"/>
                </a:lnTo>
                <a:lnTo>
                  <a:pt x="194310" y="45720"/>
                </a:lnTo>
                <a:lnTo>
                  <a:pt x="195580" y="49530"/>
                </a:lnTo>
                <a:lnTo>
                  <a:pt x="195580" y="53340"/>
                </a:lnTo>
                <a:lnTo>
                  <a:pt x="196850" y="55880"/>
                </a:lnTo>
                <a:lnTo>
                  <a:pt x="196850" y="59690"/>
                </a:lnTo>
                <a:lnTo>
                  <a:pt x="196850" y="64770"/>
                </a:lnTo>
                <a:lnTo>
                  <a:pt x="196850" y="68580"/>
                </a:lnTo>
                <a:lnTo>
                  <a:pt x="196850" y="81280"/>
                </a:lnTo>
                <a:lnTo>
                  <a:pt x="196850" y="95250"/>
                </a:lnTo>
                <a:lnTo>
                  <a:pt x="194310" y="110490"/>
                </a:lnTo>
                <a:lnTo>
                  <a:pt x="193040" y="129540"/>
                </a:lnTo>
                <a:lnTo>
                  <a:pt x="189230" y="166370"/>
                </a:lnTo>
                <a:lnTo>
                  <a:pt x="187960" y="180340"/>
                </a:lnTo>
                <a:lnTo>
                  <a:pt x="186690" y="189230"/>
                </a:lnTo>
                <a:close/>
                <a:moveTo>
                  <a:pt x="120650" y="50800"/>
                </a:moveTo>
                <a:lnTo>
                  <a:pt x="111760" y="52070"/>
                </a:lnTo>
                <a:lnTo>
                  <a:pt x="106680" y="53340"/>
                </a:lnTo>
                <a:lnTo>
                  <a:pt x="102870" y="54610"/>
                </a:lnTo>
                <a:lnTo>
                  <a:pt x="97790" y="55880"/>
                </a:lnTo>
                <a:lnTo>
                  <a:pt x="93980" y="57150"/>
                </a:lnTo>
                <a:lnTo>
                  <a:pt x="90170" y="59690"/>
                </a:lnTo>
                <a:lnTo>
                  <a:pt x="86360" y="62230"/>
                </a:lnTo>
                <a:lnTo>
                  <a:pt x="82550" y="64770"/>
                </a:lnTo>
                <a:lnTo>
                  <a:pt x="78740" y="68580"/>
                </a:lnTo>
                <a:lnTo>
                  <a:pt x="74930" y="71120"/>
                </a:lnTo>
                <a:lnTo>
                  <a:pt x="72390" y="74930"/>
                </a:lnTo>
                <a:lnTo>
                  <a:pt x="68580" y="78740"/>
                </a:lnTo>
                <a:lnTo>
                  <a:pt x="66040" y="83820"/>
                </a:lnTo>
                <a:lnTo>
                  <a:pt x="63500" y="88900"/>
                </a:lnTo>
                <a:lnTo>
                  <a:pt x="59690" y="93980"/>
                </a:lnTo>
                <a:lnTo>
                  <a:pt x="55880" y="102870"/>
                </a:lnTo>
                <a:lnTo>
                  <a:pt x="52070" y="113030"/>
                </a:lnTo>
                <a:lnTo>
                  <a:pt x="48260" y="124460"/>
                </a:lnTo>
                <a:lnTo>
                  <a:pt x="45720" y="135890"/>
                </a:lnTo>
                <a:lnTo>
                  <a:pt x="43180" y="148590"/>
                </a:lnTo>
                <a:lnTo>
                  <a:pt x="41910" y="161290"/>
                </a:lnTo>
                <a:lnTo>
                  <a:pt x="40640" y="173990"/>
                </a:lnTo>
                <a:lnTo>
                  <a:pt x="40640" y="187960"/>
                </a:lnTo>
                <a:lnTo>
                  <a:pt x="40640" y="199390"/>
                </a:lnTo>
                <a:lnTo>
                  <a:pt x="41910" y="209550"/>
                </a:lnTo>
                <a:lnTo>
                  <a:pt x="43180" y="219710"/>
                </a:lnTo>
                <a:lnTo>
                  <a:pt x="43180" y="229870"/>
                </a:lnTo>
                <a:lnTo>
                  <a:pt x="45720" y="237490"/>
                </a:lnTo>
                <a:lnTo>
                  <a:pt x="46990" y="245110"/>
                </a:lnTo>
                <a:lnTo>
                  <a:pt x="48260" y="248920"/>
                </a:lnTo>
                <a:lnTo>
                  <a:pt x="49530" y="252730"/>
                </a:lnTo>
                <a:lnTo>
                  <a:pt x="50800" y="255270"/>
                </a:lnTo>
                <a:lnTo>
                  <a:pt x="52070" y="257810"/>
                </a:lnTo>
                <a:lnTo>
                  <a:pt x="53340" y="261620"/>
                </a:lnTo>
                <a:lnTo>
                  <a:pt x="54610" y="264160"/>
                </a:lnTo>
                <a:lnTo>
                  <a:pt x="57150" y="265430"/>
                </a:lnTo>
                <a:lnTo>
                  <a:pt x="58420" y="267970"/>
                </a:lnTo>
                <a:lnTo>
                  <a:pt x="60960" y="270510"/>
                </a:lnTo>
                <a:lnTo>
                  <a:pt x="62230" y="273050"/>
                </a:lnTo>
                <a:lnTo>
                  <a:pt x="64770" y="274320"/>
                </a:lnTo>
                <a:lnTo>
                  <a:pt x="66040" y="275590"/>
                </a:lnTo>
                <a:lnTo>
                  <a:pt x="68580" y="276860"/>
                </a:lnTo>
                <a:lnTo>
                  <a:pt x="71120" y="278130"/>
                </a:lnTo>
                <a:lnTo>
                  <a:pt x="73660" y="279400"/>
                </a:lnTo>
                <a:lnTo>
                  <a:pt x="76200" y="279400"/>
                </a:lnTo>
                <a:lnTo>
                  <a:pt x="81280" y="280670"/>
                </a:lnTo>
                <a:lnTo>
                  <a:pt x="86360" y="281940"/>
                </a:lnTo>
                <a:lnTo>
                  <a:pt x="88900" y="281940"/>
                </a:lnTo>
                <a:lnTo>
                  <a:pt x="91440" y="280670"/>
                </a:lnTo>
                <a:lnTo>
                  <a:pt x="93980" y="280670"/>
                </a:lnTo>
                <a:lnTo>
                  <a:pt x="96520" y="279400"/>
                </a:lnTo>
                <a:lnTo>
                  <a:pt x="99060" y="278130"/>
                </a:lnTo>
                <a:lnTo>
                  <a:pt x="101600" y="276860"/>
                </a:lnTo>
                <a:lnTo>
                  <a:pt x="104140" y="274320"/>
                </a:lnTo>
                <a:lnTo>
                  <a:pt x="106680" y="273050"/>
                </a:lnTo>
                <a:lnTo>
                  <a:pt x="109220" y="269240"/>
                </a:lnTo>
                <a:lnTo>
                  <a:pt x="111760" y="267970"/>
                </a:lnTo>
                <a:lnTo>
                  <a:pt x="116840" y="261620"/>
                </a:lnTo>
                <a:lnTo>
                  <a:pt x="121920" y="252730"/>
                </a:lnTo>
                <a:lnTo>
                  <a:pt x="127000" y="245110"/>
                </a:lnTo>
                <a:lnTo>
                  <a:pt x="130810" y="236220"/>
                </a:lnTo>
                <a:lnTo>
                  <a:pt x="134620" y="228600"/>
                </a:lnTo>
                <a:lnTo>
                  <a:pt x="138430" y="219710"/>
                </a:lnTo>
                <a:lnTo>
                  <a:pt x="140970" y="212090"/>
                </a:lnTo>
                <a:lnTo>
                  <a:pt x="143510" y="203200"/>
                </a:lnTo>
                <a:lnTo>
                  <a:pt x="144780" y="195580"/>
                </a:lnTo>
                <a:lnTo>
                  <a:pt x="146050" y="186690"/>
                </a:lnTo>
                <a:lnTo>
                  <a:pt x="147320" y="179070"/>
                </a:lnTo>
                <a:lnTo>
                  <a:pt x="149860" y="158750"/>
                </a:lnTo>
                <a:lnTo>
                  <a:pt x="151130" y="134620"/>
                </a:lnTo>
                <a:lnTo>
                  <a:pt x="156210" y="71120"/>
                </a:lnTo>
                <a:lnTo>
                  <a:pt x="154940" y="68580"/>
                </a:lnTo>
                <a:lnTo>
                  <a:pt x="152400" y="66040"/>
                </a:lnTo>
                <a:lnTo>
                  <a:pt x="149860" y="64770"/>
                </a:lnTo>
                <a:lnTo>
                  <a:pt x="148590" y="62230"/>
                </a:lnTo>
                <a:lnTo>
                  <a:pt x="146050" y="60960"/>
                </a:lnTo>
                <a:lnTo>
                  <a:pt x="143510" y="58420"/>
                </a:lnTo>
                <a:lnTo>
                  <a:pt x="140970" y="57150"/>
                </a:lnTo>
                <a:lnTo>
                  <a:pt x="139700" y="55880"/>
                </a:lnTo>
                <a:lnTo>
                  <a:pt x="137160" y="55880"/>
                </a:lnTo>
                <a:lnTo>
                  <a:pt x="134620" y="54610"/>
                </a:lnTo>
                <a:lnTo>
                  <a:pt x="132080" y="53340"/>
                </a:lnTo>
                <a:lnTo>
                  <a:pt x="130810" y="53340"/>
                </a:lnTo>
                <a:lnTo>
                  <a:pt x="128270" y="52070"/>
                </a:lnTo>
                <a:lnTo>
                  <a:pt x="125730" y="52070"/>
                </a:lnTo>
                <a:lnTo>
                  <a:pt x="123190" y="50800"/>
                </a:lnTo>
                <a:lnTo>
                  <a:pt x="120650" y="50800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474460" y="5363210"/>
            <a:ext cx="182880" cy="349250"/>
          </a:xfrm>
          <a:custGeom>
            <a:avLst/>
            <a:gdLst/>
            <a:ahLst/>
            <a:cxnLst/>
            <a:rect l="l" t="t" r="r" b="b"/>
            <a:pathLst>
              <a:path w="182880" h="349250">
                <a:moveTo>
                  <a:pt x="88900" y="349250"/>
                </a:moveTo>
                <a:lnTo>
                  <a:pt x="80009" y="347980"/>
                </a:lnTo>
                <a:lnTo>
                  <a:pt x="76200" y="347980"/>
                </a:lnTo>
                <a:lnTo>
                  <a:pt x="72390" y="346710"/>
                </a:lnTo>
                <a:lnTo>
                  <a:pt x="67309" y="345440"/>
                </a:lnTo>
                <a:lnTo>
                  <a:pt x="63500" y="342900"/>
                </a:lnTo>
                <a:lnTo>
                  <a:pt x="59690" y="341630"/>
                </a:lnTo>
                <a:lnTo>
                  <a:pt x="55880" y="339090"/>
                </a:lnTo>
                <a:lnTo>
                  <a:pt x="52070" y="336550"/>
                </a:lnTo>
                <a:lnTo>
                  <a:pt x="48259" y="334010"/>
                </a:lnTo>
                <a:lnTo>
                  <a:pt x="41909" y="326390"/>
                </a:lnTo>
                <a:lnTo>
                  <a:pt x="35559" y="318770"/>
                </a:lnTo>
                <a:lnTo>
                  <a:pt x="29209" y="309880"/>
                </a:lnTo>
                <a:lnTo>
                  <a:pt x="21590" y="298450"/>
                </a:lnTo>
                <a:lnTo>
                  <a:pt x="19050" y="292100"/>
                </a:lnTo>
                <a:lnTo>
                  <a:pt x="16510" y="285750"/>
                </a:lnTo>
                <a:lnTo>
                  <a:pt x="13970" y="279400"/>
                </a:lnTo>
                <a:lnTo>
                  <a:pt x="11430" y="273050"/>
                </a:lnTo>
                <a:lnTo>
                  <a:pt x="7620" y="257810"/>
                </a:lnTo>
                <a:lnTo>
                  <a:pt x="3810" y="242570"/>
                </a:lnTo>
                <a:lnTo>
                  <a:pt x="1270" y="227330"/>
                </a:lnTo>
                <a:lnTo>
                  <a:pt x="0" y="209550"/>
                </a:lnTo>
                <a:lnTo>
                  <a:pt x="0" y="191770"/>
                </a:lnTo>
                <a:lnTo>
                  <a:pt x="0" y="173990"/>
                </a:lnTo>
                <a:lnTo>
                  <a:pt x="0" y="156210"/>
                </a:lnTo>
                <a:lnTo>
                  <a:pt x="2540" y="139700"/>
                </a:lnTo>
                <a:lnTo>
                  <a:pt x="5080" y="124460"/>
                </a:lnTo>
                <a:lnTo>
                  <a:pt x="7620" y="107950"/>
                </a:lnTo>
                <a:lnTo>
                  <a:pt x="11430" y="92710"/>
                </a:lnTo>
                <a:lnTo>
                  <a:pt x="16510" y="78740"/>
                </a:lnTo>
                <a:lnTo>
                  <a:pt x="22860" y="64770"/>
                </a:lnTo>
                <a:lnTo>
                  <a:pt x="26670" y="57150"/>
                </a:lnTo>
                <a:lnTo>
                  <a:pt x="30480" y="49530"/>
                </a:lnTo>
                <a:lnTo>
                  <a:pt x="34290" y="43180"/>
                </a:lnTo>
                <a:lnTo>
                  <a:pt x="38100" y="36830"/>
                </a:lnTo>
                <a:lnTo>
                  <a:pt x="43180" y="30480"/>
                </a:lnTo>
                <a:lnTo>
                  <a:pt x="48259" y="25400"/>
                </a:lnTo>
                <a:lnTo>
                  <a:pt x="52070" y="20320"/>
                </a:lnTo>
                <a:lnTo>
                  <a:pt x="57150" y="16510"/>
                </a:lnTo>
                <a:lnTo>
                  <a:pt x="62230" y="12700"/>
                </a:lnTo>
                <a:lnTo>
                  <a:pt x="68580" y="8890"/>
                </a:lnTo>
                <a:lnTo>
                  <a:pt x="73659" y="6350"/>
                </a:lnTo>
                <a:lnTo>
                  <a:pt x="78740" y="3810"/>
                </a:lnTo>
                <a:lnTo>
                  <a:pt x="85090" y="2540"/>
                </a:lnTo>
                <a:lnTo>
                  <a:pt x="91440" y="1270"/>
                </a:lnTo>
                <a:lnTo>
                  <a:pt x="97790" y="0"/>
                </a:lnTo>
                <a:lnTo>
                  <a:pt x="104140" y="0"/>
                </a:lnTo>
                <a:lnTo>
                  <a:pt x="109220" y="0"/>
                </a:lnTo>
                <a:lnTo>
                  <a:pt x="114300" y="1270"/>
                </a:lnTo>
                <a:lnTo>
                  <a:pt x="118109" y="2540"/>
                </a:lnTo>
                <a:lnTo>
                  <a:pt x="123190" y="3810"/>
                </a:lnTo>
                <a:lnTo>
                  <a:pt x="127000" y="5080"/>
                </a:lnTo>
                <a:lnTo>
                  <a:pt x="132080" y="8890"/>
                </a:lnTo>
                <a:lnTo>
                  <a:pt x="135890" y="11430"/>
                </a:lnTo>
                <a:lnTo>
                  <a:pt x="139700" y="13970"/>
                </a:lnTo>
                <a:lnTo>
                  <a:pt x="143509" y="19050"/>
                </a:lnTo>
                <a:lnTo>
                  <a:pt x="147320" y="22860"/>
                </a:lnTo>
                <a:lnTo>
                  <a:pt x="151130" y="27940"/>
                </a:lnTo>
                <a:lnTo>
                  <a:pt x="154940" y="33020"/>
                </a:lnTo>
                <a:lnTo>
                  <a:pt x="157480" y="38100"/>
                </a:lnTo>
                <a:lnTo>
                  <a:pt x="161290" y="44450"/>
                </a:lnTo>
                <a:lnTo>
                  <a:pt x="163830" y="50800"/>
                </a:lnTo>
                <a:lnTo>
                  <a:pt x="166370" y="58420"/>
                </a:lnTo>
                <a:lnTo>
                  <a:pt x="170180" y="69850"/>
                </a:lnTo>
                <a:lnTo>
                  <a:pt x="173990" y="82550"/>
                </a:lnTo>
                <a:lnTo>
                  <a:pt x="176530" y="96520"/>
                </a:lnTo>
                <a:lnTo>
                  <a:pt x="179070" y="110490"/>
                </a:lnTo>
                <a:lnTo>
                  <a:pt x="180340" y="124460"/>
                </a:lnTo>
                <a:lnTo>
                  <a:pt x="181609" y="139700"/>
                </a:lnTo>
                <a:lnTo>
                  <a:pt x="182880" y="156210"/>
                </a:lnTo>
                <a:lnTo>
                  <a:pt x="182880" y="171450"/>
                </a:lnTo>
                <a:lnTo>
                  <a:pt x="182880" y="189230"/>
                </a:lnTo>
                <a:lnTo>
                  <a:pt x="180340" y="205740"/>
                </a:lnTo>
                <a:lnTo>
                  <a:pt x="179070" y="222250"/>
                </a:lnTo>
                <a:lnTo>
                  <a:pt x="176530" y="237490"/>
                </a:lnTo>
                <a:lnTo>
                  <a:pt x="172720" y="251460"/>
                </a:lnTo>
                <a:lnTo>
                  <a:pt x="168909" y="266700"/>
                </a:lnTo>
                <a:lnTo>
                  <a:pt x="163830" y="279400"/>
                </a:lnTo>
                <a:lnTo>
                  <a:pt x="158750" y="292100"/>
                </a:lnTo>
                <a:lnTo>
                  <a:pt x="156209" y="299720"/>
                </a:lnTo>
                <a:lnTo>
                  <a:pt x="152400" y="306070"/>
                </a:lnTo>
                <a:lnTo>
                  <a:pt x="148590" y="312420"/>
                </a:lnTo>
                <a:lnTo>
                  <a:pt x="144780" y="317500"/>
                </a:lnTo>
                <a:lnTo>
                  <a:pt x="140970" y="322580"/>
                </a:lnTo>
                <a:lnTo>
                  <a:pt x="137159" y="326390"/>
                </a:lnTo>
                <a:lnTo>
                  <a:pt x="132080" y="331470"/>
                </a:lnTo>
                <a:lnTo>
                  <a:pt x="128270" y="335280"/>
                </a:lnTo>
                <a:lnTo>
                  <a:pt x="123190" y="337820"/>
                </a:lnTo>
                <a:lnTo>
                  <a:pt x="119380" y="341630"/>
                </a:lnTo>
                <a:lnTo>
                  <a:pt x="114300" y="342900"/>
                </a:lnTo>
                <a:lnTo>
                  <a:pt x="109220" y="345440"/>
                </a:lnTo>
                <a:lnTo>
                  <a:pt x="104140" y="346710"/>
                </a:lnTo>
                <a:lnTo>
                  <a:pt x="99059" y="347980"/>
                </a:lnTo>
                <a:lnTo>
                  <a:pt x="93980" y="349250"/>
                </a:lnTo>
                <a:lnTo>
                  <a:pt x="88900" y="349250"/>
                </a:lnTo>
                <a:close/>
                <a:moveTo>
                  <a:pt x="100330" y="64770"/>
                </a:moveTo>
                <a:lnTo>
                  <a:pt x="97790" y="64770"/>
                </a:lnTo>
                <a:lnTo>
                  <a:pt x="93980" y="64770"/>
                </a:lnTo>
                <a:lnTo>
                  <a:pt x="90170" y="66040"/>
                </a:lnTo>
                <a:lnTo>
                  <a:pt x="86359" y="67310"/>
                </a:lnTo>
                <a:lnTo>
                  <a:pt x="83820" y="68580"/>
                </a:lnTo>
                <a:lnTo>
                  <a:pt x="80009" y="71120"/>
                </a:lnTo>
                <a:lnTo>
                  <a:pt x="76200" y="73660"/>
                </a:lnTo>
                <a:lnTo>
                  <a:pt x="73659" y="76200"/>
                </a:lnTo>
                <a:lnTo>
                  <a:pt x="71120" y="78740"/>
                </a:lnTo>
                <a:lnTo>
                  <a:pt x="68580" y="82550"/>
                </a:lnTo>
                <a:lnTo>
                  <a:pt x="66040" y="86360"/>
                </a:lnTo>
                <a:lnTo>
                  <a:pt x="62230" y="90170"/>
                </a:lnTo>
                <a:lnTo>
                  <a:pt x="59690" y="93980"/>
                </a:lnTo>
                <a:lnTo>
                  <a:pt x="58420" y="99060"/>
                </a:lnTo>
                <a:lnTo>
                  <a:pt x="55880" y="104140"/>
                </a:lnTo>
                <a:lnTo>
                  <a:pt x="53340" y="109220"/>
                </a:lnTo>
                <a:lnTo>
                  <a:pt x="50800" y="118110"/>
                </a:lnTo>
                <a:lnTo>
                  <a:pt x="48259" y="128270"/>
                </a:lnTo>
                <a:lnTo>
                  <a:pt x="45720" y="137160"/>
                </a:lnTo>
                <a:lnTo>
                  <a:pt x="43180" y="148590"/>
                </a:lnTo>
                <a:lnTo>
                  <a:pt x="41909" y="157480"/>
                </a:lnTo>
                <a:lnTo>
                  <a:pt x="40640" y="168910"/>
                </a:lnTo>
                <a:lnTo>
                  <a:pt x="40640" y="180340"/>
                </a:lnTo>
                <a:lnTo>
                  <a:pt x="40640" y="191770"/>
                </a:lnTo>
                <a:lnTo>
                  <a:pt x="40640" y="201930"/>
                </a:lnTo>
                <a:lnTo>
                  <a:pt x="40640" y="213360"/>
                </a:lnTo>
                <a:lnTo>
                  <a:pt x="41909" y="223520"/>
                </a:lnTo>
                <a:lnTo>
                  <a:pt x="44450" y="232410"/>
                </a:lnTo>
                <a:lnTo>
                  <a:pt x="45720" y="236220"/>
                </a:lnTo>
                <a:lnTo>
                  <a:pt x="46990" y="241300"/>
                </a:lnTo>
                <a:lnTo>
                  <a:pt x="48259" y="245110"/>
                </a:lnTo>
                <a:lnTo>
                  <a:pt x="49530" y="248920"/>
                </a:lnTo>
                <a:lnTo>
                  <a:pt x="50800" y="252730"/>
                </a:lnTo>
                <a:lnTo>
                  <a:pt x="52070" y="256540"/>
                </a:lnTo>
                <a:lnTo>
                  <a:pt x="54609" y="260350"/>
                </a:lnTo>
                <a:lnTo>
                  <a:pt x="57150" y="262890"/>
                </a:lnTo>
                <a:lnTo>
                  <a:pt x="59690" y="267970"/>
                </a:lnTo>
                <a:lnTo>
                  <a:pt x="63500" y="273050"/>
                </a:lnTo>
                <a:lnTo>
                  <a:pt x="66040" y="274320"/>
                </a:lnTo>
                <a:lnTo>
                  <a:pt x="67309" y="276860"/>
                </a:lnTo>
                <a:lnTo>
                  <a:pt x="69850" y="278130"/>
                </a:lnTo>
                <a:lnTo>
                  <a:pt x="71120" y="279400"/>
                </a:lnTo>
                <a:lnTo>
                  <a:pt x="73659" y="280670"/>
                </a:lnTo>
                <a:lnTo>
                  <a:pt x="74930" y="281940"/>
                </a:lnTo>
                <a:lnTo>
                  <a:pt x="77470" y="283210"/>
                </a:lnTo>
                <a:lnTo>
                  <a:pt x="80009" y="283210"/>
                </a:lnTo>
                <a:lnTo>
                  <a:pt x="81280" y="284480"/>
                </a:lnTo>
                <a:lnTo>
                  <a:pt x="83820" y="284480"/>
                </a:lnTo>
                <a:lnTo>
                  <a:pt x="88900" y="284480"/>
                </a:lnTo>
                <a:lnTo>
                  <a:pt x="93980" y="284480"/>
                </a:lnTo>
                <a:lnTo>
                  <a:pt x="96520" y="283210"/>
                </a:lnTo>
                <a:lnTo>
                  <a:pt x="99059" y="283210"/>
                </a:lnTo>
                <a:lnTo>
                  <a:pt x="101600" y="283210"/>
                </a:lnTo>
                <a:lnTo>
                  <a:pt x="104140" y="281940"/>
                </a:lnTo>
                <a:lnTo>
                  <a:pt x="106680" y="279400"/>
                </a:lnTo>
                <a:lnTo>
                  <a:pt x="109220" y="278130"/>
                </a:lnTo>
                <a:lnTo>
                  <a:pt x="110490" y="276860"/>
                </a:lnTo>
                <a:lnTo>
                  <a:pt x="113030" y="275590"/>
                </a:lnTo>
                <a:lnTo>
                  <a:pt x="118109" y="271780"/>
                </a:lnTo>
                <a:lnTo>
                  <a:pt x="121920" y="266700"/>
                </a:lnTo>
                <a:lnTo>
                  <a:pt x="125730" y="260350"/>
                </a:lnTo>
                <a:lnTo>
                  <a:pt x="128270" y="256540"/>
                </a:lnTo>
                <a:lnTo>
                  <a:pt x="129540" y="252730"/>
                </a:lnTo>
                <a:lnTo>
                  <a:pt x="132080" y="250190"/>
                </a:lnTo>
                <a:lnTo>
                  <a:pt x="133350" y="246380"/>
                </a:lnTo>
                <a:lnTo>
                  <a:pt x="134620" y="242570"/>
                </a:lnTo>
                <a:lnTo>
                  <a:pt x="137159" y="237490"/>
                </a:lnTo>
                <a:lnTo>
                  <a:pt x="139700" y="228600"/>
                </a:lnTo>
                <a:lnTo>
                  <a:pt x="140970" y="219710"/>
                </a:lnTo>
                <a:lnTo>
                  <a:pt x="142240" y="209550"/>
                </a:lnTo>
                <a:lnTo>
                  <a:pt x="143509" y="199390"/>
                </a:lnTo>
                <a:lnTo>
                  <a:pt x="143509" y="187960"/>
                </a:lnTo>
                <a:lnTo>
                  <a:pt x="143509" y="158750"/>
                </a:lnTo>
                <a:lnTo>
                  <a:pt x="143509" y="146050"/>
                </a:lnTo>
                <a:lnTo>
                  <a:pt x="142240" y="134620"/>
                </a:lnTo>
                <a:lnTo>
                  <a:pt x="140970" y="123190"/>
                </a:lnTo>
                <a:lnTo>
                  <a:pt x="139700" y="113030"/>
                </a:lnTo>
                <a:lnTo>
                  <a:pt x="137159" y="102870"/>
                </a:lnTo>
                <a:lnTo>
                  <a:pt x="134620" y="95250"/>
                </a:lnTo>
                <a:lnTo>
                  <a:pt x="132080" y="88900"/>
                </a:lnTo>
                <a:lnTo>
                  <a:pt x="128270" y="81280"/>
                </a:lnTo>
                <a:lnTo>
                  <a:pt x="124459" y="76200"/>
                </a:lnTo>
                <a:lnTo>
                  <a:pt x="120650" y="72390"/>
                </a:lnTo>
                <a:lnTo>
                  <a:pt x="116840" y="68580"/>
                </a:lnTo>
                <a:lnTo>
                  <a:pt x="111759" y="66040"/>
                </a:lnTo>
                <a:lnTo>
                  <a:pt x="106680" y="64770"/>
                </a:lnTo>
                <a:lnTo>
                  <a:pt x="100330" y="64770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701790" y="5355590"/>
            <a:ext cx="179070" cy="358140"/>
          </a:xfrm>
          <a:custGeom>
            <a:avLst/>
            <a:gdLst/>
            <a:ahLst/>
            <a:cxnLst/>
            <a:rect l="l" t="t" r="r" b="b"/>
            <a:pathLst>
              <a:path w="179070" h="358140">
                <a:moveTo>
                  <a:pt x="100329" y="358140"/>
                </a:moveTo>
                <a:lnTo>
                  <a:pt x="90170" y="356870"/>
                </a:lnTo>
                <a:lnTo>
                  <a:pt x="80010" y="355600"/>
                </a:lnTo>
                <a:lnTo>
                  <a:pt x="71120" y="351790"/>
                </a:lnTo>
                <a:lnTo>
                  <a:pt x="60960" y="347980"/>
                </a:lnTo>
                <a:lnTo>
                  <a:pt x="53340" y="341630"/>
                </a:lnTo>
                <a:lnTo>
                  <a:pt x="44450" y="335280"/>
                </a:lnTo>
                <a:lnTo>
                  <a:pt x="36829" y="327660"/>
                </a:lnTo>
                <a:lnTo>
                  <a:pt x="29210" y="318770"/>
                </a:lnTo>
                <a:lnTo>
                  <a:pt x="25400" y="312420"/>
                </a:lnTo>
                <a:lnTo>
                  <a:pt x="22860" y="307340"/>
                </a:lnTo>
                <a:lnTo>
                  <a:pt x="19050" y="302260"/>
                </a:lnTo>
                <a:lnTo>
                  <a:pt x="16510" y="295910"/>
                </a:lnTo>
                <a:lnTo>
                  <a:pt x="13970" y="289560"/>
                </a:lnTo>
                <a:lnTo>
                  <a:pt x="11429" y="283210"/>
                </a:lnTo>
                <a:lnTo>
                  <a:pt x="8890" y="276860"/>
                </a:lnTo>
                <a:lnTo>
                  <a:pt x="7620" y="270510"/>
                </a:lnTo>
                <a:lnTo>
                  <a:pt x="5079" y="262890"/>
                </a:lnTo>
                <a:lnTo>
                  <a:pt x="3810" y="256540"/>
                </a:lnTo>
                <a:lnTo>
                  <a:pt x="2540" y="248920"/>
                </a:lnTo>
                <a:lnTo>
                  <a:pt x="1270" y="241300"/>
                </a:lnTo>
                <a:lnTo>
                  <a:pt x="0" y="226060"/>
                </a:lnTo>
                <a:lnTo>
                  <a:pt x="0" y="209550"/>
                </a:lnTo>
                <a:lnTo>
                  <a:pt x="0" y="193040"/>
                </a:lnTo>
                <a:lnTo>
                  <a:pt x="1270" y="176530"/>
                </a:lnTo>
                <a:lnTo>
                  <a:pt x="3810" y="160020"/>
                </a:lnTo>
                <a:lnTo>
                  <a:pt x="6350" y="143510"/>
                </a:lnTo>
                <a:lnTo>
                  <a:pt x="10160" y="127000"/>
                </a:lnTo>
                <a:lnTo>
                  <a:pt x="15240" y="110490"/>
                </a:lnTo>
                <a:lnTo>
                  <a:pt x="21590" y="92710"/>
                </a:lnTo>
                <a:lnTo>
                  <a:pt x="27940" y="76200"/>
                </a:lnTo>
                <a:lnTo>
                  <a:pt x="35560" y="58420"/>
                </a:lnTo>
                <a:lnTo>
                  <a:pt x="44450" y="43180"/>
                </a:lnTo>
                <a:lnTo>
                  <a:pt x="48260" y="35560"/>
                </a:lnTo>
                <a:lnTo>
                  <a:pt x="52070" y="29210"/>
                </a:lnTo>
                <a:lnTo>
                  <a:pt x="55879" y="24130"/>
                </a:lnTo>
                <a:lnTo>
                  <a:pt x="60960" y="19050"/>
                </a:lnTo>
                <a:lnTo>
                  <a:pt x="64770" y="13970"/>
                </a:lnTo>
                <a:lnTo>
                  <a:pt x="69850" y="10160"/>
                </a:lnTo>
                <a:lnTo>
                  <a:pt x="73660" y="6350"/>
                </a:lnTo>
                <a:lnTo>
                  <a:pt x="78740" y="5080"/>
                </a:lnTo>
                <a:lnTo>
                  <a:pt x="82550" y="2540"/>
                </a:lnTo>
                <a:lnTo>
                  <a:pt x="87629" y="0"/>
                </a:lnTo>
                <a:lnTo>
                  <a:pt x="92710" y="0"/>
                </a:lnTo>
                <a:lnTo>
                  <a:pt x="97790" y="0"/>
                </a:lnTo>
                <a:lnTo>
                  <a:pt x="102870" y="0"/>
                </a:lnTo>
                <a:lnTo>
                  <a:pt x="107950" y="0"/>
                </a:lnTo>
                <a:lnTo>
                  <a:pt x="113029" y="1270"/>
                </a:lnTo>
                <a:lnTo>
                  <a:pt x="119379" y="3810"/>
                </a:lnTo>
                <a:lnTo>
                  <a:pt x="124460" y="5080"/>
                </a:lnTo>
                <a:lnTo>
                  <a:pt x="130810" y="7620"/>
                </a:lnTo>
                <a:lnTo>
                  <a:pt x="137160" y="10160"/>
                </a:lnTo>
                <a:lnTo>
                  <a:pt x="143510" y="13970"/>
                </a:lnTo>
                <a:lnTo>
                  <a:pt x="149860" y="19050"/>
                </a:lnTo>
                <a:lnTo>
                  <a:pt x="157479" y="24130"/>
                </a:lnTo>
                <a:lnTo>
                  <a:pt x="160020" y="26670"/>
                </a:lnTo>
                <a:lnTo>
                  <a:pt x="162560" y="29210"/>
                </a:lnTo>
                <a:lnTo>
                  <a:pt x="165100" y="31750"/>
                </a:lnTo>
                <a:lnTo>
                  <a:pt x="166370" y="34290"/>
                </a:lnTo>
                <a:lnTo>
                  <a:pt x="168910" y="38100"/>
                </a:lnTo>
                <a:lnTo>
                  <a:pt x="170179" y="40640"/>
                </a:lnTo>
                <a:lnTo>
                  <a:pt x="171450" y="43180"/>
                </a:lnTo>
                <a:lnTo>
                  <a:pt x="172720" y="46990"/>
                </a:lnTo>
                <a:lnTo>
                  <a:pt x="173990" y="49530"/>
                </a:lnTo>
                <a:lnTo>
                  <a:pt x="173990" y="53340"/>
                </a:lnTo>
                <a:lnTo>
                  <a:pt x="173990" y="55880"/>
                </a:lnTo>
                <a:lnTo>
                  <a:pt x="173990" y="59690"/>
                </a:lnTo>
                <a:lnTo>
                  <a:pt x="173990" y="62230"/>
                </a:lnTo>
                <a:lnTo>
                  <a:pt x="173990" y="66040"/>
                </a:lnTo>
                <a:lnTo>
                  <a:pt x="173990" y="68580"/>
                </a:lnTo>
                <a:lnTo>
                  <a:pt x="173990" y="71120"/>
                </a:lnTo>
                <a:lnTo>
                  <a:pt x="172720" y="73660"/>
                </a:lnTo>
                <a:lnTo>
                  <a:pt x="172720" y="74930"/>
                </a:lnTo>
                <a:lnTo>
                  <a:pt x="171450" y="76200"/>
                </a:lnTo>
                <a:lnTo>
                  <a:pt x="171450" y="77470"/>
                </a:lnTo>
                <a:lnTo>
                  <a:pt x="170179" y="78740"/>
                </a:lnTo>
                <a:lnTo>
                  <a:pt x="168910" y="81280"/>
                </a:lnTo>
                <a:lnTo>
                  <a:pt x="167640" y="83820"/>
                </a:lnTo>
                <a:lnTo>
                  <a:pt x="167640" y="83820"/>
                </a:lnTo>
                <a:lnTo>
                  <a:pt x="166370" y="85090"/>
                </a:lnTo>
                <a:lnTo>
                  <a:pt x="166370" y="86360"/>
                </a:lnTo>
                <a:lnTo>
                  <a:pt x="165100" y="87630"/>
                </a:lnTo>
                <a:lnTo>
                  <a:pt x="165100" y="87630"/>
                </a:lnTo>
                <a:lnTo>
                  <a:pt x="163829" y="88900"/>
                </a:lnTo>
                <a:lnTo>
                  <a:pt x="162560" y="88900"/>
                </a:lnTo>
                <a:lnTo>
                  <a:pt x="162560" y="88900"/>
                </a:lnTo>
                <a:lnTo>
                  <a:pt x="161290" y="88900"/>
                </a:lnTo>
                <a:lnTo>
                  <a:pt x="160020" y="90170"/>
                </a:lnTo>
                <a:lnTo>
                  <a:pt x="160020" y="90170"/>
                </a:lnTo>
                <a:lnTo>
                  <a:pt x="158750" y="90170"/>
                </a:lnTo>
                <a:lnTo>
                  <a:pt x="156210" y="90170"/>
                </a:lnTo>
                <a:lnTo>
                  <a:pt x="154940" y="90170"/>
                </a:lnTo>
                <a:lnTo>
                  <a:pt x="153670" y="90170"/>
                </a:lnTo>
                <a:lnTo>
                  <a:pt x="152400" y="90170"/>
                </a:lnTo>
                <a:lnTo>
                  <a:pt x="151129" y="88900"/>
                </a:lnTo>
                <a:lnTo>
                  <a:pt x="149860" y="88900"/>
                </a:lnTo>
                <a:lnTo>
                  <a:pt x="148590" y="87630"/>
                </a:lnTo>
                <a:lnTo>
                  <a:pt x="147320" y="86360"/>
                </a:lnTo>
                <a:lnTo>
                  <a:pt x="146050" y="85090"/>
                </a:lnTo>
                <a:lnTo>
                  <a:pt x="137160" y="73660"/>
                </a:lnTo>
                <a:lnTo>
                  <a:pt x="135890" y="72390"/>
                </a:lnTo>
                <a:lnTo>
                  <a:pt x="134620" y="71120"/>
                </a:lnTo>
                <a:lnTo>
                  <a:pt x="132079" y="68580"/>
                </a:lnTo>
                <a:lnTo>
                  <a:pt x="130810" y="67310"/>
                </a:lnTo>
                <a:lnTo>
                  <a:pt x="128270" y="66040"/>
                </a:lnTo>
                <a:lnTo>
                  <a:pt x="125729" y="64770"/>
                </a:lnTo>
                <a:lnTo>
                  <a:pt x="121920" y="62230"/>
                </a:lnTo>
                <a:lnTo>
                  <a:pt x="116840" y="60960"/>
                </a:lnTo>
                <a:lnTo>
                  <a:pt x="110490" y="59690"/>
                </a:lnTo>
                <a:lnTo>
                  <a:pt x="104140" y="59690"/>
                </a:lnTo>
                <a:lnTo>
                  <a:pt x="97790" y="59690"/>
                </a:lnTo>
                <a:lnTo>
                  <a:pt x="95250" y="59690"/>
                </a:lnTo>
                <a:lnTo>
                  <a:pt x="92710" y="59690"/>
                </a:lnTo>
                <a:lnTo>
                  <a:pt x="90170" y="60960"/>
                </a:lnTo>
                <a:lnTo>
                  <a:pt x="87629" y="62230"/>
                </a:lnTo>
                <a:lnTo>
                  <a:pt x="85090" y="64770"/>
                </a:lnTo>
                <a:lnTo>
                  <a:pt x="81279" y="67310"/>
                </a:lnTo>
                <a:lnTo>
                  <a:pt x="78740" y="69850"/>
                </a:lnTo>
                <a:lnTo>
                  <a:pt x="76200" y="73660"/>
                </a:lnTo>
                <a:lnTo>
                  <a:pt x="73660" y="77470"/>
                </a:lnTo>
                <a:lnTo>
                  <a:pt x="71120" y="81280"/>
                </a:lnTo>
                <a:lnTo>
                  <a:pt x="66040" y="91440"/>
                </a:lnTo>
                <a:lnTo>
                  <a:pt x="60960" y="102870"/>
                </a:lnTo>
                <a:lnTo>
                  <a:pt x="55879" y="116840"/>
                </a:lnTo>
                <a:lnTo>
                  <a:pt x="52070" y="130810"/>
                </a:lnTo>
                <a:lnTo>
                  <a:pt x="46990" y="142240"/>
                </a:lnTo>
                <a:lnTo>
                  <a:pt x="44450" y="154940"/>
                </a:lnTo>
                <a:lnTo>
                  <a:pt x="41910" y="166370"/>
                </a:lnTo>
                <a:lnTo>
                  <a:pt x="39370" y="177800"/>
                </a:lnTo>
                <a:lnTo>
                  <a:pt x="38100" y="187960"/>
                </a:lnTo>
                <a:lnTo>
                  <a:pt x="36829" y="199390"/>
                </a:lnTo>
                <a:lnTo>
                  <a:pt x="36829" y="209550"/>
                </a:lnTo>
                <a:lnTo>
                  <a:pt x="36829" y="219710"/>
                </a:lnTo>
                <a:lnTo>
                  <a:pt x="38100" y="228600"/>
                </a:lnTo>
                <a:lnTo>
                  <a:pt x="39370" y="233680"/>
                </a:lnTo>
                <a:lnTo>
                  <a:pt x="39370" y="237490"/>
                </a:lnTo>
                <a:lnTo>
                  <a:pt x="40640" y="242570"/>
                </a:lnTo>
                <a:lnTo>
                  <a:pt x="41910" y="246380"/>
                </a:lnTo>
                <a:lnTo>
                  <a:pt x="43179" y="251460"/>
                </a:lnTo>
                <a:lnTo>
                  <a:pt x="44450" y="255270"/>
                </a:lnTo>
                <a:lnTo>
                  <a:pt x="45720" y="259080"/>
                </a:lnTo>
                <a:lnTo>
                  <a:pt x="46990" y="261620"/>
                </a:lnTo>
                <a:lnTo>
                  <a:pt x="49529" y="265430"/>
                </a:lnTo>
                <a:lnTo>
                  <a:pt x="52070" y="269240"/>
                </a:lnTo>
                <a:lnTo>
                  <a:pt x="53340" y="271780"/>
                </a:lnTo>
                <a:lnTo>
                  <a:pt x="55879" y="275590"/>
                </a:lnTo>
                <a:lnTo>
                  <a:pt x="59690" y="280670"/>
                </a:lnTo>
                <a:lnTo>
                  <a:pt x="64770" y="285750"/>
                </a:lnTo>
                <a:lnTo>
                  <a:pt x="69850" y="289560"/>
                </a:lnTo>
                <a:lnTo>
                  <a:pt x="76200" y="292100"/>
                </a:lnTo>
                <a:lnTo>
                  <a:pt x="81279" y="294640"/>
                </a:lnTo>
                <a:lnTo>
                  <a:pt x="87629" y="295910"/>
                </a:lnTo>
                <a:lnTo>
                  <a:pt x="93979" y="297180"/>
                </a:lnTo>
                <a:lnTo>
                  <a:pt x="100329" y="298450"/>
                </a:lnTo>
                <a:lnTo>
                  <a:pt x="104140" y="298450"/>
                </a:lnTo>
                <a:lnTo>
                  <a:pt x="106679" y="297180"/>
                </a:lnTo>
                <a:lnTo>
                  <a:pt x="109220" y="295910"/>
                </a:lnTo>
                <a:lnTo>
                  <a:pt x="113029" y="295910"/>
                </a:lnTo>
                <a:lnTo>
                  <a:pt x="116840" y="294640"/>
                </a:lnTo>
                <a:lnTo>
                  <a:pt x="119379" y="292100"/>
                </a:lnTo>
                <a:lnTo>
                  <a:pt x="123190" y="290830"/>
                </a:lnTo>
                <a:lnTo>
                  <a:pt x="127000" y="287020"/>
                </a:lnTo>
                <a:lnTo>
                  <a:pt x="151129" y="267970"/>
                </a:lnTo>
                <a:lnTo>
                  <a:pt x="153670" y="265430"/>
                </a:lnTo>
                <a:lnTo>
                  <a:pt x="154940" y="265430"/>
                </a:lnTo>
                <a:lnTo>
                  <a:pt x="156210" y="264160"/>
                </a:lnTo>
                <a:lnTo>
                  <a:pt x="157479" y="264160"/>
                </a:lnTo>
                <a:lnTo>
                  <a:pt x="158750" y="264160"/>
                </a:lnTo>
                <a:lnTo>
                  <a:pt x="158750" y="262890"/>
                </a:lnTo>
                <a:lnTo>
                  <a:pt x="160020" y="262890"/>
                </a:lnTo>
                <a:lnTo>
                  <a:pt x="160020" y="262890"/>
                </a:lnTo>
                <a:lnTo>
                  <a:pt x="161290" y="262890"/>
                </a:lnTo>
                <a:lnTo>
                  <a:pt x="163829" y="264160"/>
                </a:lnTo>
                <a:lnTo>
                  <a:pt x="165100" y="264160"/>
                </a:lnTo>
                <a:lnTo>
                  <a:pt x="165100" y="264160"/>
                </a:lnTo>
                <a:lnTo>
                  <a:pt x="166370" y="264160"/>
                </a:lnTo>
                <a:lnTo>
                  <a:pt x="167640" y="265430"/>
                </a:lnTo>
                <a:lnTo>
                  <a:pt x="167640" y="265430"/>
                </a:lnTo>
                <a:lnTo>
                  <a:pt x="168910" y="266700"/>
                </a:lnTo>
                <a:lnTo>
                  <a:pt x="170179" y="267970"/>
                </a:lnTo>
                <a:lnTo>
                  <a:pt x="171450" y="269240"/>
                </a:lnTo>
                <a:lnTo>
                  <a:pt x="172720" y="271780"/>
                </a:lnTo>
                <a:lnTo>
                  <a:pt x="173990" y="274320"/>
                </a:lnTo>
                <a:lnTo>
                  <a:pt x="175260" y="276860"/>
                </a:lnTo>
                <a:lnTo>
                  <a:pt x="176529" y="279400"/>
                </a:lnTo>
                <a:lnTo>
                  <a:pt x="176529" y="281940"/>
                </a:lnTo>
                <a:lnTo>
                  <a:pt x="177800" y="285750"/>
                </a:lnTo>
                <a:lnTo>
                  <a:pt x="177800" y="288290"/>
                </a:lnTo>
                <a:lnTo>
                  <a:pt x="179070" y="290830"/>
                </a:lnTo>
                <a:lnTo>
                  <a:pt x="179070" y="293370"/>
                </a:lnTo>
                <a:lnTo>
                  <a:pt x="179070" y="295910"/>
                </a:lnTo>
                <a:lnTo>
                  <a:pt x="177800" y="298450"/>
                </a:lnTo>
                <a:lnTo>
                  <a:pt x="177800" y="302260"/>
                </a:lnTo>
                <a:lnTo>
                  <a:pt x="176529" y="304800"/>
                </a:lnTo>
                <a:lnTo>
                  <a:pt x="175260" y="307340"/>
                </a:lnTo>
                <a:lnTo>
                  <a:pt x="173990" y="311150"/>
                </a:lnTo>
                <a:lnTo>
                  <a:pt x="172720" y="313690"/>
                </a:lnTo>
                <a:lnTo>
                  <a:pt x="170179" y="316230"/>
                </a:lnTo>
                <a:lnTo>
                  <a:pt x="168910" y="318770"/>
                </a:lnTo>
                <a:lnTo>
                  <a:pt x="166370" y="321310"/>
                </a:lnTo>
                <a:lnTo>
                  <a:pt x="161290" y="327660"/>
                </a:lnTo>
                <a:lnTo>
                  <a:pt x="154940" y="332740"/>
                </a:lnTo>
                <a:lnTo>
                  <a:pt x="147320" y="337820"/>
                </a:lnTo>
                <a:lnTo>
                  <a:pt x="139700" y="342900"/>
                </a:lnTo>
                <a:lnTo>
                  <a:pt x="133350" y="346710"/>
                </a:lnTo>
                <a:lnTo>
                  <a:pt x="127000" y="350520"/>
                </a:lnTo>
                <a:lnTo>
                  <a:pt x="121920" y="353060"/>
                </a:lnTo>
                <a:lnTo>
                  <a:pt x="115570" y="355600"/>
                </a:lnTo>
                <a:lnTo>
                  <a:pt x="110490" y="356870"/>
                </a:lnTo>
                <a:lnTo>
                  <a:pt x="105410" y="356870"/>
                </a:lnTo>
                <a:lnTo>
                  <a:pt x="100329" y="358140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918960" y="5355590"/>
            <a:ext cx="179070" cy="358140"/>
          </a:xfrm>
          <a:custGeom>
            <a:avLst/>
            <a:gdLst/>
            <a:ahLst/>
            <a:cxnLst/>
            <a:rect l="l" t="t" r="r" b="b"/>
            <a:pathLst>
              <a:path w="179070" h="358140">
                <a:moveTo>
                  <a:pt x="101600" y="358140"/>
                </a:moveTo>
                <a:lnTo>
                  <a:pt x="91440" y="356870"/>
                </a:lnTo>
                <a:lnTo>
                  <a:pt x="81280" y="355600"/>
                </a:lnTo>
                <a:lnTo>
                  <a:pt x="71120" y="351790"/>
                </a:lnTo>
                <a:lnTo>
                  <a:pt x="62230" y="347980"/>
                </a:lnTo>
                <a:lnTo>
                  <a:pt x="53340" y="341630"/>
                </a:lnTo>
                <a:lnTo>
                  <a:pt x="45720" y="335280"/>
                </a:lnTo>
                <a:lnTo>
                  <a:pt x="38100" y="327660"/>
                </a:lnTo>
                <a:lnTo>
                  <a:pt x="30480" y="318770"/>
                </a:lnTo>
                <a:lnTo>
                  <a:pt x="26670" y="312420"/>
                </a:lnTo>
                <a:lnTo>
                  <a:pt x="24130" y="307340"/>
                </a:lnTo>
                <a:lnTo>
                  <a:pt x="20320" y="302260"/>
                </a:lnTo>
                <a:lnTo>
                  <a:pt x="17780" y="295910"/>
                </a:lnTo>
                <a:lnTo>
                  <a:pt x="13970" y="289560"/>
                </a:lnTo>
                <a:lnTo>
                  <a:pt x="12700" y="283210"/>
                </a:lnTo>
                <a:lnTo>
                  <a:pt x="10159" y="276860"/>
                </a:lnTo>
                <a:lnTo>
                  <a:pt x="7620" y="270510"/>
                </a:lnTo>
                <a:lnTo>
                  <a:pt x="6350" y="262890"/>
                </a:lnTo>
                <a:lnTo>
                  <a:pt x="5080" y="256540"/>
                </a:lnTo>
                <a:lnTo>
                  <a:pt x="2540" y="248920"/>
                </a:lnTo>
                <a:lnTo>
                  <a:pt x="2540" y="241300"/>
                </a:lnTo>
                <a:lnTo>
                  <a:pt x="0" y="226060"/>
                </a:lnTo>
                <a:lnTo>
                  <a:pt x="0" y="209550"/>
                </a:lnTo>
                <a:lnTo>
                  <a:pt x="0" y="193040"/>
                </a:lnTo>
                <a:lnTo>
                  <a:pt x="2540" y="176530"/>
                </a:lnTo>
                <a:lnTo>
                  <a:pt x="3809" y="160020"/>
                </a:lnTo>
                <a:lnTo>
                  <a:pt x="7620" y="143510"/>
                </a:lnTo>
                <a:lnTo>
                  <a:pt x="11430" y="127000"/>
                </a:lnTo>
                <a:lnTo>
                  <a:pt x="16509" y="110490"/>
                </a:lnTo>
                <a:lnTo>
                  <a:pt x="21590" y="92710"/>
                </a:lnTo>
                <a:lnTo>
                  <a:pt x="29209" y="76200"/>
                </a:lnTo>
                <a:lnTo>
                  <a:pt x="36830" y="58420"/>
                </a:lnTo>
                <a:lnTo>
                  <a:pt x="44450" y="43180"/>
                </a:lnTo>
                <a:lnTo>
                  <a:pt x="48259" y="35560"/>
                </a:lnTo>
                <a:lnTo>
                  <a:pt x="53340" y="29210"/>
                </a:lnTo>
                <a:lnTo>
                  <a:pt x="57150" y="24130"/>
                </a:lnTo>
                <a:lnTo>
                  <a:pt x="62230" y="19050"/>
                </a:lnTo>
                <a:lnTo>
                  <a:pt x="66040" y="13970"/>
                </a:lnTo>
                <a:lnTo>
                  <a:pt x="69850" y="10160"/>
                </a:lnTo>
                <a:lnTo>
                  <a:pt x="74930" y="6350"/>
                </a:lnTo>
                <a:lnTo>
                  <a:pt x="80009" y="5080"/>
                </a:lnTo>
                <a:lnTo>
                  <a:pt x="83820" y="2540"/>
                </a:lnTo>
                <a:lnTo>
                  <a:pt x="88900" y="0"/>
                </a:lnTo>
                <a:lnTo>
                  <a:pt x="93980" y="0"/>
                </a:lnTo>
                <a:lnTo>
                  <a:pt x="99059" y="0"/>
                </a:lnTo>
                <a:lnTo>
                  <a:pt x="104140" y="0"/>
                </a:lnTo>
                <a:lnTo>
                  <a:pt x="109220" y="0"/>
                </a:lnTo>
                <a:lnTo>
                  <a:pt x="114300" y="1270"/>
                </a:lnTo>
                <a:lnTo>
                  <a:pt x="120650" y="3810"/>
                </a:lnTo>
                <a:lnTo>
                  <a:pt x="125730" y="5080"/>
                </a:lnTo>
                <a:lnTo>
                  <a:pt x="132080" y="7620"/>
                </a:lnTo>
                <a:lnTo>
                  <a:pt x="137159" y="10160"/>
                </a:lnTo>
                <a:lnTo>
                  <a:pt x="143509" y="13970"/>
                </a:lnTo>
                <a:lnTo>
                  <a:pt x="151130" y="19050"/>
                </a:lnTo>
                <a:lnTo>
                  <a:pt x="157480" y="24130"/>
                </a:lnTo>
                <a:lnTo>
                  <a:pt x="161290" y="26670"/>
                </a:lnTo>
                <a:lnTo>
                  <a:pt x="163830" y="29210"/>
                </a:lnTo>
                <a:lnTo>
                  <a:pt x="165100" y="31750"/>
                </a:lnTo>
                <a:lnTo>
                  <a:pt x="167640" y="34290"/>
                </a:lnTo>
                <a:lnTo>
                  <a:pt x="168909" y="38100"/>
                </a:lnTo>
                <a:lnTo>
                  <a:pt x="171450" y="40640"/>
                </a:lnTo>
                <a:lnTo>
                  <a:pt x="172720" y="43180"/>
                </a:lnTo>
                <a:lnTo>
                  <a:pt x="173990" y="46990"/>
                </a:lnTo>
                <a:lnTo>
                  <a:pt x="173990" y="49530"/>
                </a:lnTo>
                <a:lnTo>
                  <a:pt x="175259" y="53340"/>
                </a:lnTo>
                <a:lnTo>
                  <a:pt x="175259" y="55880"/>
                </a:lnTo>
                <a:lnTo>
                  <a:pt x="175259" y="59690"/>
                </a:lnTo>
                <a:lnTo>
                  <a:pt x="175259" y="62230"/>
                </a:lnTo>
                <a:lnTo>
                  <a:pt x="175259" y="66040"/>
                </a:lnTo>
                <a:lnTo>
                  <a:pt x="175259" y="68580"/>
                </a:lnTo>
                <a:lnTo>
                  <a:pt x="173990" y="71120"/>
                </a:lnTo>
                <a:lnTo>
                  <a:pt x="173990" y="73660"/>
                </a:lnTo>
                <a:lnTo>
                  <a:pt x="173990" y="74930"/>
                </a:lnTo>
                <a:lnTo>
                  <a:pt x="172720" y="76200"/>
                </a:lnTo>
                <a:lnTo>
                  <a:pt x="172720" y="77470"/>
                </a:lnTo>
                <a:lnTo>
                  <a:pt x="171450" y="78740"/>
                </a:lnTo>
                <a:lnTo>
                  <a:pt x="170180" y="81280"/>
                </a:lnTo>
                <a:lnTo>
                  <a:pt x="168909" y="83820"/>
                </a:lnTo>
                <a:lnTo>
                  <a:pt x="168909" y="83820"/>
                </a:lnTo>
                <a:lnTo>
                  <a:pt x="167640" y="85090"/>
                </a:lnTo>
                <a:lnTo>
                  <a:pt x="166370" y="86360"/>
                </a:lnTo>
                <a:lnTo>
                  <a:pt x="166370" y="87630"/>
                </a:lnTo>
                <a:lnTo>
                  <a:pt x="165100" y="87630"/>
                </a:lnTo>
                <a:lnTo>
                  <a:pt x="165100" y="88900"/>
                </a:lnTo>
                <a:lnTo>
                  <a:pt x="163830" y="88900"/>
                </a:lnTo>
                <a:lnTo>
                  <a:pt x="162559" y="88900"/>
                </a:lnTo>
                <a:lnTo>
                  <a:pt x="162559" y="88900"/>
                </a:lnTo>
                <a:lnTo>
                  <a:pt x="161290" y="90170"/>
                </a:lnTo>
                <a:lnTo>
                  <a:pt x="160020" y="90170"/>
                </a:lnTo>
                <a:lnTo>
                  <a:pt x="158750" y="90170"/>
                </a:lnTo>
                <a:lnTo>
                  <a:pt x="157480" y="90170"/>
                </a:lnTo>
                <a:lnTo>
                  <a:pt x="156209" y="90170"/>
                </a:lnTo>
                <a:lnTo>
                  <a:pt x="154940" y="90170"/>
                </a:lnTo>
                <a:lnTo>
                  <a:pt x="153670" y="90170"/>
                </a:lnTo>
                <a:lnTo>
                  <a:pt x="152400" y="88900"/>
                </a:lnTo>
                <a:lnTo>
                  <a:pt x="151130" y="88900"/>
                </a:lnTo>
                <a:lnTo>
                  <a:pt x="149859" y="87630"/>
                </a:lnTo>
                <a:lnTo>
                  <a:pt x="148590" y="86360"/>
                </a:lnTo>
                <a:lnTo>
                  <a:pt x="147320" y="85090"/>
                </a:lnTo>
                <a:lnTo>
                  <a:pt x="138430" y="73660"/>
                </a:lnTo>
                <a:lnTo>
                  <a:pt x="137159" y="72390"/>
                </a:lnTo>
                <a:lnTo>
                  <a:pt x="134620" y="71120"/>
                </a:lnTo>
                <a:lnTo>
                  <a:pt x="133350" y="68580"/>
                </a:lnTo>
                <a:lnTo>
                  <a:pt x="132080" y="67310"/>
                </a:lnTo>
                <a:lnTo>
                  <a:pt x="129540" y="66040"/>
                </a:lnTo>
                <a:lnTo>
                  <a:pt x="127000" y="64770"/>
                </a:lnTo>
                <a:lnTo>
                  <a:pt x="123190" y="62230"/>
                </a:lnTo>
                <a:lnTo>
                  <a:pt x="116840" y="60960"/>
                </a:lnTo>
                <a:lnTo>
                  <a:pt x="111759" y="59690"/>
                </a:lnTo>
                <a:lnTo>
                  <a:pt x="105409" y="59690"/>
                </a:lnTo>
                <a:lnTo>
                  <a:pt x="99059" y="59690"/>
                </a:lnTo>
                <a:lnTo>
                  <a:pt x="96520" y="59690"/>
                </a:lnTo>
                <a:lnTo>
                  <a:pt x="92709" y="59690"/>
                </a:lnTo>
                <a:lnTo>
                  <a:pt x="90170" y="60960"/>
                </a:lnTo>
                <a:lnTo>
                  <a:pt x="87630" y="62230"/>
                </a:lnTo>
                <a:lnTo>
                  <a:pt x="85090" y="64770"/>
                </a:lnTo>
                <a:lnTo>
                  <a:pt x="82550" y="67310"/>
                </a:lnTo>
                <a:lnTo>
                  <a:pt x="80009" y="69850"/>
                </a:lnTo>
                <a:lnTo>
                  <a:pt x="77470" y="73660"/>
                </a:lnTo>
                <a:lnTo>
                  <a:pt x="74930" y="77470"/>
                </a:lnTo>
                <a:lnTo>
                  <a:pt x="72390" y="81280"/>
                </a:lnTo>
                <a:lnTo>
                  <a:pt x="67309" y="91440"/>
                </a:lnTo>
                <a:lnTo>
                  <a:pt x="62230" y="102870"/>
                </a:lnTo>
                <a:lnTo>
                  <a:pt x="57150" y="116840"/>
                </a:lnTo>
                <a:lnTo>
                  <a:pt x="52070" y="130810"/>
                </a:lnTo>
                <a:lnTo>
                  <a:pt x="48259" y="142240"/>
                </a:lnTo>
                <a:lnTo>
                  <a:pt x="45720" y="154940"/>
                </a:lnTo>
                <a:lnTo>
                  <a:pt x="43180" y="166370"/>
                </a:lnTo>
                <a:lnTo>
                  <a:pt x="40640" y="177800"/>
                </a:lnTo>
                <a:lnTo>
                  <a:pt x="39370" y="187960"/>
                </a:lnTo>
                <a:lnTo>
                  <a:pt x="38100" y="199390"/>
                </a:lnTo>
                <a:lnTo>
                  <a:pt x="38100" y="209550"/>
                </a:lnTo>
                <a:lnTo>
                  <a:pt x="38100" y="219710"/>
                </a:lnTo>
                <a:lnTo>
                  <a:pt x="39370" y="228600"/>
                </a:lnTo>
                <a:lnTo>
                  <a:pt x="39370" y="233680"/>
                </a:lnTo>
                <a:lnTo>
                  <a:pt x="40640" y="237490"/>
                </a:lnTo>
                <a:lnTo>
                  <a:pt x="41909" y="242570"/>
                </a:lnTo>
                <a:lnTo>
                  <a:pt x="43180" y="246380"/>
                </a:lnTo>
                <a:lnTo>
                  <a:pt x="43180" y="251460"/>
                </a:lnTo>
                <a:lnTo>
                  <a:pt x="45720" y="255270"/>
                </a:lnTo>
                <a:lnTo>
                  <a:pt x="46990" y="259080"/>
                </a:lnTo>
                <a:lnTo>
                  <a:pt x="48259" y="261620"/>
                </a:lnTo>
                <a:lnTo>
                  <a:pt x="50800" y="265430"/>
                </a:lnTo>
                <a:lnTo>
                  <a:pt x="52070" y="269240"/>
                </a:lnTo>
                <a:lnTo>
                  <a:pt x="54609" y="271780"/>
                </a:lnTo>
                <a:lnTo>
                  <a:pt x="57150" y="275590"/>
                </a:lnTo>
                <a:lnTo>
                  <a:pt x="60959" y="280670"/>
                </a:lnTo>
                <a:lnTo>
                  <a:pt x="66040" y="285750"/>
                </a:lnTo>
                <a:lnTo>
                  <a:pt x="71120" y="289560"/>
                </a:lnTo>
                <a:lnTo>
                  <a:pt x="76200" y="292100"/>
                </a:lnTo>
                <a:lnTo>
                  <a:pt x="82550" y="294640"/>
                </a:lnTo>
                <a:lnTo>
                  <a:pt x="88900" y="295910"/>
                </a:lnTo>
                <a:lnTo>
                  <a:pt x="93980" y="297180"/>
                </a:lnTo>
                <a:lnTo>
                  <a:pt x="101600" y="298450"/>
                </a:lnTo>
                <a:lnTo>
                  <a:pt x="104140" y="298450"/>
                </a:lnTo>
                <a:lnTo>
                  <a:pt x="107950" y="297180"/>
                </a:lnTo>
                <a:lnTo>
                  <a:pt x="110490" y="295910"/>
                </a:lnTo>
                <a:lnTo>
                  <a:pt x="114300" y="295910"/>
                </a:lnTo>
                <a:lnTo>
                  <a:pt x="118109" y="294640"/>
                </a:lnTo>
                <a:lnTo>
                  <a:pt x="120650" y="292100"/>
                </a:lnTo>
                <a:lnTo>
                  <a:pt x="124459" y="290830"/>
                </a:lnTo>
                <a:lnTo>
                  <a:pt x="128270" y="287020"/>
                </a:lnTo>
                <a:lnTo>
                  <a:pt x="152400" y="267970"/>
                </a:lnTo>
                <a:lnTo>
                  <a:pt x="154940" y="265430"/>
                </a:lnTo>
                <a:lnTo>
                  <a:pt x="156209" y="265430"/>
                </a:lnTo>
                <a:lnTo>
                  <a:pt x="157480" y="264160"/>
                </a:lnTo>
                <a:lnTo>
                  <a:pt x="158750" y="264160"/>
                </a:lnTo>
                <a:lnTo>
                  <a:pt x="158750" y="264160"/>
                </a:lnTo>
                <a:lnTo>
                  <a:pt x="160020" y="262890"/>
                </a:lnTo>
                <a:lnTo>
                  <a:pt x="160020" y="262890"/>
                </a:lnTo>
                <a:lnTo>
                  <a:pt x="161290" y="262890"/>
                </a:lnTo>
                <a:lnTo>
                  <a:pt x="162559" y="262890"/>
                </a:lnTo>
                <a:lnTo>
                  <a:pt x="163830" y="264160"/>
                </a:lnTo>
                <a:lnTo>
                  <a:pt x="165100" y="264160"/>
                </a:lnTo>
                <a:lnTo>
                  <a:pt x="166370" y="264160"/>
                </a:lnTo>
                <a:lnTo>
                  <a:pt x="166370" y="264160"/>
                </a:lnTo>
                <a:lnTo>
                  <a:pt x="167640" y="265430"/>
                </a:lnTo>
                <a:lnTo>
                  <a:pt x="168909" y="265430"/>
                </a:lnTo>
                <a:lnTo>
                  <a:pt x="168909" y="266700"/>
                </a:lnTo>
                <a:lnTo>
                  <a:pt x="171450" y="267970"/>
                </a:lnTo>
                <a:lnTo>
                  <a:pt x="172720" y="269240"/>
                </a:lnTo>
                <a:lnTo>
                  <a:pt x="173990" y="271780"/>
                </a:lnTo>
                <a:lnTo>
                  <a:pt x="175259" y="274320"/>
                </a:lnTo>
                <a:lnTo>
                  <a:pt x="176530" y="276860"/>
                </a:lnTo>
                <a:lnTo>
                  <a:pt x="177800" y="279400"/>
                </a:lnTo>
                <a:lnTo>
                  <a:pt x="177800" y="281940"/>
                </a:lnTo>
                <a:lnTo>
                  <a:pt x="179070" y="285750"/>
                </a:lnTo>
                <a:lnTo>
                  <a:pt x="179070" y="288290"/>
                </a:lnTo>
                <a:lnTo>
                  <a:pt x="179070" y="290830"/>
                </a:lnTo>
                <a:lnTo>
                  <a:pt x="179070" y="293370"/>
                </a:lnTo>
                <a:lnTo>
                  <a:pt x="179070" y="295910"/>
                </a:lnTo>
                <a:lnTo>
                  <a:pt x="179070" y="298450"/>
                </a:lnTo>
                <a:lnTo>
                  <a:pt x="179070" y="302260"/>
                </a:lnTo>
                <a:lnTo>
                  <a:pt x="177800" y="304800"/>
                </a:lnTo>
                <a:lnTo>
                  <a:pt x="176530" y="307340"/>
                </a:lnTo>
                <a:lnTo>
                  <a:pt x="175259" y="311150"/>
                </a:lnTo>
                <a:lnTo>
                  <a:pt x="173990" y="313690"/>
                </a:lnTo>
                <a:lnTo>
                  <a:pt x="171450" y="316230"/>
                </a:lnTo>
                <a:lnTo>
                  <a:pt x="168909" y="318770"/>
                </a:lnTo>
                <a:lnTo>
                  <a:pt x="167640" y="321310"/>
                </a:lnTo>
                <a:lnTo>
                  <a:pt x="161290" y="327660"/>
                </a:lnTo>
                <a:lnTo>
                  <a:pt x="154940" y="332740"/>
                </a:lnTo>
                <a:lnTo>
                  <a:pt x="147320" y="337820"/>
                </a:lnTo>
                <a:lnTo>
                  <a:pt x="140970" y="342900"/>
                </a:lnTo>
                <a:lnTo>
                  <a:pt x="134620" y="346710"/>
                </a:lnTo>
                <a:lnTo>
                  <a:pt x="128270" y="350520"/>
                </a:lnTo>
                <a:lnTo>
                  <a:pt x="121920" y="353060"/>
                </a:lnTo>
                <a:lnTo>
                  <a:pt x="116840" y="355600"/>
                </a:lnTo>
                <a:lnTo>
                  <a:pt x="110490" y="356870"/>
                </a:lnTo>
                <a:lnTo>
                  <a:pt x="106680" y="356870"/>
                </a:lnTo>
                <a:lnTo>
                  <a:pt x="101600" y="358140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138669" y="5354320"/>
            <a:ext cx="179070" cy="364490"/>
          </a:xfrm>
          <a:custGeom>
            <a:avLst/>
            <a:gdLst/>
            <a:ahLst/>
            <a:cxnLst/>
            <a:rect l="l" t="t" r="r" b="b"/>
            <a:pathLst>
              <a:path w="179070" h="364490">
                <a:moveTo>
                  <a:pt x="175261" y="153670"/>
                </a:moveTo>
                <a:lnTo>
                  <a:pt x="175261" y="222250"/>
                </a:lnTo>
                <a:lnTo>
                  <a:pt x="175261" y="290830"/>
                </a:lnTo>
                <a:lnTo>
                  <a:pt x="175261" y="294640"/>
                </a:lnTo>
                <a:lnTo>
                  <a:pt x="175261" y="299720"/>
                </a:lnTo>
                <a:lnTo>
                  <a:pt x="176531" y="312420"/>
                </a:lnTo>
                <a:lnTo>
                  <a:pt x="176531" y="318770"/>
                </a:lnTo>
                <a:lnTo>
                  <a:pt x="176531" y="325120"/>
                </a:lnTo>
                <a:lnTo>
                  <a:pt x="176531" y="334010"/>
                </a:lnTo>
                <a:lnTo>
                  <a:pt x="176531" y="336550"/>
                </a:lnTo>
                <a:lnTo>
                  <a:pt x="176531" y="340360"/>
                </a:lnTo>
                <a:lnTo>
                  <a:pt x="176531" y="342900"/>
                </a:lnTo>
                <a:lnTo>
                  <a:pt x="175261" y="344170"/>
                </a:lnTo>
                <a:lnTo>
                  <a:pt x="175261" y="345440"/>
                </a:lnTo>
                <a:lnTo>
                  <a:pt x="175261" y="347980"/>
                </a:lnTo>
                <a:lnTo>
                  <a:pt x="175261" y="347980"/>
                </a:lnTo>
                <a:lnTo>
                  <a:pt x="173991" y="350520"/>
                </a:lnTo>
                <a:lnTo>
                  <a:pt x="173991" y="351790"/>
                </a:lnTo>
                <a:lnTo>
                  <a:pt x="172721" y="351790"/>
                </a:lnTo>
                <a:lnTo>
                  <a:pt x="172721" y="353060"/>
                </a:lnTo>
                <a:lnTo>
                  <a:pt x="171450" y="354330"/>
                </a:lnTo>
                <a:lnTo>
                  <a:pt x="171450" y="355600"/>
                </a:lnTo>
                <a:lnTo>
                  <a:pt x="170181" y="356870"/>
                </a:lnTo>
                <a:lnTo>
                  <a:pt x="170181" y="358140"/>
                </a:lnTo>
                <a:lnTo>
                  <a:pt x="168911" y="359410"/>
                </a:lnTo>
                <a:lnTo>
                  <a:pt x="167641" y="359410"/>
                </a:lnTo>
                <a:lnTo>
                  <a:pt x="167641" y="360680"/>
                </a:lnTo>
                <a:lnTo>
                  <a:pt x="166371" y="360680"/>
                </a:lnTo>
                <a:lnTo>
                  <a:pt x="165100" y="361950"/>
                </a:lnTo>
                <a:lnTo>
                  <a:pt x="163831" y="361950"/>
                </a:lnTo>
                <a:lnTo>
                  <a:pt x="162561" y="363220"/>
                </a:lnTo>
                <a:lnTo>
                  <a:pt x="161291" y="364490"/>
                </a:lnTo>
                <a:lnTo>
                  <a:pt x="158750" y="364490"/>
                </a:lnTo>
                <a:lnTo>
                  <a:pt x="156211" y="364490"/>
                </a:lnTo>
                <a:lnTo>
                  <a:pt x="154941" y="364490"/>
                </a:lnTo>
                <a:lnTo>
                  <a:pt x="152400" y="364490"/>
                </a:lnTo>
                <a:lnTo>
                  <a:pt x="151131" y="363220"/>
                </a:lnTo>
                <a:lnTo>
                  <a:pt x="148591" y="363220"/>
                </a:lnTo>
                <a:lnTo>
                  <a:pt x="147321" y="361950"/>
                </a:lnTo>
                <a:lnTo>
                  <a:pt x="146050" y="359410"/>
                </a:lnTo>
                <a:lnTo>
                  <a:pt x="144781" y="359410"/>
                </a:lnTo>
                <a:lnTo>
                  <a:pt x="143511" y="356870"/>
                </a:lnTo>
                <a:lnTo>
                  <a:pt x="142241" y="354330"/>
                </a:lnTo>
                <a:lnTo>
                  <a:pt x="140971" y="353060"/>
                </a:lnTo>
                <a:lnTo>
                  <a:pt x="139700" y="350520"/>
                </a:lnTo>
                <a:lnTo>
                  <a:pt x="139700" y="347980"/>
                </a:lnTo>
                <a:lnTo>
                  <a:pt x="138431" y="344170"/>
                </a:lnTo>
                <a:lnTo>
                  <a:pt x="137161" y="341630"/>
                </a:lnTo>
                <a:lnTo>
                  <a:pt x="137161" y="337820"/>
                </a:lnTo>
                <a:lnTo>
                  <a:pt x="135891" y="334010"/>
                </a:lnTo>
                <a:lnTo>
                  <a:pt x="129541" y="339090"/>
                </a:lnTo>
                <a:lnTo>
                  <a:pt x="123191" y="342900"/>
                </a:lnTo>
                <a:lnTo>
                  <a:pt x="115571" y="346710"/>
                </a:lnTo>
                <a:lnTo>
                  <a:pt x="107950" y="349250"/>
                </a:lnTo>
                <a:lnTo>
                  <a:pt x="100331" y="351790"/>
                </a:lnTo>
                <a:lnTo>
                  <a:pt x="92711" y="354330"/>
                </a:lnTo>
                <a:lnTo>
                  <a:pt x="85091" y="354330"/>
                </a:lnTo>
                <a:lnTo>
                  <a:pt x="76200" y="354330"/>
                </a:lnTo>
                <a:lnTo>
                  <a:pt x="69850" y="354330"/>
                </a:lnTo>
                <a:lnTo>
                  <a:pt x="63500" y="354330"/>
                </a:lnTo>
                <a:lnTo>
                  <a:pt x="57150" y="351790"/>
                </a:lnTo>
                <a:lnTo>
                  <a:pt x="50800" y="350520"/>
                </a:lnTo>
                <a:lnTo>
                  <a:pt x="45721" y="347980"/>
                </a:lnTo>
                <a:lnTo>
                  <a:pt x="40641" y="344170"/>
                </a:lnTo>
                <a:lnTo>
                  <a:pt x="35561" y="340360"/>
                </a:lnTo>
                <a:lnTo>
                  <a:pt x="30481" y="336550"/>
                </a:lnTo>
                <a:lnTo>
                  <a:pt x="27941" y="334010"/>
                </a:lnTo>
                <a:lnTo>
                  <a:pt x="26671" y="330200"/>
                </a:lnTo>
                <a:lnTo>
                  <a:pt x="24131" y="327660"/>
                </a:lnTo>
                <a:lnTo>
                  <a:pt x="22861" y="325120"/>
                </a:lnTo>
                <a:lnTo>
                  <a:pt x="20321" y="321310"/>
                </a:lnTo>
                <a:lnTo>
                  <a:pt x="19050" y="318770"/>
                </a:lnTo>
                <a:lnTo>
                  <a:pt x="16511" y="314960"/>
                </a:lnTo>
                <a:lnTo>
                  <a:pt x="15241" y="311150"/>
                </a:lnTo>
                <a:lnTo>
                  <a:pt x="13971" y="307340"/>
                </a:lnTo>
                <a:lnTo>
                  <a:pt x="12700" y="303530"/>
                </a:lnTo>
                <a:lnTo>
                  <a:pt x="11431" y="299720"/>
                </a:lnTo>
                <a:lnTo>
                  <a:pt x="10161" y="295910"/>
                </a:lnTo>
                <a:lnTo>
                  <a:pt x="8891" y="287020"/>
                </a:lnTo>
                <a:lnTo>
                  <a:pt x="7621" y="276860"/>
                </a:lnTo>
                <a:lnTo>
                  <a:pt x="3811" y="236220"/>
                </a:lnTo>
                <a:lnTo>
                  <a:pt x="1271" y="198120"/>
                </a:lnTo>
                <a:lnTo>
                  <a:pt x="0" y="161290"/>
                </a:lnTo>
                <a:lnTo>
                  <a:pt x="0" y="127000"/>
                </a:lnTo>
                <a:lnTo>
                  <a:pt x="0" y="104140"/>
                </a:lnTo>
                <a:lnTo>
                  <a:pt x="1271" y="80010"/>
                </a:lnTo>
                <a:lnTo>
                  <a:pt x="2541" y="54610"/>
                </a:lnTo>
                <a:lnTo>
                  <a:pt x="6350" y="27940"/>
                </a:lnTo>
                <a:lnTo>
                  <a:pt x="6350" y="24130"/>
                </a:lnTo>
                <a:lnTo>
                  <a:pt x="6350" y="21590"/>
                </a:lnTo>
                <a:lnTo>
                  <a:pt x="7621" y="17780"/>
                </a:lnTo>
                <a:lnTo>
                  <a:pt x="7621" y="15240"/>
                </a:lnTo>
                <a:lnTo>
                  <a:pt x="8891" y="12700"/>
                </a:lnTo>
                <a:lnTo>
                  <a:pt x="10161" y="10160"/>
                </a:lnTo>
                <a:lnTo>
                  <a:pt x="11431" y="8890"/>
                </a:lnTo>
                <a:lnTo>
                  <a:pt x="12700" y="6350"/>
                </a:lnTo>
                <a:lnTo>
                  <a:pt x="13971" y="5080"/>
                </a:lnTo>
                <a:lnTo>
                  <a:pt x="15241" y="3810"/>
                </a:lnTo>
                <a:lnTo>
                  <a:pt x="16511" y="2540"/>
                </a:lnTo>
                <a:lnTo>
                  <a:pt x="17781" y="1270"/>
                </a:lnTo>
                <a:lnTo>
                  <a:pt x="20321" y="1270"/>
                </a:lnTo>
                <a:lnTo>
                  <a:pt x="21591" y="1270"/>
                </a:lnTo>
                <a:lnTo>
                  <a:pt x="24131" y="0"/>
                </a:lnTo>
                <a:lnTo>
                  <a:pt x="25400" y="0"/>
                </a:lnTo>
                <a:lnTo>
                  <a:pt x="27941" y="0"/>
                </a:lnTo>
                <a:lnTo>
                  <a:pt x="30481" y="1270"/>
                </a:lnTo>
                <a:lnTo>
                  <a:pt x="31750" y="1270"/>
                </a:lnTo>
                <a:lnTo>
                  <a:pt x="33021" y="2540"/>
                </a:lnTo>
                <a:lnTo>
                  <a:pt x="35561" y="3810"/>
                </a:lnTo>
                <a:lnTo>
                  <a:pt x="36831" y="5080"/>
                </a:lnTo>
                <a:lnTo>
                  <a:pt x="39371" y="6350"/>
                </a:lnTo>
                <a:lnTo>
                  <a:pt x="40641" y="7620"/>
                </a:lnTo>
                <a:lnTo>
                  <a:pt x="41911" y="10160"/>
                </a:lnTo>
                <a:lnTo>
                  <a:pt x="43181" y="12700"/>
                </a:lnTo>
                <a:lnTo>
                  <a:pt x="44450" y="15240"/>
                </a:lnTo>
                <a:lnTo>
                  <a:pt x="44450" y="17780"/>
                </a:lnTo>
                <a:lnTo>
                  <a:pt x="45721" y="17780"/>
                </a:lnTo>
                <a:lnTo>
                  <a:pt x="45721" y="20320"/>
                </a:lnTo>
                <a:lnTo>
                  <a:pt x="45721" y="21590"/>
                </a:lnTo>
                <a:lnTo>
                  <a:pt x="45721" y="22860"/>
                </a:lnTo>
                <a:lnTo>
                  <a:pt x="45721" y="24130"/>
                </a:lnTo>
                <a:lnTo>
                  <a:pt x="46991" y="27940"/>
                </a:lnTo>
                <a:lnTo>
                  <a:pt x="46991" y="30480"/>
                </a:lnTo>
                <a:lnTo>
                  <a:pt x="46991" y="34290"/>
                </a:lnTo>
                <a:lnTo>
                  <a:pt x="45721" y="39370"/>
                </a:lnTo>
                <a:lnTo>
                  <a:pt x="45721" y="50800"/>
                </a:lnTo>
                <a:lnTo>
                  <a:pt x="44450" y="63500"/>
                </a:lnTo>
                <a:lnTo>
                  <a:pt x="43181" y="77470"/>
                </a:lnTo>
                <a:lnTo>
                  <a:pt x="40641" y="106680"/>
                </a:lnTo>
                <a:lnTo>
                  <a:pt x="40641" y="116840"/>
                </a:lnTo>
                <a:lnTo>
                  <a:pt x="40641" y="127000"/>
                </a:lnTo>
                <a:lnTo>
                  <a:pt x="40641" y="176530"/>
                </a:lnTo>
                <a:lnTo>
                  <a:pt x="41911" y="198120"/>
                </a:lnTo>
                <a:lnTo>
                  <a:pt x="43181" y="218440"/>
                </a:lnTo>
                <a:lnTo>
                  <a:pt x="44450" y="236220"/>
                </a:lnTo>
                <a:lnTo>
                  <a:pt x="45721" y="251460"/>
                </a:lnTo>
                <a:lnTo>
                  <a:pt x="46991" y="265430"/>
                </a:lnTo>
                <a:lnTo>
                  <a:pt x="48261" y="273050"/>
                </a:lnTo>
                <a:lnTo>
                  <a:pt x="49531" y="278130"/>
                </a:lnTo>
                <a:lnTo>
                  <a:pt x="53341" y="281940"/>
                </a:lnTo>
                <a:lnTo>
                  <a:pt x="55881" y="283210"/>
                </a:lnTo>
                <a:lnTo>
                  <a:pt x="59691" y="285750"/>
                </a:lnTo>
                <a:lnTo>
                  <a:pt x="63500" y="287020"/>
                </a:lnTo>
                <a:lnTo>
                  <a:pt x="64771" y="288290"/>
                </a:lnTo>
                <a:lnTo>
                  <a:pt x="66041" y="288290"/>
                </a:lnTo>
                <a:lnTo>
                  <a:pt x="68581" y="289560"/>
                </a:lnTo>
                <a:lnTo>
                  <a:pt x="69850" y="289560"/>
                </a:lnTo>
                <a:lnTo>
                  <a:pt x="72391" y="289560"/>
                </a:lnTo>
                <a:lnTo>
                  <a:pt x="73661" y="290830"/>
                </a:lnTo>
                <a:lnTo>
                  <a:pt x="76200" y="290830"/>
                </a:lnTo>
                <a:lnTo>
                  <a:pt x="83821" y="290830"/>
                </a:lnTo>
                <a:lnTo>
                  <a:pt x="90171" y="289560"/>
                </a:lnTo>
                <a:lnTo>
                  <a:pt x="97791" y="288290"/>
                </a:lnTo>
                <a:lnTo>
                  <a:pt x="105411" y="287020"/>
                </a:lnTo>
                <a:lnTo>
                  <a:pt x="113031" y="284480"/>
                </a:lnTo>
                <a:lnTo>
                  <a:pt x="119381" y="281940"/>
                </a:lnTo>
                <a:lnTo>
                  <a:pt x="127000" y="280670"/>
                </a:lnTo>
                <a:lnTo>
                  <a:pt x="134621" y="276860"/>
                </a:lnTo>
                <a:lnTo>
                  <a:pt x="134621" y="212090"/>
                </a:lnTo>
                <a:lnTo>
                  <a:pt x="134621" y="149860"/>
                </a:lnTo>
                <a:lnTo>
                  <a:pt x="134621" y="116840"/>
                </a:lnTo>
                <a:lnTo>
                  <a:pt x="135891" y="86360"/>
                </a:lnTo>
                <a:lnTo>
                  <a:pt x="137161" y="57150"/>
                </a:lnTo>
                <a:lnTo>
                  <a:pt x="138431" y="30480"/>
                </a:lnTo>
                <a:lnTo>
                  <a:pt x="138431" y="27940"/>
                </a:lnTo>
                <a:lnTo>
                  <a:pt x="139700" y="24130"/>
                </a:lnTo>
                <a:lnTo>
                  <a:pt x="139700" y="21590"/>
                </a:lnTo>
                <a:lnTo>
                  <a:pt x="140971" y="17780"/>
                </a:lnTo>
                <a:lnTo>
                  <a:pt x="140971" y="15240"/>
                </a:lnTo>
                <a:lnTo>
                  <a:pt x="142241" y="12700"/>
                </a:lnTo>
                <a:lnTo>
                  <a:pt x="143511" y="11430"/>
                </a:lnTo>
                <a:lnTo>
                  <a:pt x="144781" y="8890"/>
                </a:lnTo>
                <a:lnTo>
                  <a:pt x="146050" y="7620"/>
                </a:lnTo>
                <a:lnTo>
                  <a:pt x="147321" y="6350"/>
                </a:lnTo>
                <a:lnTo>
                  <a:pt x="148591" y="5080"/>
                </a:lnTo>
                <a:lnTo>
                  <a:pt x="151131" y="3810"/>
                </a:lnTo>
                <a:lnTo>
                  <a:pt x="152400" y="2540"/>
                </a:lnTo>
                <a:lnTo>
                  <a:pt x="153671" y="2540"/>
                </a:lnTo>
                <a:lnTo>
                  <a:pt x="156211" y="1270"/>
                </a:lnTo>
                <a:lnTo>
                  <a:pt x="158750" y="1270"/>
                </a:lnTo>
                <a:lnTo>
                  <a:pt x="161291" y="1270"/>
                </a:lnTo>
                <a:lnTo>
                  <a:pt x="162561" y="2540"/>
                </a:lnTo>
                <a:lnTo>
                  <a:pt x="165100" y="2540"/>
                </a:lnTo>
                <a:lnTo>
                  <a:pt x="166371" y="3810"/>
                </a:lnTo>
                <a:lnTo>
                  <a:pt x="167641" y="5080"/>
                </a:lnTo>
                <a:lnTo>
                  <a:pt x="167641" y="5080"/>
                </a:lnTo>
                <a:lnTo>
                  <a:pt x="168911" y="6350"/>
                </a:lnTo>
                <a:lnTo>
                  <a:pt x="170181" y="6350"/>
                </a:lnTo>
                <a:lnTo>
                  <a:pt x="171450" y="7620"/>
                </a:lnTo>
                <a:lnTo>
                  <a:pt x="171450" y="7620"/>
                </a:lnTo>
                <a:lnTo>
                  <a:pt x="172721" y="8890"/>
                </a:lnTo>
                <a:lnTo>
                  <a:pt x="172721" y="10160"/>
                </a:lnTo>
                <a:lnTo>
                  <a:pt x="175261" y="12700"/>
                </a:lnTo>
                <a:lnTo>
                  <a:pt x="175261" y="13970"/>
                </a:lnTo>
                <a:lnTo>
                  <a:pt x="175261" y="15240"/>
                </a:lnTo>
                <a:lnTo>
                  <a:pt x="176531" y="16510"/>
                </a:lnTo>
                <a:lnTo>
                  <a:pt x="176531" y="17780"/>
                </a:lnTo>
                <a:lnTo>
                  <a:pt x="177800" y="19050"/>
                </a:lnTo>
                <a:lnTo>
                  <a:pt x="177800" y="20320"/>
                </a:lnTo>
                <a:lnTo>
                  <a:pt x="177800" y="22860"/>
                </a:lnTo>
                <a:lnTo>
                  <a:pt x="177800" y="22860"/>
                </a:lnTo>
                <a:lnTo>
                  <a:pt x="179071" y="26670"/>
                </a:lnTo>
                <a:lnTo>
                  <a:pt x="179071" y="29210"/>
                </a:lnTo>
                <a:lnTo>
                  <a:pt x="179071" y="33020"/>
                </a:lnTo>
                <a:lnTo>
                  <a:pt x="175261" y="153670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366000" y="5358130"/>
            <a:ext cx="161290" cy="356870"/>
          </a:xfrm>
          <a:custGeom>
            <a:avLst/>
            <a:gdLst/>
            <a:ahLst/>
            <a:cxnLst/>
            <a:rect l="l" t="t" r="r" b="b"/>
            <a:pathLst>
              <a:path w="161290" h="356870">
                <a:moveTo>
                  <a:pt x="161290" y="100330"/>
                </a:moveTo>
                <a:lnTo>
                  <a:pt x="160019" y="105410"/>
                </a:lnTo>
                <a:lnTo>
                  <a:pt x="160019" y="109220"/>
                </a:lnTo>
                <a:lnTo>
                  <a:pt x="160019" y="113030"/>
                </a:lnTo>
                <a:lnTo>
                  <a:pt x="158750" y="118110"/>
                </a:lnTo>
                <a:lnTo>
                  <a:pt x="158750" y="120650"/>
                </a:lnTo>
                <a:lnTo>
                  <a:pt x="157480" y="124460"/>
                </a:lnTo>
                <a:lnTo>
                  <a:pt x="156210" y="127000"/>
                </a:lnTo>
                <a:lnTo>
                  <a:pt x="154940" y="129540"/>
                </a:lnTo>
                <a:lnTo>
                  <a:pt x="153669" y="132080"/>
                </a:lnTo>
                <a:lnTo>
                  <a:pt x="152400" y="134620"/>
                </a:lnTo>
                <a:lnTo>
                  <a:pt x="151130" y="135890"/>
                </a:lnTo>
                <a:lnTo>
                  <a:pt x="148590" y="138430"/>
                </a:lnTo>
                <a:lnTo>
                  <a:pt x="147319" y="138430"/>
                </a:lnTo>
                <a:lnTo>
                  <a:pt x="144780" y="139700"/>
                </a:lnTo>
                <a:lnTo>
                  <a:pt x="143510" y="139700"/>
                </a:lnTo>
                <a:lnTo>
                  <a:pt x="140969" y="139700"/>
                </a:lnTo>
                <a:lnTo>
                  <a:pt x="138430" y="139700"/>
                </a:lnTo>
                <a:lnTo>
                  <a:pt x="135890" y="139700"/>
                </a:lnTo>
                <a:lnTo>
                  <a:pt x="134619" y="139700"/>
                </a:lnTo>
                <a:lnTo>
                  <a:pt x="132080" y="138430"/>
                </a:lnTo>
                <a:lnTo>
                  <a:pt x="130810" y="137160"/>
                </a:lnTo>
                <a:lnTo>
                  <a:pt x="129540" y="135890"/>
                </a:lnTo>
                <a:lnTo>
                  <a:pt x="128269" y="134620"/>
                </a:lnTo>
                <a:lnTo>
                  <a:pt x="127000" y="132080"/>
                </a:lnTo>
                <a:lnTo>
                  <a:pt x="125730" y="129540"/>
                </a:lnTo>
                <a:lnTo>
                  <a:pt x="124460" y="128270"/>
                </a:lnTo>
                <a:lnTo>
                  <a:pt x="124460" y="124460"/>
                </a:lnTo>
                <a:lnTo>
                  <a:pt x="123190" y="121920"/>
                </a:lnTo>
                <a:lnTo>
                  <a:pt x="123190" y="119380"/>
                </a:lnTo>
                <a:lnTo>
                  <a:pt x="123190" y="115570"/>
                </a:lnTo>
                <a:lnTo>
                  <a:pt x="121919" y="113030"/>
                </a:lnTo>
                <a:lnTo>
                  <a:pt x="121919" y="107950"/>
                </a:lnTo>
                <a:lnTo>
                  <a:pt x="121919" y="86360"/>
                </a:lnTo>
                <a:lnTo>
                  <a:pt x="120650" y="59690"/>
                </a:lnTo>
                <a:lnTo>
                  <a:pt x="113030" y="60960"/>
                </a:lnTo>
                <a:lnTo>
                  <a:pt x="105410" y="63500"/>
                </a:lnTo>
                <a:lnTo>
                  <a:pt x="97790" y="66040"/>
                </a:lnTo>
                <a:lnTo>
                  <a:pt x="91440" y="69850"/>
                </a:lnTo>
                <a:lnTo>
                  <a:pt x="85090" y="73660"/>
                </a:lnTo>
                <a:lnTo>
                  <a:pt x="78740" y="78740"/>
                </a:lnTo>
                <a:lnTo>
                  <a:pt x="73660" y="82550"/>
                </a:lnTo>
                <a:lnTo>
                  <a:pt x="68580" y="87630"/>
                </a:lnTo>
                <a:lnTo>
                  <a:pt x="63500" y="93980"/>
                </a:lnTo>
                <a:lnTo>
                  <a:pt x="59690" y="100330"/>
                </a:lnTo>
                <a:lnTo>
                  <a:pt x="55880" y="106680"/>
                </a:lnTo>
                <a:lnTo>
                  <a:pt x="52069" y="114300"/>
                </a:lnTo>
                <a:lnTo>
                  <a:pt x="48260" y="121920"/>
                </a:lnTo>
                <a:lnTo>
                  <a:pt x="44450" y="130810"/>
                </a:lnTo>
                <a:lnTo>
                  <a:pt x="40640" y="139700"/>
                </a:lnTo>
                <a:lnTo>
                  <a:pt x="38100" y="149860"/>
                </a:lnTo>
                <a:lnTo>
                  <a:pt x="38100" y="325120"/>
                </a:lnTo>
                <a:lnTo>
                  <a:pt x="38100" y="328930"/>
                </a:lnTo>
                <a:lnTo>
                  <a:pt x="38100" y="332740"/>
                </a:lnTo>
                <a:lnTo>
                  <a:pt x="38100" y="335280"/>
                </a:lnTo>
                <a:lnTo>
                  <a:pt x="36830" y="339090"/>
                </a:lnTo>
                <a:lnTo>
                  <a:pt x="36830" y="341630"/>
                </a:lnTo>
                <a:lnTo>
                  <a:pt x="35560" y="344170"/>
                </a:lnTo>
                <a:lnTo>
                  <a:pt x="34290" y="346710"/>
                </a:lnTo>
                <a:lnTo>
                  <a:pt x="33019" y="349250"/>
                </a:lnTo>
                <a:lnTo>
                  <a:pt x="31750" y="350520"/>
                </a:lnTo>
                <a:lnTo>
                  <a:pt x="30480" y="353060"/>
                </a:lnTo>
                <a:lnTo>
                  <a:pt x="29210" y="353060"/>
                </a:lnTo>
                <a:lnTo>
                  <a:pt x="26669" y="354330"/>
                </a:lnTo>
                <a:lnTo>
                  <a:pt x="25400" y="355600"/>
                </a:lnTo>
                <a:lnTo>
                  <a:pt x="22860" y="355600"/>
                </a:lnTo>
                <a:lnTo>
                  <a:pt x="20319" y="356870"/>
                </a:lnTo>
                <a:lnTo>
                  <a:pt x="17780" y="356870"/>
                </a:lnTo>
                <a:lnTo>
                  <a:pt x="15240" y="356870"/>
                </a:lnTo>
                <a:lnTo>
                  <a:pt x="13969" y="355600"/>
                </a:lnTo>
                <a:lnTo>
                  <a:pt x="11430" y="355600"/>
                </a:lnTo>
                <a:lnTo>
                  <a:pt x="10160" y="354330"/>
                </a:lnTo>
                <a:lnTo>
                  <a:pt x="7619" y="353060"/>
                </a:lnTo>
                <a:lnTo>
                  <a:pt x="6350" y="353060"/>
                </a:lnTo>
                <a:lnTo>
                  <a:pt x="5080" y="350520"/>
                </a:lnTo>
                <a:lnTo>
                  <a:pt x="3810" y="349250"/>
                </a:lnTo>
                <a:lnTo>
                  <a:pt x="3810" y="346710"/>
                </a:lnTo>
                <a:lnTo>
                  <a:pt x="2540" y="344170"/>
                </a:lnTo>
                <a:lnTo>
                  <a:pt x="1269" y="341630"/>
                </a:lnTo>
                <a:lnTo>
                  <a:pt x="1269" y="339090"/>
                </a:lnTo>
                <a:lnTo>
                  <a:pt x="0" y="335280"/>
                </a:lnTo>
                <a:lnTo>
                  <a:pt x="0" y="332740"/>
                </a:lnTo>
                <a:lnTo>
                  <a:pt x="0" y="328930"/>
                </a:lnTo>
                <a:lnTo>
                  <a:pt x="0" y="325120"/>
                </a:lnTo>
                <a:lnTo>
                  <a:pt x="0" y="101600"/>
                </a:lnTo>
                <a:lnTo>
                  <a:pt x="0" y="69850"/>
                </a:lnTo>
                <a:lnTo>
                  <a:pt x="0" y="52070"/>
                </a:lnTo>
                <a:lnTo>
                  <a:pt x="1269" y="44450"/>
                </a:lnTo>
                <a:lnTo>
                  <a:pt x="1269" y="38100"/>
                </a:lnTo>
                <a:lnTo>
                  <a:pt x="1269" y="34290"/>
                </a:lnTo>
                <a:lnTo>
                  <a:pt x="1269" y="30480"/>
                </a:lnTo>
                <a:lnTo>
                  <a:pt x="1269" y="26670"/>
                </a:lnTo>
                <a:lnTo>
                  <a:pt x="1269" y="24130"/>
                </a:lnTo>
                <a:lnTo>
                  <a:pt x="2540" y="21590"/>
                </a:lnTo>
                <a:lnTo>
                  <a:pt x="3810" y="19050"/>
                </a:lnTo>
                <a:lnTo>
                  <a:pt x="3810" y="16510"/>
                </a:lnTo>
                <a:lnTo>
                  <a:pt x="5080" y="13970"/>
                </a:lnTo>
                <a:lnTo>
                  <a:pt x="6350" y="12700"/>
                </a:lnTo>
                <a:lnTo>
                  <a:pt x="7619" y="10160"/>
                </a:lnTo>
                <a:lnTo>
                  <a:pt x="8890" y="8890"/>
                </a:lnTo>
                <a:lnTo>
                  <a:pt x="10160" y="8890"/>
                </a:lnTo>
                <a:lnTo>
                  <a:pt x="12700" y="7620"/>
                </a:lnTo>
                <a:lnTo>
                  <a:pt x="13969" y="6350"/>
                </a:lnTo>
                <a:lnTo>
                  <a:pt x="16510" y="6350"/>
                </a:lnTo>
                <a:lnTo>
                  <a:pt x="19050" y="6350"/>
                </a:lnTo>
                <a:lnTo>
                  <a:pt x="21590" y="6350"/>
                </a:lnTo>
                <a:lnTo>
                  <a:pt x="22860" y="6350"/>
                </a:lnTo>
                <a:lnTo>
                  <a:pt x="25400" y="7620"/>
                </a:lnTo>
                <a:lnTo>
                  <a:pt x="27940" y="8890"/>
                </a:lnTo>
                <a:lnTo>
                  <a:pt x="29210" y="11430"/>
                </a:lnTo>
                <a:lnTo>
                  <a:pt x="31750" y="13970"/>
                </a:lnTo>
                <a:lnTo>
                  <a:pt x="33019" y="16510"/>
                </a:lnTo>
                <a:lnTo>
                  <a:pt x="34290" y="19050"/>
                </a:lnTo>
                <a:lnTo>
                  <a:pt x="35560" y="22860"/>
                </a:lnTo>
                <a:lnTo>
                  <a:pt x="36830" y="26670"/>
                </a:lnTo>
                <a:lnTo>
                  <a:pt x="36830" y="30480"/>
                </a:lnTo>
                <a:lnTo>
                  <a:pt x="38100" y="35560"/>
                </a:lnTo>
                <a:lnTo>
                  <a:pt x="38100" y="40640"/>
                </a:lnTo>
                <a:lnTo>
                  <a:pt x="39369" y="46990"/>
                </a:lnTo>
                <a:lnTo>
                  <a:pt x="39369" y="58420"/>
                </a:lnTo>
                <a:lnTo>
                  <a:pt x="49530" y="44450"/>
                </a:lnTo>
                <a:lnTo>
                  <a:pt x="59690" y="33020"/>
                </a:lnTo>
                <a:lnTo>
                  <a:pt x="71119" y="22860"/>
                </a:lnTo>
                <a:lnTo>
                  <a:pt x="81280" y="13970"/>
                </a:lnTo>
                <a:lnTo>
                  <a:pt x="86360" y="11430"/>
                </a:lnTo>
                <a:lnTo>
                  <a:pt x="92710" y="8890"/>
                </a:lnTo>
                <a:lnTo>
                  <a:pt x="97790" y="5080"/>
                </a:lnTo>
                <a:lnTo>
                  <a:pt x="104140" y="3810"/>
                </a:lnTo>
                <a:lnTo>
                  <a:pt x="109219" y="2540"/>
                </a:lnTo>
                <a:lnTo>
                  <a:pt x="115569" y="1270"/>
                </a:lnTo>
                <a:lnTo>
                  <a:pt x="128269" y="0"/>
                </a:lnTo>
                <a:lnTo>
                  <a:pt x="132080" y="1270"/>
                </a:lnTo>
                <a:lnTo>
                  <a:pt x="133350" y="1270"/>
                </a:lnTo>
                <a:lnTo>
                  <a:pt x="135890" y="1270"/>
                </a:lnTo>
                <a:lnTo>
                  <a:pt x="137160" y="2540"/>
                </a:lnTo>
                <a:lnTo>
                  <a:pt x="139700" y="2540"/>
                </a:lnTo>
                <a:lnTo>
                  <a:pt x="140969" y="3810"/>
                </a:lnTo>
                <a:lnTo>
                  <a:pt x="142240" y="5080"/>
                </a:lnTo>
                <a:lnTo>
                  <a:pt x="143510" y="6350"/>
                </a:lnTo>
                <a:lnTo>
                  <a:pt x="144780" y="7620"/>
                </a:lnTo>
                <a:lnTo>
                  <a:pt x="147319" y="8890"/>
                </a:lnTo>
                <a:lnTo>
                  <a:pt x="148590" y="10160"/>
                </a:lnTo>
                <a:lnTo>
                  <a:pt x="149860" y="12700"/>
                </a:lnTo>
                <a:lnTo>
                  <a:pt x="151130" y="15240"/>
                </a:lnTo>
                <a:lnTo>
                  <a:pt x="152400" y="17780"/>
                </a:lnTo>
                <a:lnTo>
                  <a:pt x="152400" y="19050"/>
                </a:lnTo>
                <a:lnTo>
                  <a:pt x="153669" y="21590"/>
                </a:lnTo>
                <a:lnTo>
                  <a:pt x="154940" y="24130"/>
                </a:lnTo>
                <a:lnTo>
                  <a:pt x="156210" y="30480"/>
                </a:lnTo>
                <a:lnTo>
                  <a:pt x="157480" y="36830"/>
                </a:lnTo>
                <a:lnTo>
                  <a:pt x="158750" y="43180"/>
                </a:lnTo>
                <a:lnTo>
                  <a:pt x="160019" y="52070"/>
                </a:lnTo>
                <a:lnTo>
                  <a:pt x="161290" y="59690"/>
                </a:lnTo>
                <a:lnTo>
                  <a:pt x="161290" y="68580"/>
                </a:lnTo>
                <a:lnTo>
                  <a:pt x="161290" y="78740"/>
                </a:lnTo>
                <a:lnTo>
                  <a:pt x="161290" y="91440"/>
                </a:lnTo>
                <a:lnTo>
                  <a:pt x="161290" y="96520"/>
                </a:lnTo>
                <a:lnTo>
                  <a:pt x="161290" y="97790"/>
                </a:lnTo>
                <a:lnTo>
                  <a:pt x="161290" y="100330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683500" y="5184140"/>
            <a:ext cx="179069" cy="560070"/>
          </a:xfrm>
          <a:custGeom>
            <a:avLst/>
            <a:gdLst/>
            <a:ahLst/>
            <a:cxnLst/>
            <a:rect l="l" t="t" r="r" b="b"/>
            <a:pathLst>
              <a:path w="179069" h="560070">
                <a:moveTo>
                  <a:pt x="152400" y="62230"/>
                </a:moveTo>
                <a:lnTo>
                  <a:pt x="146050" y="62230"/>
                </a:lnTo>
                <a:lnTo>
                  <a:pt x="140969" y="63500"/>
                </a:lnTo>
                <a:lnTo>
                  <a:pt x="134619" y="66040"/>
                </a:lnTo>
                <a:lnTo>
                  <a:pt x="130810" y="68580"/>
                </a:lnTo>
                <a:lnTo>
                  <a:pt x="125730" y="72390"/>
                </a:lnTo>
                <a:lnTo>
                  <a:pt x="120650" y="77470"/>
                </a:lnTo>
                <a:lnTo>
                  <a:pt x="116840" y="82550"/>
                </a:lnTo>
                <a:lnTo>
                  <a:pt x="113030" y="88900"/>
                </a:lnTo>
                <a:lnTo>
                  <a:pt x="110490" y="96520"/>
                </a:lnTo>
                <a:lnTo>
                  <a:pt x="106680" y="104140"/>
                </a:lnTo>
                <a:lnTo>
                  <a:pt x="104140" y="113030"/>
                </a:lnTo>
                <a:lnTo>
                  <a:pt x="101600" y="121920"/>
                </a:lnTo>
                <a:lnTo>
                  <a:pt x="100330" y="132080"/>
                </a:lnTo>
                <a:lnTo>
                  <a:pt x="99060" y="144780"/>
                </a:lnTo>
                <a:lnTo>
                  <a:pt x="97790" y="156210"/>
                </a:lnTo>
                <a:lnTo>
                  <a:pt x="96519" y="168910"/>
                </a:lnTo>
                <a:lnTo>
                  <a:pt x="95250" y="186690"/>
                </a:lnTo>
                <a:lnTo>
                  <a:pt x="140969" y="186690"/>
                </a:lnTo>
                <a:lnTo>
                  <a:pt x="148590" y="187960"/>
                </a:lnTo>
                <a:lnTo>
                  <a:pt x="152400" y="187960"/>
                </a:lnTo>
                <a:lnTo>
                  <a:pt x="154940" y="187960"/>
                </a:lnTo>
                <a:lnTo>
                  <a:pt x="158750" y="189230"/>
                </a:lnTo>
                <a:lnTo>
                  <a:pt x="161290" y="191770"/>
                </a:lnTo>
                <a:lnTo>
                  <a:pt x="163830" y="193040"/>
                </a:lnTo>
                <a:lnTo>
                  <a:pt x="166369" y="194310"/>
                </a:lnTo>
                <a:lnTo>
                  <a:pt x="167640" y="195580"/>
                </a:lnTo>
                <a:lnTo>
                  <a:pt x="168910" y="198120"/>
                </a:lnTo>
                <a:lnTo>
                  <a:pt x="171450" y="200660"/>
                </a:lnTo>
                <a:lnTo>
                  <a:pt x="171450" y="204470"/>
                </a:lnTo>
                <a:lnTo>
                  <a:pt x="172719" y="207010"/>
                </a:lnTo>
                <a:lnTo>
                  <a:pt x="173990" y="209550"/>
                </a:lnTo>
                <a:lnTo>
                  <a:pt x="173990" y="213360"/>
                </a:lnTo>
                <a:lnTo>
                  <a:pt x="173990" y="217170"/>
                </a:lnTo>
                <a:lnTo>
                  <a:pt x="173990" y="219710"/>
                </a:lnTo>
                <a:lnTo>
                  <a:pt x="173990" y="222250"/>
                </a:lnTo>
                <a:lnTo>
                  <a:pt x="173990" y="224790"/>
                </a:lnTo>
                <a:lnTo>
                  <a:pt x="172719" y="227330"/>
                </a:lnTo>
                <a:lnTo>
                  <a:pt x="172719" y="229870"/>
                </a:lnTo>
                <a:lnTo>
                  <a:pt x="171450" y="231140"/>
                </a:lnTo>
                <a:lnTo>
                  <a:pt x="171450" y="233680"/>
                </a:lnTo>
                <a:lnTo>
                  <a:pt x="170180" y="236220"/>
                </a:lnTo>
                <a:lnTo>
                  <a:pt x="168910" y="237490"/>
                </a:lnTo>
                <a:lnTo>
                  <a:pt x="167640" y="238760"/>
                </a:lnTo>
                <a:lnTo>
                  <a:pt x="166369" y="240030"/>
                </a:lnTo>
                <a:lnTo>
                  <a:pt x="165100" y="241300"/>
                </a:lnTo>
                <a:lnTo>
                  <a:pt x="163830" y="242570"/>
                </a:lnTo>
                <a:lnTo>
                  <a:pt x="162560" y="243840"/>
                </a:lnTo>
                <a:lnTo>
                  <a:pt x="160019" y="243840"/>
                </a:lnTo>
                <a:lnTo>
                  <a:pt x="157480" y="243840"/>
                </a:lnTo>
                <a:lnTo>
                  <a:pt x="154940" y="245110"/>
                </a:lnTo>
                <a:lnTo>
                  <a:pt x="149860" y="245110"/>
                </a:lnTo>
                <a:lnTo>
                  <a:pt x="146050" y="246380"/>
                </a:lnTo>
                <a:lnTo>
                  <a:pt x="140969" y="246380"/>
                </a:lnTo>
                <a:lnTo>
                  <a:pt x="134619" y="246380"/>
                </a:lnTo>
                <a:lnTo>
                  <a:pt x="124460" y="247650"/>
                </a:lnTo>
                <a:lnTo>
                  <a:pt x="93980" y="250190"/>
                </a:lnTo>
                <a:lnTo>
                  <a:pt x="92710" y="322580"/>
                </a:lnTo>
                <a:lnTo>
                  <a:pt x="92710" y="381000"/>
                </a:lnTo>
                <a:lnTo>
                  <a:pt x="93980" y="440690"/>
                </a:lnTo>
                <a:lnTo>
                  <a:pt x="93980" y="469900"/>
                </a:lnTo>
                <a:lnTo>
                  <a:pt x="92710" y="494030"/>
                </a:lnTo>
                <a:lnTo>
                  <a:pt x="91440" y="515620"/>
                </a:lnTo>
                <a:lnTo>
                  <a:pt x="88900" y="534670"/>
                </a:lnTo>
                <a:lnTo>
                  <a:pt x="88900" y="538480"/>
                </a:lnTo>
                <a:lnTo>
                  <a:pt x="87630" y="541020"/>
                </a:lnTo>
                <a:lnTo>
                  <a:pt x="87630" y="543560"/>
                </a:lnTo>
                <a:lnTo>
                  <a:pt x="86360" y="546100"/>
                </a:lnTo>
                <a:lnTo>
                  <a:pt x="86360" y="547370"/>
                </a:lnTo>
                <a:lnTo>
                  <a:pt x="85090" y="549910"/>
                </a:lnTo>
                <a:lnTo>
                  <a:pt x="83819" y="552450"/>
                </a:lnTo>
                <a:lnTo>
                  <a:pt x="82550" y="553720"/>
                </a:lnTo>
                <a:lnTo>
                  <a:pt x="81280" y="554990"/>
                </a:lnTo>
                <a:lnTo>
                  <a:pt x="80010" y="556260"/>
                </a:lnTo>
                <a:lnTo>
                  <a:pt x="78740" y="557530"/>
                </a:lnTo>
                <a:lnTo>
                  <a:pt x="77469" y="558800"/>
                </a:lnTo>
                <a:lnTo>
                  <a:pt x="74930" y="558800"/>
                </a:lnTo>
                <a:lnTo>
                  <a:pt x="73660" y="560070"/>
                </a:lnTo>
                <a:lnTo>
                  <a:pt x="71119" y="560070"/>
                </a:lnTo>
                <a:lnTo>
                  <a:pt x="69850" y="560070"/>
                </a:lnTo>
                <a:lnTo>
                  <a:pt x="67310" y="560070"/>
                </a:lnTo>
                <a:lnTo>
                  <a:pt x="66040" y="560070"/>
                </a:lnTo>
                <a:lnTo>
                  <a:pt x="63500" y="558800"/>
                </a:lnTo>
                <a:lnTo>
                  <a:pt x="62230" y="557530"/>
                </a:lnTo>
                <a:lnTo>
                  <a:pt x="59690" y="556260"/>
                </a:lnTo>
                <a:lnTo>
                  <a:pt x="58419" y="556260"/>
                </a:lnTo>
                <a:lnTo>
                  <a:pt x="55880" y="553720"/>
                </a:lnTo>
                <a:lnTo>
                  <a:pt x="54610" y="551180"/>
                </a:lnTo>
                <a:lnTo>
                  <a:pt x="54610" y="551180"/>
                </a:lnTo>
                <a:lnTo>
                  <a:pt x="53340" y="549910"/>
                </a:lnTo>
                <a:lnTo>
                  <a:pt x="53340" y="548640"/>
                </a:lnTo>
                <a:lnTo>
                  <a:pt x="52069" y="547370"/>
                </a:lnTo>
                <a:lnTo>
                  <a:pt x="52069" y="546100"/>
                </a:lnTo>
                <a:lnTo>
                  <a:pt x="52069" y="544830"/>
                </a:lnTo>
                <a:lnTo>
                  <a:pt x="50800" y="543560"/>
                </a:lnTo>
                <a:lnTo>
                  <a:pt x="50800" y="542290"/>
                </a:lnTo>
                <a:lnTo>
                  <a:pt x="50800" y="541020"/>
                </a:lnTo>
                <a:lnTo>
                  <a:pt x="49530" y="539750"/>
                </a:lnTo>
                <a:lnTo>
                  <a:pt x="49530" y="538480"/>
                </a:lnTo>
                <a:lnTo>
                  <a:pt x="49530" y="537210"/>
                </a:lnTo>
                <a:lnTo>
                  <a:pt x="49530" y="534670"/>
                </a:lnTo>
                <a:lnTo>
                  <a:pt x="49530" y="530860"/>
                </a:lnTo>
                <a:lnTo>
                  <a:pt x="49530" y="529590"/>
                </a:lnTo>
                <a:lnTo>
                  <a:pt x="49530" y="527050"/>
                </a:lnTo>
                <a:lnTo>
                  <a:pt x="49530" y="527050"/>
                </a:lnTo>
                <a:lnTo>
                  <a:pt x="49530" y="525780"/>
                </a:lnTo>
                <a:lnTo>
                  <a:pt x="49530" y="524510"/>
                </a:lnTo>
                <a:lnTo>
                  <a:pt x="49530" y="524510"/>
                </a:lnTo>
                <a:lnTo>
                  <a:pt x="52069" y="502920"/>
                </a:lnTo>
                <a:lnTo>
                  <a:pt x="53340" y="481330"/>
                </a:lnTo>
                <a:lnTo>
                  <a:pt x="53340" y="457200"/>
                </a:lnTo>
                <a:lnTo>
                  <a:pt x="54610" y="434340"/>
                </a:lnTo>
                <a:lnTo>
                  <a:pt x="53340" y="346710"/>
                </a:lnTo>
                <a:lnTo>
                  <a:pt x="53340" y="255270"/>
                </a:lnTo>
                <a:lnTo>
                  <a:pt x="31750" y="257810"/>
                </a:lnTo>
                <a:lnTo>
                  <a:pt x="25400" y="257810"/>
                </a:lnTo>
                <a:lnTo>
                  <a:pt x="20319" y="257810"/>
                </a:lnTo>
                <a:lnTo>
                  <a:pt x="17780" y="257810"/>
                </a:lnTo>
                <a:lnTo>
                  <a:pt x="15240" y="257810"/>
                </a:lnTo>
                <a:lnTo>
                  <a:pt x="13969" y="256540"/>
                </a:lnTo>
                <a:lnTo>
                  <a:pt x="11430" y="255270"/>
                </a:lnTo>
                <a:lnTo>
                  <a:pt x="10160" y="255270"/>
                </a:lnTo>
                <a:lnTo>
                  <a:pt x="7619" y="254000"/>
                </a:lnTo>
                <a:lnTo>
                  <a:pt x="6350" y="252730"/>
                </a:lnTo>
                <a:lnTo>
                  <a:pt x="5080" y="250190"/>
                </a:lnTo>
                <a:lnTo>
                  <a:pt x="3810" y="247650"/>
                </a:lnTo>
                <a:lnTo>
                  <a:pt x="2540" y="246380"/>
                </a:lnTo>
                <a:lnTo>
                  <a:pt x="1269" y="243840"/>
                </a:lnTo>
                <a:lnTo>
                  <a:pt x="1269" y="240030"/>
                </a:lnTo>
                <a:lnTo>
                  <a:pt x="0" y="237490"/>
                </a:lnTo>
                <a:lnTo>
                  <a:pt x="0" y="233680"/>
                </a:lnTo>
                <a:lnTo>
                  <a:pt x="0" y="231140"/>
                </a:lnTo>
                <a:lnTo>
                  <a:pt x="0" y="226060"/>
                </a:lnTo>
                <a:lnTo>
                  <a:pt x="0" y="222250"/>
                </a:lnTo>
                <a:lnTo>
                  <a:pt x="0" y="218440"/>
                </a:lnTo>
                <a:lnTo>
                  <a:pt x="1269" y="215900"/>
                </a:lnTo>
                <a:lnTo>
                  <a:pt x="1269" y="212090"/>
                </a:lnTo>
                <a:lnTo>
                  <a:pt x="3810" y="209550"/>
                </a:lnTo>
                <a:lnTo>
                  <a:pt x="5080" y="207010"/>
                </a:lnTo>
                <a:lnTo>
                  <a:pt x="6350" y="204470"/>
                </a:lnTo>
                <a:lnTo>
                  <a:pt x="8890" y="201930"/>
                </a:lnTo>
                <a:lnTo>
                  <a:pt x="11430" y="200660"/>
                </a:lnTo>
                <a:lnTo>
                  <a:pt x="13969" y="199390"/>
                </a:lnTo>
                <a:lnTo>
                  <a:pt x="16510" y="198120"/>
                </a:lnTo>
                <a:lnTo>
                  <a:pt x="20319" y="196850"/>
                </a:lnTo>
                <a:lnTo>
                  <a:pt x="24130" y="195580"/>
                </a:lnTo>
                <a:lnTo>
                  <a:pt x="27940" y="195580"/>
                </a:lnTo>
                <a:lnTo>
                  <a:pt x="35560" y="194310"/>
                </a:lnTo>
                <a:lnTo>
                  <a:pt x="55880" y="194310"/>
                </a:lnTo>
                <a:lnTo>
                  <a:pt x="55880" y="184150"/>
                </a:lnTo>
                <a:lnTo>
                  <a:pt x="57150" y="173990"/>
                </a:lnTo>
                <a:lnTo>
                  <a:pt x="58419" y="146050"/>
                </a:lnTo>
                <a:lnTo>
                  <a:pt x="60960" y="128270"/>
                </a:lnTo>
                <a:lnTo>
                  <a:pt x="62230" y="113030"/>
                </a:lnTo>
                <a:lnTo>
                  <a:pt x="64769" y="97790"/>
                </a:lnTo>
                <a:lnTo>
                  <a:pt x="67310" y="83820"/>
                </a:lnTo>
                <a:lnTo>
                  <a:pt x="71119" y="71120"/>
                </a:lnTo>
                <a:lnTo>
                  <a:pt x="73660" y="60960"/>
                </a:lnTo>
                <a:lnTo>
                  <a:pt x="77469" y="49530"/>
                </a:lnTo>
                <a:lnTo>
                  <a:pt x="80010" y="45720"/>
                </a:lnTo>
                <a:lnTo>
                  <a:pt x="82550" y="40640"/>
                </a:lnTo>
                <a:lnTo>
                  <a:pt x="85090" y="35560"/>
                </a:lnTo>
                <a:lnTo>
                  <a:pt x="87630" y="31750"/>
                </a:lnTo>
                <a:lnTo>
                  <a:pt x="91440" y="26670"/>
                </a:lnTo>
                <a:lnTo>
                  <a:pt x="95250" y="22860"/>
                </a:lnTo>
                <a:lnTo>
                  <a:pt x="97790" y="19050"/>
                </a:lnTo>
                <a:lnTo>
                  <a:pt x="101600" y="16510"/>
                </a:lnTo>
                <a:lnTo>
                  <a:pt x="105410" y="12700"/>
                </a:lnTo>
                <a:lnTo>
                  <a:pt x="110490" y="10160"/>
                </a:lnTo>
                <a:lnTo>
                  <a:pt x="114300" y="7620"/>
                </a:lnTo>
                <a:lnTo>
                  <a:pt x="119380" y="6350"/>
                </a:lnTo>
                <a:lnTo>
                  <a:pt x="128269" y="2540"/>
                </a:lnTo>
                <a:lnTo>
                  <a:pt x="138430" y="1270"/>
                </a:lnTo>
                <a:lnTo>
                  <a:pt x="149860" y="0"/>
                </a:lnTo>
                <a:lnTo>
                  <a:pt x="156210" y="1270"/>
                </a:lnTo>
                <a:lnTo>
                  <a:pt x="160019" y="1270"/>
                </a:lnTo>
                <a:lnTo>
                  <a:pt x="162560" y="2540"/>
                </a:lnTo>
                <a:lnTo>
                  <a:pt x="165100" y="3810"/>
                </a:lnTo>
                <a:lnTo>
                  <a:pt x="167640" y="5080"/>
                </a:lnTo>
                <a:lnTo>
                  <a:pt x="170180" y="6350"/>
                </a:lnTo>
                <a:lnTo>
                  <a:pt x="171450" y="7620"/>
                </a:lnTo>
                <a:lnTo>
                  <a:pt x="173990" y="10160"/>
                </a:lnTo>
                <a:lnTo>
                  <a:pt x="175260" y="12700"/>
                </a:lnTo>
                <a:lnTo>
                  <a:pt x="176530" y="15240"/>
                </a:lnTo>
                <a:lnTo>
                  <a:pt x="177800" y="17780"/>
                </a:lnTo>
                <a:lnTo>
                  <a:pt x="177800" y="21590"/>
                </a:lnTo>
                <a:lnTo>
                  <a:pt x="179069" y="24130"/>
                </a:lnTo>
                <a:lnTo>
                  <a:pt x="179069" y="27940"/>
                </a:lnTo>
                <a:lnTo>
                  <a:pt x="179069" y="31750"/>
                </a:lnTo>
                <a:lnTo>
                  <a:pt x="179069" y="35560"/>
                </a:lnTo>
                <a:lnTo>
                  <a:pt x="179069" y="39370"/>
                </a:lnTo>
                <a:lnTo>
                  <a:pt x="177800" y="41910"/>
                </a:lnTo>
                <a:lnTo>
                  <a:pt x="177800" y="44450"/>
                </a:lnTo>
                <a:lnTo>
                  <a:pt x="176530" y="46990"/>
                </a:lnTo>
                <a:lnTo>
                  <a:pt x="175260" y="50800"/>
                </a:lnTo>
                <a:lnTo>
                  <a:pt x="173990" y="52070"/>
                </a:lnTo>
                <a:lnTo>
                  <a:pt x="172719" y="54610"/>
                </a:lnTo>
                <a:lnTo>
                  <a:pt x="170180" y="55880"/>
                </a:lnTo>
                <a:lnTo>
                  <a:pt x="168910" y="57150"/>
                </a:lnTo>
                <a:lnTo>
                  <a:pt x="166369" y="59690"/>
                </a:lnTo>
                <a:lnTo>
                  <a:pt x="163830" y="60960"/>
                </a:lnTo>
                <a:lnTo>
                  <a:pt x="161290" y="60960"/>
                </a:lnTo>
                <a:lnTo>
                  <a:pt x="158750" y="60960"/>
                </a:lnTo>
                <a:lnTo>
                  <a:pt x="154940" y="62230"/>
                </a:lnTo>
                <a:lnTo>
                  <a:pt x="152400" y="62230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894319" y="5360670"/>
            <a:ext cx="199390" cy="353060"/>
          </a:xfrm>
          <a:custGeom>
            <a:avLst/>
            <a:gdLst/>
            <a:ahLst/>
            <a:cxnLst/>
            <a:rect l="l" t="t" r="r" b="b"/>
            <a:pathLst>
              <a:path w="199390" h="353060">
                <a:moveTo>
                  <a:pt x="180341" y="353060"/>
                </a:moveTo>
                <a:lnTo>
                  <a:pt x="180341" y="353060"/>
                </a:lnTo>
                <a:lnTo>
                  <a:pt x="179071" y="353060"/>
                </a:lnTo>
                <a:lnTo>
                  <a:pt x="177800" y="353060"/>
                </a:lnTo>
                <a:lnTo>
                  <a:pt x="177800" y="353060"/>
                </a:lnTo>
                <a:lnTo>
                  <a:pt x="177800" y="353060"/>
                </a:lnTo>
                <a:lnTo>
                  <a:pt x="176531" y="351790"/>
                </a:lnTo>
                <a:lnTo>
                  <a:pt x="175261" y="350520"/>
                </a:lnTo>
                <a:lnTo>
                  <a:pt x="172721" y="347980"/>
                </a:lnTo>
                <a:lnTo>
                  <a:pt x="170181" y="345440"/>
                </a:lnTo>
                <a:lnTo>
                  <a:pt x="165100" y="340360"/>
                </a:lnTo>
                <a:lnTo>
                  <a:pt x="161291" y="332740"/>
                </a:lnTo>
                <a:lnTo>
                  <a:pt x="157481" y="327660"/>
                </a:lnTo>
                <a:lnTo>
                  <a:pt x="154941" y="321310"/>
                </a:lnTo>
                <a:lnTo>
                  <a:pt x="153671" y="320040"/>
                </a:lnTo>
                <a:lnTo>
                  <a:pt x="152400" y="316230"/>
                </a:lnTo>
                <a:lnTo>
                  <a:pt x="142241" y="323850"/>
                </a:lnTo>
                <a:lnTo>
                  <a:pt x="133350" y="331470"/>
                </a:lnTo>
                <a:lnTo>
                  <a:pt x="124461" y="336550"/>
                </a:lnTo>
                <a:lnTo>
                  <a:pt x="116841" y="341630"/>
                </a:lnTo>
                <a:lnTo>
                  <a:pt x="109221" y="345440"/>
                </a:lnTo>
                <a:lnTo>
                  <a:pt x="105411" y="346710"/>
                </a:lnTo>
                <a:lnTo>
                  <a:pt x="102871" y="347980"/>
                </a:lnTo>
                <a:lnTo>
                  <a:pt x="100331" y="347980"/>
                </a:lnTo>
                <a:lnTo>
                  <a:pt x="96521" y="349250"/>
                </a:lnTo>
                <a:lnTo>
                  <a:pt x="93981" y="350520"/>
                </a:lnTo>
                <a:lnTo>
                  <a:pt x="91441" y="350520"/>
                </a:lnTo>
                <a:lnTo>
                  <a:pt x="80011" y="349250"/>
                </a:lnTo>
                <a:lnTo>
                  <a:pt x="68581" y="346710"/>
                </a:lnTo>
                <a:lnTo>
                  <a:pt x="58421" y="344170"/>
                </a:lnTo>
                <a:lnTo>
                  <a:pt x="54611" y="341630"/>
                </a:lnTo>
                <a:lnTo>
                  <a:pt x="49531" y="339090"/>
                </a:lnTo>
                <a:lnTo>
                  <a:pt x="45721" y="336550"/>
                </a:lnTo>
                <a:lnTo>
                  <a:pt x="40641" y="332740"/>
                </a:lnTo>
                <a:lnTo>
                  <a:pt x="36831" y="330200"/>
                </a:lnTo>
                <a:lnTo>
                  <a:pt x="33021" y="326390"/>
                </a:lnTo>
                <a:lnTo>
                  <a:pt x="30481" y="322580"/>
                </a:lnTo>
                <a:lnTo>
                  <a:pt x="26671" y="317500"/>
                </a:lnTo>
                <a:lnTo>
                  <a:pt x="24131" y="312420"/>
                </a:lnTo>
                <a:lnTo>
                  <a:pt x="20321" y="307340"/>
                </a:lnTo>
                <a:lnTo>
                  <a:pt x="17781" y="302260"/>
                </a:lnTo>
                <a:lnTo>
                  <a:pt x="16511" y="297180"/>
                </a:lnTo>
                <a:lnTo>
                  <a:pt x="13971" y="290830"/>
                </a:lnTo>
                <a:lnTo>
                  <a:pt x="11431" y="285750"/>
                </a:lnTo>
                <a:lnTo>
                  <a:pt x="7621" y="271780"/>
                </a:lnTo>
                <a:lnTo>
                  <a:pt x="5081" y="257810"/>
                </a:lnTo>
                <a:lnTo>
                  <a:pt x="2541" y="242570"/>
                </a:lnTo>
                <a:lnTo>
                  <a:pt x="1271" y="224790"/>
                </a:lnTo>
                <a:lnTo>
                  <a:pt x="0" y="207010"/>
                </a:lnTo>
                <a:lnTo>
                  <a:pt x="0" y="186690"/>
                </a:lnTo>
                <a:lnTo>
                  <a:pt x="0" y="167640"/>
                </a:lnTo>
                <a:lnTo>
                  <a:pt x="2541" y="149860"/>
                </a:lnTo>
                <a:lnTo>
                  <a:pt x="5081" y="132080"/>
                </a:lnTo>
                <a:lnTo>
                  <a:pt x="6350" y="123190"/>
                </a:lnTo>
                <a:lnTo>
                  <a:pt x="8891" y="115570"/>
                </a:lnTo>
                <a:lnTo>
                  <a:pt x="10161" y="106680"/>
                </a:lnTo>
                <a:lnTo>
                  <a:pt x="13971" y="99060"/>
                </a:lnTo>
                <a:lnTo>
                  <a:pt x="19050" y="83820"/>
                </a:lnTo>
                <a:lnTo>
                  <a:pt x="26671" y="68580"/>
                </a:lnTo>
                <a:lnTo>
                  <a:pt x="34291" y="54610"/>
                </a:lnTo>
                <a:lnTo>
                  <a:pt x="43181" y="41910"/>
                </a:lnTo>
                <a:lnTo>
                  <a:pt x="52071" y="31750"/>
                </a:lnTo>
                <a:lnTo>
                  <a:pt x="57150" y="26670"/>
                </a:lnTo>
                <a:lnTo>
                  <a:pt x="62231" y="21590"/>
                </a:lnTo>
                <a:lnTo>
                  <a:pt x="67311" y="17780"/>
                </a:lnTo>
                <a:lnTo>
                  <a:pt x="72391" y="13970"/>
                </a:lnTo>
                <a:lnTo>
                  <a:pt x="77471" y="11430"/>
                </a:lnTo>
                <a:lnTo>
                  <a:pt x="82550" y="7620"/>
                </a:lnTo>
                <a:lnTo>
                  <a:pt x="87631" y="6350"/>
                </a:lnTo>
                <a:lnTo>
                  <a:pt x="93981" y="3810"/>
                </a:lnTo>
                <a:lnTo>
                  <a:pt x="99061" y="1270"/>
                </a:lnTo>
                <a:lnTo>
                  <a:pt x="105411" y="1270"/>
                </a:lnTo>
                <a:lnTo>
                  <a:pt x="116841" y="0"/>
                </a:lnTo>
                <a:lnTo>
                  <a:pt x="121921" y="0"/>
                </a:lnTo>
                <a:lnTo>
                  <a:pt x="125731" y="1270"/>
                </a:lnTo>
                <a:lnTo>
                  <a:pt x="130811" y="2540"/>
                </a:lnTo>
                <a:lnTo>
                  <a:pt x="135891" y="3810"/>
                </a:lnTo>
                <a:lnTo>
                  <a:pt x="140971" y="6350"/>
                </a:lnTo>
                <a:lnTo>
                  <a:pt x="146050" y="8890"/>
                </a:lnTo>
                <a:lnTo>
                  <a:pt x="151131" y="11430"/>
                </a:lnTo>
                <a:lnTo>
                  <a:pt x="157481" y="15240"/>
                </a:lnTo>
                <a:lnTo>
                  <a:pt x="163831" y="19050"/>
                </a:lnTo>
                <a:lnTo>
                  <a:pt x="170181" y="24130"/>
                </a:lnTo>
                <a:lnTo>
                  <a:pt x="172721" y="26670"/>
                </a:lnTo>
                <a:lnTo>
                  <a:pt x="175261" y="29210"/>
                </a:lnTo>
                <a:lnTo>
                  <a:pt x="176531" y="31750"/>
                </a:lnTo>
                <a:lnTo>
                  <a:pt x="179071" y="34290"/>
                </a:lnTo>
                <a:lnTo>
                  <a:pt x="180341" y="36830"/>
                </a:lnTo>
                <a:lnTo>
                  <a:pt x="181611" y="39370"/>
                </a:lnTo>
                <a:lnTo>
                  <a:pt x="182881" y="41910"/>
                </a:lnTo>
                <a:lnTo>
                  <a:pt x="184150" y="45720"/>
                </a:lnTo>
                <a:lnTo>
                  <a:pt x="184150" y="48260"/>
                </a:lnTo>
                <a:lnTo>
                  <a:pt x="185421" y="52070"/>
                </a:lnTo>
                <a:lnTo>
                  <a:pt x="185421" y="54610"/>
                </a:lnTo>
                <a:lnTo>
                  <a:pt x="185421" y="57150"/>
                </a:lnTo>
                <a:lnTo>
                  <a:pt x="185421" y="59690"/>
                </a:lnTo>
                <a:lnTo>
                  <a:pt x="185421" y="59690"/>
                </a:lnTo>
                <a:lnTo>
                  <a:pt x="185421" y="60960"/>
                </a:lnTo>
                <a:lnTo>
                  <a:pt x="185421" y="62230"/>
                </a:lnTo>
                <a:lnTo>
                  <a:pt x="185421" y="63500"/>
                </a:lnTo>
                <a:lnTo>
                  <a:pt x="184150" y="66040"/>
                </a:lnTo>
                <a:lnTo>
                  <a:pt x="184150" y="67310"/>
                </a:lnTo>
                <a:lnTo>
                  <a:pt x="182881" y="69850"/>
                </a:lnTo>
                <a:lnTo>
                  <a:pt x="182881" y="71120"/>
                </a:lnTo>
                <a:lnTo>
                  <a:pt x="181611" y="72390"/>
                </a:lnTo>
                <a:lnTo>
                  <a:pt x="181611" y="76200"/>
                </a:lnTo>
                <a:lnTo>
                  <a:pt x="180341" y="80010"/>
                </a:lnTo>
                <a:lnTo>
                  <a:pt x="180341" y="88900"/>
                </a:lnTo>
                <a:lnTo>
                  <a:pt x="179071" y="100330"/>
                </a:lnTo>
                <a:lnTo>
                  <a:pt x="177800" y="113030"/>
                </a:lnTo>
                <a:lnTo>
                  <a:pt x="176531" y="184150"/>
                </a:lnTo>
                <a:lnTo>
                  <a:pt x="177800" y="203200"/>
                </a:lnTo>
                <a:lnTo>
                  <a:pt x="177800" y="219710"/>
                </a:lnTo>
                <a:lnTo>
                  <a:pt x="177800" y="226060"/>
                </a:lnTo>
                <a:lnTo>
                  <a:pt x="179071" y="233680"/>
                </a:lnTo>
                <a:lnTo>
                  <a:pt x="180341" y="240030"/>
                </a:lnTo>
                <a:lnTo>
                  <a:pt x="180341" y="246380"/>
                </a:lnTo>
                <a:lnTo>
                  <a:pt x="181611" y="250190"/>
                </a:lnTo>
                <a:lnTo>
                  <a:pt x="182881" y="254000"/>
                </a:lnTo>
                <a:lnTo>
                  <a:pt x="185421" y="266700"/>
                </a:lnTo>
                <a:lnTo>
                  <a:pt x="193041" y="302260"/>
                </a:lnTo>
                <a:lnTo>
                  <a:pt x="198121" y="318770"/>
                </a:lnTo>
                <a:lnTo>
                  <a:pt x="199391" y="323850"/>
                </a:lnTo>
                <a:lnTo>
                  <a:pt x="199391" y="326390"/>
                </a:lnTo>
                <a:lnTo>
                  <a:pt x="199391" y="327660"/>
                </a:lnTo>
                <a:lnTo>
                  <a:pt x="199391" y="328930"/>
                </a:lnTo>
                <a:lnTo>
                  <a:pt x="199391" y="330200"/>
                </a:lnTo>
                <a:lnTo>
                  <a:pt x="199391" y="331470"/>
                </a:lnTo>
                <a:lnTo>
                  <a:pt x="199391" y="332740"/>
                </a:lnTo>
                <a:lnTo>
                  <a:pt x="198121" y="334010"/>
                </a:lnTo>
                <a:lnTo>
                  <a:pt x="198121" y="336550"/>
                </a:lnTo>
                <a:lnTo>
                  <a:pt x="196850" y="339090"/>
                </a:lnTo>
                <a:lnTo>
                  <a:pt x="196850" y="341630"/>
                </a:lnTo>
                <a:lnTo>
                  <a:pt x="195581" y="342900"/>
                </a:lnTo>
                <a:lnTo>
                  <a:pt x="194311" y="345440"/>
                </a:lnTo>
                <a:lnTo>
                  <a:pt x="191771" y="347980"/>
                </a:lnTo>
                <a:lnTo>
                  <a:pt x="190500" y="349250"/>
                </a:lnTo>
                <a:lnTo>
                  <a:pt x="189231" y="350520"/>
                </a:lnTo>
                <a:lnTo>
                  <a:pt x="186691" y="351790"/>
                </a:lnTo>
                <a:lnTo>
                  <a:pt x="185421" y="353060"/>
                </a:lnTo>
                <a:lnTo>
                  <a:pt x="184150" y="353060"/>
                </a:lnTo>
                <a:lnTo>
                  <a:pt x="181611" y="353060"/>
                </a:lnTo>
                <a:lnTo>
                  <a:pt x="180341" y="353060"/>
                </a:lnTo>
                <a:close/>
                <a:moveTo>
                  <a:pt x="137161" y="132080"/>
                </a:moveTo>
                <a:lnTo>
                  <a:pt x="137161" y="125730"/>
                </a:lnTo>
                <a:lnTo>
                  <a:pt x="137161" y="118110"/>
                </a:lnTo>
                <a:lnTo>
                  <a:pt x="137161" y="110490"/>
                </a:lnTo>
                <a:lnTo>
                  <a:pt x="138431" y="102870"/>
                </a:lnTo>
                <a:lnTo>
                  <a:pt x="140971" y="68580"/>
                </a:lnTo>
                <a:lnTo>
                  <a:pt x="137161" y="66040"/>
                </a:lnTo>
                <a:lnTo>
                  <a:pt x="134621" y="63500"/>
                </a:lnTo>
                <a:lnTo>
                  <a:pt x="128271" y="59690"/>
                </a:lnTo>
                <a:lnTo>
                  <a:pt x="125731" y="58420"/>
                </a:lnTo>
                <a:lnTo>
                  <a:pt x="123191" y="57150"/>
                </a:lnTo>
                <a:lnTo>
                  <a:pt x="121921" y="57150"/>
                </a:lnTo>
                <a:lnTo>
                  <a:pt x="120650" y="57150"/>
                </a:lnTo>
                <a:lnTo>
                  <a:pt x="119381" y="57150"/>
                </a:lnTo>
                <a:lnTo>
                  <a:pt x="119381" y="57150"/>
                </a:lnTo>
                <a:lnTo>
                  <a:pt x="115571" y="57150"/>
                </a:lnTo>
                <a:lnTo>
                  <a:pt x="111761" y="57150"/>
                </a:lnTo>
                <a:lnTo>
                  <a:pt x="107950" y="58420"/>
                </a:lnTo>
                <a:lnTo>
                  <a:pt x="104141" y="59690"/>
                </a:lnTo>
                <a:lnTo>
                  <a:pt x="100331" y="60960"/>
                </a:lnTo>
                <a:lnTo>
                  <a:pt x="96521" y="62230"/>
                </a:lnTo>
                <a:lnTo>
                  <a:pt x="92711" y="64770"/>
                </a:lnTo>
                <a:lnTo>
                  <a:pt x="88900" y="67310"/>
                </a:lnTo>
                <a:lnTo>
                  <a:pt x="86361" y="69850"/>
                </a:lnTo>
                <a:lnTo>
                  <a:pt x="82550" y="72390"/>
                </a:lnTo>
                <a:lnTo>
                  <a:pt x="78741" y="76200"/>
                </a:lnTo>
                <a:lnTo>
                  <a:pt x="76200" y="78740"/>
                </a:lnTo>
                <a:lnTo>
                  <a:pt x="69850" y="87630"/>
                </a:lnTo>
                <a:lnTo>
                  <a:pt x="63500" y="97790"/>
                </a:lnTo>
                <a:lnTo>
                  <a:pt x="58421" y="107950"/>
                </a:lnTo>
                <a:lnTo>
                  <a:pt x="53341" y="118110"/>
                </a:lnTo>
                <a:lnTo>
                  <a:pt x="49531" y="129540"/>
                </a:lnTo>
                <a:lnTo>
                  <a:pt x="46991" y="139700"/>
                </a:lnTo>
                <a:lnTo>
                  <a:pt x="44450" y="152400"/>
                </a:lnTo>
                <a:lnTo>
                  <a:pt x="41911" y="163830"/>
                </a:lnTo>
                <a:lnTo>
                  <a:pt x="40641" y="176530"/>
                </a:lnTo>
                <a:lnTo>
                  <a:pt x="40641" y="189230"/>
                </a:lnTo>
                <a:lnTo>
                  <a:pt x="40641" y="201930"/>
                </a:lnTo>
                <a:lnTo>
                  <a:pt x="41911" y="213360"/>
                </a:lnTo>
                <a:lnTo>
                  <a:pt x="43181" y="224790"/>
                </a:lnTo>
                <a:lnTo>
                  <a:pt x="43181" y="234950"/>
                </a:lnTo>
                <a:lnTo>
                  <a:pt x="45721" y="245110"/>
                </a:lnTo>
                <a:lnTo>
                  <a:pt x="48261" y="254000"/>
                </a:lnTo>
                <a:lnTo>
                  <a:pt x="48261" y="257810"/>
                </a:lnTo>
                <a:lnTo>
                  <a:pt x="49531" y="261620"/>
                </a:lnTo>
                <a:lnTo>
                  <a:pt x="50800" y="264160"/>
                </a:lnTo>
                <a:lnTo>
                  <a:pt x="52071" y="267970"/>
                </a:lnTo>
                <a:lnTo>
                  <a:pt x="54611" y="271780"/>
                </a:lnTo>
                <a:lnTo>
                  <a:pt x="55881" y="274320"/>
                </a:lnTo>
                <a:lnTo>
                  <a:pt x="57150" y="276860"/>
                </a:lnTo>
                <a:lnTo>
                  <a:pt x="59691" y="279400"/>
                </a:lnTo>
                <a:lnTo>
                  <a:pt x="60961" y="281940"/>
                </a:lnTo>
                <a:lnTo>
                  <a:pt x="63500" y="284480"/>
                </a:lnTo>
                <a:lnTo>
                  <a:pt x="66041" y="285750"/>
                </a:lnTo>
                <a:lnTo>
                  <a:pt x="67311" y="288290"/>
                </a:lnTo>
                <a:lnTo>
                  <a:pt x="69850" y="289560"/>
                </a:lnTo>
                <a:lnTo>
                  <a:pt x="72391" y="290830"/>
                </a:lnTo>
                <a:lnTo>
                  <a:pt x="74931" y="292100"/>
                </a:lnTo>
                <a:lnTo>
                  <a:pt x="77471" y="292100"/>
                </a:lnTo>
                <a:lnTo>
                  <a:pt x="80011" y="293370"/>
                </a:lnTo>
                <a:lnTo>
                  <a:pt x="82550" y="293370"/>
                </a:lnTo>
                <a:lnTo>
                  <a:pt x="88900" y="293370"/>
                </a:lnTo>
                <a:lnTo>
                  <a:pt x="93981" y="293370"/>
                </a:lnTo>
                <a:lnTo>
                  <a:pt x="97791" y="293370"/>
                </a:lnTo>
                <a:lnTo>
                  <a:pt x="102871" y="292100"/>
                </a:lnTo>
                <a:lnTo>
                  <a:pt x="106681" y="290830"/>
                </a:lnTo>
                <a:lnTo>
                  <a:pt x="111761" y="289560"/>
                </a:lnTo>
                <a:lnTo>
                  <a:pt x="115571" y="288290"/>
                </a:lnTo>
                <a:lnTo>
                  <a:pt x="119381" y="285750"/>
                </a:lnTo>
                <a:lnTo>
                  <a:pt x="121921" y="283210"/>
                </a:lnTo>
                <a:lnTo>
                  <a:pt x="124461" y="280670"/>
                </a:lnTo>
                <a:lnTo>
                  <a:pt x="127000" y="279400"/>
                </a:lnTo>
                <a:lnTo>
                  <a:pt x="129541" y="276860"/>
                </a:lnTo>
                <a:lnTo>
                  <a:pt x="132081" y="274320"/>
                </a:lnTo>
                <a:lnTo>
                  <a:pt x="137161" y="266700"/>
                </a:lnTo>
                <a:lnTo>
                  <a:pt x="143511" y="259080"/>
                </a:lnTo>
                <a:lnTo>
                  <a:pt x="140971" y="219710"/>
                </a:lnTo>
                <a:lnTo>
                  <a:pt x="138431" y="185420"/>
                </a:lnTo>
                <a:lnTo>
                  <a:pt x="137161" y="156210"/>
                </a:lnTo>
                <a:lnTo>
                  <a:pt x="137161" y="132080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110219" y="5330190"/>
            <a:ext cx="180340" cy="382270"/>
          </a:xfrm>
          <a:custGeom>
            <a:avLst/>
            <a:gdLst/>
            <a:ahLst/>
            <a:cxnLst/>
            <a:rect l="l" t="t" r="r" b="b"/>
            <a:pathLst>
              <a:path w="180340" h="382270">
                <a:moveTo>
                  <a:pt x="158750" y="118110"/>
                </a:moveTo>
                <a:lnTo>
                  <a:pt x="156211" y="118110"/>
                </a:lnTo>
                <a:lnTo>
                  <a:pt x="154941" y="118110"/>
                </a:lnTo>
                <a:lnTo>
                  <a:pt x="153671" y="118110"/>
                </a:lnTo>
                <a:lnTo>
                  <a:pt x="152400" y="116840"/>
                </a:lnTo>
                <a:lnTo>
                  <a:pt x="152400" y="116840"/>
                </a:lnTo>
                <a:lnTo>
                  <a:pt x="151131" y="115570"/>
                </a:lnTo>
                <a:lnTo>
                  <a:pt x="149861" y="115570"/>
                </a:lnTo>
                <a:lnTo>
                  <a:pt x="148591" y="114300"/>
                </a:lnTo>
                <a:lnTo>
                  <a:pt x="147321" y="114300"/>
                </a:lnTo>
                <a:lnTo>
                  <a:pt x="147321" y="113030"/>
                </a:lnTo>
                <a:lnTo>
                  <a:pt x="146050" y="111760"/>
                </a:lnTo>
                <a:lnTo>
                  <a:pt x="144781" y="110490"/>
                </a:lnTo>
                <a:lnTo>
                  <a:pt x="144781" y="109220"/>
                </a:lnTo>
                <a:lnTo>
                  <a:pt x="144781" y="107950"/>
                </a:lnTo>
                <a:lnTo>
                  <a:pt x="143511" y="106680"/>
                </a:lnTo>
                <a:lnTo>
                  <a:pt x="143511" y="105410"/>
                </a:lnTo>
                <a:lnTo>
                  <a:pt x="142241" y="104140"/>
                </a:lnTo>
                <a:lnTo>
                  <a:pt x="142241" y="101600"/>
                </a:lnTo>
                <a:lnTo>
                  <a:pt x="140971" y="97790"/>
                </a:lnTo>
                <a:lnTo>
                  <a:pt x="140971" y="93980"/>
                </a:lnTo>
                <a:lnTo>
                  <a:pt x="139700" y="90170"/>
                </a:lnTo>
                <a:lnTo>
                  <a:pt x="139700" y="83820"/>
                </a:lnTo>
                <a:lnTo>
                  <a:pt x="138431" y="72390"/>
                </a:lnTo>
                <a:lnTo>
                  <a:pt x="129541" y="76200"/>
                </a:lnTo>
                <a:lnTo>
                  <a:pt x="118111" y="80010"/>
                </a:lnTo>
                <a:lnTo>
                  <a:pt x="90171" y="93980"/>
                </a:lnTo>
                <a:lnTo>
                  <a:pt x="82550" y="100330"/>
                </a:lnTo>
                <a:lnTo>
                  <a:pt x="74931" y="105410"/>
                </a:lnTo>
                <a:lnTo>
                  <a:pt x="72391" y="107950"/>
                </a:lnTo>
                <a:lnTo>
                  <a:pt x="69850" y="110490"/>
                </a:lnTo>
                <a:lnTo>
                  <a:pt x="67311" y="114300"/>
                </a:lnTo>
                <a:lnTo>
                  <a:pt x="64771" y="116840"/>
                </a:lnTo>
                <a:lnTo>
                  <a:pt x="63500" y="120650"/>
                </a:lnTo>
                <a:lnTo>
                  <a:pt x="60961" y="123190"/>
                </a:lnTo>
                <a:lnTo>
                  <a:pt x="59691" y="127000"/>
                </a:lnTo>
                <a:lnTo>
                  <a:pt x="58421" y="130810"/>
                </a:lnTo>
                <a:lnTo>
                  <a:pt x="58421" y="133350"/>
                </a:lnTo>
                <a:lnTo>
                  <a:pt x="57150" y="137160"/>
                </a:lnTo>
                <a:lnTo>
                  <a:pt x="57150" y="140970"/>
                </a:lnTo>
                <a:lnTo>
                  <a:pt x="57150" y="144780"/>
                </a:lnTo>
                <a:lnTo>
                  <a:pt x="59691" y="146050"/>
                </a:lnTo>
                <a:lnTo>
                  <a:pt x="62231" y="147320"/>
                </a:lnTo>
                <a:lnTo>
                  <a:pt x="66041" y="148590"/>
                </a:lnTo>
                <a:lnTo>
                  <a:pt x="68581" y="149860"/>
                </a:lnTo>
                <a:lnTo>
                  <a:pt x="91441" y="157480"/>
                </a:lnTo>
                <a:lnTo>
                  <a:pt x="101600" y="161290"/>
                </a:lnTo>
                <a:lnTo>
                  <a:pt x="110491" y="165100"/>
                </a:lnTo>
                <a:lnTo>
                  <a:pt x="119381" y="170180"/>
                </a:lnTo>
                <a:lnTo>
                  <a:pt x="127000" y="175260"/>
                </a:lnTo>
                <a:lnTo>
                  <a:pt x="133350" y="180340"/>
                </a:lnTo>
                <a:lnTo>
                  <a:pt x="139700" y="185420"/>
                </a:lnTo>
                <a:lnTo>
                  <a:pt x="143511" y="190500"/>
                </a:lnTo>
                <a:lnTo>
                  <a:pt x="147321" y="194310"/>
                </a:lnTo>
                <a:lnTo>
                  <a:pt x="151131" y="199390"/>
                </a:lnTo>
                <a:lnTo>
                  <a:pt x="154941" y="204470"/>
                </a:lnTo>
                <a:lnTo>
                  <a:pt x="157481" y="209550"/>
                </a:lnTo>
                <a:lnTo>
                  <a:pt x="160021" y="214630"/>
                </a:lnTo>
                <a:lnTo>
                  <a:pt x="162561" y="220980"/>
                </a:lnTo>
                <a:lnTo>
                  <a:pt x="165100" y="227330"/>
                </a:lnTo>
                <a:lnTo>
                  <a:pt x="166371" y="232410"/>
                </a:lnTo>
                <a:lnTo>
                  <a:pt x="168911" y="238760"/>
                </a:lnTo>
                <a:lnTo>
                  <a:pt x="170181" y="246380"/>
                </a:lnTo>
                <a:lnTo>
                  <a:pt x="171450" y="252730"/>
                </a:lnTo>
                <a:lnTo>
                  <a:pt x="172721" y="260350"/>
                </a:lnTo>
                <a:lnTo>
                  <a:pt x="172721" y="266700"/>
                </a:lnTo>
                <a:lnTo>
                  <a:pt x="173991" y="274320"/>
                </a:lnTo>
                <a:lnTo>
                  <a:pt x="173991" y="281940"/>
                </a:lnTo>
                <a:lnTo>
                  <a:pt x="173991" y="289560"/>
                </a:lnTo>
                <a:lnTo>
                  <a:pt x="172721" y="294640"/>
                </a:lnTo>
                <a:lnTo>
                  <a:pt x="172721" y="300990"/>
                </a:lnTo>
                <a:lnTo>
                  <a:pt x="171450" y="306070"/>
                </a:lnTo>
                <a:lnTo>
                  <a:pt x="170181" y="312420"/>
                </a:lnTo>
                <a:lnTo>
                  <a:pt x="168911" y="317500"/>
                </a:lnTo>
                <a:lnTo>
                  <a:pt x="167641" y="323850"/>
                </a:lnTo>
                <a:lnTo>
                  <a:pt x="166371" y="327660"/>
                </a:lnTo>
                <a:lnTo>
                  <a:pt x="163831" y="332740"/>
                </a:lnTo>
                <a:lnTo>
                  <a:pt x="161291" y="337820"/>
                </a:lnTo>
                <a:lnTo>
                  <a:pt x="160021" y="342900"/>
                </a:lnTo>
                <a:lnTo>
                  <a:pt x="156211" y="345440"/>
                </a:lnTo>
                <a:lnTo>
                  <a:pt x="153671" y="350520"/>
                </a:lnTo>
                <a:lnTo>
                  <a:pt x="151131" y="354330"/>
                </a:lnTo>
                <a:lnTo>
                  <a:pt x="147321" y="358140"/>
                </a:lnTo>
                <a:lnTo>
                  <a:pt x="144781" y="360680"/>
                </a:lnTo>
                <a:lnTo>
                  <a:pt x="138431" y="365760"/>
                </a:lnTo>
                <a:lnTo>
                  <a:pt x="130811" y="370840"/>
                </a:lnTo>
                <a:lnTo>
                  <a:pt x="124461" y="374650"/>
                </a:lnTo>
                <a:lnTo>
                  <a:pt x="116841" y="377190"/>
                </a:lnTo>
                <a:lnTo>
                  <a:pt x="109221" y="379730"/>
                </a:lnTo>
                <a:lnTo>
                  <a:pt x="100331" y="381000"/>
                </a:lnTo>
                <a:lnTo>
                  <a:pt x="91441" y="382270"/>
                </a:lnTo>
                <a:lnTo>
                  <a:pt x="82550" y="382270"/>
                </a:lnTo>
                <a:lnTo>
                  <a:pt x="76200" y="382270"/>
                </a:lnTo>
                <a:lnTo>
                  <a:pt x="69850" y="381000"/>
                </a:lnTo>
                <a:lnTo>
                  <a:pt x="63500" y="381000"/>
                </a:lnTo>
                <a:lnTo>
                  <a:pt x="57150" y="378460"/>
                </a:lnTo>
                <a:lnTo>
                  <a:pt x="50800" y="377190"/>
                </a:lnTo>
                <a:lnTo>
                  <a:pt x="43181" y="374650"/>
                </a:lnTo>
                <a:lnTo>
                  <a:pt x="36831" y="372110"/>
                </a:lnTo>
                <a:lnTo>
                  <a:pt x="31750" y="368300"/>
                </a:lnTo>
                <a:lnTo>
                  <a:pt x="24131" y="363220"/>
                </a:lnTo>
                <a:lnTo>
                  <a:pt x="16511" y="359410"/>
                </a:lnTo>
                <a:lnTo>
                  <a:pt x="13971" y="355600"/>
                </a:lnTo>
                <a:lnTo>
                  <a:pt x="11431" y="353060"/>
                </a:lnTo>
                <a:lnTo>
                  <a:pt x="10161" y="350520"/>
                </a:lnTo>
                <a:lnTo>
                  <a:pt x="7621" y="346710"/>
                </a:lnTo>
                <a:lnTo>
                  <a:pt x="5081" y="344170"/>
                </a:lnTo>
                <a:lnTo>
                  <a:pt x="3811" y="340360"/>
                </a:lnTo>
                <a:lnTo>
                  <a:pt x="2541" y="337820"/>
                </a:lnTo>
                <a:lnTo>
                  <a:pt x="1271" y="334010"/>
                </a:lnTo>
                <a:lnTo>
                  <a:pt x="0" y="330200"/>
                </a:lnTo>
                <a:lnTo>
                  <a:pt x="0" y="326390"/>
                </a:lnTo>
                <a:lnTo>
                  <a:pt x="0" y="322580"/>
                </a:lnTo>
                <a:lnTo>
                  <a:pt x="0" y="318770"/>
                </a:lnTo>
                <a:lnTo>
                  <a:pt x="0" y="317500"/>
                </a:lnTo>
                <a:lnTo>
                  <a:pt x="0" y="316230"/>
                </a:lnTo>
                <a:lnTo>
                  <a:pt x="0" y="314960"/>
                </a:lnTo>
                <a:lnTo>
                  <a:pt x="0" y="312420"/>
                </a:lnTo>
                <a:lnTo>
                  <a:pt x="0" y="311150"/>
                </a:lnTo>
                <a:lnTo>
                  <a:pt x="0" y="309880"/>
                </a:lnTo>
                <a:lnTo>
                  <a:pt x="0" y="308610"/>
                </a:lnTo>
                <a:lnTo>
                  <a:pt x="1271" y="307340"/>
                </a:lnTo>
                <a:lnTo>
                  <a:pt x="1271" y="306070"/>
                </a:lnTo>
                <a:lnTo>
                  <a:pt x="2541" y="304800"/>
                </a:lnTo>
                <a:lnTo>
                  <a:pt x="2541" y="302260"/>
                </a:lnTo>
                <a:lnTo>
                  <a:pt x="2541" y="302260"/>
                </a:lnTo>
                <a:lnTo>
                  <a:pt x="3811" y="299720"/>
                </a:lnTo>
                <a:lnTo>
                  <a:pt x="5081" y="299720"/>
                </a:lnTo>
                <a:lnTo>
                  <a:pt x="6350" y="297180"/>
                </a:lnTo>
                <a:lnTo>
                  <a:pt x="7621" y="294640"/>
                </a:lnTo>
                <a:lnTo>
                  <a:pt x="8891" y="293370"/>
                </a:lnTo>
                <a:lnTo>
                  <a:pt x="11431" y="290830"/>
                </a:lnTo>
                <a:lnTo>
                  <a:pt x="12700" y="289560"/>
                </a:lnTo>
                <a:lnTo>
                  <a:pt x="15241" y="288290"/>
                </a:lnTo>
                <a:lnTo>
                  <a:pt x="15241" y="288290"/>
                </a:lnTo>
                <a:lnTo>
                  <a:pt x="16511" y="287020"/>
                </a:lnTo>
                <a:lnTo>
                  <a:pt x="17781" y="287020"/>
                </a:lnTo>
                <a:lnTo>
                  <a:pt x="19050" y="287020"/>
                </a:lnTo>
                <a:lnTo>
                  <a:pt x="19050" y="287020"/>
                </a:lnTo>
                <a:lnTo>
                  <a:pt x="20321" y="287020"/>
                </a:lnTo>
                <a:lnTo>
                  <a:pt x="21591" y="287020"/>
                </a:lnTo>
                <a:lnTo>
                  <a:pt x="22861" y="287020"/>
                </a:lnTo>
                <a:lnTo>
                  <a:pt x="22861" y="287020"/>
                </a:lnTo>
                <a:lnTo>
                  <a:pt x="24131" y="288290"/>
                </a:lnTo>
                <a:lnTo>
                  <a:pt x="25400" y="288290"/>
                </a:lnTo>
                <a:lnTo>
                  <a:pt x="26671" y="289560"/>
                </a:lnTo>
                <a:lnTo>
                  <a:pt x="27941" y="290830"/>
                </a:lnTo>
                <a:lnTo>
                  <a:pt x="30481" y="293370"/>
                </a:lnTo>
                <a:lnTo>
                  <a:pt x="31750" y="295910"/>
                </a:lnTo>
                <a:lnTo>
                  <a:pt x="34291" y="299720"/>
                </a:lnTo>
                <a:lnTo>
                  <a:pt x="36831" y="302260"/>
                </a:lnTo>
                <a:lnTo>
                  <a:pt x="38100" y="303530"/>
                </a:lnTo>
                <a:lnTo>
                  <a:pt x="39371" y="304800"/>
                </a:lnTo>
                <a:lnTo>
                  <a:pt x="39371" y="304800"/>
                </a:lnTo>
                <a:lnTo>
                  <a:pt x="40641" y="306070"/>
                </a:lnTo>
                <a:lnTo>
                  <a:pt x="43181" y="307340"/>
                </a:lnTo>
                <a:lnTo>
                  <a:pt x="45721" y="308610"/>
                </a:lnTo>
                <a:lnTo>
                  <a:pt x="48261" y="311150"/>
                </a:lnTo>
                <a:lnTo>
                  <a:pt x="52071" y="311150"/>
                </a:lnTo>
                <a:lnTo>
                  <a:pt x="59691" y="314960"/>
                </a:lnTo>
                <a:lnTo>
                  <a:pt x="72391" y="317500"/>
                </a:lnTo>
                <a:lnTo>
                  <a:pt x="77471" y="317500"/>
                </a:lnTo>
                <a:lnTo>
                  <a:pt x="80011" y="318770"/>
                </a:lnTo>
                <a:lnTo>
                  <a:pt x="82550" y="318770"/>
                </a:lnTo>
                <a:lnTo>
                  <a:pt x="87631" y="318770"/>
                </a:lnTo>
                <a:lnTo>
                  <a:pt x="91441" y="317500"/>
                </a:lnTo>
                <a:lnTo>
                  <a:pt x="95250" y="317500"/>
                </a:lnTo>
                <a:lnTo>
                  <a:pt x="99061" y="316230"/>
                </a:lnTo>
                <a:lnTo>
                  <a:pt x="102871" y="316230"/>
                </a:lnTo>
                <a:lnTo>
                  <a:pt x="106681" y="314960"/>
                </a:lnTo>
                <a:lnTo>
                  <a:pt x="110491" y="313690"/>
                </a:lnTo>
                <a:lnTo>
                  <a:pt x="113031" y="311150"/>
                </a:lnTo>
                <a:lnTo>
                  <a:pt x="118111" y="309880"/>
                </a:lnTo>
                <a:lnTo>
                  <a:pt x="120650" y="307340"/>
                </a:lnTo>
                <a:lnTo>
                  <a:pt x="121921" y="306070"/>
                </a:lnTo>
                <a:lnTo>
                  <a:pt x="123191" y="304800"/>
                </a:lnTo>
                <a:lnTo>
                  <a:pt x="125731" y="303530"/>
                </a:lnTo>
                <a:lnTo>
                  <a:pt x="127000" y="302260"/>
                </a:lnTo>
                <a:lnTo>
                  <a:pt x="128271" y="299720"/>
                </a:lnTo>
                <a:lnTo>
                  <a:pt x="129541" y="298450"/>
                </a:lnTo>
                <a:lnTo>
                  <a:pt x="130811" y="295910"/>
                </a:lnTo>
                <a:lnTo>
                  <a:pt x="130811" y="294640"/>
                </a:lnTo>
                <a:lnTo>
                  <a:pt x="132081" y="292100"/>
                </a:lnTo>
                <a:lnTo>
                  <a:pt x="132081" y="289560"/>
                </a:lnTo>
                <a:lnTo>
                  <a:pt x="132081" y="287020"/>
                </a:lnTo>
                <a:lnTo>
                  <a:pt x="133350" y="284480"/>
                </a:lnTo>
                <a:lnTo>
                  <a:pt x="133350" y="281940"/>
                </a:lnTo>
                <a:lnTo>
                  <a:pt x="133350" y="276860"/>
                </a:lnTo>
                <a:lnTo>
                  <a:pt x="132081" y="271780"/>
                </a:lnTo>
                <a:lnTo>
                  <a:pt x="132081" y="267970"/>
                </a:lnTo>
                <a:lnTo>
                  <a:pt x="130811" y="262890"/>
                </a:lnTo>
                <a:lnTo>
                  <a:pt x="129541" y="257810"/>
                </a:lnTo>
                <a:lnTo>
                  <a:pt x="127000" y="254000"/>
                </a:lnTo>
                <a:lnTo>
                  <a:pt x="125731" y="250190"/>
                </a:lnTo>
                <a:lnTo>
                  <a:pt x="123191" y="246380"/>
                </a:lnTo>
                <a:lnTo>
                  <a:pt x="120650" y="242570"/>
                </a:lnTo>
                <a:lnTo>
                  <a:pt x="118111" y="238760"/>
                </a:lnTo>
                <a:lnTo>
                  <a:pt x="114300" y="236220"/>
                </a:lnTo>
                <a:lnTo>
                  <a:pt x="110491" y="233680"/>
                </a:lnTo>
                <a:lnTo>
                  <a:pt x="106681" y="229870"/>
                </a:lnTo>
                <a:lnTo>
                  <a:pt x="102871" y="228600"/>
                </a:lnTo>
                <a:lnTo>
                  <a:pt x="93981" y="223520"/>
                </a:lnTo>
                <a:lnTo>
                  <a:pt x="72391" y="217170"/>
                </a:lnTo>
                <a:lnTo>
                  <a:pt x="59691" y="212090"/>
                </a:lnTo>
                <a:lnTo>
                  <a:pt x="53341" y="209550"/>
                </a:lnTo>
                <a:lnTo>
                  <a:pt x="48261" y="207010"/>
                </a:lnTo>
                <a:lnTo>
                  <a:pt x="43181" y="204470"/>
                </a:lnTo>
                <a:lnTo>
                  <a:pt x="39371" y="200660"/>
                </a:lnTo>
                <a:lnTo>
                  <a:pt x="36831" y="198120"/>
                </a:lnTo>
                <a:lnTo>
                  <a:pt x="33021" y="195580"/>
                </a:lnTo>
                <a:lnTo>
                  <a:pt x="30481" y="193040"/>
                </a:lnTo>
                <a:lnTo>
                  <a:pt x="29211" y="190500"/>
                </a:lnTo>
                <a:lnTo>
                  <a:pt x="26671" y="187960"/>
                </a:lnTo>
                <a:lnTo>
                  <a:pt x="25400" y="185420"/>
                </a:lnTo>
                <a:lnTo>
                  <a:pt x="24131" y="181610"/>
                </a:lnTo>
                <a:lnTo>
                  <a:pt x="22861" y="179070"/>
                </a:lnTo>
                <a:lnTo>
                  <a:pt x="21591" y="175260"/>
                </a:lnTo>
                <a:lnTo>
                  <a:pt x="20321" y="172720"/>
                </a:lnTo>
                <a:lnTo>
                  <a:pt x="19050" y="168910"/>
                </a:lnTo>
                <a:lnTo>
                  <a:pt x="19050" y="166370"/>
                </a:lnTo>
                <a:lnTo>
                  <a:pt x="17781" y="162560"/>
                </a:lnTo>
                <a:lnTo>
                  <a:pt x="16511" y="157480"/>
                </a:lnTo>
                <a:lnTo>
                  <a:pt x="16511" y="153670"/>
                </a:lnTo>
                <a:lnTo>
                  <a:pt x="16511" y="149860"/>
                </a:lnTo>
                <a:lnTo>
                  <a:pt x="16511" y="140970"/>
                </a:lnTo>
                <a:lnTo>
                  <a:pt x="16511" y="133350"/>
                </a:lnTo>
                <a:lnTo>
                  <a:pt x="16511" y="125730"/>
                </a:lnTo>
                <a:lnTo>
                  <a:pt x="17781" y="118110"/>
                </a:lnTo>
                <a:lnTo>
                  <a:pt x="19050" y="110490"/>
                </a:lnTo>
                <a:lnTo>
                  <a:pt x="20321" y="102870"/>
                </a:lnTo>
                <a:lnTo>
                  <a:pt x="21591" y="96520"/>
                </a:lnTo>
                <a:lnTo>
                  <a:pt x="24131" y="90170"/>
                </a:lnTo>
                <a:lnTo>
                  <a:pt x="26671" y="83820"/>
                </a:lnTo>
                <a:lnTo>
                  <a:pt x="29211" y="78740"/>
                </a:lnTo>
                <a:lnTo>
                  <a:pt x="31750" y="72390"/>
                </a:lnTo>
                <a:lnTo>
                  <a:pt x="35561" y="68580"/>
                </a:lnTo>
                <a:lnTo>
                  <a:pt x="39371" y="63500"/>
                </a:lnTo>
                <a:lnTo>
                  <a:pt x="43181" y="58420"/>
                </a:lnTo>
                <a:lnTo>
                  <a:pt x="46991" y="53340"/>
                </a:lnTo>
                <a:lnTo>
                  <a:pt x="52071" y="49530"/>
                </a:lnTo>
                <a:lnTo>
                  <a:pt x="57150" y="46990"/>
                </a:lnTo>
                <a:lnTo>
                  <a:pt x="63500" y="41910"/>
                </a:lnTo>
                <a:lnTo>
                  <a:pt x="72391" y="36830"/>
                </a:lnTo>
                <a:lnTo>
                  <a:pt x="83821" y="31750"/>
                </a:lnTo>
                <a:lnTo>
                  <a:pt x="96521" y="25400"/>
                </a:lnTo>
                <a:lnTo>
                  <a:pt x="109221" y="20320"/>
                </a:lnTo>
                <a:lnTo>
                  <a:pt x="120650" y="15240"/>
                </a:lnTo>
                <a:lnTo>
                  <a:pt x="129541" y="10160"/>
                </a:lnTo>
                <a:lnTo>
                  <a:pt x="135891" y="5080"/>
                </a:lnTo>
                <a:lnTo>
                  <a:pt x="138431" y="3810"/>
                </a:lnTo>
                <a:lnTo>
                  <a:pt x="139700" y="2540"/>
                </a:lnTo>
                <a:lnTo>
                  <a:pt x="142241" y="2540"/>
                </a:lnTo>
                <a:lnTo>
                  <a:pt x="144781" y="1270"/>
                </a:lnTo>
                <a:lnTo>
                  <a:pt x="147321" y="0"/>
                </a:lnTo>
                <a:lnTo>
                  <a:pt x="149861" y="0"/>
                </a:lnTo>
                <a:lnTo>
                  <a:pt x="152400" y="0"/>
                </a:lnTo>
                <a:lnTo>
                  <a:pt x="153671" y="0"/>
                </a:lnTo>
                <a:lnTo>
                  <a:pt x="156211" y="0"/>
                </a:lnTo>
                <a:lnTo>
                  <a:pt x="158750" y="0"/>
                </a:lnTo>
                <a:lnTo>
                  <a:pt x="160021" y="1270"/>
                </a:lnTo>
                <a:lnTo>
                  <a:pt x="161291" y="1270"/>
                </a:lnTo>
                <a:lnTo>
                  <a:pt x="162561" y="2540"/>
                </a:lnTo>
                <a:lnTo>
                  <a:pt x="163831" y="2540"/>
                </a:lnTo>
                <a:lnTo>
                  <a:pt x="163831" y="3810"/>
                </a:lnTo>
                <a:lnTo>
                  <a:pt x="165100" y="3810"/>
                </a:lnTo>
                <a:lnTo>
                  <a:pt x="166371" y="5080"/>
                </a:lnTo>
                <a:lnTo>
                  <a:pt x="166371" y="5080"/>
                </a:lnTo>
                <a:lnTo>
                  <a:pt x="167641" y="6350"/>
                </a:lnTo>
                <a:lnTo>
                  <a:pt x="167641" y="7620"/>
                </a:lnTo>
                <a:lnTo>
                  <a:pt x="168911" y="8890"/>
                </a:lnTo>
                <a:lnTo>
                  <a:pt x="168911" y="10160"/>
                </a:lnTo>
                <a:lnTo>
                  <a:pt x="170181" y="10160"/>
                </a:lnTo>
                <a:lnTo>
                  <a:pt x="171450" y="12700"/>
                </a:lnTo>
                <a:lnTo>
                  <a:pt x="171450" y="13970"/>
                </a:lnTo>
                <a:lnTo>
                  <a:pt x="171450" y="15240"/>
                </a:lnTo>
                <a:lnTo>
                  <a:pt x="172721" y="16510"/>
                </a:lnTo>
                <a:lnTo>
                  <a:pt x="172721" y="17780"/>
                </a:lnTo>
                <a:lnTo>
                  <a:pt x="172721" y="19050"/>
                </a:lnTo>
                <a:lnTo>
                  <a:pt x="173991" y="20320"/>
                </a:lnTo>
                <a:lnTo>
                  <a:pt x="173991" y="21590"/>
                </a:lnTo>
                <a:lnTo>
                  <a:pt x="173991" y="25400"/>
                </a:lnTo>
                <a:lnTo>
                  <a:pt x="173991" y="29210"/>
                </a:lnTo>
                <a:lnTo>
                  <a:pt x="173991" y="31750"/>
                </a:lnTo>
                <a:lnTo>
                  <a:pt x="173991" y="34290"/>
                </a:lnTo>
                <a:lnTo>
                  <a:pt x="175261" y="36830"/>
                </a:lnTo>
                <a:lnTo>
                  <a:pt x="175261" y="43180"/>
                </a:lnTo>
                <a:lnTo>
                  <a:pt x="176531" y="58420"/>
                </a:lnTo>
                <a:lnTo>
                  <a:pt x="179071" y="74930"/>
                </a:lnTo>
                <a:lnTo>
                  <a:pt x="179071" y="81280"/>
                </a:lnTo>
                <a:lnTo>
                  <a:pt x="180341" y="83820"/>
                </a:lnTo>
                <a:lnTo>
                  <a:pt x="180341" y="86360"/>
                </a:lnTo>
                <a:lnTo>
                  <a:pt x="180341" y="90170"/>
                </a:lnTo>
                <a:lnTo>
                  <a:pt x="179071" y="92710"/>
                </a:lnTo>
                <a:lnTo>
                  <a:pt x="179071" y="96520"/>
                </a:lnTo>
                <a:lnTo>
                  <a:pt x="177800" y="99060"/>
                </a:lnTo>
                <a:lnTo>
                  <a:pt x="177800" y="101600"/>
                </a:lnTo>
                <a:lnTo>
                  <a:pt x="176531" y="104140"/>
                </a:lnTo>
                <a:lnTo>
                  <a:pt x="175261" y="106680"/>
                </a:lnTo>
                <a:lnTo>
                  <a:pt x="173991" y="109220"/>
                </a:lnTo>
                <a:lnTo>
                  <a:pt x="172721" y="111760"/>
                </a:lnTo>
                <a:lnTo>
                  <a:pt x="171450" y="113030"/>
                </a:lnTo>
                <a:lnTo>
                  <a:pt x="171450" y="113030"/>
                </a:lnTo>
                <a:lnTo>
                  <a:pt x="170181" y="114300"/>
                </a:lnTo>
                <a:lnTo>
                  <a:pt x="168911" y="114300"/>
                </a:lnTo>
                <a:lnTo>
                  <a:pt x="168911" y="115570"/>
                </a:lnTo>
                <a:lnTo>
                  <a:pt x="167641" y="115570"/>
                </a:lnTo>
                <a:lnTo>
                  <a:pt x="166371" y="116840"/>
                </a:lnTo>
                <a:lnTo>
                  <a:pt x="166371" y="116840"/>
                </a:lnTo>
                <a:lnTo>
                  <a:pt x="163831" y="118110"/>
                </a:lnTo>
                <a:lnTo>
                  <a:pt x="161291" y="118110"/>
                </a:lnTo>
                <a:lnTo>
                  <a:pt x="158750" y="118110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321040" y="5248910"/>
            <a:ext cx="173990" cy="464820"/>
          </a:xfrm>
          <a:custGeom>
            <a:avLst/>
            <a:gdLst/>
            <a:ahLst/>
            <a:cxnLst/>
            <a:rect l="l" t="t" r="r" b="b"/>
            <a:pathLst>
              <a:path w="173990" h="464820">
                <a:moveTo>
                  <a:pt x="153670" y="172720"/>
                </a:moveTo>
                <a:lnTo>
                  <a:pt x="143510" y="172720"/>
                </a:lnTo>
                <a:lnTo>
                  <a:pt x="133350" y="172720"/>
                </a:lnTo>
                <a:lnTo>
                  <a:pt x="129540" y="172720"/>
                </a:lnTo>
                <a:lnTo>
                  <a:pt x="124460" y="173990"/>
                </a:lnTo>
                <a:lnTo>
                  <a:pt x="105410" y="176530"/>
                </a:lnTo>
                <a:lnTo>
                  <a:pt x="109220" y="364490"/>
                </a:lnTo>
                <a:lnTo>
                  <a:pt x="109220" y="379730"/>
                </a:lnTo>
                <a:lnTo>
                  <a:pt x="109220" y="394970"/>
                </a:lnTo>
                <a:lnTo>
                  <a:pt x="109220" y="411480"/>
                </a:lnTo>
                <a:lnTo>
                  <a:pt x="109220" y="425450"/>
                </a:lnTo>
                <a:lnTo>
                  <a:pt x="107950" y="431800"/>
                </a:lnTo>
                <a:lnTo>
                  <a:pt x="106680" y="438150"/>
                </a:lnTo>
                <a:lnTo>
                  <a:pt x="105410" y="443230"/>
                </a:lnTo>
                <a:lnTo>
                  <a:pt x="104140" y="448310"/>
                </a:lnTo>
                <a:lnTo>
                  <a:pt x="102870" y="452120"/>
                </a:lnTo>
                <a:lnTo>
                  <a:pt x="101600" y="454660"/>
                </a:lnTo>
                <a:lnTo>
                  <a:pt x="100330" y="458470"/>
                </a:lnTo>
                <a:lnTo>
                  <a:pt x="97790" y="459740"/>
                </a:lnTo>
                <a:lnTo>
                  <a:pt x="95250" y="462280"/>
                </a:lnTo>
                <a:lnTo>
                  <a:pt x="92710" y="463550"/>
                </a:lnTo>
                <a:lnTo>
                  <a:pt x="90170" y="464820"/>
                </a:lnTo>
                <a:lnTo>
                  <a:pt x="87630" y="464820"/>
                </a:lnTo>
                <a:lnTo>
                  <a:pt x="85090" y="464820"/>
                </a:lnTo>
                <a:lnTo>
                  <a:pt x="83820" y="464820"/>
                </a:lnTo>
                <a:lnTo>
                  <a:pt x="82550" y="463550"/>
                </a:lnTo>
                <a:lnTo>
                  <a:pt x="80010" y="462280"/>
                </a:lnTo>
                <a:lnTo>
                  <a:pt x="78740" y="462280"/>
                </a:lnTo>
                <a:lnTo>
                  <a:pt x="76200" y="459740"/>
                </a:lnTo>
                <a:lnTo>
                  <a:pt x="74930" y="458470"/>
                </a:lnTo>
                <a:lnTo>
                  <a:pt x="73660" y="457200"/>
                </a:lnTo>
                <a:lnTo>
                  <a:pt x="72390" y="454660"/>
                </a:lnTo>
                <a:lnTo>
                  <a:pt x="71120" y="452120"/>
                </a:lnTo>
                <a:lnTo>
                  <a:pt x="69850" y="450850"/>
                </a:lnTo>
                <a:lnTo>
                  <a:pt x="69850" y="449580"/>
                </a:lnTo>
                <a:lnTo>
                  <a:pt x="69850" y="448310"/>
                </a:lnTo>
                <a:lnTo>
                  <a:pt x="68580" y="447040"/>
                </a:lnTo>
                <a:lnTo>
                  <a:pt x="68580" y="445770"/>
                </a:lnTo>
                <a:lnTo>
                  <a:pt x="68580" y="444500"/>
                </a:lnTo>
                <a:lnTo>
                  <a:pt x="68580" y="443230"/>
                </a:lnTo>
                <a:lnTo>
                  <a:pt x="67310" y="441960"/>
                </a:lnTo>
                <a:lnTo>
                  <a:pt x="67310" y="440690"/>
                </a:lnTo>
                <a:lnTo>
                  <a:pt x="67310" y="439420"/>
                </a:lnTo>
                <a:lnTo>
                  <a:pt x="67310" y="438150"/>
                </a:lnTo>
                <a:lnTo>
                  <a:pt x="67310" y="435610"/>
                </a:lnTo>
                <a:lnTo>
                  <a:pt x="68580" y="400050"/>
                </a:lnTo>
                <a:lnTo>
                  <a:pt x="68580" y="363220"/>
                </a:lnTo>
                <a:lnTo>
                  <a:pt x="64770" y="177800"/>
                </a:lnTo>
                <a:lnTo>
                  <a:pt x="55879" y="176530"/>
                </a:lnTo>
                <a:lnTo>
                  <a:pt x="45720" y="176530"/>
                </a:lnTo>
                <a:lnTo>
                  <a:pt x="19050" y="172720"/>
                </a:lnTo>
                <a:lnTo>
                  <a:pt x="16510" y="172720"/>
                </a:lnTo>
                <a:lnTo>
                  <a:pt x="13970" y="171450"/>
                </a:lnTo>
                <a:lnTo>
                  <a:pt x="12700" y="171450"/>
                </a:lnTo>
                <a:lnTo>
                  <a:pt x="10160" y="168910"/>
                </a:lnTo>
                <a:lnTo>
                  <a:pt x="8890" y="167640"/>
                </a:lnTo>
                <a:lnTo>
                  <a:pt x="7620" y="166370"/>
                </a:lnTo>
                <a:lnTo>
                  <a:pt x="6350" y="165100"/>
                </a:lnTo>
                <a:lnTo>
                  <a:pt x="5079" y="162560"/>
                </a:lnTo>
                <a:lnTo>
                  <a:pt x="3810" y="161290"/>
                </a:lnTo>
                <a:lnTo>
                  <a:pt x="2540" y="158750"/>
                </a:lnTo>
                <a:lnTo>
                  <a:pt x="1270" y="156210"/>
                </a:lnTo>
                <a:lnTo>
                  <a:pt x="1270" y="153670"/>
                </a:lnTo>
                <a:lnTo>
                  <a:pt x="1270" y="151130"/>
                </a:lnTo>
                <a:lnTo>
                  <a:pt x="0" y="147320"/>
                </a:lnTo>
                <a:lnTo>
                  <a:pt x="0" y="144780"/>
                </a:lnTo>
                <a:lnTo>
                  <a:pt x="0" y="140970"/>
                </a:lnTo>
                <a:lnTo>
                  <a:pt x="0" y="137160"/>
                </a:lnTo>
                <a:lnTo>
                  <a:pt x="0" y="134620"/>
                </a:lnTo>
                <a:lnTo>
                  <a:pt x="1270" y="130810"/>
                </a:lnTo>
                <a:lnTo>
                  <a:pt x="1270" y="128270"/>
                </a:lnTo>
                <a:lnTo>
                  <a:pt x="2540" y="125730"/>
                </a:lnTo>
                <a:lnTo>
                  <a:pt x="3810" y="123190"/>
                </a:lnTo>
                <a:lnTo>
                  <a:pt x="3810" y="119380"/>
                </a:lnTo>
                <a:lnTo>
                  <a:pt x="6350" y="118110"/>
                </a:lnTo>
                <a:lnTo>
                  <a:pt x="6350" y="116840"/>
                </a:lnTo>
                <a:lnTo>
                  <a:pt x="7620" y="115570"/>
                </a:lnTo>
                <a:lnTo>
                  <a:pt x="7620" y="114300"/>
                </a:lnTo>
                <a:lnTo>
                  <a:pt x="8890" y="113030"/>
                </a:lnTo>
                <a:lnTo>
                  <a:pt x="8890" y="113030"/>
                </a:lnTo>
                <a:lnTo>
                  <a:pt x="10160" y="111760"/>
                </a:lnTo>
                <a:lnTo>
                  <a:pt x="11429" y="111760"/>
                </a:lnTo>
                <a:lnTo>
                  <a:pt x="12700" y="110490"/>
                </a:lnTo>
                <a:lnTo>
                  <a:pt x="12700" y="110490"/>
                </a:lnTo>
                <a:lnTo>
                  <a:pt x="13970" y="109220"/>
                </a:lnTo>
                <a:lnTo>
                  <a:pt x="15240" y="109220"/>
                </a:lnTo>
                <a:lnTo>
                  <a:pt x="15240" y="109220"/>
                </a:lnTo>
                <a:lnTo>
                  <a:pt x="17779" y="107950"/>
                </a:lnTo>
                <a:lnTo>
                  <a:pt x="20320" y="107950"/>
                </a:lnTo>
                <a:lnTo>
                  <a:pt x="63500" y="113030"/>
                </a:lnTo>
                <a:lnTo>
                  <a:pt x="63500" y="93980"/>
                </a:lnTo>
                <a:lnTo>
                  <a:pt x="63500" y="82550"/>
                </a:lnTo>
                <a:lnTo>
                  <a:pt x="62229" y="69850"/>
                </a:lnTo>
                <a:lnTo>
                  <a:pt x="62229" y="46990"/>
                </a:lnTo>
                <a:lnTo>
                  <a:pt x="60960" y="38100"/>
                </a:lnTo>
                <a:lnTo>
                  <a:pt x="60960" y="30480"/>
                </a:lnTo>
                <a:lnTo>
                  <a:pt x="60960" y="27940"/>
                </a:lnTo>
                <a:lnTo>
                  <a:pt x="62229" y="25400"/>
                </a:lnTo>
                <a:lnTo>
                  <a:pt x="62229" y="24130"/>
                </a:lnTo>
                <a:lnTo>
                  <a:pt x="62229" y="22860"/>
                </a:lnTo>
                <a:lnTo>
                  <a:pt x="62229" y="21590"/>
                </a:lnTo>
                <a:lnTo>
                  <a:pt x="62229" y="20320"/>
                </a:lnTo>
                <a:lnTo>
                  <a:pt x="63500" y="19050"/>
                </a:lnTo>
                <a:lnTo>
                  <a:pt x="63500" y="17780"/>
                </a:lnTo>
                <a:lnTo>
                  <a:pt x="63500" y="15240"/>
                </a:lnTo>
                <a:lnTo>
                  <a:pt x="64770" y="13970"/>
                </a:lnTo>
                <a:lnTo>
                  <a:pt x="66040" y="11430"/>
                </a:lnTo>
                <a:lnTo>
                  <a:pt x="67310" y="8890"/>
                </a:lnTo>
                <a:lnTo>
                  <a:pt x="68580" y="7620"/>
                </a:lnTo>
                <a:lnTo>
                  <a:pt x="68580" y="6350"/>
                </a:lnTo>
                <a:lnTo>
                  <a:pt x="69850" y="5080"/>
                </a:lnTo>
                <a:lnTo>
                  <a:pt x="71120" y="5080"/>
                </a:lnTo>
                <a:lnTo>
                  <a:pt x="71120" y="3810"/>
                </a:lnTo>
                <a:lnTo>
                  <a:pt x="72390" y="2540"/>
                </a:lnTo>
                <a:lnTo>
                  <a:pt x="73660" y="2540"/>
                </a:lnTo>
                <a:lnTo>
                  <a:pt x="74930" y="2540"/>
                </a:lnTo>
                <a:lnTo>
                  <a:pt x="76200" y="1270"/>
                </a:lnTo>
                <a:lnTo>
                  <a:pt x="78740" y="0"/>
                </a:lnTo>
                <a:lnTo>
                  <a:pt x="80010" y="0"/>
                </a:lnTo>
                <a:lnTo>
                  <a:pt x="82550" y="0"/>
                </a:lnTo>
                <a:lnTo>
                  <a:pt x="85090" y="0"/>
                </a:lnTo>
                <a:lnTo>
                  <a:pt x="86360" y="0"/>
                </a:lnTo>
                <a:lnTo>
                  <a:pt x="88900" y="1270"/>
                </a:lnTo>
                <a:lnTo>
                  <a:pt x="90170" y="2540"/>
                </a:lnTo>
                <a:lnTo>
                  <a:pt x="92710" y="3810"/>
                </a:lnTo>
                <a:lnTo>
                  <a:pt x="93980" y="6350"/>
                </a:lnTo>
                <a:lnTo>
                  <a:pt x="95250" y="8890"/>
                </a:lnTo>
                <a:lnTo>
                  <a:pt x="97790" y="11430"/>
                </a:lnTo>
                <a:lnTo>
                  <a:pt x="97790" y="15240"/>
                </a:lnTo>
                <a:lnTo>
                  <a:pt x="99060" y="17780"/>
                </a:lnTo>
                <a:lnTo>
                  <a:pt x="100330" y="21590"/>
                </a:lnTo>
                <a:lnTo>
                  <a:pt x="101600" y="26670"/>
                </a:lnTo>
                <a:lnTo>
                  <a:pt x="102870" y="30480"/>
                </a:lnTo>
                <a:lnTo>
                  <a:pt x="102870" y="35560"/>
                </a:lnTo>
                <a:lnTo>
                  <a:pt x="104140" y="46990"/>
                </a:lnTo>
                <a:lnTo>
                  <a:pt x="104140" y="59690"/>
                </a:lnTo>
                <a:lnTo>
                  <a:pt x="104140" y="67310"/>
                </a:lnTo>
                <a:lnTo>
                  <a:pt x="104140" y="74930"/>
                </a:lnTo>
                <a:lnTo>
                  <a:pt x="104140" y="93980"/>
                </a:lnTo>
                <a:lnTo>
                  <a:pt x="104140" y="113030"/>
                </a:lnTo>
                <a:lnTo>
                  <a:pt x="124460" y="109220"/>
                </a:lnTo>
                <a:lnTo>
                  <a:pt x="130810" y="109220"/>
                </a:lnTo>
                <a:lnTo>
                  <a:pt x="132080" y="107950"/>
                </a:lnTo>
                <a:lnTo>
                  <a:pt x="133350" y="107950"/>
                </a:lnTo>
                <a:lnTo>
                  <a:pt x="143510" y="107950"/>
                </a:lnTo>
                <a:lnTo>
                  <a:pt x="151130" y="109220"/>
                </a:lnTo>
                <a:lnTo>
                  <a:pt x="154940" y="109220"/>
                </a:lnTo>
                <a:lnTo>
                  <a:pt x="157480" y="110490"/>
                </a:lnTo>
                <a:lnTo>
                  <a:pt x="160020" y="111760"/>
                </a:lnTo>
                <a:lnTo>
                  <a:pt x="161290" y="111760"/>
                </a:lnTo>
                <a:lnTo>
                  <a:pt x="162560" y="111760"/>
                </a:lnTo>
                <a:lnTo>
                  <a:pt x="165100" y="113030"/>
                </a:lnTo>
                <a:lnTo>
                  <a:pt x="166370" y="114300"/>
                </a:lnTo>
                <a:lnTo>
                  <a:pt x="167640" y="115570"/>
                </a:lnTo>
                <a:lnTo>
                  <a:pt x="167640" y="116840"/>
                </a:lnTo>
                <a:lnTo>
                  <a:pt x="168910" y="118110"/>
                </a:lnTo>
                <a:lnTo>
                  <a:pt x="170180" y="119380"/>
                </a:lnTo>
                <a:lnTo>
                  <a:pt x="171450" y="121920"/>
                </a:lnTo>
                <a:lnTo>
                  <a:pt x="171450" y="123190"/>
                </a:lnTo>
                <a:lnTo>
                  <a:pt x="172720" y="125730"/>
                </a:lnTo>
                <a:lnTo>
                  <a:pt x="172720" y="128270"/>
                </a:lnTo>
                <a:lnTo>
                  <a:pt x="173990" y="130810"/>
                </a:lnTo>
                <a:lnTo>
                  <a:pt x="173990" y="133350"/>
                </a:lnTo>
                <a:lnTo>
                  <a:pt x="173990" y="134620"/>
                </a:lnTo>
                <a:lnTo>
                  <a:pt x="173990" y="138430"/>
                </a:lnTo>
                <a:lnTo>
                  <a:pt x="173990" y="140970"/>
                </a:lnTo>
                <a:lnTo>
                  <a:pt x="173990" y="144780"/>
                </a:lnTo>
                <a:lnTo>
                  <a:pt x="173990" y="147320"/>
                </a:lnTo>
                <a:lnTo>
                  <a:pt x="173990" y="151130"/>
                </a:lnTo>
                <a:lnTo>
                  <a:pt x="172720" y="152400"/>
                </a:lnTo>
                <a:lnTo>
                  <a:pt x="172720" y="153670"/>
                </a:lnTo>
                <a:lnTo>
                  <a:pt x="172720" y="154940"/>
                </a:lnTo>
                <a:lnTo>
                  <a:pt x="171450" y="156210"/>
                </a:lnTo>
                <a:lnTo>
                  <a:pt x="171450" y="157480"/>
                </a:lnTo>
                <a:lnTo>
                  <a:pt x="171450" y="158750"/>
                </a:lnTo>
                <a:lnTo>
                  <a:pt x="170180" y="160020"/>
                </a:lnTo>
                <a:lnTo>
                  <a:pt x="170180" y="161290"/>
                </a:lnTo>
                <a:lnTo>
                  <a:pt x="168910" y="162560"/>
                </a:lnTo>
                <a:lnTo>
                  <a:pt x="168910" y="163830"/>
                </a:lnTo>
                <a:lnTo>
                  <a:pt x="167640" y="166370"/>
                </a:lnTo>
                <a:lnTo>
                  <a:pt x="166370" y="167640"/>
                </a:lnTo>
                <a:lnTo>
                  <a:pt x="165100" y="167640"/>
                </a:lnTo>
                <a:lnTo>
                  <a:pt x="165100" y="168910"/>
                </a:lnTo>
                <a:lnTo>
                  <a:pt x="163830" y="168910"/>
                </a:lnTo>
                <a:lnTo>
                  <a:pt x="162560" y="170180"/>
                </a:lnTo>
                <a:lnTo>
                  <a:pt x="162560" y="171450"/>
                </a:lnTo>
                <a:lnTo>
                  <a:pt x="161290" y="171450"/>
                </a:lnTo>
                <a:lnTo>
                  <a:pt x="160020" y="171450"/>
                </a:lnTo>
                <a:lnTo>
                  <a:pt x="157480" y="172720"/>
                </a:lnTo>
                <a:lnTo>
                  <a:pt x="156210" y="172720"/>
                </a:lnTo>
                <a:lnTo>
                  <a:pt x="153670" y="172720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525510" y="5360670"/>
            <a:ext cx="207010" cy="346710"/>
          </a:xfrm>
          <a:custGeom>
            <a:avLst/>
            <a:gdLst/>
            <a:ahLst/>
            <a:cxnLst/>
            <a:rect l="l" t="t" r="r" b="b"/>
            <a:pathLst>
              <a:path w="207010" h="346710">
                <a:moveTo>
                  <a:pt x="107950" y="346710"/>
                </a:moveTo>
                <a:lnTo>
                  <a:pt x="96520" y="346710"/>
                </a:lnTo>
                <a:lnTo>
                  <a:pt x="85090" y="345440"/>
                </a:lnTo>
                <a:lnTo>
                  <a:pt x="74930" y="341630"/>
                </a:lnTo>
                <a:lnTo>
                  <a:pt x="64770" y="337820"/>
                </a:lnTo>
                <a:lnTo>
                  <a:pt x="55880" y="332740"/>
                </a:lnTo>
                <a:lnTo>
                  <a:pt x="46990" y="326390"/>
                </a:lnTo>
                <a:lnTo>
                  <a:pt x="39370" y="320040"/>
                </a:lnTo>
                <a:lnTo>
                  <a:pt x="31750" y="311150"/>
                </a:lnTo>
                <a:lnTo>
                  <a:pt x="27940" y="306070"/>
                </a:lnTo>
                <a:lnTo>
                  <a:pt x="24130" y="300990"/>
                </a:lnTo>
                <a:lnTo>
                  <a:pt x="20320" y="294640"/>
                </a:lnTo>
                <a:lnTo>
                  <a:pt x="17780" y="289560"/>
                </a:lnTo>
                <a:lnTo>
                  <a:pt x="15240" y="283210"/>
                </a:lnTo>
                <a:lnTo>
                  <a:pt x="12700" y="276860"/>
                </a:lnTo>
                <a:lnTo>
                  <a:pt x="10160" y="270510"/>
                </a:lnTo>
                <a:lnTo>
                  <a:pt x="7620" y="264160"/>
                </a:lnTo>
                <a:lnTo>
                  <a:pt x="6350" y="256540"/>
                </a:lnTo>
                <a:lnTo>
                  <a:pt x="3810" y="248920"/>
                </a:lnTo>
                <a:lnTo>
                  <a:pt x="3810" y="241300"/>
                </a:lnTo>
                <a:lnTo>
                  <a:pt x="1270" y="233680"/>
                </a:lnTo>
                <a:lnTo>
                  <a:pt x="0" y="217170"/>
                </a:lnTo>
                <a:lnTo>
                  <a:pt x="0" y="199390"/>
                </a:lnTo>
                <a:lnTo>
                  <a:pt x="0" y="179070"/>
                </a:lnTo>
                <a:lnTo>
                  <a:pt x="1270" y="160020"/>
                </a:lnTo>
                <a:lnTo>
                  <a:pt x="3810" y="140970"/>
                </a:lnTo>
                <a:lnTo>
                  <a:pt x="6350" y="123190"/>
                </a:lnTo>
                <a:lnTo>
                  <a:pt x="10160" y="106680"/>
                </a:lnTo>
                <a:lnTo>
                  <a:pt x="15240" y="90170"/>
                </a:lnTo>
                <a:lnTo>
                  <a:pt x="20320" y="76200"/>
                </a:lnTo>
                <a:lnTo>
                  <a:pt x="26670" y="60960"/>
                </a:lnTo>
                <a:lnTo>
                  <a:pt x="30480" y="54610"/>
                </a:lnTo>
                <a:lnTo>
                  <a:pt x="33020" y="46990"/>
                </a:lnTo>
                <a:lnTo>
                  <a:pt x="36830" y="40640"/>
                </a:lnTo>
                <a:lnTo>
                  <a:pt x="41910" y="34290"/>
                </a:lnTo>
                <a:lnTo>
                  <a:pt x="45720" y="27940"/>
                </a:lnTo>
                <a:lnTo>
                  <a:pt x="49530" y="22860"/>
                </a:lnTo>
                <a:lnTo>
                  <a:pt x="54610" y="19050"/>
                </a:lnTo>
                <a:lnTo>
                  <a:pt x="59690" y="15240"/>
                </a:lnTo>
                <a:lnTo>
                  <a:pt x="63500" y="11430"/>
                </a:lnTo>
                <a:lnTo>
                  <a:pt x="69850" y="8890"/>
                </a:lnTo>
                <a:lnTo>
                  <a:pt x="74930" y="6350"/>
                </a:lnTo>
                <a:lnTo>
                  <a:pt x="80010" y="3810"/>
                </a:lnTo>
                <a:lnTo>
                  <a:pt x="85090" y="1270"/>
                </a:lnTo>
                <a:lnTo>
                  <a:pt x="90170" y="1270"/>
                </a:lnTo>
                <a:lnTo>
                  <a:pt x="96520" y="0"/>
                </a:lnTo>
                <a:lnTo>
                  <a:pt x="102870" y="0"/>
                </a:lnTo>
                <a:lnTo>
                  <a:pt x="110490" y="0"/>
                </a:lnTo>
                <a:lnTo>
                  <a:pt x="119380" y="1270"/>
                </a:lnTo>
                <a:lnTo>
                  <a:pt x="127000" y="2540"/>
                </a:lnTo>
                <a:lnTo>
                  <a:pt x="133350" y="3810"/>
                </a:lnTo>
                <a:lnTo>
                  <a:pt x="140970" y="6350"/>
                </a:lnTo>
                <a:lnTo>
                  <a:pt x="147320" y="10160"/>
                </a:lnTo>
                <a:lnTo>
                  <a:pt x="152400" y="13970"/>
                </a:lnTo>
                <a:lnTo>
                  <a:pt x="158750" y="17780"/>
                </a:lnTo>
                <a:lnTo>
                  <a:pt x="161290" y="20320"/>
                </a:lnTo>
                <a:lnTo>
                  <a:pt x="165100" y="22860"/>
                </a:lnTo>
                <a:lnTo>
                  <a:pt x="167640" y="26670"/>
                </a:lnTo>
                <a:lnTo>
                  <a:pt x="170180" y="30480"/>
                </a:lnTo>
                <a:lnTo>
                  <a:pt x="172720" y="33020"/>
                </a:lnTo>
                <a:lnTo>
                  <a:pt x="173990" y="38100"/>
                </a:lnTo>
                <a:lnTo>
                  <a:pt x="176530" y="40640"/>
                </a:lnTo>
                <a:lnTo>
                  <a:pt x="177800" y="45720"/>
                </a:lnTo>
                <a:lnTo>
                  <a:pt x="180340" y="49530"/>
                </a:lnTo>
                <a:lnTo>
                  <a:pt x="181610" y="54610"/>
                </a:lnTo>
                <a:lnTo>
                  <a:pt x="182880" y="59690"/>
                </a:lnTo>
                <a:lnTo>
                  <a:pt x="182880" y="63500"/>
                </a:lnTo>
                <a:lnTo>
                  <a:pt x="184150" y="68580"/>
                </a:lnTo>
                <a:lnTo>
                  <a:pt x="184150" y="73660"/>
                </a:lnTo>
                <a:lnTo>
                  <a:pt x="185420" y="78740"/>
                </a:lnTo>
                <a:lnTo>
                  <a:pt x="185420" y="85090"/>
                </a:lnTo>
                <a:lnTo>
                  <a:pt x="185420" y="88900"/>
                </a:lnTo>
                <a:lnTo>
                  <a:pt x="184150" y="92710"/>
                </a:lnTo>
                <a:lnTo>
                  <a:pt x="184150" y="97790"/>
                </a:lnTo>
                <a:lnTo>
                  <a:pt x="184150" y="100330"/>
                </a:lnTo>
                <a:lnTo>
                  <a:pt x="182880" y="104140"/>
                </a:lnTo>
                <a:lnTo>
                  <a:pt x="181610" y="107950"/>
                </a:lnTo>
                <a:lnTo>
                  <a:pt x="180340" y="111760"/>
                </a:lnTo>
                <a:lnTo>
                  <a:pt x="179070" y="115570"/>
                </a:lnTo>
                <a:lnTo>
                  <a:pt x="177800" y="119380"/>
                </a:lnTo>
                <a:lnTo>
                  <a:pt x="175260" y="121920"/>
                </a:lnTo>
                <a:lnTo>
                  <a:pt x="173990" y="127000"/>
                </a:lnTo>
                <a:lnTo>
                  <a:pt x="171450" y="129540"/>
                </a:lnTo>
                <a:lnTo>
                  <a:pt x="167640" y="137160"/>
                </a:lnTo>
                <a:lnTo>
                  <a:pt x="161290" y="143510"/>
                </a:lnTo>
                <a:lnTo>
                  <a:pt x="158750" y="146050"/>
                </a:lnTo>
                <a:lnTo>
                  <a:pt x="154940" y="149860"/>
                </a:lnTo>
                <a:lnTo>
                  <a:pt x="146050" y="158750"/>
                </a:lnTo>
                <a:lnTo>
                  <a:pt x="118110" y="179070"/>
                </a:lnTo>
                <a:lnTo>
                  <a:pt x="38100" y="236220"/>
                </a:lnTo>
                <a:lnTo>
                  <a:pt x="40640" y="242570"/>
                </a:lnTo>
                <a:lnTo>
                  <a:pt x="44450" y="248920"/>
                </a:lnTo>
                <a:lnTo>
                  <a:pt x="48260" y="254000"/>
                </a:lnTo>
                <a:lnTo>
                  <a:pt x="52070" y="259080"/>
                </a:lnTo>
                <a:lnTo>
                  <a:pt x="54610" y="264160"/>
                </a:lnTo>
                <a:lnTo>
                  <a:pt x="58420" y="269240"/>
                </a:lnTo>
                <a:lnTo>
                  <a:pt x="63500" y="273050"/>
                </a:lnTo>
                <a:lnTo>
                  <a:pt x="67310" y="275590"/>
                </a:lnTo>
                <a:lnTo>
                  <a:pt x="72390" y="279400"/>
                </a:lnTo>
                <a:lnTo>
                  <a:pt x="76200" y="281940"/>
                </a:lnTo>
                <a:lnTo>
                  <a:pt x="81280" y="284480"/>
                </a:lnTo>
                <a:lnTo>
                  <a:pt x="86360" y="285750"/>
                </a:lnTo>
                <a:lnTo>
                  <a:pt x="91440" y="288290"/>
                </a:lnTo>
                <a:lnTo>
                  <a:pt x="96520" y="289560"/>
                </a:lnTo>
                <a:lnTo>
                  <a:pt x="102870" y="289560"/>
                </a:lnTo>
                <a:lnTo>
                  <a:pt x="107950" y="289560"/>
                </a:lnTo>
                <a:lnTo>
                  <a:pt x="111760" y="289560"/>
                </a:lnTo>
                <a:lnTo>
                  <a:pt x="115570" y="289560"/>
                </a:lnTo>
                <a:lnTo>
                  <a:pt x="119380" y="288290"/>
                </a:lnTo>
                <a:lnTo>
                  <a:pt x="123190" y="287020"/>
                </a:lnTo>
                <a:lnTo>
                  <a:pt x="132080" y="285750"/>
                </a:lnTo>
                <a:lnTo>
                  <a:pt x="140970" y="280670"/>
                </a:lnTo>
                <a:lnTo>
                  <a:pt x="147320" y="278130"/>
                </a:lnTo>
                <a:lnTo>
                  <a:pt x="152400" y="275590"/>
                </a:lnTo>
                <a:lnTo>
                  <a:pt x="157480" y="271780"/>
                </a:lnTo>
                <a:lnTo>
                  <a:pt x="161290" y="269240"/>
                </a:lnTo>
                <a:lnTo>
                  <a:pt x="165100" y="265430"/>
                </a:lnTo>
                <a:lnTo>
                  <a:pt x="166370" y="264160"/>
                </a:lnTo>
                <a:lnTo>
                  <a:pt x="167640" y="261620"/>
                </a:lnTo>
                <a:lnTo>
                  <a:pt x="170180" y="259080"/>
                </a:lnTo>
                <a:lnTo>
                  <a:pt x="170180" y="257810"/>
                </a:lnTo>
                <a:lnTo>
                  <a:pt x="171450" y="255270"/>
                </a:lnTo>
                <a:lnTo>
                  <a:pt x="172720" y="254000"/>
                </a:lnTo>
                <a:lnTo>
                  <a:pt x="173990" y="250190"/>
                </a:lnTo>
                <a:lnTo>
                  <a:pt x="176530" y="246380"/>
                </a:lnTo>
                <a:lnTo>
                  <a:pt x="177800" y="242570"/>
                </a:lnTo>
                <a:lnTo>
                  <a:pt x="179070" y="242570"/>
                </a:lnTo>
                <a:lnTo>
                  <a:pt x="180340" y="241300"/>
                </a:lnTo>
                <a:lnTo>
                  <a:pt x="181610" y="240030"/>
                </a:lnTo>
                <a:lnTo>
                  <a:pt x="181610" y="238760"/>
                </a:lnTo>
                <a:lnTo>
                  <a:pt x="182880" y="237490"/>
                </a:lnTo>
                <a:lnTo>
                  <a:pt x="184150" y="237490"/>
                </a:lnTo>
                <a:lnTo>
                  <a:pt x="185420" y="237490"/>
                </a:lnTo>
                <a:lnTo>
                  <a:pt x="185420" y="237490"/>
                </a:lnTo>
                <a:lnTo>
                  <a:pt x="186690" y="236220"/>
                </a:lnTo>
                <a:lnTo>
                  <a:pt x="187960" y="236220"/>
                </a:lnTo>
                <a:lnTo>
                  <a:pt x="189230" y="236220"/>
                </a:lnTo>
                <a:lnTo>
                  <a:pt x="190500" y="237490"/>
                </a:lnTo>
                <a:lnTo>
                  <a:pt x="191770" y="237490"/>
                </a:lnTo>
                <a:lnTo>
                  <a:pt x="193040" y="237490"/>
                </a:lnTo>
                <a:lnTo>
                  <a:pt x="193040" y="237490"/>
                </a:lnTo>
                <a:lnTo>
                  <a:pt x="194310" y="237490"/>
                </a:lnTo>
                <a:lnTo>
                  <a:pt x="195580" y="238760"/>
                </a:lnTo>
                <a:lnTo>
                  <a:pt x="195580" y="238760"/>
                </a:lnTo>
                <a:lnTo>
                  <a:pt x="196850" y="240030"/>
                </a:lnTo>
                <a:lnTo>
                  <a:pt x="196850" y="240030"/>
                </a:lnTo>
                <a:lnTo>
                  <a:pt x="198120" y="241300"/>
                </a:lnTo>
                <a:lnTo>
                  <a:pt x="198120" y="242570"/>
                </a:lnTo>
                <a:lnTo>
                  <a:pt x="199390" y="242570"/>
                </a:lnTo>
                <a:lnTo>
                  <a:pt x="200660" y="245110"/>
                </a:lnTo>
                <a:lnTo>
                  <a:pt x="201930" y="247650"/>
                </a:lnTo>
                <a:lnTo>
                  <a:pt x="203200" y="250190"/>
                </a:lnTo>
                <a:lnTo>
                  <a:pt x="204470" y="251460"/>
                </a:lnTo>
                <a:lnTo>
                  <a:pt x="205740" y="254000"/>
                </a:lnTo>
                <a:lnTo>
                  <a:pt x="205740" y="255270"/>
                </a:lnTo>
                <a:lnTo>
                  <a:pt x="205740" y="256540"/>
                </a:lnTo>
                <a:lnTo>
                  <a:pt x="205740" y="257810"/>
                </a:lnTo>
                <a:lnTo>
                  <a:pt x="205740" y="259080"/>
                </a:lnTo>
                <a:lnTo>
                  <a:pt x="205740" y="260350"/>
                </a:lnTo>
                <a:lnTo>
                  <a:pt x="207010" y="261620"/>
                </a:lnTo>
                <a:lnTo>
                  <a:pt x="207010" y="264160"/>
                </a:lnTo>
                <a:lnTo>
                  <a:pt x="207010" y="264160"/>
                </a:lnTo>
                <a:lnTo>
                  <a:pt x="207010" y="269240"/>
                </a:lnTo>
                <a:lnTo>
                  <a:pt x="205740" y="274320"/>
                </a:lnTo>
                <a:lnTo>
                  <a:pt x="205740" y="276860"/>
                </a:lnTo>
                <a:lnTo>
                  <a:pt x="204470" y="281940"/>
                </a:lnTo>
                <a:lnTo>
                  <a:pt x="203200" y="285750"/>
                </a:lnTo>
                <a:lnTo>
                  <a:pt x="201930" y="290830"/>
                </a:lnTo>
                <a:lnTo>
                  <a:pt x="199390" y="293370"/>
                </a:lnTo>
                <a:lnTo>
                  <a:pt x="196850" y="297180"/>
                </a:lnTo>
                <a:lnTo>
                  <a:pt x="195580" y="300990"/>
                </a:lnTo>
                <a:lnTo>
                  <a:pt x="191770" y="304800"/>
                </a:lnTo>
                <a:lnTo>
                  <a:pt x="189230" y="308610"/>
                </a:lnTo>
                <a:lnTo>
                  <a:pt x="185420" y="312420"/>
                </a:lnTo>
                <a:lnTo>
                  <a:pt x="177800" y="318770"/>
                </a:lnTo>
                <a:lnTo>
                  <a:pt x="170180" y="325120"/>
                </a:lnTo>
                <a:lnTo>
                  <a:pt x="161290" y="330200"/>
                </a:lnTo>
                <a:lnTo>
                  <a:pt x="153670" y="335280"/>
                </a:lnTo>
                <a:lnTo>
                  <a:pt x="146050" y="339090"/>
                </a:lnTo>
                <a:lnTo>
                  <a:pt x="138430" y="341630"/>
                </a:lnTo>
                <a:lnTo>
                  <a:pt x="130810" y="344170"/>
                </a:lnTo>
                <a:lnTo>
                  <a:pt x="123190" y="345440"/>
                </a:lnTo>
                <a:lnTo>
                  <a:pt x="115570" y="346710"/>
                </a:lnTo>
                <a:lnTo>
                  <a:pt x="107950" y="346710"/>
                </a:lnTo>
                <a:close/>
                <a:moveTo>
                  <a:pt x="102870" y="57150"/>
                </a:moveTo>
                <a:lnTo>
                  <a:pt x="96520" y="57150"/>
                </a:lnTo>
                <a:lnTo>
                  <a:pt x="92710" y="58420"/>
                </a:lnTo>
                <a:lnTo>
                  <a:pt x="90170" y="59690"/>
                </a:lnTo>
                <a:lnTo>
                  <a:pt x="87630" y="59690"/>
                </a:lnTo>
                <a:lnTo>
                  <a:pt x="85090" y="62230"/>
                </a:lnTo>
                <a:lnTo>
                  <a:pt x="81280" y="62230"/>
                </a:lnTo>
                <a:lnTo>
                  <a:pt x="78740" y="64770"/>
                </a:lnTo>
                <a:lnTo>
                  <a:pt x="76200" y="67310"/>
                </a:lnTo>
                <a:lnTo>
                  <a:pt x="73660" y="68580"/>
                </a:lnTo>
                <a:lnTo>
                  <a:pt x="71120" y="71120"/>
                </a:lnTo>
                <a:lnTo>
                  <a:pt x="68580" y="73660"/>
                </a:lnTo>
                <a:lnTo>
                  <a:pt x="66040" y="77470"/>
                </a:lnTo>
                <a:lnTo>
                  <a:pt x="63500" y="80010"/>
                </a:lnTo>
                <a:lnTo>
                  <a:pt x="59690" y="87630"/>
                </a:lnTo>
                <a:lnTo>
                  <a:pt x="55880" y="95250"/>
                </a:lnTo>
                <a:lnTo>
                  <a:pt x="52070" y="104140"/>
                </a:lnTo>
                <a:lnTo>
                  <a:pt x="48260" y="114300"/>
                </a:lnTo>
                <a:lnTo>
                  <a:pt x="45720" y="124460"/>
                </a:lnTo>
                <a:lnTo>
                  <a:pt x="41910" y="137160"/>
                </a:lnTo>
                <a:lnTo>
                  <a:pt x="39370" y="149860"/>
                </a:lnTo>
                <a:lnTo>
                  <a:pt x="36830" y="162560"/>
                </a:lnTo>
                <a:lnTo>
                  <a:pt x="35560" y="177800"/>
                </a:lnTo>
                <a:lnTo>
                  <a:pt x="99060" y="132080"/>
                </a:lnTo>
                <a:lnTo>
                  <a:pt x="116840" y="116840"/>
                </a:lnTo>
                <a:lnTo>
                  <a:pt x="130810" y="105410"/>
                </a:lnTo>
                <a:lnTo>
                  <a:pt x="137160" y="99060"/>
                </a:lnTo>
                <a:lnTo>
                  <a:pt x="143510" y="93980"/>
                </a:lnTo>
                <a:lnTo>
                  <a:pt x="148590" y="88900"/>
                </a:lnTo>
                <a:lnTo>
                  <a:pt x="152400" y="82550"/>
                </a:lnTo>
                <a:lnTo>
                  <a:pt x="149860" y="78740"/>
                </a:lnTo>
                <a:lnTo>
                  <a:pt x="147320" y="76200"/>
                </a:lnTo>
                <a:lnTo>
                  <a:pt x="144780" y="73660"/>
                </a:lnTo>
                <a:lnTo>
                  <a:pt x="142240" y="71120"/>
                </a:lnTo>
                <a:lnTo>
                  <a:pt x="139700" y="69850"/>
                </a:lnTo>
                <a:lnTo>
                  <a:pt x="137160" y="67310"/>
                </a:lnTo>
                <a:lnTo>
                  <a:pt x="130810" y="63500"/>
                </a:lnTo>
                <a:lnTo>
                  <a:pt x="124460" y="60960"/>
                </a:lnTo>
                <a:lnTo>
                  <a:pt x="116840" y="59690"/>
                </a:lnTo>
                <a:lnTo>
                  <a:pt x="110490" y="57150"/>
                </a:lnTo>
                <a:lnTo>
                  <a:pt x="102870" y="57150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769350" y="5358130"/>
            <a:ext cx="161290" cy="356870"/>
          </a:xfrm>
          <a:custGeom>
            <a:avLst/>
            <a:gdLst/>
            <a:ahLst/>
            <a:cxnLst/>
            <a:rect l="l" t="t" r="r" b="b"/>
            <a:pathLst>
              <a:path w="161290" h="356870">
                <a:moveTo>
                  <a:pt x="161290" y="100330"/>
                </a:moveTo>
                <a:lnTo>
                  <a:pt x="160020" y="105410"/>
                </a:lnTo>
                <a:lnTo>
                  <a:pt x="160020" y="109220"/>
                </a:lnTo>
                <a:lnTo>
                  <a:pt x="160020" y="113030"/>
                </a:lnTo>
                <a:lnTo>
                  <a:pt x="158750" y="118110"/>
                </a:lnTo>
                <a:lnTo>
                  <a:pt x="158750" y="120650"/>
                </a:lnTo>
                <a:lnTo>
                  <a:pt x="157480" y="124460"/>
                </a:lnTo>
                <a:lnTo>
                  <a:pt x="156210" y="127000"/>
                </a:lnTo>
                <a:lnTo>
                  <a:pt x="154940" y="129540"/>
                </a:lnTo>
                <a:lnTo>
                  <a:pt x="153670" y="132080"/>
                </a:lnTo>
                <a:lnTo>
                  <a:pt x="152400" y="134620"/>
                </a:lnTo>
                <a:lnTo>
                  <a:pt x="151130" y="135890"/>
                </a:lnTo>
                <a:lnTo>
                  <a:pt x="148590" y="138430"/>
                </a:lnTo>
                <a:lnTo>
                  <a:pt x="147320" y="138430"/>
                </a:lnTo>
                <a:lnTo>
                  <a:pt x="144780" y="139700"/>
                </a:lnTo>
                <a:lnTo>
                  <a:pt x="142240" y="139700"/>
                </a:lnTo>
                <a:lnTo>
                  <a:pt x="139700" y="139700"/>
                </a:lnTo>
                <a:lnTo>
                  <a:pt x="138430" y="139700"/>
                </a:lnTo>
                <a:lnTo>
                  <a:pt x="135890" y="139700"/>
                </a:lnTo>
                <a:lnTo>
                  <a:pt x="134620" y="139700"/>
                </a:lnTo>
                <a:lnTo>
                  <a:pt x="132080" y="138430"/>
                </a:lnTo>
                <a:lnTo>
                  <a:pt x="130810" y="137160"/>
                </a:lnTo>
                <a:lnTo>
                  <a:pt x="129540" y="135890"/>
                </a:lnTo>
                <a:lnTo>
                  <a:pt x="128270" y="134620"/>
                </a:lnTo>
                <a:lnTo>
                  <a:pt x="127000" y="132080"/>
                </a:lnTo>
                <a:lnTo>
                  <a:pt x="125730" y="129540"/>
                </a:lnTo>
                <a:lnTo>
                  <a:pt x="124460" y="128270"/>
                </a:lnTo>
                <a:lnTo>
                  <a:pt x="124460" y="124460"/>
                </a:lnTo>
                <a:lnTo>
                  <a:pt x="123190" y="121920"/>
                </a:lnTo>
                <a:lnTo>
                  <a:pt x="123190" y="119380"/>
                </a:lnTo>
                <a:lnTo>
                  <a:pt x="123190" y="115570"/>
                </a:lnTo>
                <a:lnTo>
                  <a:pt x="121920" y="113030"/>
                </a:lnTo>
                <a:lnTo>
                  <a:pt x="121920" y="107950"/>
                </a:lnTo>
                <a:lnTo>
                  <a:pt x="121920" y="86360"/>
                </a:lnTo>
                <a:lnTo>
                  <a:pt x="120650" y="59690"/>
                </a:lnTo>
                <a:lnTo>
                  <a:pt x="113030" y="60960"/>
                </a:lnTo>
                <a:lnTo>
                  <a:pt x="105410" y="63500"/>
                </a:lnTo>
                <a:lnTo>
                  <a:pt x="99060" y="66040"/>
                </a:lnTo>
                <a:lnTo>
                  <a:pt x="91440" y="69850"/>
                </a:lnTo>
                <a:lnTo>
                  <a:pt x="85090" y="73660"/>
                </a:lnTo>
                <a:lnTo>
                  <a:pt x="78740" y="78740"/>
                </a:lnTo>
                <a:lnTo>
                  <a:pt x="73660" y="82550"/>
                </a:lnTo>
                <a:lnTo>
                  <a:pt x="68580" y="87630"/>
                </a:lnTo>
                <a:lnTo>
                  <a:pt x="63500" y="93980"/>
                </a:lnTo>
                <a:lnTo>
                  <a:pt x="59690" y="100330"/>
                </a:lnTo>
                <a:lnTo>
                  <a:pt x="55880" y="106680"/>
                </a:lnTo>
                <a:lnTo>
                  <a:pt x="52070" y="114300"/>
                </a:lnTo>
                <a:lnTo>
                  <a:pt x="48260" y="121920"/>
                </a:lnTo>
                <a:lnTo>
                  <a:pt x="44450" y="130810"/>
                </a:lnTo>
                <a:lnTo>
                  <a:pt x="40640" y="139700"/>
                </a:lnTo>
                <a:lnTo>
                  <a:pt x="38100" y="149860"/>
                </a:lnTo>
                <a:lnTo>
                  <a:pt x="38100" y="325120"/>
                </a:lnTo>
                <a:lnTo>
                  <a:pt x="38100" y="328930"/>
                </a:lnTo>
                <a:lnTo>
                  <a:pt x="38100" y="332740"/>
                </a:lnTo>
                <a:lnTo>
                  <a:pt x="38100" y="335280"/>
                </a:lnTo>
                <a:lnTo>
                  <a:pt x="36830" y="339090"/>
                </a:lnTo>
                <a:lnTo>
                  <a:pt x="36830" y="341630"/>
                </a:lnTo>
                <a:lnTo>
                  <a:pt x="35560" y="344170"/>
                </a:lnTo>
                <a:lnTo>
                  <a:pt x="34290" y="346710"/>
                </a:lnTo>
                <a:lnTo>
                  <a:pt x="33020" y="349250"/>
                </a:lnTo>
                <a:lnTo>
                  <a:pt x="31750" y="350520"/>
                </a:lnTo>
                <a:lnTo>
                  <a:pt x="30480" y="353060"/>
                </a:lnTo>
                <a:lnTo>
                  <a:pt x="29210" y="353060"/>
                </a:lnTo>
                <a:lnTo>
                  <a:pt x="26670" y="354330"/>
                </a:lnTo>
                <a:lnTo>
                  <a:pt x="24130" y="355600"/>
                </a:lnTo>
                <a:lnTo>
                  <a:pt x="22860" y="355600"/>
                </a:lnTo>
                <a:lnTo>
                  <a:pt x="20320" y="356870"/>
                </a:lnTo>
                <a:lnTo>
                  <a:pt x="17780" y="356870"/>
                </a:lnTo>
                <a:lnTo>
                  <a:pt x="15240" y="356870"/>
                </a:lnTo>
                <a:lnTo>
                  <a:pt x="13970" y="355600"/>
                </a:lnTo>
                <a:lnTo>
                  <a:pt x="11430" y="355600"/>
                </a:lnTo>
                <a:lnTo>
                  <a:pt x="10160" y="354330"/>
                </a:lnTo>
                <a:lnTo>
                  <a:pt x="7620" y="353060"/>
                </a:lnTo>
                <a:lnTo>
                  <a:pt x="6350" y="353060"/>
                </a:lnTo>
                <a:lnTo>
                  <a:pt x="5080" y="350520"/>
                </a:lnTo>
                <a:lnTo>
                  <a:pt x="3810" y="349250"/>
                </a:lnTo>
                <a:lnTo>
                  <a:pt x="2540" y="346710"/>
                </a:lnTo>
                <a:lnTo>
                  <a:pt x="2540" y="344170"/>
                </a:lnTo>
                <a:lnTo>
                  <a:pt x="1270" y="341630"/>
                </a:lnTo>
                <a:lnTo>
                  <a:pt x="0" y="339090"/>
                </a:lnTo>
                <a:lnTo>
                  <a:pt x="0" y="335280"/>
                </a:lnTo>
                <a:lnTo>
                  <a:pt x="0" y="332740"/>
                </a:lnTo>
                <a:lnTo>
                  <a:pt x="0" y="328930"/>
                </a:lnTo>
                <a:lnTo>
                  <a:pt x="0" y="325120"/>
                </a:lnTo>
                <a:lnTo>
                  <a:pt x="0" y="101600"/>
                </a:lnTo>
                <a:lnTo>
                  <a:pt x="0" y="69850"/>
                </a:lnTo>
                <a:lnTo>
                  <a:pt x="0" y="52070"/>
                </a:lnTo>
                <a:lnTo>
                  <a:pt x="0" y="44450"/>
                </a:lnTo>
                <a:lnTo>
                  <a:pt x="0" y="38100"/>
                </a:lnTo>
                <a:lnTo>
                  <a:pt x="0" y="34290"/>
                </a:lnTo>
                <a:lnTo>
                  <a:pt x="1270" y="30480"/>
                </a:lnTo>
                <a:lnTo>
                  <a:pt x="1270" y="26670"/>
                </a:lnTo>
                <a:lnTo>
                  <a:pt x="1270" y="24130"/>
                </a:lnTo>
                <a:lnTo>
                  <a:pt x="2540" y="21590"/>
                </a:lnTo>
                <a:lnTo>
                  <a:pt x="2540" y="19050"/>
                </a:lnTo>
                <a:lnTo>
                  <a:pt x="3810" y="16510"/>
                </a:lnTo>
                <a:lnTo>
                  <a:pt x="5080" y="13970"/>
                </a:lnTo>
                <a:lnTo>
                  <a:pt x="6350" y="12700"/>
                </a:lnTo>
                <a:lnTo>
                  <a:pt x="7620" y="10160"/>
                </a:lnTo>
                <a:lnTo>
                  <a:pt x="8890" y="8890"/>
                </a:lnTo>
                <a:lnTo>
                  <a:pt x="10160" y="8890"/>
                </a:lnTo>
                <a:lnTo>
                  <a:pt x="12700" y="7620"/>
                </a:lnTo>
                <a:lnTo>
                  <a:pt x="13970" y="6350"/>
                </a:lnTo>
                <a:lnTo>
                  <a:pt x="16510" y="6350"/>
                </a:lnTo>
                <a:lnTo>
                  <a:pt x="19050" y="6350"/>
                </a:lnTo>
                <a:lnTo>
                  <a:pt x="21590" y="6350"/>
                </a:lnTo>
                <a:lnTo>
                  <a:pt x="22860" y="6350"/>
                </a:lnTo>
                <a:lnTo>
                  <a:pt x="25400" y="7620"/>
                </a:lnTo>
                <a:lnTo>
                  <a:pt x="27940" y="8890"/>
                </a:lnTo>
                <a:lnTo>
                  <a:pt x="29210" y="11430"/>
                </a:lnTo>
                <a:lnTo>
                  <a:pt x="31750" y="13970"/>
                </a:lnTo>
                <a:lnTo>
                  <a:pt x="33020" y="16510"/>
                </a:lnTo>
                <a:lnTo>
                  <a:pt x="34290" y="19050"/>
                </a:lnTo>
                <a:lnTo>
                  <a:pt x="35560" y="22860"/>
                </a:lnTo>
                <a:lnTo>
                  <a:pt x="36830" y="26670"/>
                </a:lnTo>
                <a:lnTo>
                  <a:pt x="36830" y="30480"/>
                </a:lnTo>
                <a:lnTo>
                  <a:pt x="38100" y="35560"/>
                </a:lnTo>
                <a:lnTo>
                  <a:pt x="38100" y="40640"/>
                </a:lnTo>
                <a:lnTo>
                  <a:pt x="39370" y="46990"/>
                </a:lnTo>
                <a:lnTo>
                  <a:pt x="39370" y="58420"/>
                </a:lnTo>
                <a:lnTo>
                  <a:pt x="49530" y="44450"/>
                </a:lnTo>
                <a:lnTo>
                  <a:pt x="59690" y="33020"/>
                </a:lnTo>
                <a:lnTo>
                  <a:pt x="69850" y="22860"/>
                </a:lnTo>
                <a:lnTo>
                  <a:pt x="81280" y="13970"/>
                </a:lnTo>
                <a:lnTo>
                  <a:pt x="86360" y="11430"/>
                </a:lnTo>
                <a:lnTo>
                  <a:pt x="92710" y="8890"/>
                </a:lnTo>
                <a:lnTo>
                  <a:pt x="99060" y="5080"/>
                </a:lnTo>
                <a:lnTo>
                  <a:pt x="104140" y="3810"/>
                </a:lnTo>
                <a:lnTo>
                  <a:pt x="110490" y="2540"/>
                </a:lnTo>
                <a:lnTo>
                  <a:pt x="115570" y="1270"/>
                </a:lnTo>
                <a:lnTo>
                  <a:pt x="128270" y="0"/>
                </a:lnTo>
                <a:lnTo>
                  <a:pt x="132080" y="1270"/>
                </a:lnTo>
                <a:lnTo>
                  <a:pt x="133350" y="1270"/>
                </a:lnTo>
                <a:lnTo>
                  <a:pt x="135890" y="1270"/>
                </a:lnTo>
                <a:lnTo>
                  <a:pt x="137160" y="2540"/>
                </a:lnTo>
                <a:lnTo>
                  <a:pt x="139700" y="2540"/>
                </a:lnTo>
                <a:lnTo>
                  <a:pt x="140970" y="3810"/>
                </a:lnTo>
                <a:lnTo>
                  <a:pt x="142240" y="5080"/>
                </a:lnTo>
                <a:lnTo>
                  <a:pt x="143510" y="6350"/>
                </a:lnTo>
                <a:lnTo>
                  <a:pt x="144780" y="7620"/>
                </a:lnTo>
                <a:lnTo>
                  <a:pt x="147320" y="8890"/>
                </a:lnTo>
                <a:lnTo>
                  <a:pt x="148590" y="10160"/>
                </a:lnTo>
                <a:lnTo>
                  <a:pt x="149860" y="12700"/>
                </a:lnTo>
                <a:lnTo>
                  <a:pt x="151130" y="15240"/>
                </a:lnTo>
                <a:lnTo>
                  <a:pt x="152400" y="17780"/>
                </a:lnTo>
                <a:lnTo>
                  <a:pt x="152400" y="19050"/>
                </a:lnTo>
                <a:lnTo>
                  <a:pt x="153670" y="21590"/>
                </a:lnTo>
                <a:lnTo>
                  <a:pt x="154940" y="24130"/>
                </a:lnTo>
                <a:lnTo>
                  <a:pt x="156210" y="30480"/>
                </a:lnTo>
                <a:lnTo>
                  <a:pt x="157480" y="36830"/>
                </a:lnTo>
                <a:lnTo>
                  <a:pt x="158750" y="43180"/>
                </a:lnTo>
                <a:lnTo>
                  <a:pt x="160020" y="52070"/>
                </a:lnTo>
                <a:lnTo>
                  <a:pt x="161290" y="59690"/>
                </a:lnTo>
                <a:lnTo>
                  <a:pt x="161290" y="68580"/>
                </a:lnTo>
                <a:lnTo>
                  <a:pt x="161290" y="78740"/>
                </a:lnTo>
                <a:lnTo>
                  <a:pt x="161290" y="91440"/>
                </a:lnTo>
                <a:lnTo>
                  <a:pt x="161290" y="96520"/>
                </a:lnTo>
                <a:lnTo>
                  <a:pt x="161290" y="97790"/>
                </a:lnTo>
                <a:lnTo>
                  <a:pt x="161290" y="100330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954770" y="5223510"/>
            <a:ext cx="187960" cy="492760"/>
          </a:xfrm>
          <a:custGeom>
            <a:avLst/>
            <a:gdLst/>
            <a:ahLst/>
            <a:cxnLst/>
            <a:rect l="l" t="t" r="r" b="b"/>
            <a:pathLst>
              <a:path w="187960" h="492760">
                <a:moveTo>
                  <a:pt x="66040" y="370840"/>
                </a:moveTo>
                <a:lnTo>
                  <a:pt x="64770" y="370840"/>
                </a:lnTo>
                <a:lnTo>
                  <a:pt x="63500" y="370840"/>
                </a:lnTo>
                <a:lnTo>
                  <a:pt x="63500" y="370840"/>
                </a:lnTo>
                <a:lnTo>
                  <a:pt x="62230" y="370840"/>
                </a:lnTo>
                <a:lnTo>
                  <a:pt x="60960" y="369570"/>
                </a:lnTo>
                <a:lnTo>
                  <a:pt x="60960" y="369570"/>
                </a:lnTo>
                <a:lnTo>
                  <a:pt x="59690" y="369570"/>
                </a:lnTo>
                <a:lnTo>
                  <a:pt x="58420" y="369570"/>
                </a:lnTo>
                <a:lnTo>
                  <a:pt x="55880" y="367030"/>
                </a:lnTo>
                <a:lnTo>
                  <a:pt x="54610" y="365760"/>
                </a:lnTo>
                <a:lnTo>
                  <a:pt x="53340" y="363220"/>
                </a:lnTo>
                <a:lnTo>
                  <a:pt x="50800" y="361950"/>
                </a:lnTo>
                <a:lnTo>
                  <a:pt x="49530" y="358140"/>
                </a:lnTo>
                <a:lnTo>
                  <a:pt x="48260" y="356870"/>
                </a:lnTo>
                <a:lnTo>
                  <a:pt x="46990" y="353060"/>
                </a:lnTo>
                <a:lnTo>
                  <a:pt x="46990" y="350520"/>
                </a:lnTo>
                <a:lnTo>
                  <a:pt x="45720" y="349250"/>
                </a:lnTo>
                <a:lnTo>
                  <a:pt x="45720" y="347980"/>
                </a:lnTo>
                <a:lnTo>
                  <a:pt x="45720" y="346710"/>
                </a:lnTo>
                <a:lnTo>
                  <a:pt x="45720" y="345440"/>
                </a:lnTo>
                <a:lnTo>
                  <a:pt x="45720" y="342900"/>
                </a:lnTo>
                <a:lnTo>
                  <a:pt x="44450" y="341630"/>
                </a:lnTo>
                <a:lnTo>
                  <a:pt x="44450" y="340360"/>
                </a:lnTo>
                <a:lnTo>
                  <a:pt x="44450" y="339090"/>
                </a:lnTo>
                <a:lnTo>
                  <a:pt x="44450" y="336550"/>
                </a:lnTo>
                <a:lnTo>
                  <a:pt x="45720" y="334010"/>
                </a:lnTo>
                <a:lnTo>
                  <a:pt x="45720" y="330200"/>
                </a:lnTo>
                <a:lnTo>
                  <a:pt x="46990" y="327660"/>
                </a:lnTo>
                <a:lnTo>
                  <a:pt x="46990" y="323850"/>
                </a:lnTo>
                <a:lnTo>
                  <a:pt x="48260" y="321310"/>
                </a:lnTo>
                <a:lnTo>
                  <a:pt x="49530" y="317500"/>
                </a:lnTo>
                <a:lnTo>
                  <a:pt x="52070" y="314960"/>
                </a:lnTo>
                <a:lnTo>
                  <a:pt x="55880" y="307340"/>
                </a:lnTo>
                <a:lnTo>
                  <a:pt x="59690" y="299720"/>
                </a:lnTo>
                <a:lnTo>
                  <a:pt x="64770" y="292100"/>
                </a:lnTo>
                <a:lnTo>
                  <a:pt x="71120" y="284480"/>
                </a:lnTo>
                <a:lnTo>
                  <a:pt x="120650" y="227330"/>
                </a:lnTo>
                <a:lnTo>
                  <a:pt x="127000" y="218440"/>
                </a:lnTo>
                <a:lnTo>
                  <a:pt x="132080" y="210820"/>
                </a:lnTo>
                <a:lnTo>
                  <a:pt x="137160" y="201930"/>
                </a:lnTo>
                <a:lnTo>
                  <a:pt x="140970" y="194310"/>
                </a:lnTo>
                <a:lnTo>
                  <a:pt x="142240" y="189230"/>
                </a:lnTo>
                <a:lnTo>
                  <a:pt x="143510" y="185420"/>
                </a:lnTo>
                <a:lnTo>
                  <a:pt x="144780" y="181610"/>
                </a:lnTo>
                <a:lnTo>
                  <a:pt x="146050" y="177800"/>
                </a:lnTo>
                <a:lnTo>
                  <a:pt x="146050" y="173990"/>
                </a:lnTo>
                <a:lnTo>
                  <a:pt x="147320" y="170180"/>
                </a:lnTo>
                <a:lnTo>
                  <a:pt x="147320" y="166370"/>
                </a:lnTo>
                <a:lnTo>
                  <a:pt x="147320" y="162560"/>
                </a:lnTo>
                <a:lnTo>
                  <a:pt x="147320" y="158750"/>
                </a:lnTo>
                <a:lnTo>
                  <a:pt x="147320" y="153670"/>
                </a:lnTo>
                <a:lnTo>
                  <a:pt x="147320" y="148590"/>
                </a:lnTo>
                <a:lnTo>
                  <a:pt x="146050" y="144780"/>
                </a:lnTo>
                <a:lnTo>
                  <a:pt x="144780" y="139700"/>
                </a:lnTo>
                <a:lnTo>
                  <a:pt x="144780" y="135890"/>
                </a:lnTo>
                <a:lnTo>
                  <a:pt x="143510" y="132080"/>
                </a:lnTo>
                <a:lnTo>
                  <a:pt x="142240" y="127000"/>
                </a:lnTo>
                <a:lnTo>
                  <a:pt x="140970" y="123190"/>
                </a:lnTo>
                <a:lnTo>
                  <a:pt x="138430" y="119380"/>
                </a:lnTo>
                <a:lnTo>
                  <a:pt x="137160" y="114300"/>
                </a:lnTo>
                <a:lnTo>
                  <a:pt x="134620" y="110490"/>
                </a:lnTo>
                <a:lnTo>
                  <a:pt x="130810" y="102870"/>
                </a:lnTo>
                <a:lnTo>
                  <a:pt x="125730" y="95250"/>
                </a:lnTo>
                <a:lnTo>
                  <a:pt x="119380" y="87630"/>
                </a:lnTo>
                <a:lnTo>
                  <a:pt x="114300" y="81280"/>
                </a:lnTo>
                <a:lnTo>
                  <a:pt x="107950" y="76200"/>
                </a:lnTo>
                <a:lnTo>
                  <a:pt x="102870" y="72390"/>
                </a:lnTo>
                <a:lnTo>
                  <a:pt x="96520" y="68580"/>
                </a:lnTo>
                <a:lnTo>
                  <a:pt x="93980" y="67310"/>
                </a:lnTo>
                <a:lnTo>
                  <a:pt x="91440" y="66040"/>
                </a:lnTo>
                <a:lnTo>
                  <a:pt x="87630" y="66040"/>
                </a:lnTo>
                <a:lnTo>
                  <a:pt x="85090" y="64770"/>
                </a:lnTo>
                <a:lnTo>
                  <a:pt x="78740" y="64770"/>
                </a:lnTo>
                <a:lnTo>
                  <a:pt x="77470" y="64770"/>
                </a:lnTo>
                <a:lnTo>
                  <a:pt x="74930" y="64770"/>
                </a:lnTo>
                <a:lnTo>
                  <a:pt x="73660" y="64770"/>
                </a:lnTo>
                <a:lnTo>
                  <a:pt x="72390" y="66040"/>
                </a:lnTo>
                <a:lnTo>
                  <a:pt x="67310" y="67310"/>
                </a:lnTo>
                <a:lnTo>
                  <a:pt x="63500" y="69850"/>
                </a:lnTo>
                <a:lnTo>
                  <a:pt x="59690" y="72390"/>
                </a:lnTo>
                <a:lnTo>
                  <a:pt x="55880" y="76200"/>
                </a:lnTo>
                <a:lnTo>
                  <a:pt x="50800" y="80010"/>
                </a:lnTo>
                <a:lnTo>
                  <a:pt x="45720" y="85090"/>
                </a:lnTo>
                <a:lnTo>
                  <a:pt x="36830" y="93980"/>
                </a:lnTo>
                <a:lnTo>
                  <a:pt x="33020" y="97790"/>
                </a:lnTo>
                <a:lnTo>
                  <a:pt x="29210" y="100330"/>
                </a:lnTo>
                <a:lnTo>
                  <a:pt x="26670" y="102870"/>
                </a:lnTo>
                <a:lnTo>
                  <a:pt x="24130" y="104140"/>
                </a:lnTo>
                <a:lnTo>
                  <a:pt x="22860" y="105410"/>
                </a:lnTo>
                <a:lnTo>
                  <a:pt x="21590" y="105410"/>
                </a:lnTo>
                <a:lnTo>
                  <a:pt x="21590" y="105410"/>
                </a:lnTo>
                <a:lnTo>
                  <a:pt x="20320" y="105410"/>
                </a:lnTo>
                <a:lnTo>
                  <a:pt x="19050" y="105410"/>
                </a:lnTo>
                <a:lnTo>
                  <a:pt x="19050" y="105410"/>
                </a:lnTo>
                <a:lnTo>
                  <a:pt x="17780" y="105410"/>
                </a:lnTo>
                <a:lnTo>
                  <a:pt x="16510" y="105410"/>
                </a:lnTo>
                <a:lnTo>
                  <a:pt x="15240" y="104140"/>
                </a:lnTo>
                <a:lnTo>
                  <a:pt x="15240" y="104140"/>
                </a:lnTo>
                <a:lnTo>
                  <a:pt x="13970" y="102870"/>
                </a:lnTo>
                <a:lnTo>
                  <a:pt x="12700" y="102870"/>
                </a:lnTo>
                <a:lnTo>
                  <a:pt x="12700" y="101600"/>
                </a:lnTo>
                <a:lnTo>
                  <a:pt x="11430" y="101600"/>
                </a:lnTo>
                <a:lnTo>
                  <a:pt x="10160" y="100330"/>
                </a:lnTo>
                <a:lnTo>
                  <a:pt x="10160" y="99060"/>
                </a:lnTo>
                <a:lnTo>
                  <a:pt x="8890" y="99060"/>
                </a:lnTo>
                <a:lnTo>
                  <a:pt x="7620" y="97790"/>
                </a:lnTo>
                <a:lnTo>
                  <a:pt x="7620" y="96520"/>
                </a:lnTo>
                <a:lnTo>
                  <a:pt x="6350" y="95250"/>
                </a:lnTo>
                <a:lnTo>
                  <a:pt x="5080" y="92710"/>
                </a:lnTo>
                <a:lnTo>
                  <a:pt x="3810" y="88900"/>
                </a:lnTo>
                <a:lnTo>
                  <a:pt x="2540" y="86360"/>
                </a:lnTo>
                <a:lnTo>
                  <a:pt x="1270" y="83820"/>
                </a:lnTo>
                <a:lnTo>
                  <a:pt x="1270" y="81280"/>
                </a:lnTo>
                <a:lnTo>
                  <a:pt x="0" y="77470"/>
                </a:lnTo>
                <a:lnTo>
                  <a:pt x="0" y="74930"/>
                </a:lnTo>
                <a:lnTo>
                  <a:pt x="0" y="71120"/>
                </a:lnTo>
                <a:lnTo>
                  <a:pt x="0" y="68580"/>
                </a:lnTo>
                <a:lnTo>
                  <a:pt x="0" y="64770"/>
                </a:lnTo>
                <a:lnTo>
                  <a:pt x="1270" y="62230"/>
                </a:lnTo>
                <a:lnTo>
                  <a:pt x="2540" y="59690"/>
                </a:lnTo>
                <a:lnTo>
                  <a:pt x="3810" y="55880"/>
                </a:lnTo>
                <a:lnTo>
                  <a:pt x="5080" y="52070"/>
                </a:lnTo>
                <a:lnTo>
                  <a:pt x="6350" y="49530"/>
                </a:lnTo>
                <a:lnTo>
                  <a:pt x="7620" y="45720"/>
                </a:lnTo>
                <a:lnTo>
                  <a:pt x="10160" y="43180"/>
                </a:lnTo>
                <a:lnTo>
                  <a:pt x="12700" y="40640"/>
                </a:lnTo>
                <a:lnTo>
                  <a:pt x="17780" y="34290"/>
                </a:lnTo>
                <a:lnTo>
                  <a:pt x="24130" y="27940"/>
                </a:lnTo>
                <a:lnTo>
                  <a:pt x="31750" y="21590"/>
                </a:lnTo>
                <a:lnTo>
                  <a:pt x="39370" y="16510"/>
                </a:lnTo>
                <a:lnTo>
                  <a:pt x="45720" y="11430"/>
                </a:lnTo>
                <a:lnTo>
                  <a:pt x="52070" y="7620"/>
                </a:lnTo>
                <a:lnTo>
                  <a:pt x="58420" y="5080"/>
                </a:lnTo>
                <a:lnTo>
                  <a:pt x="63500" y="2540"/>
                </a:lnTo>
                <a:lnTo>
                  <a:pt x="68580" y="0"/>
                </a:lnTo>
                <a:lnTo>
                  <a:pt x="73660" y="0"/>
                </a:lnTo>
                <a:lnTo>
                  <a:pt x="78740" y="0"/>
                </a:lnTo>
                <a:lnTo>
                  <a:pt x="88900" y="0"/>
                </a:lnTo>
                <a:lnTo>
                  <a:pt x="93980" y="1270"/>
                </a:lnTo>
                <a:lnTo>
                  <a:pt x="99060" y="2540"/>
                </a:lnTo>
                <a:lnTo>
                  <a:pt x="104140" y="3810"/>
                </a:lnTo>
                <a:lnTo>
                  <a:pt x="109220" y="6350"/>
                </a:lnTo>
                <a:lnTo>
                  <a:pt x="114300" y="8890"/>
                </a:lnTo>
                <a:lnTo>
                  <a:pt x="118110" y="11430"/>
                </a:lnTo>
                <a:lnTo>
                  <a:pt x="128270" y="19050"/>
                </a:lnTo>
                <a:lnTo>
                  <a:pt x="137160" y="27940"/>
                </a:lnTo>
                <a:lnTo>
                  <a:pt x="146050" y="38100"/>
                </a:lnTo>
                <a:lnTo>
                  <a:pt x="154940" y="49530"/>
                </a:lnTo>
                <a:lnTo>
                  <a:pt x="162560" y="62230"/>
                </a:lnTo>
                <a:lnTo>
                  <a:pt x="168910" y="74930"/>
                </a:lnTo>
                <a:lnTo>
                  <a:pt x="175260" y="88900"/>
                </a:lnTo>
                <a:lnTo>
                  <a:pt x="177800" y="95250"/>
                </a:lnTo>
                <a:lnTo>
                  <a:pt x="180340" y="102870"/>
                </a:lnTo>
                <a:lnTo>
                  <a:pt x="181610" y="110490"/>
                </a:lnTo>
                <a:lnTo>
                  <a:pt x="182880" y="116840"/>
                </a:lnTo>
                <a:lnTo>
                  <a:pt x="185420" y="124460"/>
                </a:lnTo>
                <a:lnTo>
                  <a:pt x="186690" y="132080"/>
                </a:lnTo>
                <a:lnTo>
                  <a:pt x="187960" y="139700"/>
                </a:lnTo>
                <a:lnTo>
                  <a:pt x="187960" y="147320"/>
                </a:lnTo>
                <a:lnTo>
                  <a:pt x="187960" y="154940"/>
                </a:lnTo>
                <a:lnTo>
                  <a:pt x="187960" y="162560"/>
                </a:lnTo>
                <a:lnTo>
                  <a:pt x="187960" y="175260"/>
                </a:lnTo>
                <a:lnTo>
                  <a:pt x="187960" y="185420"/>
                </a:lnTo>
                <a:lnTo>
                  <a:pt x="185420" y="196850"/>
                </a:lnTo>
                <a:lnTo>
                  <a:pt x="184150" y="207010"/>
                </a:lnTo>
                <a:lnTo>
                  <a:pt x="180340" y="215900"/>
                </a:lnTo>
                <a:lnTo>
                  <a:pt x="177800" y="226060"/>
                </a:lnTo>
                <a:lnTo>
                  <a:pt x="173990" y="236220"/>
                </a:lnTo>
                <a:lnTo>
                  <a:pt x="168910" y="245110"/>
                </a:lnTo>
                <a:lnTo>
                  <a:pt x="166370" y="251460"/>
                </a:lnTo>
                <a:lnTo>
                  <a:pt x="161290" y="256540"/>
                </a:lnTo>
                <a:lnTo>
                  <a:pt x="157480" y="264160"/>
                </a:lnTo>
                <a:lnTo>
                  <a:pt x="152400" y="270510"/>
                </a:lnTo>
                <a:lnTo>
                  <a:pt x="139700" y="285750"/>
                </a:lnTo>
                <a:lnTo>
                  <a:pt x="125730" y="300990"/>
                </a:lnTo>
                <a:lnTo>
                  <a:pt x="110490" y="318770"/>
                </a:lnTo>
                <a:lnTo>
                  <a:pt x="99060" y="334010"/>
                </a:lnTo>
                <a:lnTo>
                  <a:pt x="93980" y="340360"/>
                </a:lnTo>
                <a:lnTo>
                  <a:pt x="88900" y="346710"/>
                </a:lnTo>
                <a:lnTo>
                  <a:pt x="85090" y="353060"/>
                </a:lnTo>
                <a:lnTo>
                  <a:pt x="82550" y="358140"/>
                </a:lnTo>
                <a:lnTo>
                  <a:pt x="80010" y="361950"/>
                </a:lnTo>
                <a:lnTo>
                  <a:pt x="77470" y="364490"/>
                </a:lnTo>
                <a:lnTo>
                  <a:pt x="76200" y="367030"/>
                </a:lnTo>
                <a:lnTo>
                  <a:pt x="74930" y="367030"/>
                </a:lnTo>
                <a:lnTo>
                  <a:pt x="74930" y="368300"/>
                </a:lnTo>
                <a:lnTo>
                  <a:pt x="73660" y="368300"/>
                </a:lnTo>
                <a:lnTo>
                  <a:pt x="72390" y="369570"/>
                </a:lnTo>
                <a:lnTo>
                  <a:pt x="71120" y="369570"/>
                </a:lnTo>
                <a:lnTo>
                  <a:pt x="69850" y="370840"/>
                </a:lnTo>
                <a:lnTo>
                  <a:pt x="69850" y="370840"/>
                </a:lnTo>
                <a:lnTo>
                  <a:pt x="68580" y="370840"/>
                </a:lnTo>
                <a:lnTo>
                  <a:pt x="67310" y="370840"/>
                </a:lnTo>
                <a:lnTo>
                  <a:pt x="66040" y="370840"/>
                </a:lnTo>
                <a:close/>
                <a:moveTo>
                  <a:pt x="54610" y="492760"/>
                </a:moveTo>
                <a:lnTo>
                  <a:pt x="53340" y="492760"/>
                </a:lnTo>
                <a:lnTo>
                  <a:pt x="50800" y="491490"/>
                </a:lnTo>
                <a:lnTo>
                  <a:pt x="48260" y="491490"/>
                </a:lnTo>
                <a:lnTo>
                  <a:pt x="45720" y="490220"/>
                </a:lnTo>
                <a:lnTo>
                  <a:pt x="44450" y="488950"/>
                </a:lnTo>
                <a:lnTo>
                  <a:pt x="41910" y="487680"/>
                </a:lnTo>
                <a:lnTo>
                  <a:pt x="40640" y="485140"/>
                </a:lnTo>
                <a:lnTo>
                  <a:pt x="38100" y="482600"/>
                </a:lnTo>
                <a:lnTo>
                  <a:pt x="36830" y="482600"/>
                </a:lnTo>
                <a:lnTo>
                  <a:pt x="36830" y="481330"/>
                </a:lnTo>
                <a:lnTo>
                  <a:pt x="35560" y="480060"/>
                </a:lnTo>
                <a:lnTo>
                  <a:pt x="35560" y="478790"/>
                </a:lnTo>
                <a:lnTo>
                  <a:pt x="34290" y="477520"/>
                </a:lnTo>
                <a:lnTo>
                  <a:pt x="34290" y="474980"/>
                </a:lnTo>
                <a:lnTo>
                  <a:pt x="33020" y="473710"/>
                </a:lnTo>
                <a:lnTo>
                  <a:pt x="33020" y="472440"/>
                </a:lnTo>
                <a:lnTo>
                  <a:pt x="33020" y="471170"/>
                </a:lnTo>
                <a:lnTo>
                  <a:pt x="31750" y="469900"/>
                </a:lnTo>
                <a:lnTo>
                  <a:pt x="31750" y="468630"/>
                </a:lnTo>
                <a:lnTo>
                  <a:pt x="31750" y="467360"/>
                </a:lnTo>
                <a:lnTo>
                  <a:pt x="31750" y="466090"/>
                </a:lnTo>
                <a:lnTo>
                  <a:pt x="31750" y="463550"/>
                </a:lnTo>
                <a:lnTo>
                  <a:pt x="31750" y="461010"/>
                </a:lnTo>
                <a:lnTo>
                  <a:pt x="31750" y="455930"/>
                </a:lnTo>
                <a:lnTo>
                  <a:pt x="31750" y="450850"/>
                </a:lnTo>
                <a:lnTo>
                  <a:pt x="31750" y="445770"/>
                </a:lnTo>
                <a:lnTo>
                  <a:pt x="33020" y="441960"/>
                </a:lnTo>
                <a:lnTo>
                  <a:pt x="34290" y="436880"/>
                </a:lnTo>
                <a:lnTo>
                  <a:pt x="35560" y="433070"/>
                </a:lnTo>
                <a:lnTo>
                  <a:pt x="36830" y="429260"/>
                </a:lnTo>
                <a:lnTo>
                  <a:pt x="38100" y="424180"/>
                </a:lnTo>
                <a:lnTo>
                  <a:pt x="39370" y="420370"/>
                </a:lnTo>
                <a:lnTo>
                  <a:pt x="40640" y="417830"/>
                </a:lnTo>
                <a:lnTo>
                  <a:pt x="41910" y="416560"/>
                </a:lnTo>
                <a:lnTo>
                  <a:pt x="43180" y="415290"/>
                </a:lnTo>
                <a:lnTo>
                  <a:pt x="44450" y="414020"/>
                </a:lnTo>
                <a:lnTo>
                  <a:pt x="45720" y="412750"/>
                </a:lnTo>
                <a:lnTo>
                  <a:pt x="46990" y="411480"/>
                </a:lnTo>
                <a:lnTo>
                  <a:pt x="48260" y="410210"/>
                </a:lnTo>
                <a:lnTo>
                  <a:pt x="49530" y="408940"/>
                </a:lnTo>
                <a:lnTo>
                  <a:pt x="50800" y="408940"/>
                </a:lnTo>
                <a:lnTo>
                  <a:pt x="52070" y="407670"/>
                </a:lnTo>
                <a:lnTo>
                  <a:pt x="53340" y="407670"/>
                </a:lnTo>
                <a:lnTo>
                  <a:pt x="54610" y="407670"/>
                </a:lnTo>
                <a:lnTo>
                  <a:pt x="55880" y="406400"/>
                </a:lnTo>
                <a:lnTo>
                  <a:pt x="57150" y="406400"/>
                </a:lnTo>
                <a:lnTo>
                  <a:pt x="59690" y="406400"/>
                </a:lnTo>
                <a:lnTo>
                  <a:pt x="62230" y="407670"/>
                </a:lnTo>
                <a:lnTo>
                  <a:pt x="64770" y="407670"/>
                </a:lnTo>
                <a:lnTo>
                  <a:pt x="66040" y="408940"/>
                </a:lnTo>
                <a:lnTo>
                  <a:pt x="67310" y="411480"/>
                </a:lnTo>
                <a:lnTo>
                  <a:pt x="69850" y="412750"/>
                </a:lnTo>
                <a:lnTo>
                  <a:pt x="71120" y="414020"/>
                </a:lnTo>
                <a:lnTo>
                  <a:pt x="72390" y="416560"/>
                </a:lnTo>
                <a:lnTo>
                  <a:pt x="73660" y="419100"/>
                </a:lnTo>
                <a:lnTo>
                  <a:pt x="74930" y="421640"/>
                </a:lnTo>
                <a:lnTo>
                  <a:pt x="74930" y="424180"/>
                </a:lnTo>
                <a:lnTo>
                  <a:pt x="76200" y="427990"/>
                </a:lnTo>
                <a:lnTo>
                  <a:pt x="76200" y="431800"/>
                </a:lnTo>
                <a:lnTo>
                  <a:pt x="77470" y="435610"/>
                </a:lnTo>
                <a:lnTo>
                  <a:pt x="77470" y="439420"/>
                </a:lnTo>
                <a:lnTo>
                  <a:pt x="77470" y="444500"/>
                </a:lnTo>
                <a:lnTo>
                  <a:pt x="77470" y="449580"/>
                </a:lnTo>
                <a:lnTo>
                  <a:pt x="77470" y="452120"/>
                </a:lnTo>
                <a:lnTo>
                  <a:pt x="76200" y="457200"/>
                </a:lnTo>
                <a:lnTo>
                  <a:pt x="76200" y="461010"/>
                </a:lnTo>
                <a:lnTo>
                  <a:pt x="74930" y="464820"/>
                </a:lnTo>
                <a:lnTo>
                  <a:pt x="74930" y="468630"/>
                </a:lnTo>
                <a:lnTo>
                  <a:pt x="73660" y="472440"/>
                </a:lnTo>
                <a:lnTo>
                  <a:pt x="72390" y="476250"/>
                </a:lnTo>
                <a:lnTo>
                  <a:pt x="69850" y="480060"/>
                </a:lnTo>
                <a:lnTo>
                  <a:pt x="69850" y="481330"/>
                </a:lnTo>
                <a:lnTo>
                  <a:pt x="68580" y="482600"/>
                </a:lnTo>
                <a:lnTo>
                  <a:pt x="67310" y="485140"/>
                </a:lnTo>
                <a:lnTo>
                  <a:pt x="66040" y="485140"/>
                </a:lnTo>
                <a:lnTo>
                  <a:pt x="64770" y="487680"/>
                </a:lnTo>
                <a:lnTo>
                  <a:pt x="64770" y="488950"/>
                </a:lnTo>
                <a:lnTo>
                  <a:pt x="63500" y="488950"/>
                </a:lnTo>
                <a:lnTo>
                  <a:pt x="62230" y="490220"/>
                </a:lnTo>
                <a:lnTo>
                  <a:pt x="60960" y="490220"/>
                </a:lnTo>
                <a:lnTo>
                  <a:pt x="59690" y="491490"/>
                </a:lnTo>
                <a:lnTo>
                  <a:pt x="58420" y="491490"/>
                </a:lnTo>
                <a:lnTo>
                  <a:pt x="57150" y="492760"/>
                </a:lnTo>
                <a:lnTo>
                  <a:pt x="55880" y="492760"/>
                </a:lnTo>
                <a:lnTo>
                  <a:pt x="54610" y="492760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6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7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2180" y="0"/>
            <a:ext cx="3131820" cy="3131820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685800" y="1066800"/>
            <a:ext cx="1810105" cy="5437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009999"/>
                </a:solidFill>
                <a:latin typeface="Bodoni MT Black"/>
                <a:cs typeface="Bodoni MT Black"/>
              </a:rPr>
              <a:t>Climate</a:t>
            </a:r>
            <a:r>
              <a:rPr sz="3200" spc="10" dirty="0">
                <a:solidFill>
                  <a:srgbClr val="FFFFFF"/>
                </a:solidFill>
                <a:latin typeface="Arial Unicode MS"/>
                <a:cs typeface="Arial Unicode MS"/>
              </a:rPr>
              <a:t>:</a:t>
            </a:r>
            <a:endParaRPr sz="3200">
              <a:latin typeface="Arial Unicode MS"/>
              <a:cs typeface="Arial Unicode MS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447800" y="3276600"/>
            <a:ext cx="148234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92D050"/>
                </a:solidFill>
                <a:latin typeface="Arial"/>
                <a:cs typeface="Arial"/>
              </a:rPr>
              <a:t>  </a:t>
            </a:r>
            <a:r>
              <a:rPr sz="3200" spc="10" dirty="0">
                <a:solidFill>
                  <a:srgbClr val="92D050"/>
                </a:solidFill>
                <a:latin typeface="Arial Unicode MS"/>
                <a:cs typeface="Arial Unicode MS"/>
              </a:rPr>
              <a:t>Cold</a:t>
            </a:r>
            <a:endParaRPr sz="3200">
              <a:solidFill>
                <a:srgbClr val="92D050"/>
              </a:solidFill>
              <a:latin typeface="Arial Unicode MS"/>
              <a:cs typeface="Arial Unicode MS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2895600" y="3276600"/>
            <a:ext cx="3856825" cy="49244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92D050"/>
                </a:solidFill>
                <a:latin typeface="Arial Unicode MS"/>
                <a:cs typeface="Arial Unicode MS"/>
              </a:rPr>
              <a:t>Climates</a:t>
            </a:r>
            <a:r>
              <a:rPr sz="3200" spc="10">
                <a:solidFill>
                  <a:srgbClr val="92D050"/>
                </a:solidFill>
                <a:latin typeface="Arial Unicode MS"/>
                <a:cs typeface="Arial Unicode MS"/>
              </a:rPr>
              <a:t>– </a:t>
            </a:r>
            <a:r>
              <a:rPr lang="en-US" sz="3200" spc="1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sz="3200" spc="1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echanical</a:t>
            </a:r>
            <a:endParaRPr sz="320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8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6290" y="2865120"/>
            <a:ext cx="2343150" cy="25400"/>
          </a:xfrm>
          <a:prstGeom prst="rect">
            <a:avLst/>
          </a:prstGeom>
        </p:spPr>
      </p:pic>
      <p:sp>
        <p:nvSpPr>
          <p:cNvPr id="7" name="text 1"/>
          <p:cNvSpPr txBox="1"/>
          <p:nvPr/>
        </p:nvSpPr>
        <p:spPr>
          <a:xfrm>
            <a:off x="1600200" y="3733800"/>
            <a:ext cx="6900607" cy="49244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92D050"/>
                </a:solidFill>
                <a:latin typeface="Arial Unicode MS"/>
                <a:cs typeface="Arial Unicode MS"/>
              </a:rPr>
              <a:t>weathering breaks down rocks rapidly</a:t>
            </a:r>
            <a:endParaRPr sz="3200">
              <a:solidFill>
                <a:srgbClr val="92D050"/>
              </a:solidFill>
              <a:latin typeface="Arial Unicode MS"/>
              <a:cs typeface="Arial Unicode MS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1234440" y="4885995"/>
            <a:ext cx="1752724" cy="49244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92D050"/>
                </a:solidFill>
                <a:latin typeface="Arial"/>
                <a:cs typeface="Arial"/>
              </a:rPr>
              <a:t>  </a:t>
            </a:r>
            <a:r>
              <a:rPr sz="3200" spc="10" dirty="0">
                <a:solidFill>
                  <a:srgbClr val="92D050"/>
                </a:solidFill>
                <a:latin typeface="Arial Unicode MS"/>
                <a:cs typeface="Arial Unicode MS"/>
              </a:rPr>
              <a:t>Warm,</a:t>
            </a:r>
            <a:endParaRPr sz="3200">
              <a:solidFill>
                <a:srgbClr val="92D050"/>
              </a:solidFill>
              <a:latin typeface="Arial Unicode MS"/>
              <a:cs typeface="Arial Unicode MS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3097631" y="4885995"/>
            <a:ext cx="2638543" cy="49244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>
                <a:solidFill>
                  <a:srgbClr val="92D050"/>
                </a:solidFill>
                <a:latin typeface="Arial Unicode MS"/>
                <a:cs typeface="Arial Unicode MS"/>
              </a:rPr>
              <a:t>wet </a:t>
            </a:r>
            <a:r>
              <a:rPr sz="3200" spc="10" smtClean="0">
                <a:solidFill>
                  <a:srgbClr val="92D050"/>
                </a:solidFill>
                <a:latin typeface="Arial Unicode MS"/>
                <a:cs typeface="Arial Unicode MS"/>
              </a:rPr>
              <a:t>climates</a:t>
            </a:r>
            <a:r>
              <a:rPr lang="en-US" sz="3200" spc="10" dirty="0" smtClean="0">
                <a:solidFill>
                  <a:srgbClr val="92D050"/>
                </a:solidFill>
                <a:latin typeface="Arial Unicode MS"/>
                <a:cs typeface="Arial Unicode MS"/>
              </a:rPr>
              <a:t> - </a:t>
            </a:r>
            <a:endParaRPr sz="3200">
              <a:solidFill>
                <a:srgbClr val="92D050"/>
              </a:solidFill>
              <a:latin typeface="Arial Unicode MS"/>
              <a:cs typeface="Arial Unicode MS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5715000" y="4800600"/>
            <a:ext cx="1824859" cy="49244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smtClean="0">
                <a:solidFill>
                  <a:srgbClr val="92D050"/>
                </a:solidFill>
                <a:latin typeface="Bodoni MT Black"/>
                <a:cs typeface="Bodoni MT Black"/>
              </a:rPr>
              <a:t>chemical</a:t>
            </a:r>
            <a:endParaRPr sz="3200">
              <a:solidFill>
                <a:srgbClr val="92D050"/>
              </a:solidFill>
              <a:latin typeface="Bodoni MT Black"/>
              <a:cs typeface="Bodoni MT Black"/>
            </a:endParaRPr>
          </a:p>
        </p:txBody>
      </p:sp>
      <p:pic>
        <p:nvPicPr>
          <p:cNvPr id="139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5320" y="5346700"/>
            <a:ext cx="1830070" cy="25400"/>
          </a:xfrm>
          <a:prstGeom prst="rect">
            <a:avLst/>
          </a:prstGeom>
        </p:spPr>
      </p:pic>
      <p:sp>
        <p:nvSpPr>
          <p:cNvPr id="12" name="text 1"/>
          <p:cNvSpPr txBox="1"/>
          <p:nvPr/>
        </p:nvSpPr>
        <p:spPr>
          <a:xfrm>
            <a:off x="1767840" y="5430825"/>
            <a:ext cx="6900607" cy="49244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92D050"/>
                </a:solidFill>
                <a:latin typeface="Arial Unicode MS"/>
                <a:cs typeface="Arial Unicode MS"/>
              </a:rPr>
              <a:t>weathering breaks down rocks rapidly</a:t>
            </a:r>
            <a:endParaRPr sz="3200">
              <a:solidFill>
                <a:srgbClr val="92D050"/>
              </a:solidFill>
              <a:latin typeface="Arial Unicode MS"/>
              <a:cs typeface="Arial Unicode MS"/>
            </a:endParaRPr>
          </a:p>
        </p:txBody>
      </p:sp>
      <p:pic>
        <p:nvPicPr>
          <p:cNvPr id="140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870" y="236219"/>
            <a:ext cx="1546860" cy="181991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2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777240" y="503224"/>
            <a:ext cx="3122168" cy="5437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009999"/>
                </a:solidFill>
                <a:latin typeface="Arial Unicode MS"/>
                <a:cs typeface="Arial Unicode MS"/>
              </a:rPr>
              <a:t>o  </a:t>
            </a:r>
            <a:r>
              <a:rPr sz="3200" spc="10" dirty="0">
                <a:solidFill>
                  <a:srgbClr val="009999"/>
                </a:solidFill>
                <a:latin typeface="Bodoni MT Black"/>
                <a:cs typeface="Bodoni MT Black"/>
              </a:rPr>
              <a:t>Topography</a:t>
            </a:r>
            <a:endParaRPr sz="3200">
              <a:latin typeface="Bodoni MT Black"/>
              <a:cs typeface="Bodoni MT Black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3581400" y="533400"/>
            <a:ext cx="2728311" cy="49244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smtClean="0">
                <a:solidFill>
                  <a:srgbClr val="FFFFFF"/>
                </a:solidFill>
                <a:latin typeface="Arial Unicode MS"/>
                <a:cs typeface="Arial Unicode MS"/>
              </a:rPr>
              <a:t>:  the </a:t>
            </a:r>
            <a:r>
              <a:rPr sz="3200" spc="10" dirty="0">
                <a:solidFill>
                  <a:srgbClr val="FFFFFF"/>
                </a:solidFill>
                <a:latin typeface="Bodoni MT Black"/>
                <a:cs typeface="Bodoni MT Black"/>
              </a:rPr>
              <a:t>position</a:t>
            </a:r>
            <a:endParaRPr sz="3200">
              <a:latin typeface="Bodoni MT Black"/>
              <a:cs typeface="Bodoni MT Black"/>
            </a:endParaRPr>
          </a:p>
        </p:txBody>
      </p:sp>
      <p:pic>
        <p:nvPicPr>
          <p:cNvPr id="143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3930" y="963930"/>
            <a:ext cx="1694180" cy="25400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6455410" y="503224"/>
            <a:ext cx="2123442" cy="5437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FFFFFF"/>
                </a:solidFill>
                <a:latin typeface="Arial Unicode MS"/>
                <a:cs typeface="Arial Unicode MS"/>
              </a:rPr>
              <a:t> of the rock</a:t>
            </a:r>
            <a:endParaRPr sz="3200">
              <a:latin typeface="Arial Unicode MS"/>
              <a:cs typeface="Arial Unicode MS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777240" y="1759255"/>
            <a:ext cx="3355848" cy="5437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009999"/>
                </a:solidFill>
                <a:latin typeface="Arial Unicode MS"/>
                <a:cs typeface="Arial Unicode MS"/>
              </a:rPr>
              <a:t>o  </a:t>
            </a:r>
            <a:r>
              <a:rPr sz="3200" spc="10" dirty="0">
                <a:solidFill>
                  <a:srgbClr val="009999"/>
                </a:solidFill>
                <a:latin typeface="Bodoni MT Black"/>
                <a:cs typeface="Bodoni MT Black"/>
              </a:rPr>
              <a:t>Air pollution</a:t>
            </a:r>
            <a:endParaRPr sz="3200">
              <a:latin typeface="Bodoni MT Black"/>
              <a:cs typeface="Bodoni MT Black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777240" y="2982264"/>
            <a:ext cx="338531" cy="5437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009999"/>
                </a:solidFill>
                <a:latin typeface="Arial Unicode MS"/>
                <a:cs typeface="Arial Unicode MS"/>
              </a:rPr>
              <a:t>o</a:t>
            </a:r>
            <a:endParaRPr sz="3200">
              <a:latin typeface="Arial Unicode MS"/>
              <a:cs typeface="Arial Unicode MS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1329690" y="3018637"/>
            <a:ext cx="331851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n-US" sz="3200" spc="10" dirty="0" smtClean="0">
                <a:solidFill>
                  <a:srgbClr val="009999"/>
                </a:solidFill>
                <a:latin typeface="Bodoni MT Black"/>
                <a:cs typeface="Bodoni MT Black"/>
              </a:rPr>
              <a:t>Exposure </a:t>
            </a:r>
            <a:r>
              <a:rPr sz="3200" spc="10" smtClean="0">
                <a:solidFill>
                  <a:srgbClr val="009999"/>
                </a:solidFill>
                <a:latin typeface="Bodoni MT Black"/>
                <a:cs typeface="Bodoni MT Black"/>
              </a:rPr>
              <a:t>time</a:t>
            </a:r>
            <a:endParaRPr sz="3200">
              <a:latin typeface="Bodoni MT Black"/>
              <a:cs typeface="Bodoni MT Black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777240" y="4239565"/>
            <a:ext cx="4843314" cy="49244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009999"/>
                </a:solidFill>
                <a:latin typeface="Arial Unicode MS"/>
                <a:cs typeface="Arial Unicode MS"/>
              </a:rPr>
              <a:t>o  </a:t>
            </a:r>
            <a:r>
              <a:rPr sz="3200" spc="10">
                <a:solidFill>
                  <a:srgbClr val="009999"/>
                </a:solidFill>
                <a:latin typeface="Bodoni MT Black"/>
                <a:cs typeface="Bodoni MT Black"/>
              </a:rPr>
              <a:t>Surface </a:t>
            </a:r>
            <a:r>
              <a:rPr sz="3200" spc="10" smtClean="0">
                <a:solidFill>
                  <a:srgbClr val="009999"/>
                </a:solidFill>
                <a:latin typeface="Bodoni MT Black"/>
                <a:cs typeface="Bodoni MT Black"/>
              </a:rPr>
              <a:t>area</a:t>
            </a:r>
            <a:r>
              <a:rPr lang="en-US" sz="3200" spc="10" dirty="0">
                <a:solidFill>
                  <a:srgbClr val="009999"/>
                </a:solidFill>
                <a:latin typeface="Bodoni MT Black"/>
                <a:cs typeface="Bodoni MT Black"/>
              </a:rPr>
              <a:t> </a:t>
            </a:r>
            <a:r>
              <a:rPr lang="en-US" sz="3200" spc="10" dirty="0" smtClean="0">
                <a:solidFill>
                  <a:srgbClr val="009999"/>
                </a:solidFill>
                <a:latin typeface="Bodoni MT Black"/>
                <a:cs typeface="Bodoni MT Black"/>
              </a:rPr>
              <a:t>exposed</a:t>
            </a:r>
            <a:endParaRPr sz="3200">
              <a:latin typeface="Bodoni MT Black"/>
              <a:cs typeface="Bodoni MT Black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2537460" y="5531917"/>
            <a:ext cx="4929685" cy="10740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77800">
              <a:lnSpc>
                <a:spcPct val="100000"/>
              </a:lnSpc>
            </a:pPr>
            <a:r>
              <a:rPr sz="3200" i="1" spc="10" dirty="0">
                <a:solidFill>
                  <a:srgbClr val="FFFFFF"/>
                </a:solidFill>
                <a:latin typeface="Arial"/>
                <a:cs typeface="Arial"/>
              </a:rPr>
              <a:t>Mechanical and chemical</a:t>
            </a:r>
            <a:endParaRPr sz="3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3170" i="1" spc="10" dirty="0">
                <a:solidFill>
                  <a:srgbClr val="FFFFFF"/>
                </a:solidFill>
                <a:latin typeface="Arial"/>
                <a:cs typeface="Arial"/>
              </a:rPr>
              <a:t>weathering work together</a:t>
            </a:r>
            <a:endParaRPr sz="3100">
              <a:latin typeface="Arial"/>
              <a:cs typeface="Arial"/>
            </a:endParaRPr>
          </a:p>
        </p:txBody>
      </p:sp>
      <p:pic>
        <p:nvPicPr>
          <p:cNvPr id="144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8590" y="6546850"/>
            <a:ext cx="1847850" cy="25400"/>
          </a:xfrm>
          <a:prstGeom prst="rect">
            <a:avLst/>
          </a:prstGeom>
        </p:spPr>
      </p:pic>
      <p:pic>
        <p:nvPicPr>
          <p:cNvPr id="145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5960" y="1296670"/>
            <a:ext cx="947420" cy="1803400"/>
          </a:xfrm>
          <a:prstGeom prst="rect">
            <a:avLst/>
          </a:prstGeom>
        </p:spPr>
      </p:pic>
      <p:pic>
        <p:nvPicPr>
          <p:cNvPr id="146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21070" y="1220470"/>
            <a:ext cx="1399540" cy="169163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8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796290" y="504037"/>
            <a:ext cx="5253585" cy="49291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latin typeface="Bodoni MT Black"/>
                <a:cs typeface="Bodoni MT Black"/>
              </a:rPr>
              <a:t>Weathering </a:t>
            </a:r>
            <a:r>
              <a:rPr sz="3200" spc="10" dirty="0">
                <a:solidFill>
                  <a:srgbClr val="009999"/>
                </a:solidFill>
                <a:latin typeface="Bodoni MT Black"/>
                <a:cs typeface="Bodoni MT Black"/>
              </a:rPr>
              <a:t>by Brainpop</a:t>
            </a:r>
            <a:endParaRPr sz="3200">
              <a:latin typeface="Bodoni MT Black"/>
              <a:cs typeface="Bodoni MT Black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777240" y="504037"/>
            <a:ext cx="2568041" cy="4738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009999"/>
                </a:solidFill>
                <a:latin typeface="Bodoni MT Black"/>
                <a:cs typeface="Bodoni MT Black"/>
              </a:rPr>
              <a:t>Weathering</a:t>
            </a:r>
            <a:endParaRPr sz="3200">
              <a:latin typeface="Bodoni MT Black"/>
              <a:cs typeface="Bodoni MT Black"/>
            </a:endParaRPr>
          </a:p>
        </p:txBody>
      </p:sp>
      <p:pic>
        <p:nvPicPr>
          <p:cNvPr id="149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5000" y="457200"/>
            <a:ext cx="1447800" cy="1447800"/>
          </a:xfrm>
          <a:prstGeom prst="rect">
            <a:avLst/>
          </a:prstGeom>
        </p:spPr>
      </p:pic>
      <p:pic>
        <p:nvPicPr>
          <p:cNvPr id="150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2286000"/>
            <a:ext cx="8610600" cy="3733800"/>
          </a:xfrm>
          <a:prstGeom prst="rect">
            <a:avLst/>
          </a:prstGeom>
        </p:spPr>
      </p:pic>
      <p:pic>
        <p:nvPicPr>
          <p:cNvPr id="151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51" y="2266951"/>
            <a:ext cx="8648697" cy="3771898"/>
          </a:xfrm>
          <a:prstGeom prst="rect">
            <a:avLst/>
          </a:prstGeom>
        </p:spPr>
      </p:pic>
      <p:pic>
        <p:nvPicPr>
          <p:cNvPr id="152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51" y="2266951"/>
            <a:ext cx="38097" cy="38098"/>
          </a:xfrm>
          <a:prstGeom prst="rect">
            <a:avLst/>
          </a:prstGeom>
        </p:spPr>
      </p:pic>
      <p:pic>
        <p:nvPicPr>
          <p:cNvPr id="153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96352" y="6000751"/>
            <a:ext cx="38096" cy="38098"/>
          </a:xfrm>
          <a:prstGeom prst="rect">
            <a:avLst/>
          </a:prstGeom>
        </p:spPr>
      </p:pic>
      <p:sp>
        <p:nvSpPr>
          <p:cNvPr id="5" name="text 1"/>
          <p:cNvSpPr txBox="1"/>
          <p:nvPr/>
        </p:nvSpPr>
        <p:spPr>
          <a:xfrm>
            <a:off x="394970" y="2678023"/>
            <a:ext cx="354787" cy="40782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latin typeface="Arial Unicode MS"/>
                <a:cs typeface="Arial Unicode MS"/>
              </a:rPr>
              <a:t>1)</a:t>
            </a:r>
            <a:endParaRPr sz="2400">
              <a:latin typeface="Arial Unicode MS"/>
              <a:cs typeface="Arial Unicode MS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852170" y="2678023"/>
            <a:ext cx="6158787" cy="40782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latin typeface="Arial Unicode MS"/>
                <a:cs typeface="Arial Unicode MS"/>
              </a:rPr>
              <a:t>How long does the weathering process take?</a:t>
            </a:r>
            <a:endParaRPr sz="2400">
              <a:latin typeface="Arial Unicode MS"/>
              <a:cs typeface="Arial Unicode MS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394970" y="3860393"/>
            <a:ext cx="354787" cy="40782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latin typeface="Arial Unicode MS"/>
                <a:cs typeface="Arial Unicode MS"/>
              </a:rPr>
              <a:t>2)</a:t>
            </a:r>
            <a:endParaRPr sz="2400">
              <a:latin typeface="Arial Unicode MS"/>
              <a:cs typeface="Arial Unicode MS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852170" y="3860393"/>
            <a:ext cx="4823764" cy="40782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latin typeface="Arial Unicode MS"/>
                <a:cs typeface="Arial Unicode MS"/>
              </a:rPr>
              <a:t>What is carbonic acid a mixture of?</a:t>
            </a:r>
            <a:endParaRPr sz="2400">
              <a:latin typeface="Arial Unicode MS"/>
              <a:cs typeface="Arial Unicode MS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394970" y="5044033"/>
            <a:ext cx="354787" cy="40782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latin typeface="Arial Unicode MS"/>
                <a:cs typeface="Arial Unicode MS"/>
              </a:rPr>
              <a:t>3)</a:t>
            </a:r>
            <a:endParaRPr sz="2400">
              <a:latin typeface="Arial Unicode MS"/>
              <a:cs typeface="Arial Unicode MS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852170" y="5044033"/>
            <a:ext cx="6297472" cy="40782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latin typeface="Arial Unicode MS"/>
                <a:cs typeface="Arial Unicode MS"/>
              </a:rPr>
              <a:t>What kind of rocks are formed by weathering?</a:t>
            </a:r>
            <a:endParaRPr sz="240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5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777240" y="2230069"/>
            <a:ext cx="5458562" cy="9037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710" spc="10" dirty="0">
                <a:latin typeface="Arial Unicode MS"/>
                <a:cs typeface="Arial Unicode MS"/>
              </a:rPr>
              <a:t>• http://www.youtube.com/watch?</a:t>
            </a:r>
            <a:endParaRPr sz="2700">
              <a:latin typeface="Arial Unicode MS"/>
              <a:cs typeface="Arial Unicode MS"/>
            </a:endParaRPr>
          </a:p>
          <a:p>
            <a:pPr marL="342899">
              <a:lnSpc>
                <a:spcPct val="100000"/>
              </a:lnSpc>
            </a:pPr>
            <a:r>
              <a:rPr sz="2800" spc="10" dirty="0">
                <a:latin typeface="Arial Unicode MS"/>
                <a:cs typeface="Arial Unicode MS"/>
              </a:rPr>
              <a:t>v=lyysL02ZvQ8</a:t>
            </a:r>
            <a:endParaRPr sz="280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2020570" y="580898"/>
            <a:ext cx="951382" cy="45354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930" b="1" spc="10" dirty="0">
                <a:latin typeface="Arial"/>
                <a:cs typeface="Arial"/>
              </a:rPr>
              <a:t>Two</a:t>
            </a:r>
            <a:endParaRPr sz="2900">
              <a:latin typeface="Arial"/>
              <a:cs typeface="Arial"/>
            </a:endParaRPr>
          </a:p>
        </p:txBody>
      </p:sp>
      <p:pic>
        <p:nvPicPr>
          <p:cNvPr id="15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5965" y="979805"/>
            <a:ext cx="805179" cy="29209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1997710" y="558037"/>
            <a:ext cx="951382" cy="45354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930" b="1" spc="10" dirty="0">
                <a:solidFill>
                  <a:srgbClr val="009999"/>
                </a:solidFill>
                <a:latin typeface="Arial"/>
                <a:cs typeface="Arial"/>
              </a:rPr>
              <a:t>Two</a:t>
            </a:r>
            <a:endParaRPr sz="2900">
              <a:latin typeface="Arial"/>
              <a:cs typeface="Arial"/>
            </a:endParaRPr>
          </a:p>
        </p:txBody>
      </p:sp>
      <p:pic>
        <p:nvPicPr>
          <p:cNvPr id="16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3105" y="956945"/>
            <a:ext cx="805179" cy="29210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2773680" y="558037"/>
            <a:ext cx="4541521" cy="45354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050" b="1" spc="10" dirty="0">
                <a:solidFill>
                  <a:srgbClr val="009999"/>
                </a:solidFill>
                <a:latin typeface="Arial"/>
                <a:cs typeface="Arial"/>
              </a:rPr>
              <a:t>  Types  of  Weathering</a:t>
            </a:r>
            <a:endParaRPr sz="3000">
              <a:latin typeface="Arial"/>
              <a:cs typeface="Arial"/>
            </a:endParaRPr>
          </a:p>
        </p:txBody>
      </p:sp>
      <p:pic>
        <p:nvPicPr>
          <p:cNvPr id="17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3962400"/>
            <a:ext cx="4019550" cy="2675890"/>
          </a:xfrm>
          <a:prstGeom prst="rect">
            <a:avLst/>
          </a:prstGeom>
        </p:spPr>
      </p:pic>
      <p:pic>
        <p:nvPicPr>
          <p:cNvPr id="18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33800" y="1143000"/>
            <a:ext cx="5238750" cy="3524250"/>
          </a:xfrm>
          <a:prstGeom prst="rect">
            <a:avLst/>
          </a:prstGeom>
        </p:spPr>
      </p:pic>
      <p:pic>
        <p:nvPicPr>
          <p:cNvPr id="19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524000"/>
            <a:ext cx="3810000" cy="2618740"/>
          </a:xfrm>
          <a:prstGeom prst="rect">
            <a:avLst/>
          </a:prstGeom>
        </p:spPr>
      </p:pic>
      <p:pic>
        <p:nvPicPr>
          <p:cNvPr id="20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7200" y="3886200"/>
            <a:ext cx="4038600" cy="2712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2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777240" y="1870075"/>
            <a:ext cx="2079117" cy="42519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730" b="1" spc="10" dirty="0">
                <a:solidFill>
                  <a:srgbClr val="FFFFFF"/>
                </a:solidFill>
                <a:latin typeface="Arial"/>
                <a:cs typeface="Arial"/>
              </a:rPr>
              <a:t>No  change</a:t>
            </a:r>
            <a:endParaRPr sz="2700">
              <a:latin typeface="Arial"/>
              <a:cs typeface="Arial"/>
            </a:endParaRPr>
          </a:p>
        </p:txBody>
      </p:sp>
      <p:pic>
        <p:nvPicPr>
          <p:cNvPr id="23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3270" y="2242820"/>
            <a:ext cx="1943100" cy="27940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1488440" y="1795018"/>
            <a:ext cx="5243704" cy="10615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203960">
              <a:lnSpc>
                <a:spcPct val="100000"/>
              </a:lnSpc>
            </a:pPr>
            <a:r>
              <a:rPr sz="3000" spc="10" dirty="0">
                <a:solidFill>
                  <a:srgbClr val="FFFFFF"/>
                </a:solidFill>
                <a:latin typeface="Comic Sans MS"/>
                <a:cs typeface="Comic Sans MS"/>
              </a:rPr>
              <a:t> in the rock’s chemical</a:t>
            </a:r>
            <a:endParaRPr sz="3000">
              <a:latin typeface="Comic Sans MS"/>
              <a:cs typeface="Comic Sans MS"/>
            </a:endParaRPr>
          </a:p>
          <a:p>
            <a:pPr marL="0">
              <a:lnSpc>
                <a:spcPct val="100000"/>
              </a:lnSpc>
            </a:pPr>
            <a:r>
              <a:rPr sz="3000" spc="10" dirty="0">
                <a:solidFill>
                  <a:srgbClr val="FFFFFF"/>
                </a:solidFill>
                <a:latin typeface="Comic Sans MS"/>
                <a:cs typeface="Comic Sans MS"/>
              </a:rPr>
              <a:t>composition. </a:t>
            </a:r>
            <a:endParaRPr sz="3000">
              <a:latin typeface="Comic Sans MS"/>
              <a:cs typeface="Comic Sans MS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777240" y="3579368"/>
            <a:ext cx="7442073" cy="53073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010" spc="10" dirty="0">
                <a:solidFill>
                  <a:srgbClr val="FFFF00"/>
                </a:solidFill>
                <a:latin typeface="Comic Sans MS"/>
                <a:cs typeface="Comic Sans MS"/>
              </a:rPr>
              <a:t>Agents of mechanical weathering include:</a:t>
            </a:r>
            <a:endParaRPr sz="3000">
              <a:latin typeface="Comic Sans MS"/>
              <a:cs typeface="Comic Sans MS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1524000" y="4267200"/>
            <a:ext cx="2435352" cy="10311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000" spc="10" dirty="0">
                <a:solidFill>
                  <a:srgbClr val="009999"/>
                </a:solidFill>
                <a:latin typeface="Comic Sans MS"/>
                <a:cs typeface="Comic Sans MS"/>
              </a:rPr>
              <a:t>Temperature</a:t>
            </a:r>
            <a:endParaRPr sz="3000">
              <a:latin typeface="Comic Sans MS"/>
              <a:cs typeface="Comic Sans MS"/>
            </a:endParaRPr>
          </a:p>
          <a:p>
            <a:pPr marL="0">
              <a:lnSpc>
                <a:spcPct val="100000"/>
              </a:lnSpc>
            </a:pPr>
            <a:r>
              <a:rPr sz="3000" b="1" spc="10" dirty="0">
                <a:solidFill>
                  <a:srgbClr val="FFFFFF"/>
                </a:solidFill>
                <a:latin typeface="Arial"/>
                <a:cs typeface="Arial"/>
              </a:rPr>
              <a:t>expansion</a:t>
            </a:r>
            <a:endParaRPr sz="30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4038600" y="4191000"/>
            <a:ext cx="227457" cy="53073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000" spc="10" dirty="0">
                <a:solidFill>
                  <a:srgbClr val="FFFFFF"/>
                </a:solidFill>
                <a:latin typeface="Comic Sans MS"/>
                <a:cs typeface="Comic Sans MS"/>
              </a:rPr>
              <a:t>:</a:t>
            </a:r>
            <a:endParaRPr sz="3000">
              <a:latin typeface="Comic Sans MS"/>
              <a:cs typeface="Comic Sans MS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4497578" y="4206748"/>
            <a:ext cx="1394460" cy="53073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000" spc="10" dirty="0">
                <a:solidFill>
                  <a:srgbClr val="FFFFFF"/>
                </a:solidFill>
                <a:latin typeface="Comic Sans MS"/>
                <a:cs typeface="Comic Sans MS"/>
              </a:rPr>
              <a:t> causes</a:t>
            </a:r>
            <a:endParaRPr sz="3000">
              <a:latin typeface="Comic Sans MS"/>
              <a:cs typeface="Comic Sans MS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5892419" y="4206748"/>
            <a:ext cx="1725167" cy="53073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000" spc="10" dirty="0">
                <a:solidFill>
                  <a:srgbClr val="FFFFFF"/>
                </a:solidFill>
                <a:latin typeface="Comic Sans MS"/>
                <a:cs typeface="Comic Sans MS"/>
              </a:rPr>
              <a:t>repeated</a:t>
            </a:r>
            <a:endParaRPr sz="3000">
              <a:latin typeface="Comic Sans MS"/>
              <a:cs typeface="Comic Sans MS"/>
            </a:endParaRPr>
          </a:p>
        </p:txBody>
      </p:sp>
      <p:pic>
        <p:nvPicPr>
          <p:cNvPr id="24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1669" y="5185410"/>
            <a:ext cx="1774189" cy="27940"/>
          </a:xfrm>
          <a:prstGeom prst="rect">
            <a:avLst/>
          </a:prstGeom>
        </p:spPr>
      </p:pic>
      <p:sp>
        <p:nvSpPr>
          <p:cNvPr id="10" name="text 1"/>
          <p:cNvSpPr txBox="1"/>
          <p:nvPr/>
        </p:nvSpPr>
        <p:spPr>
          <a:xfrm>
            <a:off x="3691890" y="4737608"/>
            <a:ext cx="3059937" cy="53073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000" spc="10" dirty="0">
                <a:solidFill>
                  <a:srgbClr val="FFFFFF"/>
                </a:solidFill>
                <a:latin typeface="Comic Sans MS"/>
                <a:cs typeface="Comic Sans MS"/>
              </a:rPr>
              <a:t> and </a:t>
            </a:r>
            <a:r>
              <a:rPr sz="3000" b="1" spc="10" dirty="0">
                <a:solidFill>
                  <a:srgbClr val="FFFFFF"/>
                </a:solidFill>
                <a:latin typeface="Arial"/>
                <a:cs typeface="Arial"/>
              </a:rPr>
              <a:t>contraction</a:t>
            </a:r>
            <a:endParaRPr sz="3000">
              <a:latin typeface="Arial"/>
              <a:cs typeface="Arial"/>
            </a:endParaRPr>
          </a:p>
        </p:txBody>
      </p:sp>
      <p:pic>
        <p:nvPicPr>
          <p:cNvPr id="25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25010" y="5185410"/>
            <a:ext cx="2077720" cy="27940"/>
          </a:xfrm>
          <a:prstGeom prst="rect">
            <a:avLst/>
          </a:prstGeom>
        </p:spPr>
      </p:pic>
      <p:sp>
        <p:nvSpPr>
          <p:cNvPr id="11" name="text 1"/>
          <p:cNvSpPr txBox="1"/>
          <p:nvPr/>
        </p:nvSpPr>
        <p:spPr>
          <a:xfrm>
            <a:off x="1400810" y="646887"/>
            <a:ext cx="6519215" cy="79085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FF99CC"/>
                </a:solidFill>
                <a:latin typeface="Arial"/>
                <a:cs typeface="Arial"/>
              </a:rPr>
              <a:t>  1)  Mechanical/physical</a:t>
            </a:r>
            <a:endParaRPr sz="2800">
              <a:latin typeface="Arial"/>
              <a:cs typeface="Arial"/>
            </a:endParaRPr>
          </a:p>
          <a:p>
            <a:pPr marL="1637029">
              <a:lnSpc>
                <a:spcPct val="100000"/>
              </a:lnSpc>
            </a:pPr>
            <a:r>
              <a:rPr sz="2800" spc="10" dirty="0">
                <a:solidFill>
                  <a:srgbClr val="FF99CC"/>
                </a:solidFill>
                <a:latin typeface="Arial"/>
                <a:cs typeface="Arial"/>
              </a:rPr>
              <a:t>weathering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26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2200" y="4613910"/>
            <a:ext cx="2343150" cy="1885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8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1488440" y="1143000"/>
            <a:ext cx="7069200" cy="15645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000" spc="10" dirty="0">
                <a:solidFill>
                  <a:srgbClr val="009999"/>
                </a:solidFill>
                <a:latin typeface="Comic Sans MS"/>
                <a:cs typeface="Comic Sans MS"/>
              </a:rPr>
              <a:t>Ice wedging</a:t>
            </a:r>
            <a:r>
              <a:rPr sz="3000" spc="10" dirty="0">
                <a:solidFill>
                  <a:srgbClr val="FFFFFF"/>
                </a:solidFill>
                <a:latin typeface="Comic Sans MS"/>
                <a:cs typeface="Comic Sans MS"/>
              </a:rPr>
              <a:t> (frost action, freeze-thaw</a:t>
            </a:r>
            <a:endParaRPr sz="3000">
              <a:latin typeface="Comic Sans MS"/>
              <a:cs typeface="Comic Sans MS"/>
            </a:endParaRPr>
          </a:p>
          <a:p>
            <a:pPr marL="0">
              <a:lnSpc>
                <a:spcPct val="100000"/>
              </a:lnSpc>
            </a:pPr>
            <a:r>
              <a:rPr sz="3000" spc="10" dirty="0">
                <a:solidFill>
                  <a:srgbClr val="FFFFFF"/>
                </a:solidFill>
                <a:latin typeface="Comic Sans MS"/>
                <a:cs typeface="Comic Sans MS"/>
              </a:rPr>
              <a:t>cycle):  when liquid water goes into</a:t>
            </a:r>
            <a:endParaRPr sz="3000">
              <a:latin typeface="Comic Sans MS"/>
              <a:cs typeface="Comic Sans MS"/>
            </a:endParaRPr>
          </a:p>
          <a:p>
            <a:pPr marL="0">
              <a:lnSpc>
                <a:spcPct val="100000"/>
              </a:lnSpc>
            </a:pPr>
            <a:r>
              <a:rPr sz="3000" b="1" spc="10" dirty="0">
                <a:solidFill>
                  <a:srgbClr val="FFFFFF"/>
                </a:solidFill>
                <a:latin typeface="Arial"/>
                <a:cs typeface="Arial"/>
              </a:rPr>
              <a:t>cracks</a:t>
            </a:r>
            <a:endParaRPr sz="3000">
              <a:latin typeface="Arial"/>
              <a:cs typeface="Arial"/>
            </a:endParaRPr>
          </a:p>
        </p:txBody>
      </p:sp>
      <p:pic>
        <p:nvPicPr>
          <p:cNvPr id="29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2510482"/>
            <a:ext cx="1203960" cy="27939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2743200" y="2129482"/>
            <a:ext cx="3341115" cy="53073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000" spc="10" dirty="0">
                <a:solidFill>
                  <a:srgbClr val="FFFFFF"/>
                </a:solidFill>
                <a:latin typeface="Comic Sans MS"/>
                <a:cs typeface="Comic Sans MS"/>
              </a:rPr>
              <a:t> and then </a:t>
            </a:r>
            <a:r>
              <a:rPr sz="3000" b="1" spc="10" dirty="0">
                <a:solidFill>
                  <a:srgbClr val="FFFFFF"/>
                </a:solidFill>
                <a:latin typeface="Arial"/>
                <a:cs typeface="Arial"/>
              </a:rPr>
              <a:t>freezes</a:t>
            </a:r>
            <a:endParaRPr sz="3000">
              <a:latin typeface="Arial"/>
              <a:cs typeface="Arial"/>
            </a:endParaRPr>
          </a:p>
        </p:txBody>
      </p:sp>
      <p:pic>
        <p:nvPicPr>
          <p:cNvPr id="30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9600" y="2586682"/>
            <a:ext cx="1436370" cy="27939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5943600" y="2129482"/>
            <a:ext cx="2231519" cy="53073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000" spc="10" dirty="0">
                <a:solidFill>
                  <a:srgbClr val="FFFFFF"/>
                </a:solidFill>
                <a:latin typeface="Comic Sans MS"/>
                <a:cs typeface="Comic Sans MS"/>
              </a:rPr>
              <a:t> causing the</a:t>
            </a:r>
            <a:endParaRPr sz="3000">
              <a:latin typeface="Comic Sans MS"/>
              <a:cs typeface="Comic Sans MS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1524000" y="2586682"/>
            <a:ext cx="3624833" cy="53073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000" spc="10" dirty="0">
                <a:solidFill>
                  <a:srgbClr val="FFFFFF"/>
                </a:solidFill>
                <a:latin typeface="Comic Sans MS"/>
                <a:cs typeface="Comic Sans MS"/>
              </a:rPr>
              <a:t>cracks to get </a:t>
            </a:r>
            <a:r>
              <a:rPr sz="3000" b="1" spc="10" dirty="0">
                <a:solidFill>
                  <a:srgbClr val="FFFFFF"/>
                </a:solidFill>
                <a:latin typeface="Arial"/>
                <a:cs typeface="Arial"/>
              </a:rPr>
              <a:t>wider</a:t>
            </a:r>
            <a:endParaRPr sz="3000">
              <a:latin typeface="Arial"/>
              <a:cs typeface="Arial"/>
            </a:endParaRPr>
          </a:p>
        </p:txBody>
      </p:sp>
      <p:pic>
        <p:nvPicPr>
          <p:cNvPr id="31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2400" y="3043882"/>
            <a:ext cx="1016000" cy="27940"/>
          </a:xfrm>
          <a:prstGeom prst="rect">
            <a:avLst/>
          </a:prstGeom>
        </p:spPr>
      </p:pic>
      <p:pic>
        <p:nvPicPr>
          <p:cNvPr id="32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3048000"/>
            <a:ext cx="8466354" cy="3370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4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5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836930"/>
            <a:ext cx="4495800" cy="3159760"/>
          </a:xfrm>
          <a:prstGeom prst="rect">
            <a:avLst/>
          </a:prstGeom>
        </p:spPr>
      </p:pic>
      <p:pic>
        <p:nvPicPr>
          <p:cNvPr id="36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3810000"/>
            <a:ext cx="3733800" cy="2463800"/>
          </a:xfrm>
          <a:prstGeom prst="rect">
            <a:avLst/>
          </a:prstGeom>
        </p:spPr>
      </p:pic>
      <p:pic>
        <p:nvPicPr>
          <p:cNvPr id="37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3000" y="990600"/>
            <a:ext cx="3276600" cy="51142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9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6860" y="1430020"/>
            <a:ext cx="1413510" cy="27940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1539240" y="960628"/>
            <a:ext cx="1499234" cy="53073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000" spc="10" dirty="0">
                <a:solidFill>
                  <a:srgbClr val="009999"/>
                </a:solidFill>
                <a:latin typeface="Comic Sans MS"/>
                <a:cs typeface="Comic Sans MS"/>
              </a:rPr>
              <a:t>Organic</a:t>
            </a:r>
            <a:endParaRPr sz="3000">
              <a:latin typeface="Comic Sans MS"/>
              <a:cs typeface="Comic Sans MS"/>
            </a:endParaRPr>
          </a:p>
        </p:txBody>
      </p:sp>
      <p:pic>
        <p:nvPicPr>
          <p:cNvPr id="41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5270" y="1408430"/>
            <a:ext cx="1413510" cy="27939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1539240" y="960628"/>
            <a:ext cx="6697346" cy="10615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407160">
              <a:lnSpc>
                <a:spcPct val="100000"/>
              </a:lnSpc>
            </a:pPr>
            <a:r>
              <a:rPr sz="3000" spc="10" dirty="0">
                <a:latin typeface="Comic Sans MS"/>
                <a:cs typeface="Comic Sans MS"/>
              </a:rPr>
              <a:t> activity</a:t>
            </a:r>
            <a:r>
              <a:rPr sz="3000" spc="10" dirty="0">
                <a:solidFill>
                  <a:srgbClr val="FFFFFF"/>
                </a:solidFill>
                <a:latin typeface="Comic Sans MS"/>
                <a:cs typeface="Comic Sans MS"/>
              </a:rPr>
              <a:t> (root-pry, burrowing</a:t>
            </a:r>
            <a:endParaRPr sz="3000">
              <a:latin typeface="Comic Sans MS"/>
              <a:cs typeface="Comic Sans MS"/>
            </a:endParaRPr>
          </a:p>
          <a:p>
            <a:pPr marL="0">
              <a:lnSpc>
                <a:spcPct val="100000"/>
              </a:lnSpc>
            </a:pPr>
            <a:r>
              <a:rPr sz="3000" spc="10" dirty="0">
                <a:solidFill>
                  <a:srgbClr val="FFFFFF"/>
                </a:solidFill>
                <a:latin typeface="Comic Sans MS"/>
                <a:cs typeface="Comic Sans MS"/>
              </a:rPr>
              <a:t>animals, human activities)</a:t>
            </a:r>
            <a:endParaRPr sz="3000">
              <a:latin typeface="Comic Sans MS"/>
              <a:cs typeface="Comic Sans MS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2924810" y="960628"/>
            <a:ext cx="1574292" cy="53073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000" spc="10" dirty="0">
                <a:solidFill>
                  <a:srgbClr val="009999"/>
                </a:solidFill>
                <a:latin typeface="Comic Sans MS"/>
                <a:cs typeface="Comic Sans MS"/>
              </a:rPr>
              <a:t> activity</a:t>
            </a:r>
            <a:endParaRPr sz="3000">
              <a:latin typeface="Comic Sans MS"/>
              <a:cs typeface="Comic Sans MS"/>
            </a:endParaRPr>
          </a:p>
        </p:txBody>
      </p:sp>
      <p:pic>
        <p:nvPicPr>
          <p:cNvPr id="42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6400" y="2362200"/>
            <a:ext cx="2743200" cy="3657600"/>
          </a:xfrm>
          <a:prstGeom prst="rect">
            <a:avLst/>
          </a:prstGeom>
        </p:spPr>
      </p:pic>
      <p:pic>
        <p:nvPicPr>
          <p:cNvPr id="43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5400" y="1828800"/>
            <a:ext cx="3314700" cy="4419600"/>
          </a:xfrm>
          <a:prstGeom prst="rect">
            <a:avLst/>
          </a:prstGeom>
        </p:spPr>
      </p:pic>
      <p:pic>
        <p:nvPicPr>
          <p:cNvPr id="44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660" y="1926590"/>
            <a:ext cx="999490" cy="662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6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8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5000" y="609600"/>
            <a:ext cx="5638800" cy="5581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0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1295400" y="838200"/>
            <a:ext cx="6798015" cy="9848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22860">
              <a:lnSpc>
                <a:spcPct val="100000"/>
              </a:lnSpc>
            </a:pPr>
            <a:r>
              <a:rPr lang="en-US" sz="3200" b="1" spc="10" dirty="0" smtClean="0">
                <a:solidFill>
                  <a:srgbClr val="009999"/>
                </a:solidFill>
                <a:latin typeface="Arial"/>
                <a:cs typeface="Arial"/>
              </a:rPr>
              <a:t>Gravity </a:t>
            </a:r>
            <a:r>
              <a:rPr sz="3200" spc="10" smtClean="0">
                <a:solidFill>
                  <a:srgbClr val="FFFFFF"/>
                </a:solidFill>
                <a:latin typeface="Comic Sans MS"/>
                <a:cs typeface="Comic Sans MS"/>
              </a:rPr>
              <a:t>:  </a:t>
            </a:r>
            <a:r>
              <a:rPr sz="3200" spc="10" dirty="0">
                <a:solidFill>
                  <a:srgbClr val="FFFFFF"/>
                </a:solidFill>
                <a:latin typeface="Comic Sans MS"/>
                <a:cs typeface="Comic Sans MS"/>
              </a:rPr>
              <a:t>rocks falling and colliding</a:t>
            </a:r>
            <a:endParaRPr sz="3200">
              <a:latin typeface="Comic Sans MS"/>
              <a:cs typeface="Comic Sans MS"/>
            </a:endParaRPr>
          </a:p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FFFFFF"/>
                </a:solidFill>
                <a:latin typeface="Comic Sans MS"/>
                <a:cs typeface="Comic Sans MS"/>
              </a:rPr>
              <a:t>with other rocks</a:t>
            </a:r>
            <a:endParaRPr sz="3200">
              <a:latin typeface="Comic Sans MS"/>
              <a:cs typeface="Comic Sans MS"/>
            </a:endParaRPr>
          </a:p>
        </p:txBody>
      </p:sp>
      <p:pic>
        <p:nvPicPr>
          <p:cNvPr id="51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0" y="2133600"/>
            <a:ext cx="3495040" cy="4000500"/>
          </a:xfrm>
          <a:prstGeom prst="rect">
            <a:avLst/>
          </a:prstGeom>
        </p:spPr>
      </p:pic>
      <p:pic>
        <p:nvPicPr>
          <p:cNvPr id="52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6800" y="1905000"/>
            <a:ext cx="3810000" cy="4286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</TotalTime>
  <Words>454</Words>
  <Application>Microsoft Office PowerPoint</Application>
  <PresentationFormat>On-screen Show (4:3)</PresentationFormat>
  <Paragraphs>145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MARY</cp:lastModifiedBy>
  <cp:revision>10</cp:revision>
  <dcterms:created xsi:type="dcterms:W3CDTF">2018-08-16T04:44:13Z</dcterms:created>
  <dcterms:modified xsi:type="dcterms:W3CDTF">2018-08-24T05:33:38Z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2018-08-16T00:00:00Z</vt:filetime>
  </property>
  <property fmtid="{D5CDD505-2E9C-101B-9397-08002B2CF9AE}" pid="3" name="LastSaved">
    <vt:filetime>2018-08-16T00:00:00Z</vt:filetime>
  </property>
</Properties>
</file>