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3"/>
  </p:notesMasterIdLst>
  <p:sldIdLst>
    <p:sldId id="642" r:id="rId2"/>
    <p:sldId id="899" r:id="rId3"/>
    <p:sldId id="644" r:id="rId4"/>
    <p:sldId id="645" r:id="rId5"/>
    <p:sldId id="918" r:id="rId6"/>
    <p:sldId id="900" r:id="rId7"/>
    <p:sldId id="774" r:id="rId8"/>
    <p:sldId id="773" r:id="rId9"/>
    <p:sldId id="779" r:id="rId10"/>
    <p:sldId id="851" r:id="rId11"/>
    <p:sldId id="852" r:id="rId12"/>
    <p:sldId id="855" r:id="rId13"/>
    <p:sldId id="859" r:id="rId14"/>
    <p:sldId id="942" r:id="rId15"/>
    <p:sldId id="860" r:id="rId16"/>
    <p:sldId id="861" r:id="rId17"/>
    <p:sldId id="856" r:id="rId18"/>
    <p:sldId id="857" r:id="rId19"/>
    <p:sldId id="858" r:id="rId20"/>
    <p:sldId id="944" r:id="rId21"/>
    <p:sldId id="943" r:id="rId22"/>
  </p:sldIdLst>
  <p:sldSz cx="9144000" cy="6858000" type="screen4x3"/>
  <p:notesSz cx="6858000" cy="9144000"/>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915" autoAdjust="0"/>
    <p:restoredTop sz="94728" autoAdjust="0"/>
  </p:normalViewPr>
  <p:slideViewPr>
    <p:cSldViewPr snapToGrid="0">
      <p:cViewPr varScale="1">
        <p:scale>
          <a:sx n="69" d="100"/>
          <a:sy n="69" d="100"/>
        </p:scale>
        <p:origin x="-14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2" d="100"/>
          <a:sy n="82" d="100"/>
        </p:scale>
        <p:origin x="-1944" y="-6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Times New Roman" pitchFamily="18" charset="0"/>
              </a:defRPr>
            </a:lvl1pPr>
          </a:lstStyle>
          <a:p>
            <a:endParaRPr lang="en-US"/>
          </a:p>
        </p:txBody>
      </p:sp>
      <p:sp>
        <p:nvSpPr>
          <p:cNvPr id="6861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6861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861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861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Times New Roman" pitchFamily="18" charset="0"/>
              </a:defRPr>
            </a:lvl1pPr>
          </a:lstStyle>
          <a:p>
            <a:endParaRPr lang="en-US"/>
          </a:p>
        </p:txBody>
      </p:sp>
      <p:sp>
        <p:nvSpPr>
          <p:cNvPr id="6861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A208BCFA-F2ED-472A-8D1F-18E8607A013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FE04D6-B8F4-4291-BFCE-2344EAC0B87B}" type="slidenum">
              <a:rPr lang="en-US"/>
              <a:pPr/>
              <a:t>1</a:t>
            </a:fld>
            <a:endParaRPr lang="en-US"/>
          </a:p>
        </p:txBody>
      </p:sp>
      <p:sp>
        <p:nvSpPr>
          <p:cNvPr id="820226" name="Rectangle 2"/>
          <p:cNvSpPr>
            <a:spLocks noChangeArrowheads="1" noTextEdit="1"/>
          </p:cNvSpPr>
          <p:nvPr>
            <p:ph type="sldImg"/>
          </p:nvPr>
        </p:nvSpPr>
        <p:spPr>
          <a:xfrm>
            <a:off x="1095375" y="652463"/>
            <a:ext cx="4633913" cy="3475037"/>
          </a:xfrm>
          <a:ln/>
        </p:spPr>
      </p:sp>
      <p:sp>
        <p:nvSpPr>
          <p:cNvPr id="820227" name="Rectangle 3"/>
          <p:cNvSpPr>
            <a:spLocks noGrp="1" noChangeArrowheads="1"/>
          </p:cNvSpPr>
          <p:nvPr>
            <p:ph type="body" idx="1"/>
          </p:nvPr>
        </p:nvSpPr>
        <p:spPr>
          <a:xfrm>
            <a:off x="909638" y="4344988"/>
            <a:ext cx="5008562" cy="4125912"/>
          </a:xfrm>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2F535E-6DC7-4A4E-9A0B-30943396FE82}" type="slidenum">
              <a:rPr lang="en-US"/>
              <a:pPr/>
              <a:t>11</a:t>
            </a:fld>
            <a:endParaRPr lang="en-US"/>
          </a:p>
        </p:txBody>
      </p:sp>
      <p:sp>
        <p:nvSpPr>
          <p:cNvPr id="1570818" name="Rectangle 2"/>
          <p:cNvSpPr>
            <a:spLocks noChangeArrowheads="1" noTextEdit="1"/>
          </p:cNvSpPr>
          <p:nvPr>
            <p:ph type="sldImg"/>
          </p:nvPr>
        </p:nvSpPr>
        <p:spPr>
          <a:xfrm>
            <a:off x="1095375" y="652463"/>
            <a:ext cx="4633913" cy="3475037"/>
          </a:xfrm>
          <a:ln/>
        </p:spPr>
      </p:sp>
      <p:sp>
        <p:nvSpPr>
          <p:cNvPr id="1570819" name="Rectangle 3"/>
          <p:cNvSpPr>
            <a:spLocks noGrp="1" noChangeArrowheads="1"/>
          </p:cNvSpPr>
          <p:nvPr>
            <p:ph type="body" idx="1"/>
          </p:nvPr>
        </p:nvSpPr>
        <p:spPr>
          <a:xfrm>
            <a:off x="909638" y="4344988"/>
            <a:ext cx="5008562" cy="4125912"/>
          </a:xfrm>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32494A-05A9-46EF-91EC-538E605B02FB}" type="slidenum">
              <a:rPr lang="en-US"/>
              <a:pPr/>
              <a:t>12</a:t>
            </a:fld>
            <a:endParaRPr lang="en-US"/>
          </a:p>
        </p:txBody>
      </p:sp>
      <p:sp>
        <p:nvSpPr>
          <p:cNvPr id="1576962" name="Rectangle 2"/>
          <p:cNvSpPr>
            <a:spLocks noChangeArrowheads="1" noTextEdit="1"/>
          </p:cNvSpPr>
          <p:nvPr>
            <p:ph type="sldImg"/>
          </p:nvPr>
        </p:nvSpPr>
        <p:spPr>
          <a:xfrm>
            <a:off x="1095375" y="652463"/>
            <a:ext cx="4633913" cy="3475037"/>
          </a:xfrm>
          <a:ln/>
        </p:spPr>
      </p:sp>
      <p:sp>
        <p:nvSpPr>
          <p:cNvPr id="1576963" name="Rectangle 3"/>
          <p:cNvSpPr>
            <a:spLocks noGrp="1" noChangeArrowheads="1"/>
          </p:cNvSpPr>
          <p:nvPr>
            <p:ph type="body" idx="1"/>
          </p:nvPr>
        </p:nvSpPr>
        <p:spPr>
          <a:xfrm>
            <a:off x="909638" y="4344988"/>
            <a:ext cx="5008562" cy="4125912"/>
          </a:xfrm>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BA0D4F-6AF3-42C1-8F14-D5C0A4E6BE9B}" type="slidenum">
              <a:rPr lang="en-US"/>
              <a:pPr/>
              <a:t>13</a:t>
            </a:fld>
            <a:endParaRPr lang="en-US"/>
          </a:p>
        </p:txBody>
      </p:sp>
      <p:sp>
        <p:nvSpPr>
          <p:cNvPr id="1585154" name="Rectangle 2"/>
          <p:cNvSpPr>
            <a:spLocks noChangeArrowheads="1" noTextEdit="1"/>
          </p:cNvSpPr>
          <p:nvPr>
            <p:ph type="sldImg"/>
          </p:nvPr>
        </p:nvSpPr>
        <p:spPr>
          <a:xfrm>
            <a:off x="1095375" y="652463"/>
            <a:ext cx="4633913" cy="3475037"/>
          </a:xfrm>
          <a:ln/>
        </p:spPr>
      </p:sp>
      <p:sp>
        <p:nvSpPr>
          <p:cNvPr id="1585155" name="Rectangle 3"/>
          <p:cNvSpPr>
            <a:spLocks noGrp="1" noChangeArrowheads="1"/>
          </p:cNvSpPr>
          <p:nvPr>
            <p:ph type="body" idx="1"/>
          </p:nvPr>
        </p:nvSpPr>
        <p:spPr>
          <a:xfrm>
            <a:off x="909638" y="4344988"/>
            <a:ext cx="5008562" cy="4125912"/>
          </a:xfrm>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51EB0D-C15F-4C1D-99D3-8FA2FAA0A2D7}" type="slidenum">
              <a:rPr lang="en-US"/>
              <a:pPr/>
              <a:t>14</a:t>
            </a:fld>
            <a:endParaRPr lang="en-US"/>
          </a:p>
        </p:txBody>
      </p:sp>
      <p:sp>
        <p:nvSpPr>
          <p:cNvPr id="1744898" name="Rectangle 2"/>
          <p:cNvSpPr>
            <a:spLocks noChangeArrowheads="1" noTextEdit="1"/>
          </p:cNvSpPr>
          <p:nvPr>
            <p:ph type="sldImg"/>
          </p:nvPr>
        </p:nvSpPr>
        <p:spPr>
          <a:xfrm>
            <a:off x="1095375" y="652463"/>
            <a:ext cx="4633913" cy="3475037"/>
          </a:xfrm>
          <a:ln/>
        </p:spPr>
      </p:sp>
      <p:sp>
        <p:nvSpPr>
          <p:cNvPr id="1744899" name="Rectangle 3"/>
          <p:cNvSpPr>
            <a:spLocks noGrp="1" noChangeArrowheads="1"/>
          </p:cNvSpPr>
          <p:nvPr>
            <p:ph type="body" idx="1"/>
          </p:nvPr>
        </p:nvSpPr>
        <p:spPr>
          <a:xfrm>
            <a:off x="909638" y="4344988"/>
            <a:ext cx="5008562" cy="4125912"/>
          </a:xfrm>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6D1B13-0F64-43DC-91C0-BC387F61FD1B}" type="slidenum">
              <a:rPr lang="en-US"/>
              <a:pPr/>
              <a:t>15</a:t>
            </a:fld>
            <a:endParaRPr lang="en-US"/>
          </a:p>
        </p:txBody>
      </p:sp>
      <p:sp>
        <p:nvSpPr>
          <p:cNvPr id="1587202" name="Rectangle 2"/>
          <p:cNvSpPr>
            <a:spLocks noChangeArrowheads="1" noTextEdit="1"/>
          </p:cNvSpPr>
          <p:nvPr>
            <p:ph type="sldImg"/>
          </p:nvPr>
        </p:nvSpPr>
        <p:spPr>
          <a:xfrm>
            <a:off x="1095375" y="652463"/>
            <a:ext cx="4633913" cy="3475037"/>
          </a:xfrm>
          <a:ln/>
        </p:spPr>
      </p:sp>
      <p:sp>
        <p:nvSpPr>
          <p:cNvPr id="1587203" name="Rectangle 3"/>
          <p:cNvSpPr>
            <a:spLocks noGrp="1" noChangeArrowheads="1"/>
          </p:cNvSpPr>
          <p:nvPr>
            <p:ph type="body" idx="1"/>
          </p:nvPr>
        </p:nvSpPr>
        <p:spPr>
          <a:xfrm>
            <a:off x="909638" y="4344988"/>
            <a:ext cx="5008562" cy="4125912"/>
          </a:xfrm>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1DA9F0-DFF4-4A4D-AC28-AF95F416B4F8}" type="slidenum">
              <a:rPr lang="en-US"/>
              <a:pPr/>
              <a:t>16</a:t>
            </a:fld>
            <a:endParaRPr lang="en-US"/>
          </a:p>
        </p:txBody>
      </p:sp>
      <p:sp>
        <p:nvSpPr>
          <p:cNvPr id="1589250" name="Rectangle 2"/>
          <p:cNvSpPr>
            <a:spLocks noChangeArrowheads="1" noTextEdit="1"/>
          </p:cNvSpPr>
          <p:nvPr>
            <p:ph type="sldImg"/>
          </p:nvPr>
        </p:nvSpPr>
        <p:spPr>
          <a:xfrm>
            <a:off x="1095375" y="652463"/>
            <a:ext cx="4633913" cy="3475037"/>
          </a:xfrm>
          <a:ln/>
        </p:spPr>
      </p:sp>
      <p:sp>
        <p:nvSpPr>
          <p:cNvPr id="1589251" name="Rectangle 3"/>
          <p:cNvSpPr>
            <a:spLocks noGrp="1" noChangeArrowheads="1"/>
          </p:cNvSpPr>
          <p:nvPr>
            <p:ph type="body" idx="1"/>
          </p:nvPr>
        </p:nvSpPr>
        <p:spPr>
          <a:xfrm>
            <a:off x="909638" y="4344988"/>
            <a:ext cx="5008562" cy="4125912"/>
          </a:xfrm>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838B43-FD5D-400B-87EE-FD2733026ADE}" type="slidenum">
              <a:rPr lang="en-US"/>
              <a:pPr/>
              <a:t>17</a:t>
            </a:fld>
            <a:endParaRPr lang="en-US"/>
          </a:p>
        </p:txBody>
      </p:sp>
      <p:sp>
        <p:nvSpPr>
          <p:cNvPr id="1579010" name="Rectangle 2"/>
          <p:cNvSpPr>
            <a:spLocks noChangeArrowheads="1" noTextEdit="1"/>
          </p:cNvSpPr>
          <p:nvPr>
            <p:ph type="sldImg"/>
          </p:nvPr>
        </p:nvSpPr>
        <p:spPr>
          <a:xfrm>
            <a:off x="1095375" y="652463"/>
            <a:ext cx="4633913" cy="3475037"/>
          </a:xfrm>
          <a:ln/>
        </p:spPr>
      </p:sp>
      <p:sp>
        <p:nvSpPr>
          <p:cNvPr id="1579011" name="Rectangle 3"/>
          <p:cNvSpPr>
            <a:spLocks noGrp="1" noChangeArrowheads="1"/>
          </p:cNvSpPr>
          <p:nvPr>
            <p:ph type="body" idx="1"/>
          </p:nvPr>
        </p:nvSpPr>
        <p:spPr>
          <a:xfrm>
            <a:off x="909638" y="4344988"/>
            <a:ext cx="5008562" cy="4125912"/>
          </a:xfrm>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37D189-B470-46C3-B9A7-96E25DF990CD}" type="slidenum">
              <a:rPr lang="en-US"/>
              <a:pPr/>
              <a:t>18</a:t>
            </a:fld>
            <a:endParaRPr lang="en-US"/>
          </a:p>
        </p:txBody>
      </p:sp>
      <p:sp>
        <p:nvSpPr>
          <p:cNvPr id="1581058" name="Rectangle 2"/>
          <p:cNvSpPr>
            <a:spLocks noChangeArrowheads="1" noTextEdit="1"/>
          </p:cNvSpPr>
          <p:nvPr>
            <p:ph type="sldImg"/>
          </p:nvPr>
        </p:nvSpPr>
        <p:spPr>
          <a:xfrm>
            <a:off x="1095375" y="652463"/>
            <a:ext cx="4633913" cy="3475037"/>
          </a:xfrm>
          <a:ln/>
        </p:spPr>
      </p:sp>
      <p:sp>
        <p:nvSpPr>
          <p:cNvPr id="1581059" name="Rectangle 3"/>
          <p:cNvSpPr>
            <a:spLocks noGrp="1" noChangeArrowheads="1"/>
          </p:cNvSpPr>
          <p:nvPr>
            <p:ph type="body" idx="1"/>
          </p:nvPr>
        </p:nvSpPr>
        <p:spPr>
          <a:xfrm>
            <a:off x="909638" y="4344988"/>
            <a:ext cx="5008562" cy="4125912"/>
          </a:xfrm>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D6F877-6B20-45F7-A96C-5CFCDC356A92}" type="slidenum">
              <a:rPr lang="en-US"/>
              <a:pPr/>
              <a:t>19</a:t>
            </a:fld>
            <a:endParaRPr lang="en-US"/>
          </a:p>
        </p:txBody>
      </p:sp>
      <p:sp>
        <p:nvSpPr>
          <p:cNvPr id="1583106" name="Rectangle 2"/>
          <p:cNvSpPr>
            <a:spLocks noChangeArrowheads="1" noTextEdit="1"/>
          </p:cNvSpPr>
          <p:nvPr>
            <p:ph type="sldImg"/>
          </p:nvPr>
        </p:nvSpPr>
        <p:spPr>
          <a:xfrm>
            <a:off x="1095375" y="652463"/>
            <a:ext cx="4633913" cy="3475037"/>
          </a:xfrm>
          <a:ln/>
        </p:spPr>
      </p:sp>
      <p:sp>
        <p:nvSpPr>
          <p:cNvPr id="1583107" name="Rectangle 3"/>
          <p:cNvSpPr>
            <a:spLocks noGrp="1" noChangeArrowheads="1"/>
          </p:cNvSpPr>
          <p:nvPr>
            <p:ph type="body" idx="1"/>
          </p:nvPr>
        </p:nvSpPr>
        <p:spPr>
          <a:xfrm>
            <a:off x="909638" y="4344988"/>
            <a:ext cx="5008562" cy="4125912"/>
          </a:xfrm>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FBB028-D3F4-4D7A-ABB8-9EC959BE77FA}" type="slidenum">
              <a:rPr lang="en-US"/>
              <a:pPr/>
              <a:t>20</a:t>
            </a:fld>
            <a:endParaRPr lang="en-US"/>
          </a:p>
        </p:txBody>
      </p:sp>
      <p:sp>
        <p:nvSpPr>
          <p:cNvPr id="1751042" name="Rectangle 2"/>
          <p:cNvSpPr>
            <a:spLocks noChangeArrowheads="1" noTextEdit="1"/>
          </p:cNvSpPr>
          <p:nvPr>
            <p:ph type="sldImg"/>
          </p:nvPr>
        </p:nvSpPr>
        <p:spPr>
          <a:xfrm>
            <a:off x="1095375" y="652463"/>
            <a:ext cx="4633913" cy="3475037"/>
          </a:xfrm>
          <a:ln/>
        </p:spPr>
      </p:sp>
      <p:sp>
        <p:nvSpPr>
          <p:cNvPr id="1751043" name="Rectangle 3"/>
          <p:cNvSpPr>
            <a:spLocks noGrp="1" noChangeArrowheads="1"/>
          </p:cNvSpPr>
          <p:nvPr>
            <p:ph type="body" idx="1"/>
          </p:nvPr>
        </p:nvSpPr>
        <p:spPr>
          <a:xfrm>
            <a:off x="909638" y="4344988"/>
            <a:ext cx="5008562" cy="4125912"/>
          </a:xfrm>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F90C0A-1340-4952-A7EB-3CB71AC8E8A5}" type="slidenum">
              <a:rPr lang="en-US"/>
              <a:pPr/>
              <a:t>2</a:t>
            </a:fld>
            <a:endParaRPr lang="en-US"/>
          </a:p>
        </p:txBody>
      </p:sp>
      <p:sp>
        <p:nvSpPr>
          <p:cNvPr id="1665026" name="Rectangle 2"/>
          <p:cNvSpPr>
            <a:spLocks noChangeArrowheads="1" noTextEdit="1"/>
          </p:cNvSpPr>
          <p:nvPr>
            <p:ph type="sldImg"/>
          </p:nvPr>
        </p:nvSpPr>
        <p:spPr>
          <a:xfrm>
            <a:off x="1095375" y="652463"/>
            <a:ext cx="4633913" cy="3475037"/>
          </a:xfrm>
          <a:ln/>
        </p:spPr>
      </p:sp>
      <p:sp>
        <p:nvSpPr>
          <p:cNvPr id="1665027" name="Rectangle 3"/>
          <p:cNvSpPr>
            <a:spLocks noGrp="1" noChangeArrowheads="1"/>
          </p:cNvSpPr>
          <p:nvPr>
            <p:ph type="body" idx="1"/>
          </p:nvPr>
        </p:nvSpPr>
        <p:spPr>
          <a:xfrm>
            <a:off x="909638" y="4344988"/>
            <a:ext cx="5008562" cy="4125912"/>
          </a:xfrm>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A3A724-370D-4DA0-A251-3CF76B72EE43}" type="slidenum">
              <a:rPr lang="en-US"/>
              <a:pPr/>
              <a:t>21</a:t>
            </a:fld>
            <a:endParaRPr lang="en-US"/>
          </a:p>
        </p:txBody>
      </p:sp>
      <p:sp>
        <p:nvSpPr>
          <p:cNvPr id="1748994" name="Rectangle 2"/>
          <p:cNvSpPr>
            <a:spLocks noChangeArrowheads="1" noTextEdit="1"/>
          </p:cNvSpPr>
          <p:nvPr>
            <p:ph type="sldImg"/>
          </p:nvPr>
        </p:nvSpPr>
        <p:spPr>
          <a:xfrm>
            <a:off x="1095375" y="652463"/>
            <a:ext cx="4633913" cy="3475037"/>
          </a:xfrm>
          <a:ln/>
        </p:spPr>
      </p:sp>
      <p:sp>
        <p:nvSpPr>
          <p:cNvPr id="1748995" name="Rectangle 3"/>
          <p:cNvSpPr>
            <a:spLocks noGrp="1" noChangeArrowheads="1"/>
          </p:cNvSpPr>
          <p:nvPr>
            <p:ph type="body" idx="1"/>
          </p:nvPr>
        </p:nvSpPr>
        <p:spPr>
          <a:xfrm>
            <a:off x="909638" y="4344988"/>
            <a:ext cx="5008562" cy="4125912"/>
          </a:xfrm>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16D372-5AE1-4145-B31E-83CB29D80A02}" type="slidenum">
              <a:rPr lang="en-US"/>
              <a:pPr/>
              <a:t>3</a:t>
            </a:fld>
            <a:endParaRPr lang="en-US"/>
          </a:p>
        </p:txBody>
      </p:sp>
      <p:sp>
        <p:nvSpPr>
          <p:cNvPr id="826370" name="Rectangle 2"/>
          <p:cNvSpPr>
            <a:spLocks noChangeArrowheads="1" noTextEdit="1"/>
          </p:cNvSpPr>
          <p:nvPr>
            <p:ph type="sldImg"/>
          </p:nvPr>
        </p:nvSpPr>
        <p:spPr>
          <a:xfrm>
            <a:off x="1095375" y="652463"/>
            <a:ext cx="4633913" cy="3475037"/>
          </a:xfrm>
          <a:ln/>
        </p:spPr>
      </p:sp>
      <p:sp>
        <p:nvSpPr>
          <p:cNvPr id="826371" name="Rectangle 3"/>
          <p:cNvSpPr>
            <a:spLocks noGrp="1" noChangeArrowheads="1"/>
          </p:cNvSpPr>
          <p:nvPr>
            <p:ph type="body" idx="1"/>
          </p:nvPr>
        </p:nvSpPr>
        <p:spPr>
          <a:xfrm>
            <a:off x="909638" y="4344988"/>
            <a:ext cx="5008562" cy="4125912"/>
          </a:xfrm>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145801-93AD-4692-A79D-3C5C755B9D5E}" type="slidenum">
              <a:rPr lang="en-US"/>
              <a:pPr/>
              <a:t>4</a:t>
            </a:fld>
            <a:endParaRPr lang="en-US"/>
          </a:p>
        </p:txBody>
      </p:sp>
      <p:sp>
        <p:nvSpPr>
          <p:cNvPr id="828418" name="Rectangle 2"/>
          <p:cNvSpPr>
            <a:spLocks noChangeArrowheads="1" noTextEdit="1"/>
          </p:cNvSpPr>
          <p:nvPr>
            <p:ph type="sldImg"/>
          </p:nvPr>
        </p:nvSpPr>
        <p:spPr>
          <a:xfrm>
            <a:off x="1095375" y="652463"/>
            <a:ext cx="4633913" cy="3475037"/>
          </a:xfrm>
          <a:ln/>
        </p:spPr>
      </p:sp>
      <p:sp>
        <p:nvSpPr>
          <p:cNvPr id="828419" name="Rectangle 3"/>
          <p:cNvSpPr>
            <a:spLocks noGrp="1" noChangeArrowheads="1"/>
          </p:cNvSpPr>
          <p:nvPr>
            <p:ph type="body" idx="1"/>
          </p:nvPr>
        </p:nvSpPr>
        <p:spPr>
          <a:xfrm>
            <a:off x="909638" y="4344988"/>
            <a:ext cx="5008562" cy="4125912"/>
          </a:xfrm>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DD1E4E-FC7B-4681-8050-FD0155240136}" type="slidenum">
              <a:rPr lang="en-US"/>
              <a:pPr/>
              <a:t>5</a:t>
            </a:fld>
            <a:endParaRPr lang="en-US"/>
          </a:p>
        </p:txBody>
      </p:sp>
      <p:sp>
        <p:nvSpPr>
          <p:cNvPr id="1703938" name="Rectangle 2"/>
          <p:cNvSpPr>
            <a:spLocks noChangeArrowheads="1" noTextEdit="1"/>
          </p:cNvSpPr>
          <p:nvPr>
            <p:ph type="sldImg"/>
          </p:nvPr>
        </p:nvSpPr>
        <p:spPr>
          <a:ln/>
        </p:spPr>
      </p:sp>
      <p:sp>
        <p:nvSpPr>
          <p:cNvPr id="1703939" name="Rectangle 3"/>
          <p:cNvSpPr>
            <a:spLocks noGrp="1" noChangeArrowheads="1"/>
          </p:cNvSpPr>
          <p:nvPr>
            <p:ph type="body" idx="1"/>
          </p:nvPr>
        </p:nvSpPr>
        <p:spPr>
          <a:xfrm>
            <a:off x="685800" y="4343400"/>
            <a:ext cx="5486400" cy="4114800"/>
          </a:xfrm>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D0C814-E43F-491C-BDCF-E3F5502BD2CF}" type="slidenum">
              <a:rPr lang="en-US"/>
              <a:pPr/>
              <a:t>6</a:t>
            </a:fld>
            <a:endParaRPr lang="en-US"/>
          </a:p>
        </p:txBody>
      </p:sp>
      <p:sp>
        <p:nvSpPr>
          <p:cNvPr id="1669122" name="Rectangle 2"/>
          <p:cNvSpPr>
            <a:spLocks noChangeArrowheads="1" noTextEdit="1"/>
          </p:cNvSpPr>
          <p:nvPr>
            <p:ph type="sldImg"/>
          </p:nvPr>
        </p:nvSpPr>
        <p:spPr>
          <a:xfrm>
            <a:off x="1095375" y="652463"/>
            <a:ext cx="4633913" cy="3475037"/>
          </a:xfrm>
          <a:ln/>
        </p:spPr>
      </p:sp>
      <p:sp>
        <p:nvSpPr>
          <p:cNvPr id="1669123" name="Rectangle 3"/>
          <p:cNvSpPr>
            <a:spLocks noGrp="1" noChangeArrowheads="1"/>
          </p:cNvSpPr>
          <p:nvPr>
            <p:ph type="body" idx="1"/>
          </p:nvPr>
        </p:nvSpPr>
        <p:spPr>
          <a:xfrm>
            <a:off x="909638" y="4344988"/>
            <a:ext cx="5008562" cy="4125912"/>
          </a:xfrm>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fld id="{C8A89AF3-4B06-40EE-9161-804DD2B93B67}" type="slidenum">
              <a:rPr lang="en-US"/>
              <a:pPr/>
              <a:t>7</a:t>
            </a:fld>
            <a:endParaRPr lang="en-US"/>
          </a:p>
        </p:txBody>
      </p:sp>
      <p:sp>
        <p:nvSpPr>
          <p:cNvPr id="1232898" name="Rectangle 2"/>
          <p:cNvSpPr>
            <a:spLocks noChangeArrowheads="1"/>
          </p:cNvSpPr>
          <p:nvPr/>
        </p:nvSpPr>
        <p:spPr bwMode="auto">
          <a:xfrm>
            <a:off x="3884613" y="9525"/>
            <a:ext cx="2973387" cy="425450"/>
          </a:xfrm>
          <a:prstGeom prst="rect">
            <a:avLst/>
          </a:prstGeom>
          <a:noFill/>
          <a:ln w="12700">
            <a:noFill/>
            <a:miter lim="800000"/>
            <a:headEnd/>
            <a:tailEnd/>
          </a:ln>
          <a:effectLst/>
        </p:spPr>
        <p:txBody>
          <a:bodyPr wrap="none" anchor="ctr"/>
          <a:lstStyle/>
          <a:p>
            <a:endParaRPr lang="en-IN"/>
          </a:p>
        </p:txBody>
      </p:sp>
      <p:sp>
        <p:nvSpPr>
          <p:cNvPr id="1232899" name="Rectangle 3"/>
          <p:cNvSpPr>
            <a:spLocks noChangeArrowheads="1"/>
          </p:cNvSpPr>
          <p:nvPr/>
        </p:nvSpPr>
        <p:spPr bwMode="auto">
          <a:xfrm>
            <a:off x="3884613" y="8705850"/>
            <a:ext cx="2973387" cy="425450"/>
          </a:xfrm>
          <a:prstGeom prst="rect">
            <a:avLst/>
          </a:prstGeom>
          <a:noFill/>
          <a:ln w="12700">
            <a:noFill/>
            <a:miter lim="800000"/>
            <a:headEnd/>
            <a:tailEnd/>
          </a:ln>
          <a:effectLst/>
        </p:spPr>
        <p:txBody>
          <a:bodyPr lIns="18974" tIns="0" rIns="18974" bIns="0" anchor="b"/>
          <a:lstStyle/>
          <a:p>
            <a:pPr algn="r" defTabSz="803275" eaLnBrk="0" hangingPunct="0"/>
            <a:r>
              <a:rPr lang="de-DE" sz="1000" i="1">
                <a:latin typeface="Times New Roman" pitchFamily="18" charset="0"/>
              </a:rPr>
              <a:t>9</a:t>
            </a:r>
          </a:p>
        </p:txBody>
      </p:sp>
      <p:sp>
        <p:nvSpPr>
          <p:cNvPr id="1232900" name="Rectangle 4"/>
          <p:cNvSpPr>
            <a:spLocks noChangeArrowheads="1"/>
          </p:cNvSpPr>
          <p:nvPr/>
        </p:nvSpPr>
        <p:spPr bwMode="auto">
          <a:xfrm>
            <a:off x="0" y="8705850"/>
            <a:ext cx="2971800" cy="425450"/>
          </a:xfrm>
          <a:prstGeom prst="rect">
            <a:avLst/>
          </a:prstGeom>
          <a:noFill/>
          <a:ln w="12700">
            <a:noFill/>
            <a:miter lim="800000"/>
            <a:headEnd/>
            <a:tailEnd/>
          </a:ln>
          <a:effectLst/>
        </p:spPr>
        <p:txBody>
          <a:bodyPr wrap="none" anchor="ctr"/>
          <a:lstStyle/>
          <a:p>
            <a:endParaRPr lang="en-IN"/>
          </a:p>
        </p:txBody>
      </p:sp>
      <p:sp>
        <p:nvSpPr>
          <p:cNvPr id="1232901" name="Rectangle 5"/>
          <p:cNvSpPr>
            <a:spLocks noChangeArrowheads="1"/>
          </p:cNvSpPr>
          <p:nvPr/>
        </p:nvSpPr>
        <p:spPr bwMode="auto">
          <a:xfrm>
            <a:off x="0" y="9525"/>
            <a:ext cx="2971800" cy="425450"/>
          </a:xfrm>
          <a:prstGeom prst="rect">
            <a:avLst/>
          </a:prstGeom>
          <a:noFill/>
          <a:ln w="12700">
            <a:noFill/>
            <a:miter lim="800000"/>
            <a:headEnd/>
            <a:tailEnd/>
          </a:ln>
          <a:effectLst/>
        </p:spPr>
        <p:txBody>
          <a:bodyPr wrap="none" anchor="ctr"/>
          <a:lstStyle/>
          <a:p>
            <a:endParaRPr lang="en-IN"/>
          </a:p>
        </p:txBody>
      </p:sp>
      <p:sp>
        <p:nvSpPr>
          <p:cNvPr id="1232902" name="Rectangle 6"/>
          <p:cNvSpPr>
            <a:spLocks noChangeArrowheads="1" noTextEdit="1"/>
          </p:cNvSpPr>
          <p:nvPr>
            <p:ph type="sldImg"/>
          </p:nvPr>
        </p:nvSpPr>
        <p:spPr>
          <a:xfrm>
            <a:off x="1152525" y="693738"/>
            <a:ext cx="4552950" cy="3414712"/>
          </a:xfrm>
          <a:ln w="12700" cap="flat">
            <a:solidFill>
              <a:schemeClr val="tx1"/>
            </a:solidFill>
          </a:ln>
        </p:spPr>
      </p:sp>
      <p:sp>
        <p:nvSpPr>
          <p:cNvPr id="1232903" name="Rectangle 7"/>
          <p:cNvSpPr>
            <a:spLocks noGrp="1" noChangeArrowheads="1"/>
          </p:cNvSpPr>
          <p:nvPr>
            <p:ph type="body" idx="1"/>
          </p:nvPr>
        </p:nvSpPr>
        <p:spPr>
          <a:xfrm>
            <a:off x="52388" y="4521200"/>
            <a:ext cx="6427787" cy="4367213"/>
          </a:xfrm>
          <a:ln/>
        </p:spPr>
        <p:txBody>
          <a:bodyPr lIns="98036" tIns="49018" rIns="98036" bIns="49018"/>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DC433C-A940-4A05-A2DF-0E8766807AD1}" type="slidenum">
              <a:rPr lang="en-US"/>
              <a:pPr/>
              <a:t>8</a:t>
            </a:fld>
            <a:endParaRPr lang="en-US"/>
          </a:p>
        </p:txBody>
      </p:sp>
      <p:sp>
        <p:nvSpPr>
          <p:cNvPr id="1230850" name="Rectangle 2"/>
          <p:cNvSpPr>
            <a:spLocks noChangeArrowheads="1" noTextEdit="1"/>
          </p:cNvSpPr>
          <p:nvPr>
            <p:ph type="sldImg"/>
          </p:nvPr>
        </p:nvSpPr>
        <p:spPr>
          <a:xfrm>
            <a:off x="1095375" y="652463"/>
            <a:ext cx="4633913" cy="3475037"/>
          </a:xfrm>
          <a:ln/>
        </p:spPr>
      </p:sp>
      <p:sp>
        <p:nvSpPr>
          <p:cNvPr id="1230851" name="Rectangle 3"/>
          <p:cNvSpPr>
            <a:spLocks noGrp="1" noChangeArrowheads="1"/>
          </p:cNvSpPr>
          <p:nvPr>
            <p:ph type="body" idx="1"/>
          </p:nvPr>
        </p:nvSpPr>
        <p:spPr>
          <a:xfrm>
            <a:off x="909638" y="4344988"/>
            <a:ext cx="5008562" cy="4125912"/>
          </a:xfrm>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10C9B9-6276-4F6D-A6A6-00A0B29B6A88}" type="slidenum">
              <a:rPr lang="en-US"/>
              <a:pPr/>
              <a:t>10</a:t>
            </a:fld>
            <a:endParaRPr lang="en-US"/>
          </a:p>
        </p:txBody>
      </p:sp>
      <p:sp>
        <p:nvSpPr>
          <p:cNvPr id="1568770" name="Rectangle 2"/>
          <p:cNvSpPr>
            <a:spLocks noChangeArrowheads="1" noTextEdit="1"/>
          </p:cNvSpPr>
          <p:nvPr>
            <p:ph type="sldImg"/>
          </p:nvPr>
        </p:nvSpPr>
        <p:spPr>
          <a:xfrm>
            <a:off x="1095375" y="652463"/>
            <a:ext cx="4633913" cy="3475037"/>
          </a:xfrm>
          <a:ln/>
        </p:spPr>
      </p:sp>
      <p:sp>
        <p:nvSpPr>
          <p:cNvPr id="1568771" name="Rectangle 3"/>
          <p:cNvSpPr>
            <a:spLocks noGrp="1" noChangeArrowheads="1"/>
          </p:cNvSpPr>
          <p:nvPr>
            <p:ph type="body" idx="1"/>
          </p:nvPr>
        </p:nvSpPr>
        <p:spPr>
          <a:xfrm>
            <a:off x="909638" y="4344988"/>
            <a:ext cx="5008562" cy="4125912"/>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IN"/>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C256E4EE-5BE1-4CA6-886F-0A2529961C7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55702BBE-D95D-4FC9-B1F2-A196687C790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188913"/>
            <a:ext cx="2286000" cy="6421437"/>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0" y="188913"/>
            <a:ext cx="6705600" cy="642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2CA6F589-0C8D-4005-BA9C-73C7141ABC18}"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0" y="188913"/>
            <a:ext cx="9144000" cy="622300"/>
          </a:xfrm>
        </p:spPr>
        <p:txBody>
          <a:bodyPr/>
          <a:lstStyle/>
          <a:p>
            <a:r>
              <a:rPr lang="en-US" smtClean="0"/>
              <a:t>Click to edit Master title style</a:t>
            </a:r>
            <a:endParaRPr lang="en-IN"/>
          </a:p>
        </p:txBody>
      </p:sp>
      <p:sp>
        <p:nvSpPr>
          <p:cNvPr id="3" name="Chart Placeholder 2"/>
          <p:cNvSpPr>
            <a:spLocks noGrp="1"/>
          </p:cNvSpPr>
          <p:nvPr>
            <p:ph type="chart" sz="half" idx="1"/>
          </p:nvPr>
        </p:nvSpPr>
        <p:spPr>
          <a:xfrm>
            <a:off x="268288" y="1011238"/>
            <a:ext cx="4259262" cy="5599112"/>
          </a:xfrm>
        </p:spPr>
        <p:txBody>
          <a:bodyPr/>
          <a:lstStyle/>
          <a:p>
            <a:endParaRPr lang="en-IN"/>
          </a:p>
        </p:txBody>
      </p:sp>
      <p:sp>
        <p:nvSpPr>
          <p:cNvPr id="4" name="Text Placeholder 3"/>
          <p:cNvSpPr>
            <a:spLocks noGrp="1"/>
          </p:cNvSpPr>
          <p:nvPr>
            <p:ph type="body" sz="half" idx="2"/>
          </p:nvPr>
        </p:nvSpPr>
        <p:spPr>
          <a:xfrm>
            <a:off x="4679950" y="1011238"/>
            <a:ext cx="4259263" cy="5599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Footer Placeholder 4"/>
          <p:cNvSpPr>
            <a:spLocks noGrp="1"/>
          </p:cNvSpPr>
          <p:nvPr>
            <p:ph type="ftr" sz="quarter" idx="10"/>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1"/>
          </p:nvPr>
        </p:nvSpPr>
        <p:spPr>
          <a:xfrm>
            <a:off x="6553200" y="6248400"/>
            <a:ext cx="1905000" cy="457200"/>
          </a:xfrm>
        </p:spPr>
        <p:txBody>
          <a:bodyPr/>
          <a:lstStyle>
            <a:lvl1pPr>
              <a:defRPr/>
            </a:lvl1pPr>
          </a:lstStyle>
          <a:p>
            <a:fld id="{4E32EFA8-C1CE-42DB-9315-290E9872B398}"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0" y="188913"/>
            <a:ext cx="9144000" cy="622300"/>
          </a:xfrm>
        </p:spPr>
        <p:txBody>
          <a:bodyPr/>
          <a:lstStyle/>
          <a:p>
            <a:r>
              <a:rPr lang="en-US" smtClean="0"/>
              <a:t>Click to edit Master title style</a:t>
            </a:r>
            <a:endParaRPr lang="en-IN"/>
          </a:p>
        </p:txBody>
      </p:sp>
      <p:sp>
        <p:nvSpPr>
          <p:cNvPr id="3" name="ClipArt Placeholder 2"/>
          <p:cNvSpPr>
            <a:spLocks noGrp="1"/>
          </p:cNvSpPr>
          <p:nvPr>
            <p:ph type="clipArt" sz="half" idx="1"/>
          </p:nvPr>
        </p:nvSpPr>
        <p:spPr>
          <a:xfrm>
            <a:off x="268288" y="1011238"/>
            <a:ext cx="4259262" cy="5599112"/>
          </a:xfrm>
        </p:spPr>
        <p:txBody>
          <a:bodyPr/>
          <a:lstStyle/>
          <a:p>
            <a:endParaRPr lang="en-IN"/>
          </a:p>
        </p:txBody>
      </p:sp>
      <p:sp>
        <p:nvSpPr>
          <p:cNvPr id="4" name="Text Placeholder 3"/>
          <p:cNvSpPr>
            <a:spLocks noGrp="1"/>
          </p:cNvSpPr>
          <p:nvPr>
            <p:ph type="body" sz="half" idx="2"/>
          </p:nvPr>
        </p:nvSpPr>
        <p:spPr>
          <a:xfrm>
            <a:off x="4679950" y="1011238"/>
            <a:ext cx="4259263" cy="5599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Footer Placeholder 4"/>
          <p:cNvSpPr>
            <a:spLocks noGrp="1"/>
          </p:cNvSpPr>
          <p:nvPr>
            <p:ph type="ftr" sz="quarter" idx="10"/>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1"/>
          </p:nvPr>
        </p:nvSpPr>
        <p:spPr>
          <a:xfrm>
            <a:off x="6553200" y="6248400"/>
            <a:ext cx="1905000" cy="457200"/>
          </a:xfrm>
        </p:spPr>
        <p:txBody>
          <a:bodyPr/>
          <a:lstStyle>
            <a:lvl1pPr>
              <a:defRPr/>
            </a:lvl1pPr>
          </a:lstStyle>
          <a:p>
            <a:fld id="{A3631AB2-A40B-4395-8769-26D89B7DBAE7}"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88913"/>
            <a:ext cx="9144000" cy="622300"/>
          </a:xfrm>
        </p:spPr>
        <p:txBody>
          <a:bodyPr/>
          <a:lstStyle/>
          <a:p>
            <a:r>
              <a:rPr lang="en-US" smtClean="0"/>
              <a:t>Click to edit Master title style</a:t>
            </a:r>
            <a:endParaRPr lang="en-IN"/>
          </a:p>
        </p:txBody>
      </p:sp>
      <p:sp>
        <p:nvSpPr>
          <p:cNvPr id="3" name="Text Placeholder 2"/>
          <p:cNvSpPr>
            <a:spLocks noGrp="1"/>
          </p:cNvSpPr>
          <p:nvPr>
            <p:ph type="body" sz="half" idx="1"/>
          </p:nvPr>
        </p:nvSpPr>
        <p:spPr>
          <a:xfrm>
            <a:off x="268288" y="1011238"/>
            <a:ext cx="4259262" cy="5599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79950" y="1011238"/>
            <a:ext cx="4259263" cy="5599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Footer Placeholder 4"/>
          <p:cNvSpPr>
            <a:spLocks noGrp="1"/>
          </p:cNvSpPr>
          <p:nvPr>
            <p:ph type="ftr" sz="quarter" idx="10"/>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1"/>
          </p:nvPr>
        </p:nvSpPr>
        <p:spPr>
          <a:xfrm>
            <a:off x="6553200" y="6248400"/>
            <a:ext cx="1905000" cy="457200"/>
          </a:xfrm>
        </p:spPr>
        <p:txBody>
          <a:bodyPr/>
          <a:lstStyle>
            <a:lvl1pPr>
              <a:defRPr/>
            </a:lvl1pPr>
          </a:lstStyle>
          <a:p>
            <a:fld id="{D06987AA-F208-4009-8C81-56C48C402D1D}"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188913"/>
            <a:ext cx="9144000" cy="622300"/>
          </a:xfrm>
        </p:spPr>
        <p:txBody>
          <a:bodyPr/>
          <a:lstStyle/>
          <a:p>
            <a:r>
              <a:rPr lang="en-US" smtClean="0"/>
              <a:t>Click to edit Master title style</a:t>
            </a:r>
            <a:endParaRPr lang="en-IN"/>
          </a:p>
        </p:txBody>
      </p:sp>
      <p:sp>
        <p:nvSpPr>
          <p:cNvPr id="3" name="Table Placeholder 2"/>
          <p:cNvSpPr>
            <a:spLocks noGrp="1"/>
          </p:cNvSpPr>
          <p:nvPr>
            <p:ph type="tbl" idx="1"/>
          </p:nvPr>
        </p:nvSpPr>
        <p:spPr>
          <a:xfrm>
            <a:off x="268288" y="1011238"/>
            <a:ext cx="8670925" cy="5599112"/>
          </a:xfrm>
        </p:spPr>
        <p:txBody>
          <a:bodyPr/>
          <a:lstStyle/>
          <a:p>
            <a:endParaRPr lang="en-IN"/>
          </a:p>
        </p:txBody>
      </p:sp>
      <p:sp>
        <p:nvSpPr>
          <p:cNvPr id="4" name="Footer Placeholder 3"/>
          <p:cNvSpPr>
            <a:spLocks noGrp="1"/>
          </p:cNvSpPr>
          <p:nvPr>
            <p:ph type="ftr" sz="quarter" idx="10"/>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1"/>
          </p:nvPr>
        </p:nvSpPr>
        <p:spPr>
          <a:xfrm>
            <a:off x="6553200" y="6248400"/>
            <a:ext cx="1905000" cy="457200"/>
          </a:xfrm>
        </p:spPr>
        <p:txBody>
          <a:bodyPr/>
          <a:lstStyle>
            <a:lvl1pPr>
              <a:defRPr/>
            </a:lvl1pPr>
          </a:lstStyle>
          <a:p>
            <a:fld id="{2D78E031-662D-407C-BDA4-377F0F646F4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64469023-2965-45CE-94C6-3F682E166A3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867C713C-0924-4DC5-8740-341506401D2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268288" y="1011238"/>
            <a:ext cx="4259262" cy="55991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79950" y="1011238"/>
            <a:ext cx="4259263" cy="55991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F9F13BBE-3919-4F3A-967E-6AE388F2E98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23FC5C0D-5650-4C7F-BB7D-D89C5BF0019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3E0C500D-F505-4697-9223-4C4C1A5D926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DCE60E78-620F-45D5-9BB9-47F0B2821EC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92D7EA6E-31BE-43A6-9C63-99588164EE1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EADE6282-F6D9-416C-89AE-C4FA260F1FB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0" y="188913"/>
            <a:ext cx="9144000" cy="622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268288" y="1011238"/>
            <a:ext cx="8670925" cy="55991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p>
        </p:txBody>
      </p:sp>
      <p:sp>
        <p:nvSpPr>
          <p:cNvPr id="4102"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D4A4CF6D-E88C-478F-BB0F-D08AB7431B2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Lst>
  <p:hf hdr="0" ftr="0" dt="0"/>
  <p:txStyles>
    <p:titleStyle>
      <a:lvl1pPr algn="ctr" rtl="0" fontAlgn="base">
        <a:spcBef>
          <a:spcPct val="0"/>
        </a:spcBef>
        <a:spcAft>
          <a:spcPct val="0"/>
        </a:spcAft>
        <a:defRPr sz="4000">
          <a:solidFill>
            <a:srgbClr val="FF0000"/>
          </a:solidFill>
          <a:latin typeface="+mj-lt"/>
          <a:ea typeface="+mj-ea"/>
          <a:cs typeface="+mj-cs"/>
        </a:defRPr>
      </a:lvl1pPr>
      <a:lvl2pPr algn="ctr" rtl="0" fontAlgn="base">
        <a:spcBef>
          <a:spcPct val="0"/>
        </a:spcBef>
        <a:spcAft>
          <a:spcPct val="0"/>
        </a:spcAft>
        <a:defRPr sz="4000">
          <a:solidFill>
            <a:srgbClr val="FF0000"/>
          </a:solidFill>
          <a:latin typeface="Times New Roman" pitchFamily="18" charset="0"/>
        </a:defRPr>
      </a:lvl2pPr>
      <a:lvl3pPr algn="ctr" rtl="0" fontAlgn="base">
        <a:spcBef>
          <a:spcPct val="0"/>
        </a:spcBef>
        <a:spcAft>
          <a:spcPct val="0"/>
        </a:spcAft>
        <a:defRPr sz="4000">
          <a:solidFill>
            <a:srgbClr val="FF0000"/>
          </a:solidFill>
          <a:latin typeface="Times New Roman" pitchFamily="18" charset="0"/>
        </a:defRPr>
      </a:lvl3pPr>
      <a:lvl4pPr algn="ctr" rtl="0" fontAlgn="base">
        <a:spcBef>
          <a:spcPct val="0"/>
        </a:spcBef>
        <a:spcAft>
          <a:spcPct val="0"/>
        </a:spcAft>
        <a:defRPr sz="4000">
          <a:solidFill>
            <a:srgbClr val="FF0000"/>
          </a:solidFill>
          <a:latin typeface="Times New Roman" pitchFamily="18" charset="0"/>
        </a:defRPr>
      </a:lvl4pPr>
      <a:lvl5pPr algn="ctr" rtl="0" fontAlgn="base">
        <a:spcBef>
          <a:spcPct val="0"/>
        </a:spcBef>
        <a:spcAft>
          <a:spcPct val="0"/>
        </a:spcAft>
        <a:defRPr sz="4000">
          <a:solidFill>
            <a:srgbClr val="FF0000"/>
          </a:solidFill>
          <a:latin typeface="Times New Roman" pitchFamily="18" charset="0"/>
        </a:defRPr>
      </a:lvl5pPr>
      <a:lvl6pPr marL="457200" algn="ctr" rtl="0" fontAlgn="base">
        <a:spcBef>
          <a:spcPct val="0"/>
        </a:spcBef>
        <a:spcAft>
          <a:spcPct val="0"/>
        </a:spcAft>
        <a:defRPr sz="4000">
          <a:solidFill>
            <a:srgbClr val="FF0000"/>
          </a:solidFill>
          <a:latin typeface="Times New Roman" pitchFamily="18" charset="0"/>
        </a:defRPr>
      </a:lvl6pPr>
      <a:lvl7pPr marL="914400" algn="ctr" rtl="0" fontAlgn="base">
        <a:spcBef>
          <a:spcPct val="0"/>
        </a:spcBef>
        <a:spcAft>
          <a:spcPct val="0"/>
        </a:spcAft>
        <a:defRPr sz="4000">
          <a:solidFill>
            <a:srgbClr val="FF0000"/>
          </a:solidFill>
          <a:latin typeface="Times New Roman" pitchFamily="18" charset="0"/>
        </a:defRPr>
      </a:lvl7pPr>
      <a:lvl8pPr marL="1371600" algn="ctr" rtl="0" fontAlgn="base">
        <a:spcBef>
          <a:spcPct val="0"/>
        </a:spcBef>
        <a:spcAft>
          <a:spcPct val="0"/>
        </a:spcAft>
        <a:defRPr sz="4000">
          <a:solidFill>
            <a:srgbClr val="FF0000"/>
          </a:solidFill>
          <a:latin typeface="Times New Roman" pitchFamily="18" charset="0"/>
        </a:defRPr>
      </a:lvl8pPr>
      <a:lvl9pPr marL="1828800" algn="ctr" rtl="0" fontAlgn="base">
        <a:spcBef>
          <a:spcPct val="0"/>
        </a:spcBef>
        <a:spcAft>
          <a:spcPct val="0"/>
        </a:spcAft>
        <a:defRPr sz="4000">
          <a:solidFill>
            <a:srgbClr val="FF0000"/>
          </a:solidFill>
          <a:latin typeface="Times New Roman" pitchFamily="18" charset="0"/>
        </a:defRPr>
      </a:lvl9pPr>
    </p:titleStyle>
    <p:bodyStyle>
      <a:lvl1pPr marL="236538" indent="-236538" algn="l" rtl="0" fontAlgn="base">
        <a:spcBef>
          <a:spcPct val="20000"/>
        </a:spcBef>
        <a:spcAft>
          <a:spcPct val="0"/>
        </a:spcAft>
        <a:buClr>
          <a:schemeClr val="accent2"/>
        </a:buClr>
        <a:buFont typeface="Wingdings" pitchFamily="2" charset="2"/>
        <a:buChar char="§"/>
        <a:defRPr sz="2400">
          <a:solidFill>
            <a:schemeClr val="tx1"/>
          </a:solidFill>
          <a:latin typeface="+mn-lt"/>
          <a:ea typeface="+mn-ea"/>
          <a:cs typeface="+mn-cs"/>
        </a:defRPr>
      </a:lvl1pPr>
      <a:lvl2pPr marL="568325" indent="-217488" algn="l" rtl="0" fontAlgn="base">
        <a:spcBef>
          <a:spcPct val="20000"/>
        </a:spcBef>
        <a:spcAft>
          <a:spcPct val="0"/>
        </a:spcAft>
        <a:buClr>
          <a:schemeClr val="accent2"/>
        </a:buClr>
        <a:buChar char="•"/>
        <a:defRPr sz="2000">
          <a:solidFill>
            <a:schemeClr val="tx1"/>
          </a:solidFill>
          <a:latin typeface="+mn-lt"/>
        </a:defRPr>
      </a:lvl2pPr>
      <a:lvl3pPr marL="903288" indent="-220663" algn="l" rtl="0" fontAlgn="base">
        <a:spcBef>
          <a:spcPct val="20000"/>
        </a:spcBef>
        <a:spcAft>
          <a:spcPct val="0"/>
        </a:spcAft>
        <a:buClr>
          <a:schemeClr val="accent2"/>
        </a:buClr>
        <a:buChar char="•"/>
        <a:defRPr sz="2400">
          <a:solidFill>
            <a:schemeClr val="tx1"/>
          </a:solidFill>
          <a:latin typeface="+mn-lt"/>
        </a:defRPr>
      </a:lvl3pPr>
      <a:lvl4pPr marL="1252538" indent="-234950" algn="l" rtl="0" fontAlgn="base">
        <a:spcBef>
          <a:spcPct val="20000"/>
        </a:spcBef>
        <a:spcAft>
          <a:spcPct val="0"/>
        </a:spcAft>
        <a:buClr>
          <a:schemeClr val="accent2"/>
        </a:buClr>
        <a:buChar char="–"/>
        <a:defRPr sz="2000">
          <a:solidFill>
            <a:schemeClr val="tx1"/>
          </a:solidFill>
          <a:latin typeface="+mn-lt"/>
        </a:defRPr>
      </a:lvl4pPr>
      <a:lvl5pPr marL="1608138" indent="-241300" algn="l" rtl="0" fontAlgn="base">
        <a:spcBef>
          <a:spcPct val="20000"/>
        </a:spcBef>
        <a:spcAft>
          <a:spcPct val="0"/>
        </a:spcAft>
        <a:buClr>
          <a:schemeClr val="accent2"/>
        </a:buClr>
        <a:buChar char="•"/>
        <a:defRPr sz="2000">
          <a:solidFill>
            <a:schemeClr val="tx1"/>
          </a:solidFill>
          <a:latin typeface="+mn-lt"/>
        </a:defRPr>
      </a:lvl5pPr>
      <a:lvl6pPr marL="2065338" indent="-241300" algn="l" rtl="0" fontAlgn="base">
        <a:spcBef>
          <a:spcPct val="20000"/>
        </a:spcBef>
        <a:spcAft>
          <a:spcPct val="0"/>
        </a:spcAft>
        <a:buClr>
          <a:schemeClr val="accent2"/>
        </a:buClr>
        <a:buChar char="•"/>
        <a:defRPr sz="2000">
          <a:solidFill>
            <a:schemeClr val="tx1"/>
          </a:solidFill>
          <a:latin typeface="+mn-lt"/>
        </a:defRPr>
      </a:lvl6pPr>
      <a:lvl7pPr marL="2522538" indent="-241300" algn="l" rtl="0" fontAlgn="base">
        <a:spcBef>
          <a:spcPct val="20000"/>
        </a:spcBef>
        <a:spcAft>
          <a:spcPct val="0"/>
        </a:spcAft>
        <a:buClr>
          <a:schemeClr val="accent2"/>
        </a:buClr>
        <a:buChar char="•"/>
        <a:defRPr sz="2000">
          <a:solidFill>
            <a:schemeClr val="tx1"/>
          </a:solidFill>
          <a:latin typeface="+mn-lt"/>
        </a:defRPr>
      </a:lvl7pPr>
      <a:lvl8pPr marL="2979738" indent="-241300" algn="l" rtl="0" fontAlgn="base">
        <a:spcBef>
          <a:spcPct val="20000"/>
        </a:spcBef>
        <a:spcAft>
          <a:spcPct val="0"/>
        </a:spcAft>
        <a:buClr>
          <a:schemeClr val="accent2"/>
        </a:buClr>
        <a:buChar char="•"/>
        <a:defRPr sz="2000">
          <a:solidFill>
            <a:schemeClr val="tx1"/>
          </a:solidFill>
          <a:latin typeface="+mn-lt"/>
        </a:defRPr>
      </a:lvl8pPr>
      <a:lvl9pPr marL="3436938" indent="-241300" algn="l" rtl="0" fontAlgn="base">
        <a:spcBef>
          <a:spcPct val="20000"/>
        </a:spcBef>
        <a:spcAft>
          <a:spcPct val="0"/>
        </a:spcAft>
        <a:buClr>
          <a:schemeClr val="accent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wmf"/><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slides/_rels/slide11.xml.rels><?xml version="1.0" encoding="UTF-8" standalone="yes"?>
<Relationships xmlns="http://schemas.openxmlformats.org/package/2006/relationships"><Relationship Id="rId3" Type="http://schemas.openxmlformats.org/officeDocument/2006/relationships/hyperlink" Target="http://www.bluetooth.or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20EA75D2-0D38-4449-9088-F8E7E9C435FA}" type="slidenum">
              <a:rPr lang="en-US"/>
              <a:pPr/>
              <a:t>1</a:t>
            </a:fld>
            <a:endParaRPr lang="en-US"/>
          </a:p>
        </p:txBody>
      </p:sp>
      <p:sp>
        <p:nvSpPr>
          <p:cNvPr id="819202" name="Rectangle 2"/>
          <p:cNvSpPr>
            <a:spLocks noGrp="1" noChangeArrowheads="1"/>
          </p:cNvSpPr>
          <p:nvPr>
            <p:ph type="title"/>
          </p:nvPr>
        </p:nvSpPr>
        <p:spPr>
          <a:xfrm>
            <a:off x="0" y="196850"/>
            <a:ext cx="9144000" cy="547688"/>
          </a:xfrm>
        </p:spPr>
        <p:txBody>
          <a:bodyPr/>
          <a:lstStyle/>
          <a:p>
            <a:r>
              <a:rPr lang="en-US"/>
              <a:t>Characteristics of wireless LANs</a:t>
            </a:r>
          </a:p>
        </p:txBody>
      </p:sp>
      <p:sp>
        <p:nvSpPr>
          <p:cNvPr id="819203" name="Rectangle 3"/>
          <p:cNvSpPr>
            <a:spLocks noGrp="1" noChangeArrowheads="1"/>
          </p:cNvSpPr>
          <p:nvPr>
            <p:ph type="body" idx="1"/>
          </p:nvPr>
        </p:nvSpPr>
        <p:spPr>
          <a:xfrm>
            <a:off x="171450" y="863600"/>
            <a:ext cx="8801100" cy="5791200"/>
          </a:xfrm>
        </p:spPr>
        <p:txBody>
          <a:bodyPr/>
          <a:lstStyle/>
          <a:p>
            <a:pPr marL="228600" indent="-228600">
              <a:lnSpc>
                <a:spcPct val="90000"/>
              </a:lnSpc>
            </a:pPr>
            <a:r>
              <a:rPr lang="en-US"/>
              <a:t>Advantages</a:t>
            </a:r>
          </a:p>
          <a:p>
            <a:pPr marL="571500" lvl="1" indent="-228600">
              <a:lnSpc>
                <a:spcPct val="90000"/>
              </a:lnSpc>
            </a:pPr>
            <a:r>
              <a:rPr lang="en-US" b="1"/>
              <a:t>Flexibility</a:t>
            </a:r>
            <a:r>
              <a:rPr lang="en-US"/>
              <a:t>: very flexible within the reception area </a:t>
            </a:r>
          </a:p>
          <a:p>
            <a:pPr marL="571500" lvl="1" indent="-228600">
              <a:lnSpc>
                <a:spcPct val="90000"/>
              </a:lnSpc>
            </a:pPr>
            <a:r>
              <a:rPr lang="en-US" b="1"/>
              <a:t>Planning</a:t>
            </a:r>
            <a:r>
              <a:rPr lang="en-US"/>
              <a:t>: Ad-hoc networks without previous planning possible</a:t>
            </a:r>
          </a:p>
          <a:p>
            <a:pPr marL="571500" lvl="1" indent="-228600">
              <a:lnSpc>
                <a:spcPct val="90000"/>
              </a:lnSpc>
            </a:pPr>
            <a:r>
              <a:rPr lang="en-US" b="1"/>
              <a:t>Design</a:t>
            </a:r>
            <a:r>
              <a:rPr lang="en-US"/>
              <a:t>: (almost) no wiring difficulties (e.g. historic buildings, firewalls)</a:t>
            </a:r>
          </a:p>
          <a:p>
            <a:pPr marL="571500" lvl="1" indent="-228600">
              <a:lnSpc>
                <a:spcPct val="90000"/>
              </a:lnSpc>
            </a:pPr>
            <a:r>
              <a:rPr lang="en-US" b="1"/>
              <a:t>Robustness</a:t>
            </a:r>
            <a:r>
              <a:rPr lang="en-US"/>
              <a:t>: more robust against disasters like, e.g., earthquakes, fire  or users pulling a plug</a:t>
            </a:r>
          </a:p>
          <a:p>
            <a:pPr marL="571500" lvl="1" indent="-228600">
              <a:lnSpc>
                <a:spcPct val="90000"/>
              </a:lnSpc>
            </a:pPr>
            <a:r>
              <a:rPr lang="en-US" b="1"/>
              <a:t>Cost</a:t>
            </a:r>
            <a:r>
              <a:rPr lang="en-US"/>
              <a:t>: Adding additional users to a wireless network will not increase the cost.</a:t>
            </a:r>
          </a:p>
          <a:p>
            <a:pPr marL="228600" indent="-228600">
              <a:lnSpc>
                <a:spcPct val="90000"/>
              </a:lnSpc>
            </a:pPr>
            <a:r>
              <a:rPr lang="en-US"/>
              <a:t>Disadvantages</a:t>
            </a:r>
          </a:p>
          <a:p>
            <a:pPr marL="571500" lvl="1" indent="-228600">
              <a:lnSpc>
                <a:spcPct val="90000"/>
              </a:lnSpc>
            </a:pPr>
            <a:r>
              <a:rPr lang="en-US" b="1"/>
              <a:t>Quality of service</a:t>
            </a:r>
            <a:r>
              <a:rPr lang="en-US"/>
              <a:t>: typically very low bandwidth compared to wired networks (1-10 Mbit/s)</a:t>
            </a:r>
          </a:p>
          <a:p>
            <a:pPr marL="571500" lvl="1" indent="-228600">
              <a:lnSpc>
                <a:spcPct val="90000"/>
              </a:lnSpc>
            </a:pPr>
            <a:r>
              <a:rPr lang="en-US" b="1"/>
              <a:t>Proprietary solutions</a:t>
            </a:r>
            <a:r>
              <a:rPr lang="en-US"/>
              <a:t>: many proprietary solutions, especially for higher bit-rates, standards take time (e.g. IEEE 802.11). Now, 802.11g is a popular solution.</a:t>
            </a:r>
          </a:p>
          <a:p>
            <a:pPr marL="571500" lvl="1" indent="-228600">
              <a:lnSpc>
                <a:spcPct val="90000"/>
              </a:lnSpc>
            </a:pPr>
            <a:r>
              <a:rPr lang="en-US" b="1"/>
              <a:t>Restrictions</a:t>
            </a:r>
            <a:r>
              <a:rPr lang="en-US"/>
              <a:t>: products have to follow many national restrictions if working wireless, it takes long time to establish global solutions like, e.g., IMT-2000</a:t>
            </a:r>
          </a:p>
          <a:p>
            <a:pPr marL="571500" lvl="1" indent="-228600">
              <a:lnSpc>
                <a:spcPct val="90000"/>
              </a:lnSpc>
            </a:pPr>
            <a:r>
              <a:rPr lang="en-US" b="1"/>
              <a:t>Safety and security</a:t>
            </a:r>
            <a:r>
              <a:rPr lang="en-US"/>
              <a:t>: Precautions have to be taken to prevent safety hazards. Secrecy and integrity must be assured.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lide Number Placeholder 4"/>
          <p:cNvSpPr>
            <a:spLocks noGrp="1"/>
          </p:cNvSpPr>
          <p:nvPr>
            <p:ph type="sldNum" sz="quarter" idx="11"/>
          </p:nvPr>
        </p:nvSpPr>
        <p:spPr/>
        <p:txBody>
          <a:bodyPr/>
          <a:lstStyle/>
          <a:p>
            <a:fld id="{ECC4CD6C-5A3F-4936-9133-8DE1E6BBD16B}" type="slidenum">
              <a:rPr lang="en-US"/>
              <a:pPr/>
              <a:t>10</a:t>
            </a:fld>
            <a:endParaRPr lang="en-US"/>
          </a:p>
        </p:txBody>
      </p:sp>
      <p:sp>
        <p:nvSpPr>
          <p:cNvPr id="1567746" name="Rectangle 2"/>
          <p:cNvSpPr>
            <a:spLocks noGrp="1" noChangeArrowheads="1"/>
          </p:cNvSpPr>
          <p:nvPr>
            <p:ph type="title"/>
          </p:nvPr>
        </p:nvSpPr>
        <p:spPr/>
        <p:txBody>
          <a:bodyPr/>
          <a:lstStyle/>
          <a:p>
            <a:r>
              <a:rPr lang="en-US"/>
              <a:t>Bluetooth</a:t>
            </a:r>
          </a:p>
        </p:txBody>
      </p:sp>
      <p:sp>
        <p:nvSpPr>
          <p:cNvPr id="1567747" name="Rectangle 3"/>
          <p:cNvSpPr>
            <a:spLocks noGrp="1" noChangeArrowheads="1"/>
          </p:cNvSpPr>
          <p:nvPr>
            <p:ph type="body" idx="1"/>
          </p:nvPr>
        </p:nvSpPr>
        <p:spPr>
          <a:xfrm>
            <a:off x="268288" y="1054100"/>
            <a:ext cx="8642350" cy="2827338"/>
          </a:xfrm>
        </p:spPr>
        <p:txBody>
          <a:bodyPr/>
          <a:lstStyle/>
          <a:p>
            <a:pPr marL="228600" indent="-228600">
              <a:lnSpc>
                <a:spcPct val="90000"/>
              </a:lnSpc>
            </a:pPr>
            <a:r>
              <a:rPr lang="en-US"/>
              <a:t>Idea</a:t>
            </a:r>
          </a:p>
          <a:p>
            <a:pPr marL="571500" lvl="1" indent="-228600">
              <a:lnSpc>
                <a:spcPct val="90000"/>
              </a:lnSpc>
            </a:pPr>
            <a:r>
              <a:rPr lang="en-US"/>
              <a:t>The need to interconnect computer and peripherals, handheld devices, PDAs, cell phones – replacement of IrDA led to the emergence of personal area networks (PANs)</a:t>
            </a:r>
          </a:p>
          <a:p>
            <a:pPr marL="571500" lvl="1" indent="-228600">
              <a:lnSpc>
                <a:spcPct val="90000"/>
              </a:lnSpc>
            </a:pPr>
            <a:r>
              <a:rPr lang="en-US"/>
              <a:t>Universal radio interface for ad-hoc wireless connectivity</a:t>
            </a:r>
          </a:p>
          <a:p>
            <a:pPr marL="571500" lvl="1" indent="-228600">
              <a:lnSpc>
                <a:spcPct val="90000"/>
              </a:lnSpc>
            </a:pPr>
            <a:r>
              <a:rPr lang="en-US"/>
              <a:t>Embedded in other devices, goal: $5/device (2005: $40 bluetooth headset)</a:t>
            </a:r>
          </a:p>
          <a:p>
            <a:pPr marL="571500" lvl="1" indent="-228600">
              <a:lnSpc>
                <a:spcPct val="90000"/>
              </a:lnSpc>
            </a:pPr>
            <a:r>
              <a:rPr lang="en-US"/>
              <a:t>Short range (10 m), low power consumption, license-free 2.45 GHz ISM</a:t>
            </a:r>
          </a:p>
          <a:p>
            <a:pPr marL="571500" lvl="1" indent="-228600">
              <a:lnSpc>
                <a:spcPct val="90000"/>
              </a:lnSpc>
            </a:pPr>
            <a:r>
              <a:rPr lang="en-US"/>
              <a:t>Voice and data transmission, approx. 1 Mbit/s gross data rate</a:t>
            </a:r>
          </a:p>
        </p:txBody>
      </p:sp>
      <p:grpSp>
        <p:nvGrpSpPr>
          <p:cNvPr id="1567748" name="Group 4"/>
          <p:cNvGrpSpPr>
            <a:grpSpLocks/>
          </p:cNvGrpSpPr>
          <p:nvPr/>
        </p:nvGrpSpPr>
        <p:grpSpPr bwMode="auto">
          <a:xfrm>
            <a:off x="6543675" y="4352925"/>
            <a:ext cx="666750" cy="669925"/>
            <a:chOff x="4720" y="2581"/>
            <a:chExt cx="420" cy="422"/>
          </a:xfrm>
        </p:grpSpPr>
        <p:grpSp>
          <p:nvGrpSpPr>
            <p:cNvPr id="1567749" name="Group 5"/>
            <p:cNvGrpSpPr>
              <a:grpSpLocks/>
            </p:cNvGrpSpPr>
            <p:nvPr/>
          </p:nvGrpSpPr>
          <p:grpSpPr bwMode="auto">
            <a:xfrm flipH="1">
              <a:off x="5048" y="2757"/>
              <a:ext cx="92" cy="246"/>
              <a:chOff x="1635" y="1833"/>
              <a:chExt cx="92" cy="246"/>
            </a:xfrm>
          </p:grpSpPr>
          <p:grpSp>
            <p:nvGrpSpPr>
              <p:cNvPr id="1567750" name="Group 6"/>
              <p:cNvGrpSpPr>
                <a:grpSpLocks/>
              </p:cNvGrpSpPr>
              <p:nvPr/>
            </p:nvGrpSpPr>
            <p:grpSpPr bwMode="auto">
              <a:xfrm>
                <a:off x="1636" y="1918"/>
                <a:ext cx="91" cy="161"/>
                <a:chOff x="1636" y="1918"/>
                <a:chExt cx="91" cy="161"/>
              </a:xfrm>
            </p:grpSpPr>
            <p:grpSp>
              <p:nvGrpSpPr>
                <p:cNvPr id="1567751" name="Group 7"/>
                <p:cNvGrpSpPr>
                  <a:grpSpLocks/>
                </p:cNvGrpSpPr>
                <p:nvPr/>
              </p:nvGrpSpPr>
              <p:grpSpPr bwMode="auto">
                <a:xfrm>
                  <a:off x="1636" y="1922"/>
                  <a:ext cx="59" cy="156"/>
                  <a:chOff x="1636" y="1922"/>
                  <a:chExt cx="59" cy="156"/>
                </a:xfrm>
              </p:grpSpPr>
              <p:sp>
                <p:nvSpPr>
                  <p:cNvPr id="1567752" name="Line 8"/>
                  <p:cNvSpPr>
                    <a:spLocks noChangeShapeType="1"/>
                  </p:cNvSpPr>
                  <p:nvPr/>
                </p:nvSpPr>
                <p:spPr bwMode="auto">
                  <a:xfrm>
                    <a:off x="1660" y="1922"/>
                    <a:ext cx="21" cy="1"/>
                  </a:xfrm>
                  <a:prstGeom prst="line">
                    <a:avLst/>
                  </a:prstGeom>
                  <a:noFill/>
                  <a:ln w="4763">
                    <a:solidFill>
                      <a:schemeClr val="tx1"/>
                    </a:solidFill>
                    <a:round/>
                    <a:headEnd/>
                    <a:tailEnd/>
                  </a:ln>
                </p:spPr>
                <p:txBody>
                  <a:bodyPr/>
                  <a:lstStyle/>
                  <a:p>
                    <a:endParaRPr lang="en-IN"/>
                  </a:p>
                </p:txBody>
              </p:sp>
              <p:sp>
                <p:nvSpPr>
                  <p:cNvPr id="1567753" name="Line 9"/>
                  <p:cNvSpPr>
                    <a:spLocks noChangeShapeType="1"/>
                  </p:cNvSpPr>
                  <p:nvPr/>
                </p:nvSpPr>
                <p:spPr bwMode="auto">
                  <a:xfrm flipV="1">
                    <a:off x="1653" y="1923"/>
                    <a:ext cx="27" cy="33"/>
                  </a:xfrm>
                  <a:prstGeom prst="line">
                    <a:avLst/>
                  </a:prstGeom>
                  <a:noFill/>
                  <a:ln w="4763">
                    <a:solidFill>
                      <a:schemeClr val="tx1"/>
                    </a:solidFill>
                    <a:round/>
                    <a:headEnd/>
                    <a:tailEnd/>
                  </a:ln>
                </p:spPr>
                <p:txBody>
                  <a:bodyPr/>
                  <a:lstStyle/>
                  <a:p>
                    <a:endParaRPr lang="en-IN"/>
                  </a:p>
                </p:txBody>
              </p:sp>
              <p:sp>
                <p:nvSpPr>
                  <p:cNvPr id="1567754" name="Line 10"/>
                  <p:cNvSpPr>
                    <a:spLocks noChangeShapeType="1"/>
                  </p:cNvSpPr>
                  <p:nvPr/>
                </p:nvSpPr>
                <p:spPr bwMode="auto">
                  <a:xfrm>
                    <a:off x="1653" y="1956"/>
                    <a:ext cx="37" cy="70"/>
                  </a:xfrm>
                  <a:prstGeom prst="line">
                    <a:avLst/>
                  </a:prstGeom>
                  <a:noFill/>
                  <a:ln w="4763">
                    <a:solidFill>
                      <a:schemeClr val="tx1"/>
                    </a:solidFill>
                    <a:round/>
                    <a:headEnd/>
                    <a:tailEnd/>
                  </a:ln>
                </p:spPr>
                <p:txBody>
                  <a:bodyPr/>
                  <a:lstStyle/>
                  <a:p>
                    <a:endParaRPr lang="en-IN"/>
                  </a:p>
                </p:txBody>
              </p:sp>
              <p:sp>
                <p:nvSpPr>
                  <p:cNvPr id="1567755" name="Line 11"/>
                  <p:cNvSpPr>
                    <a:spLocks noChangeShapeType="1"/>
                  </p:cNvSpPr>
                  <p:nvPr/>
                </p:nvSpPr>
                <p:spPr bwMode="auto">
                  <a:xfrm flipV="1">
                    <a:off x="1636" y="2024"/>
                    <a:ext cx="53" cy="53"/>
                  </a:xfrm>
                  <a:prstGeom prst="line">
                    <a:avLst/>
                  </a:prstGeom>
                  <a:noFill/>
                  <a:ln w="4763">
                    <a:solidFill>
                      <a:schemeClr val="tx1"/>
                    </a:solidFill>
                    <a:round/>
                    <a:headEnd/>
                    <a:tailEnd/>
                  </a:ln>
                </p:spPr>
                <p:txBody>
                  <a:bodyPr/>
                  <a:lstStyle/>
                  <a:p>
                    <a:endParaRPr lang="en-IN"/>
                  </a:p>
                </p:txBody>
              </p:sp>
              <p:sp>
                <p:nvSpPr>
                  <p:cNvPr id="1567756" name="Line 12"/>
                  <p:cNvSpPr>
                    <a:spLocks noChangeShapeType="1"/>
                  </p:cNvSpPr>
                  <p:nvPr/>
                </p:nvSpPr>
                <p:spPr bwMode="auto">
                  <a:xfrm>
                    <a:off x="1644" y="2025"/>
                    <a:ext cx="51" cy="53"/>
                  </a:xfrm>
                  <a:prstGeom prst="line">
                    <a:avLst/>
                  </a:prstGeom>
                  <a:noFill/>
                  <a:ln w="4763">
                    <a:solidFill>
                      <a:schemeClr val="tx1"/>
                    </a:solidFill>
                    <a:round/>
                    <a:headEnd/>
                    <a:tailEnd/>
                  </a:ln>
                </p:spPr>
                <p:txBody>
                  <a:bodyPr/>
                  <a:lstStyle/>
                  <a:p>
                    <a:endParaRPr lang="en-IN"/>
                  </a:p>
                </p:txBody>
              </p:sp>
              <p:sp>
                <p:nvSpPr>
                  <p:cNvPr id="1567757" name="Line 13"/>
                  <p:cNvSpPr>
                    <a:spLocks noChangeShapeType="1"/>
                  </p:cNvSpPr>
                  <p:nvPr/>
                </p:nvSpPr>
                <p:spPr bwMode="auto">
                  <a:xfrm flipV="1">
                    <a:off x="1643" y="1956"/>
                    <a:ext cx="41" cy="69"/>
                  </a:xfrm>
                  <a:prstGeom prst="line">
                    <a:avLst/>
                  </a:prstGeom>
                  <a:noFill/>
                  <a:ln w="4763">
                    <a:solidFill>
                      <a:schemeClr val="tx1"/>
                    </a:solidFill>
                    <a:round/>
                    <a:headEnd/>
                    <a:tailEnd/>
                  </a:ln>
                </p:spPr>
                <p:txBody>
                  <a:bodyPr/>
                  <a:lstStyle/>
                  <a:p>
                    <a:endParaRPr lang="en-IN"/>
                  </a:p>
                </p:txBody>
              </p:sp>
              <p:sp>
                <p:nvSpPr>
                  <p:cNvPr id="1567758" name="Line 14"/>
                  <p:cNvSpPr>
                    <a:spLocks noChangeShapeType="1"/>
                  </p:cNvSpPr>
                  <p:nvPr/>
                </p:nvSpPr>
                <p:spPr bwMode="auto">
                  <a:xfrm>
                    <a:off x="1660" y="1922"/>
                    <a:ext cx="24" cy="36"/>
                  </a:xfrm>
                  <a:prstGeom prst="line">
                    <a:avLst/>
                  </a:prstGeom>
                  <a:noFill/>
                  <a:ln w="4763">
                    <a:solidFill>
                      <a:schemeClr val="tx1"/>
                    </a:solidFill>
                    <a:round/>
                    <a:headEnd/>
                    <a:tailEnd/>
                  </a:ln>
                </p:spPr>
                <p:txBody>
                  <a:bodyPr/>
                  <a:lstStyle/>
                  <a:p>
                    <a:endParaRPr lang="en-IN"/>
                  </a:p>
                </p:txBody>
              </p:sp>
            </p:grpSp>
            <p:sp>
              <p:nvSpPr>
                <p:cNvPr id="1567759" name="Line 15"/>
                <p:cNvSpPr>
                  <a:spLocks noChangeShapeType="1"/>
                </p:cNvSpPr>
                <p:nvPr/>
              </p:nvSpPr>
              <p:spPr bwMode="auto">
                <a:xfrm flipV="1">
                  <a:off x="1693" y="2014"/>
                  <a:ext cx="22" cy="65"/>
                </a:xfrm>
                <a:prstGeom prst="line">
                  <a:avLst/>
                </a:prstGeom>
                <a:noFill/>
                <a:ln w="4763">
                  <a:solidFill>
                    <a:schemeClr val="tx1"/>
                  </a:solidFill>
                  <a:round/>
                  <a:headEnd/>
                  <a:tailEnd/>
                </a:ln>
              </p:spPr>
              <p:txBody>
                <a:bodyPr/>
                <a:lstStyle/>
                <a:p>
                  <a:endParaRPr lang="en-IN"/>
                </a:p>
              </p:txBody>
            </p:sp>
            <p:sp>
              <p:nvSpPr>
                <p:cNvPr id="1567760" name="Line 16"/>
                <p:cNvSpPr>
                  <a:spLocks noChangeShapeType="1"/>
                </p:cNvSpPr>
                <p:nvPr/>
              </p:nvSpPr>
              <p:spPr bwMode="auto">
                <a:xfrm>
                  <a:off x="1685" y="1957"/>
                  <a:ext cx="30" cy="58"/>
                </a:xfrm>
                <a:prstGeom prst="line">
                  <a:avLst/>
                </a:prstGeom>
                <a:noFill/>
                <a:ln w="4763">
                  <a:solidFill>
                    <a:schemeClr val="tx1"/>
                  </a:solidFill>
                  <a:round/>
                  <a:headEnd/>
                  <a:tailEnd/>
                </a:ln>
              </p:spPr>
              <p:txBody>
                <a:bodyPr/>
                <a:lstStyle/>
                <a:p>
                  <a:endParaRPr lang="en-IN"/>
                </a:p>
              </p:txBody>
            </p:sp>
            <p:sp>
              <p:nvSpPr>
                <p:cNvPr id="1567761" name="Line 17"/>
                <p:cNvSpPr>
                  <a:spLocks noChangeShapeType="1"/>
                </p:cNvSpPr>
                <p:nvPr/>
              </p:nvSpPr>
              <p:spPr bwMode="auto">
                <a:xfrm flipV="1">
                  <a:off x="1685" y="1918"/>
                  <a:ext cx="7" cy="40"/>
                </a:xfrm>
                <a:prstGeom prst="line">
                  <a:avLst/>
                </a:prstGeom>
                <a:noFill/>
                <a:ln w="4763">
                  <a:solidFill>
                    <a:schemeClr val="tx1"/>
                  </a:solidFill>
                  <a:round/>
                  <a:headEnd/>
                  <a:tailEnd/>
                </a:ln>
              </p:spPr>
              <p:txBody>
                <a:bodyPr/>
                <a:lstStyle/>
                <a:p>
                  <a:endParaRPr lang="en-IN"/>
                </a:p>
              </p:txBody>
            </p:sp>
            <p:sp>
              <p:nvSpPr>
                <p:cNvPr id="1567762" name="Line 18"/>
                <p:cNvSpPr>
                  <a:spLocks noChangeShapeType="1"/>
                </p:cNvSpPr>
                <p:nvPr/>
              </p:nvSpPr>
              <p:spPr bwMode="auto">
                <a:xfrm flipV="1">
                  <a:off x="1682" y="1918"/>
                  <a:ext cx="12" cy="5"/>
                </a:xfrm>
                <a:prstGeom prst="line">
                  <a:avLst/>
                </a:prstGeom>
                <a:noFill/>
                <a:ln w="4763">
                  <a:solidFill>
                    <a:schemeClr val="tx1"/>
                  </a:solidFill>
                  <a:round/>
                  <a:headEnd/>
                  <a:tailEnd/>
                </a:ln>
              </p:spPr>
              <p:txBody>
                <a:bodyPr/>
                <a:lstStyle/>
                <a:p>
                  <a:endParaRPr lang="en-IN"/>
                </a:p>
              </p:txBody>
            </p:sp>
            <p:sp>
              <p:nvSpPr>
                <p:cNvPr id="1567763" name="Line 19"/>
                <p:cNvSpPr>
                  <a:spLocks noChangeShapeType="1"/>
                </p:cNvSpPr>
                <p:nvPr/>
              </p:nvSpPr>
              <p:spPr bwMode="auto">
                <a:xfrm>
                  <a:off x="1682" y="1922"/>
                  <a:ext cx="19" cy="28"/>
                </a:xfrm>
                <a:prstGeom prst="line">
                  <a:avLst/>
                </a:prstGeom>
                <a:noFill/>
                <a:ln w="4763">
                  <a:solidFill>
                    <a:schemeClr val="tx1"/>
                  </a:solidFill>
                  <a:round/>
                  <a:headEnd/>
                  <a:tailEnd/>
                </a:ln>
              </p:spPr>
              <p:txBody>
                <a:bodyPr/>
                <a:lstStyle/>
                <a:p>
                  <a:endParaRPr lang="en-IN"/>
                </a:p>
              </p:txBody>
            </p:sp>
            <p:sp>
              <p:nvSpPr>
                <p:cNvPr id="1567764" name="Line 20"/>
                <p:cNvSpPr>
                  <a:spLocks noChangeShapeType="1"/>
                </p:cNvSpPr>
                <p:nvPr/>
              </p:nvSpPr>
              <p:spPr bwMode="auto">
                <a:xfrm flipV="1">
                  <a:off x="1691" y="1951"/>
                  <a:ext cx="8" cy="74"/>
                </a:xfrm>
                <a:prstGeom prst="line">
                  <a:avLst/>
                </a:prstGeom>
                <a:noFill/>
                <a:ln w="4763">
                  <a:solidFill>
                    <a:schemeClr val="tx1"/>
                  </a:solidFill>
                  <a:round/>
                  <a:headEnd/>
                  <a:tailEnd/>
                </a:ln>
              </p:spPr>
              <p:txBody>
                <a:bodyPr/>
                <a:lstStyle/>
                <a:p>
                  <a:endParaRPr lang="en-IN"/>
                </a:p>
              </p:txBody>
            </p:sp>
            <p:sp>
              <p:nvSpPr>
                <p:cNvPr id="1567765" name="Line 21"/>
                <p:cNvSpPr>
                  <a:spLocks noChangeShapeType="1"/>
                </p:cNvSpPr>
                <p:nvPr/>
              </p:nvSpPr>
              <p:spPr bwMode="auto">
                <a:xfrm>
                  <a:off x="1691" y="2024"/>
                  <a:ext cx="36" cy="34"/>
                </a:xfrm>
                <a:prstGeom prst="line">
                  <a:avLst/>
                </a:prstGeom>
                <a:noFill/>
                <a:ln w="4763">
                  <a:solidFill>
                    <a:schemeClr val="tx1"/>
                  </a:solidFill>
                  <a:round/>
                  <a:headEnd/>
                  <a:tailEnd/>
                </a:ln>
              </p:spPr>
              <p:txBody>
                <a:bodyPr/>
                <a:lstStyle/>
                <a:p>
                  <a:endParaRPr lang="en-IN"/>
                </a:p>
              </p:txBody>
            </p:sp>
          </p:grpSp>
          <p:grpSp>
            <p:nvGrpSpPr>
              <p:cNvPr id="1567766" name="Group 22"/>
              <p:cNvGrpSpPr>
                <a:grpSpLocks/>
              </p:cNvGrpSpPr>
              <p:nvPr/>
            </p:nvGrpSpPr>
            <p:grpSpPr bwMode="auto">
              <a:xfrm>
                <a:off x="1635" y="1841"/>
                <a:ext cx="90" cy="236"/>
                <a:chOff x="1635" y="1841"/>
                <a:chExt cx="90" cy="236"/>
              </a:xfrm>
            </p:grpSpPr>
            <p:sp>
              <p:nvSpPr>
                <p:cNvPr id="1567767" name="Line 23"/>
                <p:cNvSpPr>
                  <a:spLocks noChangeShapeType="1"/>
                </p:cNvSpPr>
                <p:nvPr/>
              </p:nvSpPr>
              <p:spPr bwMode="auto">
                <a:xfrm flipV="1">
                  <a:off x="1635" y="1841"/>
                  <a:ext cx="35" cy="234"/>
                </a:xfrm>
                <a:prstGeom prst="line">
                  <a:avLst/>
                </a:prstGeom>
                <a:noFill/>
                <a:ln w="12700">
                  <a:solidFill>
                    <a:schemeClr val="tx1"/>
                  </a:solidFill>
                  <a:round/>
                  <a:headEnd/>
                  <a:tailEnd/>
                </a:ln>
              </p:spPr>
              <p:txBody>
                <a:bodyPr/>
                <a:lstStyle/>
                <a:p>
                  <a:endParaRPr lang="en-IN"/>
                </a:p>
              </p:txBody>
            </p:sp>
            <p:sp>
              <p:nvSpPr>
                <p:cNvPr id="1567768" name="Line 24"/>
                <p:cNvSpPr>
                  <a:spLocks noChangeShapeType="1"/>
                </p:cNvSpPr>
                <p:nvPr/>
              </p:nvSpPr>
              <p:spPr bwMode="auto">
                <a:xfrm>
                  <a:off x="1671" y="1847"/>
                  <a:ext cx="22" cy="230"/>
                </a:xfrm>
                <a:prstGeom prst="line">
                  <a:avLst/>
                </a:prstGeom>
                <a:noFill/>
                <a:ln w="12700">
                  <a:solidFill>
                    <a:schemeClr val="tx1"/>
                  </a:solidFill>
                  <a:round/>
                  <a:headEnd/>
                  <a:tailEnd/>
                </a:ln>
              </p:spPr>
              <p:txBody>
                <a:bodyPr/>
                <a:lstStyle/>
                <a:p>
                  <a:endParaRPr lang="en-IN"/>
                </a:p>
              </p:txBody>
            </p:sp>
            <p:sp>
              <p:nvSpPr>
                <p:cNvPr id="1567769" name="Line 25"/>
                <p:cNvSpPr>
                  <a:spLocks noChangeShapeType="1"/>
                </p:cNvSpPr>
                <p:nvPr/>
              </p:nvSpPr>
              <p:spPr bwMode="auto">
                <a:xfrm flipV="1">
                  <a:off x="1694" y="2057"/>
                  <a:ext cx="31" cy="19"/>
                </a:xfrm>
                <a:prstGeom prst="line">
                  <a:avLst/>
                </a:prstGeom>
                <a:noFill/>
                <a:ln w="12700">
                  <a:solidFill>
                    <a:schemeClr val="tx1"/>
                  </a:solidFill>
                  <a:round/>
                  <a:headEnd/>
                  <a:tailEnd/>
                </a:ln>
              </p:spPr>
              <p:txBody>
                <a:bodyPr/>
                <a:lstStyle/>
                <a:p>
                  <a:endParaRPr lang="en-IN"/>
                </a:p>
              </p:txBody>
            </p:sp>
            <p:sp>
              <p:nvSpPr>
                <p:cNvPr id="1567770" name="Line 26"/>
                <p:cNvSpPr>
                  <a:spLocks noChangeShapeType="1"/>
                </p:cNvSpPr>
                <p:nvPr/>
              </p:nvSpPr>
              <p:spPr bwMode="auto">
                <a:xfrm>
                  <a:off x="1676" y="1846"/>
                  <a:ext cx="48" cy="213"/>
                </a:xfrm>
                <a:prstGeom prst="line">
                  <a:avLst/>
                </a:prstGeom>
                <a:noFill/>
                <a:ln w="12700">
                  <a:solidFill>
                    <a:schemeClr val="tx1"/>
                  </a:solidFill>
                  <a:round/>
                  <a:headEnd/>
                  <a:tailEnd/>
                </a:ln>
              </p:spPr>
              <p:txBody>
                <a:bodyPr/>
                <a:lstStyle/>
                <a:p>
                  <a:endParaRPr lang="en-IN"/>
                </a:p>
              </p:txBody>
            </p:sp>
            <p:sp>
              <p:nvSpPr>
                <p:cNvPr id="1567771" name="Line 27"/>
                <p:cNvSpPr>
                  <a:spLocks noChangeShapeType="1"/>
                </p:cNvSpPr>
                <p:nvPr/>
              </p:nvSpPr>
              <p:spPr bwMode="auto">
                <a:xfrm>
                  <a:off x="1636" y="2075"/>
                  <a:ext cx="59" cy="1"/>
                </a:xfrm>
                <a:prstGeom prst="line">
                  <a:avLst/>
                </a:prstGeom>
                <a:noFill/>
                <a:ln w="12700">
                  <a:solidFill>
                    <a:schemeClr val="tx1"/>
                  </a:solidFill>
                  <a:round/>
                  <a:headEnd/>
                  <a:tailEnd/>
                </a:ln>
              </p:spPr>
              <p:txBody>
                <a:bodyPr/>
                <a:lstStyle/>
                <a:p>
                  <a:endParaRPr lang="en-IN"/>
                </a:p>
              </p:txBody>
            </p:sp>
          </p:grpSp>
          <p:sp>
            <p:nvSpPr>
              <p:cNvPr id="1567772" name="Oval 28"/>
              <p:cNvSpPr>
                <a:spLocks noChangeArrowheads="1"/>
              </p:cNvSpPr>
              <p:nvPr/>
            </p:nvSpPr>
            <p:spPr bwMode="auto">
              <a:xfrm>
                <a:off x="1662" y="1833"/>
                <a:ext cx="25" cy="28"/>
              </a:xfrm>
              <a:prstGeom prst="ellipse">
                <a:avLst/>
              </a:prstGeom>
              <a:solidFill>
                <a:srgbClr val="FFFF00"/>
              </a:solidFill>
              <a:ln w="9525">
                <a:solidFill>
                  <a:schemeClr val="tx1"/>
                </a:solidFill>
                <a:round/>
                <a:headEnd/>
                <a:tailEnd/>
              </a:ln>
            </p:spPr>
            <p:txBody>
              <a:bodyPr/>
              <a:lstStyle/>
              <a:p>
                <a:endParaRPr lang="en-IN"/>
              </a:p>
            </p:txBody>
          </p:sp>
        </p:grpSp>
        <p:grpSp>
          <p:nvGrpSpPr>
            <p:cNvPr id="1567773" name="Group 29"/>
            <p:cNvGrpSpPr>
              <a:grpSpLocks/>
            </p:cNvGrpSpPr>
            <p:nvPr/>
          </p:nvGrpSpPr>
          <p:grpSpPr bwMode="auto">
            <a:xfrm>
              <a:off x="4720" y="2581"/>
              <a:ext cx="364" cy="349"/>
              <a:chOff x="2736" y="3024"/>
              <a:chExt cx="364" cy="349"/>
            </a:xfrm>
          </p:grpSpPr>
          <p:sp>
            <p:nvSpPr>
              <p:cNvPr id="1567774" name="Arc 30"/>
              <p:cNvSpPr>
                <a:spLocks/>
              </p:cNvSpPr>
              <p:nvPr/>
            </p:nvSpPr>
            <p:spPr bwMode="auto">
              <a:xfrm flipH="1">
                <a:off x="2736" y="3024"/>
                <a:ext cx="109" cy="349"/>
              </a:xfrm>
              <a:custGeom>
                <a:avLst/>
                <a:gdLst>
                  <a:gd name="G0" fmla="+- 0 0 0"/>
                  <a:gd name="G1" fmla="+- 21166 0 0"/>
                  <a:gd name="G2" fmla="+- 21600 0 0"/>
                  <a:gd name="T0" fmla="*/ 4308 w 21600"/>
                  <a:gd name="T1" fmla="*/ 0 h 41996"/>
                  <a:gd name="T2" fmla="*/ 5717 w 21600"/>
                  <a:gd name="T3" fmla="*/ 41996 h 41996"/>
                  <a:gd name="T4" fmla="*/ 0 w 21600"/>
                  <a:gd name="T5" fmla="*/ 21166 h 41996"/>
                </a:gdLst>
                <a:ahLst/>
                <a:cxnLst>
                  <a:cxn ang="0">
                    <a:pos x="T0" y="T1"/>
                  </a:cxn>
                  <a:cxn ang="0">
                    <a:pos x="T2" y="T3"/>
                  </a:cxn>
                  <a:cxn ang="0">
                    <a:pos x="T4" y="T5"/>
                  </a:cxn>
                </a:cxnLst>
                <a:rect l="0" t="0" r="r" b="b"/>
                <a:pathLst>
                  <a:path w="21600" h="41996" fill="none" extrusionOk="0">
                    <a:moveTo>
                      <a:pt x="4308" y="-1"/>
                    </a:moveTo>
                    <a:cubicBezTo>
                      <a:pt x="14370" y="2048"/>
                      <a:pt x="21600" y="10897"/>
                      <a:pt x="21600" y="21166"/>
                    </a:cubicBezTo>
                    <a:cubicBezTo>
                      <a:pt x="21600" y="30893"/>
                      <a:pt x="15097" y="39421"/>
                      <a:pt x="5716" y="41995"/>
                    </a:cubicBezTo>
                  </a:path>
                  <a:path w="21600" h="41996" stroke="0" extrusionOk="0">
                    <a:moveTo>
                      <a:pt x="4308" y="-1"/>
                    </a:moveTo>
                    <a:cubicBezTo>
                      <a:pt x="14370" y="2048"/>
                      <a:pt x="21600" y="10897"/>
                      <a:pt x="21600" y="21166"/>
                    </a:cubicBezTo>
                    <a:cubicBezTo>
                      <a:pt x="21600" y="30893"/>
                      <a:pt x="15097" y="39421"/>
                      <a:pt x="5716" y="41995"/>
                    </a:cubicBezTo>
                    <a:lnTo>
                      <a:pt x="0" y="21166"/>
                    </a:lnTo>
                    <a:close/>
                  </a:path>
                </a:pathLst>
              </a:custGeom>
              <a:noFill/>
              <a:ln w="4763">
                <a:solidFill>
                  <a:srgbClr val="FF0000"/>
                </a:solidFill>
                <a:round/>
                <a:headEnd/>
                <a:tailEnd/>
              </a:ln>
            </p:spPr>
            <p:txBody>
              <a:bodyPr/>
              <a:lstStyle/>
              <a:p>
                <a:endParaRPr lang="en-IN"/>
              </a:p>
            </p:txBody>
          </p:sp>
          <p:sp>
            <p:nvSpPr>
              <p:cNvPr id="1567775" name="Arc 31"/>
              <p:cNvSpPr>
                <a:spLocks/>
              </p:cNvSpPr>
              <p:nvPr/>
            </p:nvSpPr>
            <p:spPr bwMode="auto">
              <a:xfrm flipH="1">
                <a:off x="2782" y="3047"/>
                <a:ext cx="94" cy="300"/>
              </a:xfrm>
              <a:custGeom>
                <a:avLst/>
                <a:gdLst>
                  <a:gd name="G0" fmla="+- 0 0 0"/>
                  <a:gd name="G1" fmla="+- 21164 0 0"/>
                  <a:gd name="G2" fmla="+- 21600 0 0"/>
                  <a:gd name="T0" fmla="*/ 4320 w 21600"/>
                  <a:gd name="T1" fmla="*/ 0 h 41987"/>
                  <a:gd name="T2" fmla="*/ 5742 w 21600"/>
                  <a:gd name="T3" fmla="*/ 41987 h 41987"/>
                  <a:gd name="T4" fmla="*/ 0 w 21600"/>
                  <a:gd name="T5" fmla="*/ 21164 h 41987"/>
                </a:gdLst>
                <a:ahLst/>
                <a:cxnLst>
                  <a:cxn ang="0">
                    <a:pos x="T0" y="T1"/>
                  </a:cxn>
                  <a:cxn ang="0">
                    <a:pos x="T2" y="T3"/>
                  </a:cxn>
                  <a:cxn ang="0">
                    <a:pos x="T4" y="T5"/>
                  </a:cxn>
                </a:cxnLst>
                <a:rect l="0" t="0" r="r" b="b"/>
                <a:pathLst>
                  <a:path w="21600" h="41987" fill="none" extrusionOk="0">
                    <a:moveTo>
                      <a:pt x="4319" y="0"/>
                    </a:moveTo>
                    <a:cubicBezTo>
                      <a:pt x="14376" y="2053"/>
                      <a:pt x="21600" y="10899"/>
                      <a:pt x="21600" y="21164"/>
                    </a:cubicBezTo>
                    <a:cubicBezTo>
                      <a:pt x="21600" y="30881"/>
                      <a:pt x="15110" y="39403"/>
                      <a:pt x="5741" y="41986"/>
                    </a:cubicBezTo>
                  </a:path>
                  <a:path w="21600" h="41987" stroke="0" extrusionOk="0">
                    <a:moveTo>
                      <a:pt x="4319" y="0"/>
                    </a:moveTo>
                    <a:cubicBezTo>
                      <a:pt x="14376" y="2053"/>
                      <a:pt x="21600" y="10899"/>
                      <a:pt x="21600" y="21164"/>
                    </a:cubicBezTo>
                    <a:cubicBezTo>
                      <a:pt x="21600" y="30881"/>
                      <a:pt x="15110" y="39403"/>
                      <a:pt x="5741" y="41986"/>
                    </a:cubicBezTo>
                    <a:lnTo>
                      <a:pt x="0" y="21164"/>
                    </a:lnTo>
                    <a:close/>
                  </a:path>
                </a:pathLst>
              </a:custGeom>
              <a:noFill/>
              <a:ln w="4763">
                <a:solidFill>
                  <a:srgbClr val="FF0000"/>
                </a:solidFill>
                <a:round/>
                <a:headEnd/>
                <a:tailEnd/>
              </a:ln>
            </p:spPr>
            <p:txBody>
              <a:bodyPr/>
              <a:lstStyle/>
              <a:p>
                <a:endParaRPr lang="en-IN"/>
              </a:p>
            </p:txBody>
          </p:sp>
          <p:sp>
            <p:nvSpPr>
              <p:cNvPr id="1567776" name="Arc 32"/>
              <p:cNvSpPr>
                <a:spLocks/>
              </p:cNvSpPr>
              <p:nvPr/>
            </p:nvSpPr>
            <p:spPr bwMode="auto">
              <a:xfrm flipH="1">
                <a:off x="2825" y="3072"/>
                <a:ext cx="88" cy="253"/>
              </a:xfrm>
              <a:custGeom>
                <a:avLst/>
                <a:gdLst>
                  <a:gd name="G0" fmla="+- 0 0 0"/>
                  <a:gd name="G1" fmla="+- 21198 0 0"/>
                  <a:gd name="G2" fmla="+- 21600 0 0"/>
                  <a:gd name="T0" fmla="*/ 4150 w 21600"/>
                  <a:gd name="T1" fmla="*/ 0 h 42045"/>
                  <a:gd name="T2" fmla="*/ 5654 w 21600"/>
                  <a:gd name="T3" fmla="*/ 42045 h 42045"/>
                  <a:gd name="T4" fmla="*/ 0 w 21600"/>
                  <a:gd name="T5" fmla="*/ 21198 h 42045"/>
                </a:gdLst>
                <a:ahLst/>
                <a:cxnLst>
                  <a:cxn ang="0">
                    <a:pos x="T0" y="T1"/>
                  </a:cxn>
                  <a:cxn ang="0">
                    <a:pos x="T2" y="T3"/>
                  </a:cxn>
                  <a:cxn ang="0">
                    <a:pos x="T4" y="T5"/>
                  </a:cxn>
                </a:cxnLst>
                <a:rect l="0" t="0" r="r" b="b"/>
                <a:pathLst>
                  <a:path w="21600" h="42045" fill="none" extrusionOk="0">
                    <a:moveTo>
                      <a:pt x="4149" y="0"/>
                    </a:moveTo>
                    <a:cubicBezTo>
                      <a:pt x="14286" y="1984"/>
                      <a:pt x="21600" y="10868"/>
                      <a:pt x="21600" y="21198"/>
                    </a:cubicBezTo>
                    <a:cubicBezTo>
                      <a:pt x="21600" y="30949"/>
                      <a:pt x="15065" y="39492"/>
                      <a:pt x="5653" y="42044"/>
                    </a:cubicBezTo>
                  </a:path>
                  <a:path w="21600" h="42045" stroke="0" extrusionOk="0">
                    <a:moveTo>
                      <a:pt x="4149" y="0"/>
                    </a:moveTo>
                    <a:cubicBezTo>
                      <a:pt x="14286" y="1984"/>
                      <a:pt x="21600" y="10868"/>
                      <a:pt x="21600" y="21198"/>
                    </a:cubicBezTo>
                    <a:cubicBezTo>
                      <a:pt x="21600" y="30949"/>
                      <a:pt x="15065" y="39492"/>
                      <a:pt x="5653" y="42044"/>
                    </a:cubicBezTo>
                    <a:lnTo>
                      <a:pt x="0" y="21198"/>
                    </a:lnTo>
                    <a:close/>
                  </a:path>
                </a:pathLst>
              </a:custGeom>
              <a:noFill/>
              <a:ln w="4763">
                <a:solidFill>
                  <a:srgbClr val="FF0000"/>
                </a:solidFill>
                <a:round/>
                <a:headEnd/>
                <a:tailEnd/>
              </a:ln>
            </p:spPr>
            <p:txBody>
              <a:bodyPr/>
              <a:lstStyle/>
              <a:p>
                <a:endParaRPr lang="en-IN"/>
              </a:p>
            </p:txBody>
          </p:sp>
          <p:grpSp>
            <p:nvGrpSpPr>
              <p:cNvPr id="1567777" name="Group 33"/>
              <p:cNvGrpSpPr>
                <a:grpSpLocks/>
              </p:cNvGrpSpPr>
              <p:nvPr/>
            </p:nvGrpSpPr>
            <p:grpSpPr bwMode="auto">
              <a:xfrm flipH="1">
                <a:off x="2865" y="3089"/>
                <a:ext cx="150" cy="232"/>
                <a:chOff x="1782" y="1750"/>
                <a:chExt cx="150" cy="232"/>
              </a:xfrm>
            </p:grpSpPr>
            <p:sp>
              <p:nvSpPr>
                <p:cNvPr id="1567778" name="Arc 34"/>
                <p:cNvSpPr>
                  <a:spLocks/>
                </p:cNvSpPr>
                <p:nvPr/>
              </p:nvSpPr>
              <p:spPr bwMode="auto">
                <a:xfrm>
                  <a:off x="1840" y="1750"/>
                  <a:ext cx="92" cy="232"/>
                </a:xfrm>
                <a:custGeom>
                  <a:avLst/>
                  <a:gdLst>
                    <a:gd name="G0" fmla="+- 0 0 0"/>
                    <a:gd name="G1" fmla="+- 21185 0 0"/>
                    <a:gd name="G2" fmla="+- 21600 0 0"/>
                    <a:gd name="T0" fmla="*/ 4216 w 21600"/>
                    <a:gd name="T1" fmla="*/ 0 h 42051"/>
                    <a:gd name="T2" fmla="*/ 5584 w 21600"/>
                    <a:gd name="T3" fmla="*/ 42051 h 42051"/>
                    <a:gd name="T4" fmla="*/ 0 w 21600"/>
                    <a:gd name="T5" fmla="*/ 21185 h 42051"/>
                  </a:gdLst>
                  <a:ahLst/>
                  <a:cxnLst>
                    <a:cxn ang="0">
                      <a:pos x="T0" y="T1"/>
                    </a:cxn>
                    <a:cxn ang="0">
                      <a:pos x="T2" y="T3"/>
                    </a:cxn>
                    <a:cxn ang="0">
                      <a:pos x="T4" y="T5"/>
                    </a:cxn>
                  </a:cxnLst>
                  <a:rect l="0" t="0" r="r" b="b"/>
                  <a:pathLst>
                    <a:path w="21600" h="42051" fill="none" extrusionOk="0">
                      <a:moveTo>
                        <a:pt x="4215" y="0"/>
                      </a:moveTo>
                      <a:cubicBezTo>
                        <a:pt x="14321" y="2011"/>
                        <a:pt x="21600" y="10880"/>
                        <a:pt x="21600" y="21185"/>
                      </a:cubicBezTo>
                      <a:cubicBezTo>
                        <a:pt x="21600" y="30963"/>
                        <a:pt x="15030" y="39522"/>
                        <a:pt x="5583" y="42050"/>
                      </a:cubicBezTo>
                    </a:path>
                    <a:path w="21600" h="42051" stroke="0" extrusionOk="0">
                      <a:moveTo>
                        <a:pt x="4215" y="0"/>
                      </a:moveTo>
                      <a:cubicBezTo>
                        <a:pt x="14321" y="2011"/>
                        <a:pt x="21600" y="10880"/>
                        <a:pt x="21600" y="21185"/>
                      </a:cubicBezTo>
                      <a:cubicBezTo>
                        <a:pt x="21600" y="30963"/>
                        <a:pt x="15030" y="39522"/>
                        <a:pt x="5583" y="42050"/>
                      </a:cubicBezTo>
                      <a:lnTo>
                        <a:pt x="0" y="21185"/>
                      </a:lnTo>
                      <a:close/>
                    </a:path>
                  </a:pathLst>
                </a:custGeom>
                <a:noFill/>
                <a:ln w="4763">
                  <a:solidFill>
                    <a:srgbClr val="FF0000"/>
                  </a:solidFill>
                  <a:round/>
                  <a:headEnd/>
                  <a:tailEnd/>
                </a:ln>
              </p:spPr>
              <p:txBody>
                <a:bodyPr/>
                <a:lstStyle/>
                <a:p>
                  <a:endParaRPr lang="en-IN"/>
                </a:p>
              </p:txBody>
            </p:sp>
            <p:sp>
              <p:nvSpPr>
                <p:cNvPr id="1567779" name="Arc 35"/>
                <p:cNvSpPr>
                  <a:spLocks/>
                </p:cNvSpPr>
                <p:nvPr/>
              </p:nvSpPr>
              <p:spPr bwMode="auto">
                <a:xfrm>
                  <a:off x="1814" y="1766"/>
                  <a:ext cx="79" cy="199"/>
                </a:xfrm>
                <a:custGeom>
                  <a:avLst/>
                  <a:gdLst>
                    <a:gd name="G0" fmla="+- 0 0 0"/>
                    <a:gd name="G1" fmla="+- 21214 0 0"/>
                    <a:gd name="G2" fmla="+- 21600 0 0"/>
                    <a:gd name="T0" fmla="*/ 4068 w 21600"/>
                    <a:gd name="T1" fmla="*/ 0 h 42128"/>
                    <a:gd name="T2" fmla="*/ 5401 w 21600"/>
                    <a:gd name="T3" fmla="*/ 42128 h 42128"/>
                    <a:gd name="T4" fmla="*/ 0 w 21600"/>
                    <a:gd name="T5" fmla="*/ 21214 h 42128"/>
                  </a:gdLst>
                  <a:ahLst/>
                  <a:cxnLst>
                    <a:cxn ang="0">
                      <a:pos x="T0" y="T1"/>
                    </a:cxn>
                    <a:cxn ang="0">
                      <a:pos x="T2" y="T3"/>
                    </a:cxn>
                    <a:cxn ang="0">
                      <a:pos x="T4" y="T5"/>
                    </a:cxn>
                  </a:cxnLst>
                  <a:rect l="0" t="0" r="r" b="b"/>
                  <a:pathLst>
                    <a:path w="21600" h="42128" fill="none" extrusionOk="0">
                      <a:moveTo>
                        <a:pt x="4067" y="0"/>
                      </a:moveTo>
                      <a:cubicBezTo>
                        <a:pt x="14243" y="1951"/>
                        <a:pt x="21600" y="10853"/>
                        <a:pt x="21600" y="21214"/>
                      </a:cubicBezTo>
                      <a:cubicBezTo>
                        <a:pt x="21600" y="31063"/>
                        <a:pt x="14937" y="39665"/>
                        <a:pt x="5400" y="42127"/>
                      </a:cubicBezTo>
                    </a:path>
                    <a:path w="21600" h="42128" stroke="0" extrusionOk="0">
                      <a:moveTo>
                        <a:pt x="4067" y="0"/>
                      </a:moveTo>
                      <a:cubicBezTo>
                        <a:pt x="14243" y="1951"/>
                        <a:pt x="21600" y="10853"/>
                        <a:pt x="21600" y="21214"/>
                      </a:cubicBezTo>
                      <a:cubicBezTo>
                        <a:pt x="21600" y="31063"/>
                        <a:pt x="14937" y="39665"/>
                        <a:pt x="5400" y="42127"/>
                      </a:cubicBezTo>
                      <a:lnTo>
                        <a:pt x="0" y="21214"/>
                      </a:lnTo>
                      <a:close/>
                    </a:path>
                  </a:pathLst>
                </a:custGeom>
                <a:noFill/>
                <a:ln w="4763">
                  <a:solidFill>
                    <a:srgbClr val="FF0000"/>
                  </a:solidFill>
                  <a:round/>
                  <a:headEnd/>
                  <a:tailEnd/>
                </a:ln>
              </p:spPr>
              <p:txBody>
                <a:bodyPr/>
                <a:lstStyle/>
                <a:p>
                  <a:endParaRPr lang="en-IN"/>
                </a:p>
              </p:txBody>
            </p:sp>
            <p:sp>
              <p:nvSpPr>
                <p:cNvPr id="1567780" name="Arc 36"/>
                <p:cNvSpPr>
                  <a:spLocks/>
                </p:cNvSpPr>
                <p:nvPr/>
              </p:nvSpPr>
              <p:spPr bwMode="auto">
                <a:xfrm>
                  <a:off x="1782" y="1783"/>
                  <a:ext cx="74" cy="168"/>
                </a:xfrm>
                <a:custGeom>
                  <a:avLst/>
                  <a:gdLst>
                    <a:gd name="G0" fmla="+- 0 0 0"/>
                    <a:gd name="G1" fmla="+- 21165 0 0"/>
                    <a:gd name="G2" fmla="+- 21600 0 0"/>
                    <a:gd name="T0" fmla="*/ 4315 w 21600"/>
                    <a:gd name="T1" fmla="*/ 0 h 41974"/>
                    <a:gd name="T2" fmla="*/ 5791 w 21600"/>
                    <a:gd name="T3" fmla="*/ 41974 h 41974"/>
                    <a:gd name="T4" fmla="*/ 0 w 21600"/>
                    <a:gd name="T5" fmla="*/ 21165 h 41974"/>
                  </a:gdLst>
                  <a:ahLst/>
                  <a:cxnLst>
                    <a:cxn ang="0">
                      <a:pos x="T0" y="T1"/>
                    </a:cxn>
                    <a:cxn ang="0">
                      <a:pos x="T2" y="T3"/>
                    </a:cxn>
                    <a:cxn ang="0">
                      <a:pos x="T4" y="T5"/>
                    </a:cxn>
                  </a:cxnLst>
                  <a:rect l="0" t="0" r="r" b="b"/>
                  <a:pathLst>
                    <a:path w="21600" h="41974" fill="none" extrusionOk="0">
                      <a:moveTo>
                        <a:pt x="4314" y="0"/>
                      </a:moveTo>
                      <a:cubicBezTo>
                        <a:pt x="14374" y="2051"/>
                        <a:pt x="21600" y="10898"/>
                        <a:pt x="21600" y="21165"/>
                      </a:cubicBezTo>
                      <a:cubicBezTo>
                        <a:pt x="21600" y="30864"/>
                        <a:pt x="15135" y="39373"/>
                        <a:pt x="5791" y="41974"/>
                      </a:cubicBezTo>
                    </a:path>
                    <a:path w="21600" h="41974" stroke="0" extrusionOk="0">
                      <a:moveTo>
                        <a:pt x="4314" y="0"/>
                      </a:moveTo>
                      <a:cubicBezTo>
                        <a:pt x="14374" y="2051"/>
                        <a:pt x="21600" y="10898"/>
                        <a:pt x="21600" y="21165"/>
                      </a:cubicBezTo>
                      <a:cubicBezTo>
                        <a:pt x="21600" y="30864"/>
                        <a:pt x="15135" y="39373"/>
                        <a:pt x="5791" y="41974"/>
                      </a:cubicBezTo>
                      <a:lnTo>
                        <a:pt x="0" y="21165"/>
                      </a:lnTo>
                      <a:close/>
                    </a:path>
                  </a:pathLst>
                </a:custGeom>
                <a:noFill/>
                <a:ln w="4763">
                  <a:solidFill>
                    <a:srgbClr val="FF0000"/>
                  </a:solidFill>
                  <a:round/>
                  <a:headEnd/>
                  <a:tailEnd/>
                </a:ln>
              </p:spPr>
              <p:txBody>
                <a:bodyPr/>
                <a:lstStyle/>
                <a:p>
                  <a:endParaRPr lang="en-IN"/>
                </a:p>
              </p:txBody>
            </p:sp>
          </p:grpSp>
          <p:sp>
            <p:nvSpPr>
              <p:cNvPr id="1567781" name="Arc 37"/>
              <p:cNvSpPr>
                <a:spLocks/>
              </p:cNvSpPr>
              <p:nvPr/>
            </p:nvSpPr>
            <p:spPr bwMode="auto">
              <a:xfrm flipH="1">
                <a:off x="2973" y="3136"/>
                <a:ext cx="67" cy="147"/>
              </a:xfrm>
              <a:custGeom>
                <a:avLst/>
                <a:gdLst>
                  <a:gd name="G0" fmla="+- 0 0 0"/>
                  <a:gd name="G1" fmla="+- 21248 0 0"/>
                  <a:gd name="G2" fmla="+- 21600 0 0"/>
                  <a:gd name="T0" fmla="*/ 3886 w 21600"/>
                  <a:gd name="T1" fmla="*/ 0 h 42217"/>
                  <a:gd name="T2" fmla="*/ 5183 w 21600"/>
                  <a:gd name="T3" fmla="*/ 42217 h 42217"/>
                  <a:gd name="T4" fmla="*/ 0 w 21600"/>
                  <a:gd name="T5" fmla="*/ 21248 h 42217"/>
                </a:gdLst>
                <a:ahLst/>
                <a:cxnLst>
                  <a:cxn ang="0">
                    <a:pos x="T0" y="T1"/>
                  </a:cxn>
                  <a:cxn ang="0">
                    <a:pos x="T2" y="T3"/>
                  </a:cxn>
                  <a:cxn ang="0">
                    <a:pos x="T4" y="T5"/>
                  </a:cxn>
                </a:cxnLst>
                <a:rect l="0" t="0" r="r" b="b"/>
                <a:pathLst>
                  <a:path w="21600" h="42217" fill="none" extrusionOk="0">
                    <a:moveTo>
                      <a:pt x="3885" y="0"/>
                    </a:moveTo>
                    <a:cubicBezTo>
                      <a:pt x="14146" y="1876"/>
                      <a:pt x="21600" y="10817"/>
                      <a:pt x="21600" y="21248"/>
                    </a:cubicBezTo>
                    <a:cubicBezTo>
                      <a:pt x="21600" y="31180"/>
                      <a:pt x="14825" y="39833"/>
                      <a:pt x="5182" y="42216"/>
                    </a:cubicBezTo>
                  </a:path>
                  <a:path w="21600" h="42217" stroke="0" extrusionOk="0">
                    <a:moveTo>
                      <a:pt x="3885" y="0"/>
                    </a:moveTo>
                    <a:cubicBezTo>
                      <a:pt x="14146" y="1876"/>
                      <a:pt x="21600" y="10817"/>
                      <a:pt x="21600" y="21248"/>
                    </a:cubicBezTo>
                    <a:cubicBezTo>
                      <a:pt x="21600" y="31180"/>
                      <a:pt x="14825" y="39833"/>
                      <a:pt x="5182" y="42216"/>
                    </a:cubicBezTo>
                    <a:lnTo>
                      <a:pt x="0" y="21248"/>
                    </a:lnTo>
                    <a:close/>
                  </a:path>
                </a:pathLst>
              </a:custGeom>
              <a:noFill/>
              <a:ln w="4763">
                <a:solidFill>
                  <a:srgbClr val="FF0000"/>
                </a:solidFill>
                <a:round/>
                <a:headEnd/>
                <a:tailEnd/>
              </a:ln>
            </p:spPr>
            <p:txBody>
              <a:bodyPr/>
              <a:lstStyle/>
              <a:p>
                <a:endParaRPr lang="en-IN"/>
              </a:p>
            </p:txBody>
          </p:sp>
          <p:sp>
            <p:nvSpPr>
              <p:cNvPr id="1567782" name="Arc 38"/>
              <p:cNvSpPr>
                <a:spLocks/>
              </p:cNvSpPr>
              <p:nvPr/>
            </p:nvSpPr>
            <p:spPr bwMode="auto">
              <a:xfrm flipH="1">
                <a:off x="3010" y="3147"/>
                <a:ext cx="58" cy="126"/>
              </a:xfrm>
              <a:custGeom>
                <a:avLst/>
                <a:gdLst>
                  <a:gd name="G0" fmla="+- 0 0 0"/>
                  <a:gd name="G1" fmla="+- 21221 0 0"/>
                  <a:gd name="G2" fmla="+- 21600 0 0"/>
                  <a:gd name="T0" fmla="*/ 4028 w 21600"/>
                  <a:gd name="T1" fmla="*/ 0 h 42160"/>
                  <a:gd name="T2" fmla="*/ 5304 w 21600"/>
                  <a:gd name="T3" fmla="*/ 42160 h 42160"/>
                  <a:gd name="T4" fmla="*/ 0 w 21600"/>
                  <a:gd name="T5" fmla="*/ 21221 h 42160"/>
                </a:gdLst>
                <a:ahLst/>
                <a:cxnLst>
                  <a:cxn ang="0">
                    <a:pos x="T0" y="T1"/>
                  </a:cxn>
                  <a:cxn ang="0">
                    <a:pos x="T2" y="T3"/>
                  </a:cxn>
                  <a:cxn ang="0">
                    <a:pos x="T4" y="T5"/>
                  </a:cxn>
                </a:cxnLst>
                <a:rect l="0" t="0" r="r" b="b"/>
                <a:pathLst>
                  <a:path w="21600" h="42160" fill="none" extrusionOk="0">
                    <a:moveTo>
                      <a:pt x="4028" y="-1"/>
                    </a:moveTo>
                    <a:cubicBezTo>
                      <a:pt x="14222" y="1934"/>
                      <a:pt x="21600" y="10844"/>
                      <a:pt x="21600" y="21221"/>
                    </a:cubicBezTo>
                    <a:cubicBezTo>
                      <a:pt x="21600" y="31107"/>
                      <a:pt x="14887" y="39732"/>
                      <a:pt x="5303" y="42159"/>
                    </a:cubicBezTo>
                  </a:path>
                  <a:path w="21600" h="42160" stroke="0" extrusionOk="0">
                    <a:moveTo>
                      <a:pt x="4028" y="-1"/>
                    </a:moveTo>
                    <a:cubicBezTo>
                      <a:pt x="14222" y="1934"/>
                      <a:pt x="21600" y="10844"/>
                      <a:pt x="21600" y="21221"/>
                    </a:cubicBezTo>
                    <a:cubicBezTo>
                      <a:pt x="21600" y="31107"/>
                      <a:pt x="14887" y="39732"/>
                      <a:pt x="5303" y="42159"/>
                    </a:cubicBezTo>
                    <a:lnTo>
                      <a:pt x="0" y="21221"/>
                    </a:lnTo>
                    <a:close/>
                  </a:path>
                </a:pathLst>
              </a:custGeom>
              <a:noFill/>
              <a:ln w="4763">
                <a:solidFill>
                  <a:srgbClr val="FF0000"/>
                </a:solidFill>
                <a:round/>
                <a:headEnd/>
                <a:tailEnd/>
              </a:ln>
            </p:spPr>
            <p:txBody>
              <a:bodyPr/>
              <a:lstStyle/>
              <a:p>
                <a:endParaRPr lang="en-IN"/>
              </a:p>
            </p:txBody>
          </p:sp>
          <p:sp>
            <p:nvSpPr>
              <p:cNvPr id="1567783" name="Arc 39"/>
              <p:cNvSpPr>
                <a:spLocks/>
              </p:cNvSpPr>
              <p:nvPr/>
            </p:nvSpPr>
            <p:spPr bwMode="auto">
              <a:xfrm flipH="1">
                <a:off x="3041" y="3163"/>
                <a:ext cx="50" cy="98"/>
              </a:xfrm>
              <a:custGeom>
                <a:avLst/>
                <a:gdLst>
                  <a:gd name="G0" fmla="+- 0 0 0"/>
                  <a:gd name="G1" fmla="+- 21180 0 0"/>
                  <a:gd name="G2" fmla="+- 21600 0 0"/>
                  <a:gd name="T0" fmla="*/ 4237 w 21600"/>
                  <a:gd name="T1" fmla="*/ 0 h 42030"/>
                  <a:gd name="T2" fmla="*/ 5643 w 21600"/>
                  <a:gd name="T3" fmla="*/ 42030 h 42030"/>
                  <a:gd name="T4" fmla="*/ 0 w 21600"/>
                  <a:gd name="T5" fmla="*/ 21180 h 42030"/>
                </a:gdLst>
                <a:ahLst/>
                <a:cxnLst>
                  <a:cxn ang="0">
                    <a:pos x="T0" y="T1"/>
                  </a:cxn>
                  <a:cxn ang="0">
                    <a:pos x="T2" y="T3"/>
                  </a:cxn>
                  <a:cxn ang="0">
                    <a:pos x="T4" y="T5"/>
                  </a:cxn>
                </a:cxnLst>
                <a:rect l="0" t="0" r="r" b="b"/>
                <a:pathLst>
                  <a:path w="21600" h="42030" fill="none" extrusionOk="0">
                    <a:moveTo>
                      <a:pt x="4237" y="-1"/>
                    </a:moveTo>
                    <a:cubicBezTo>
                      <a:pt x="14332" y="2019"/>
                      <a:pt x="21600" y="10884"/>
                      <a:pt x="21600" y="21180"/>
                    </a:cubicBezTo>
                    <a:cubicBezTo>
                      <a:pt x="21600" y="30936"/>
                      <a:pt x="15060" y="39481"/>
                      <a:pt x="5642" y="42029"/>
                    </a:cubicBezTo>
                  </a:path>
                  <a:path w="21600" h="42030" stroke="0" extrusionOk="0">
                    <a:moveTo>
                      <a:pt x="4237" y="-1"/>
                    </a:moveTo>
                    <a:cubicBezTo>
                      <a:pt x="14332" y="2019"/>
                      <a:pt x="21600" y="10884"/>
                      <a:pt x="21600" y="21180"/>
                    </a:cubicBezTo>
                    <a:cubicBezTo>
                      <a:pt x="21600" y="30936"/>
                      <a:pt x="15060" y="39481"/>
                      <a:pt x="5642" y="42029"/>
                    </a:cubicBezTo>
                    <a:lnTo>
                      <a:pt x="0" y="21180"/>
                    </a:lnTo>
                    <a:close/>
                  </a:path>
                </a:pathLst>
              </a:custGeom>
              <a:noFill/>
              <a:ln w="4763">
                <a:solidFill>
                  <a:srgbClr val="FF0000"/>
                </a:solidFill>
                <a:round/>
                <a:headEnd/>
                <a:tailEnd/>
              </a:ln>
            </p:spPr>
            <p:txBody>
              <a:bodyPr/>
              <a:lstStyle/>
              <a:p>
                <a:endParaRPr lang="en-IN"/>
              </a:p>
            </p:txBody>
          </p:sp>
          <p:sp>
            <p:nvSpPr>
              <p:cNvPr id="1567784" name="Arc 40"/>
              <p:cNvSpPr>
                <a:spLocks/>
              </p:cNvSpPr>
              <p:nvPr/>
            </p:nvSpPr>
            <p:spPr bwMode="auto">
              <a:xfrm flipH="1">
                <a:off x="3070" y="3178"/>
                <a:ext cx="30" cy="74"/>
              </a:xfrm>
              <a:custGeom>
                <a:avLst/>
                <a:gdLst>
                  <a:gd name="G0" fmla="+- 0 0 0"/>
                  <a:gd name="G1" fmla="+- 21296 0 0"/>
                  <a:gd name="G2" fmla="+- 21600 0 0"/>
                  <a:gd name="T0" fmla="*/ 3610 w 21600"/>
                  <a:gd name="T1" fmla="*/ 0 h 42282"/>
                  <a:gd name="T2" fmla="*/ 5114 w 21600"/>
                  <a:gd name="T3" fmla="*/ 42282 h 42282"/>
                  <a:gd name="T4" fmla="*/ 0 w 21600"/>
                  <a:gd name="T5" fmla="*/ 21296 h 42282"/>
                </a:gdLst>
                <a:ahLst/>
                <a:cxnLst>
                  <a:cxn ang="0">
                    <a:pos x="T0" y="T1"/>
                  </a:cxn>
                  <a:cxn ang="0">
                    <a:pos x="T2" y="T3"/>
                  </a:cxn>
                  <a:cxn ang="0">
                    <a:pos x="T4" y="T5"/>
                  </a:cxn>
                </a:cxnLst>
                <a:rect l="0" t="0" r="r" b="b"/>
                <a:pathLst>
                  <a:path w="21600" h="42282" fill="none" extrusionOk="0">
                    <a:moveTo>
                      <a:pt x="3610" y="-1"/>
                    </a:moveTo>
                    <a:cubicBezTo>
                      <a:pt x="13998" y="1760"/>
                      <a:pt x="21600" y="10759"/>
                      <a:pt x="21600" y="21296"/>
                    </a:cubicBezTo>
                    <a:cubicBezTo>
                      <a:pt x="21600" y="31255"/>
                      <a:pt x="14790" y="39923"/>
                      <a:pt x="5113" y="42281"/>
                    </a:cubicBezTo>
                  </a:path>
                  <a:path w="21600" h="42282" stroke="0" extrusionOk="0">
                    <a:moveTo>
                      <a:pt x="3610" y="-1"/>
                    </a:moveTo>
                    <a:cubicBezTo>
                      <a:pt x="13998" y="1760"/>
                      <a:pt x="21600" y="10759"/>
                      <a:pt x="21600" y="21296"/>
                    </a:cubicBezTo>
                    <a:cubicBezTo>
                      <a:pt x="21600" y="31255"/>
                      <a:pt x="14790" y="39923"/>
                      <a:pt x="5113" y="42281"/>
                    </a:cubicBezTo>
                    <a:lnTo>
                      <a:pt x="0" y="21296"/>
                    </a:lnTo>
                    <a:close/>
                  </a:path>
                </a:pathLst>
              </a:custGeom>
              <a:noFill/>
              <a:ln w="4763">
                <a:solidFill>
                  <a:srgbClr val="FF0000"/>
                </a:solidFill>
                <a:round/>
                <a:headEnd/>
                <a:tailEnd/>
              </a:ln>
            </p:spPr>
            <p:txBody>
              <a:bodyPr/>
              <a:lstStyle/>
              <a:p>
                <a:endParaRPr lang="en-IN"/>
              </a:p>
            </p:txBody>
          </p:sp>
        </p:grpSp>
      </p:grpSp>
      <p:cxnSp>
        <p:nvCxnSpPr>
          <p:cNvPr id="1567785" name="AutoShape 41"/>
          <p:cNvCxnSpPr>
            <a:cxnSpLocks noChangeShapeType="1"/>
            <a:stCxn id="0" idx="3"/>
            <a:endCxn id="0" idx="0"/>
          </p:cNvCxnSpPr>
          <p:nvPr/>
        </p:nvCxnSpPr>
        <p:spPr bwMode="auto">
          <a:xfrm>
            <a:off x="4443413" y="5086350"/>
            <a:ext cx="619125" cy="338138"/>
          </a:xfrm>
          <a:prstGeom prst="straightConnector1">
            <a:avLst/>
          </a:prstGeom>
          <a:noFill/>
          <a:ln w="9525">
            <a:solidFill>
              <a:schemeClr val="tx1"/>
            </a:solidFill>
            <a:round/>
            <a:headEnd type="triangle" w="med" len="med"/>
            <a:tailEnd type="triangle" w="med" len="med"/>
          </a:ln>
          <a:effectLst/>
        </p:spPr>
      </p:cxnSp>
      <p:cxnSp>
        <p:nvCxnSpPr>
          <p:cNvPr id="1567786" name="AutoShape 42"/>
          <p:cNvCxnSpPr>
            <a:cxnSpLocks noChangeShapeType="1"/>
            <a:stCxn id="0" idx="0"/>
            <a:endCxn id="1567853" idx="26"/>
          </p:cNvCxnSpPr>
          <p:nvPr/>
        </p:nvCxnSpPr>
        <p:spPr bwMode="auto">
          <a:xfrm flipV="1">
            <a:off x="5062538" y="5227638"/>
            <a:ext cx="822325" cy="196850"/>
          </a:xfrm>
          <a:prstGeom prst="straightConnector1">
            <a:avLst/>
          </a:prstGeom>
          <a:noFill/>
          <a:ln w="9525">
            <a:solidFill>
              <a:schemeClr val="tx1"/>
            </a:solidFill>
            <a:round/>
            <a:headEnd type="triangle" w="med" len="med"/>
            <a:tailEnd type="triangle" w="med" len="med"/>
          </a:ln>
          <a:effectLst/>
        </p:spPr>
      </p:cxnSp>
      <p:cxnSp>
        <p:nvCxnSpPr>
          <p:cNvPr id="1567787" name="AutoShape 43"/>
          <p:cNvCxnSpPr>
            <a:cxnSpLocks noChangeShapeType="1"/>
            <a:stCxn id="0" idx="3"/>
            <a:endCxn id="1567853" idx="25"/>
          </p:cNvCxnSpPr>
          <p:nvPr/>
        </p:nvCxnSpPr>
        <p:spPr bwMode="auto">
          <a:xfrm>
            <a:off x="4443413" y="5086350"/>
            <a:ext cx="1431925" cy="158750"/>
          </a:xfrm>
          <a:prstGeom prst="straightConnector1">
            <a:avLst/>
          </a:prstGeom>
          <a:noFill/>
          <a:ln w="9525">
            <a:solidFill>
              <a:schemeClr val="tx1"/>
            </a:solidFill>
            <a:round/>
            <a:headEnd type="triangle" w="med" len="med"/>
            <a:tailEnd type="triangle" w="med" len="med"/>
          </a:ln>
          <a:effectLst/>
        </p:spPr>
      </p:cxnSp>
      <p:cxnSp>
        <p:nvCxnSpPr>
          <p:cNvPr id="1567788" name="AutoShape 44"/>
          <p:cNvCxnSpPr>
            <a:cxnSpLocks noChangeShapeType="1"/>
            <a:stCxn id="1567856" idx="0"/>
            <a:endCxn id="1567774" idx="2"/>
          </p:cNvCxnSpPr>
          <p:nvPr/>
        </p:nvCxnSpPr>
        <p:spPr bwMode="auto">
          <a:xfrm flipV="1">
            <a:off x="6310313" y="4630738"/>
            <a:ext cx="407987" cy="211137"/>
          </a:xfrm>
          <a:prstGeom prst="straightConnector1">
            <a:avLst/>
          </a:prstGeom>
          <a:noFill/>
          <a:ln w="9525">
            <a:solidFill>
              <a:schemeClr val="tx1"/>
            </a:solidFill>
            <a:round/>
            <a:headEnd type="triangle" w="med" len="med"/>
            <a:tailEnd type="triangle" w="med" len="med"/>
          </a:ln>
          <a:effectLst/>
        </p:spPr>
      </p:cxnSp>
      <p:pic>
        <p:nvPicPr>
          <p:cNvPr id="1567789" name="Picture 45" descr="bluetooth"/>
          <p:cNvPicPr>
            <a:picLocks noChangeAspect="1" noChangeArrowheads="1"/>
          </p:cNvPicPr>
          <p:nvPr/>
        </p:nvPicPr>
        <p:blipFill>
          <a:blip r:embed="rId3" cstate="print"/>
          <a:srcRect/>
          <a:stretch>
            <a:fillRect/>
          </a:stretch>
        </p:blipFill>
        <p:spPr bwMode="auto">
          <a:xfrm>
            <a:off x="454025" y="4848225"/>
            <a:ext cx="2819400" cy="1409700"/>
          </a:xfrm>
          <a:prstGeom prst="rect">
            <a:avLst/>
          </a:prstGeom>
          <a:noFill/>
        </p:spPr>
      </p:pic>
      <p:sp>
        <p:nvSpPr>
          <p:cNvPr id="1567790" name="Text Box 46"/>
          <p:cNvSpPr txBox="1">
            <a:spLocks noChangeArrowheads="1"/>
          </p:cNvSpPr>
          <p:nvPr/>
        </p:nvSpPr>
        <p:spPr bwMode="auto">
          <a:xfrm>
            <a:off x="361950" y="6261100"/>
            <a:ext cx="3373438" cy="336550"/>
          </a:xfrm>
          <a:prstGeom prst="rect">
            <a:avLst/>
          </a:prstGeom>
          <a:noFill/>
          <a:ln w="9525">
            <a:noFill/>
            <a:miter lim="800000"/>
            <a:headEnd/>
            <a:tailEnd/>
          </a:ln>
          <a:effectLst/>
        </p:spPr>
        <p:txBody>
          <a:bodyPr wrap="none">
            <a:spAutoFit/>
          </a:bodyPr>
          <a:lstStyle/>
          <a:p>
            <a:pPr algn="l" eaLnBrk="0" hangingPunct="0"/>
            <a:r>
              <a:rPr lang="en-US" sz="1600"/>
              <a:t>One of the first modules (Ericsson).</a:t>
            </a:r>
          </a:p>
        </p:txBody>
      </p:sp>
      <p:pic>
        <p:nvPicPr>
          <p:cNvPr id="1567791" name="Picture 47" descr="HH00084_"/>
          <p:cNvPicPr>
            <a:picLocks noChangeAspect="1" noChangeArrowheads="1"/>
          </p:cNvPicPr>
          <p:nvPr/>
        </p:nvPicPr>
        <p:blipFill>
          <a:blip r:embed="rId4"/>
          <a:srcRect/>
          <a:stretch>
            <a:fillRect/>
          </a:stretch>
        </p:blipFill>
        <p:spPr bwMode="auto">
          <a:xfrm>
            <a:off x="7991475" y="5114925"/>
            <a:ext cx="504825" cy="514350"/>
          </a:xfrm>
          <a:prstGeom prst="rect">
            <a:avLst/>
          </a:prstGeom>
          <a:noFill/>
        </p:spPr>
      </p:pic>
      <p:pic>
        <p:nvPicPr>
          <p:cNvPr id="1567792" name="Picture 48" descr="NA00238_"/>
          <p:cNvPicPr>
            <a:picLocks noChangeAspect="1" noChangeArrowheads="1"/>
          </p:cNvPicPr>
          <p:nvPr/>
        </p:nvPicPr>
        <p:blipFill>
          <a:blip r:embed="rId5"/>
          <a:srcRect/>
          <a:stretch>
            <a:fillRect/>
          </a:stretch>
        </p:blipFill>
        <p:spPr bwMode="auto">
          <a:xfrm>
            <a:off x="6619875" y="5648325"/>
            <a:ext cx="762000" cy="628650"/>
          </a:xfrm>
          <a:prstGeom prst="rect">
            <a:avLst/>
          </a:prstGeom>
          <a:noFill/>
        </p:spPr>
      </p:pic>
      <p:cxnSp>
        <p:nvCxnSpPr>
          <p:cNvPr id="1567793" name="AutoShape 49"/>
          <p:cNvCxnSpPr>
            <a:cxnSpLocks noChangeShapeType="1"/>
            <a:stCxn id="0" idx="3"/>
            <a:endCxn id="0" idx="2"/>
          </p:cNvCxnSpPr>
          <p:nvPr/>
        </p:nvCxnSpPr>
        <p:spPr bwMode="auto">
          <a:xfrm flipV="1">
            <a:off x="7381875" y="5629275"/>
            <a:ext cx="862013" cy="333375"/>
          </a:xfrm>
          <a:prstGeom prst="curvedConnector2">
            <a:avLst/>
          </a:prstGeom>
          <a:noFill/>
          <a:ln w="9525">
            <a:solidFill>
              <a:schemeClr val="tx1"/>
            </a:solidFill>
            <a:round/>
            <a:headEnd type="triangle" w="med" len="med"/>
            <a:tailEnd type="triangle" w="med" len="med"/>
          </a:ln>
          <a:effectLst/>
        </p:spPr>
      </p:cxnSp>
      <p:pic>
        <p:nvPicPr>
          <p:cNvPr id="1567794" name="Picture 50" descr="j0197469"/>
          <p:cNvPicPr>
            <a:picLocks noChangeAspect="1" noChangeArrowheads="1"/>
          </p:cNvPicPr>
          <p:nvPr/>
        </p:nvPicPr>
        <p:blipFill>
          <a:blip r:embed="rId6"/>
          <a:srcRect/>
          <a:stretch>
            <a:fillRect/>
          </a:stretch>
        </p:blipFill>
        <p:spPr bwMode="auto">
          <a:xfrm>
            <a:off x="3910013" y="4776788"/>
            <a:ext cx="533400" cy="617537"/>
          </a:xfrm>
          <a:prstGeom prst="rect">
            <a:avLst/>
          </a:prstGeom>
          <a:noFill/>
        </p:spPr>
      </p:pic>
      <p:pic>
        <p:nvPicPr>
          <p:cNvPr id="1567795" name="Picture 51" descr="BD09278_"/>
          <p:cNvPicPr>
            <a:picLocks noChangeAspect="1" noChangeArrowheads="1"/>
          </p:cNvPicPr>
          <p:nvPr/>
        </p:nvPicPr>
        <p:blipFill>
          <a:blip r:embed="rId7"/>
          <a:srcRect/>
          <a:stretch>
            <a:fillRect/>
          </a:stretch>
        </p:blipFill>
        <p:spPr bwMode="auto">
          <a:xfrm>
            <a:off x="4702175" y="5424488"/>
            <a:ext cx="719138" cy="565150"/>
          </a:xfrm>
          <a:prstGeom prst="rect">
            <a:avLst/>
          </a:prstGeom>
          <a:noFill/>
        </p:spPr>
      </p:pic>
      <p:grpSp>
        <p:nvGrpSpPr>
          <p:cNvPr id="1567796" name="Group 52"/>
          <p:cNvGrpSpPr>
            <a:grpSpLocks noChangeAspect="1"/>
          </p:cNvGrpSpPr>
          <p:nvPr/>
        </p:nvGrpSpPr>
        <p:grpSpPr bwMode="auto">
          <a:xfrm flipH="1">
            <a:off x="5710238" y="4776788"/>
            <a:ext cx="706437" cy="719137"/>
            <a:chOff x="3969" y="3475"/>
            <a:chExt cx="356" cy="362"/>
          </a:xfrm>
        </p:grpSpPr>
        <p:sp>
          <p:nvSpPr>
            <p:cNvPr id="1567797" name="AutoShape 53"/>
            <p:cNvSpPr>
              <a:spLocks noChangeAspect="1" noChangeArrowheads="1" noTextEdit="1"/>
            </p:cNvSpPr>
            <p:nvPr/>
          </p:nvSpPr>
          <p:spPr bwMode="auto">
            <a:xfrm>
              <a:off x="3969" y="3475"/>
              <a:ext cx="356" cy="362"/>
            </a:xfrm>
            <a:prstGeom prst="rect">
              <a:avLst/>
            </a:prstGeom>
            <a:noFill/>
            <a:ln w="9525">
              <a:noFill/>
              <a:miter lim="800000"/>
              <a:headEnd/>
              <a:tailEnd/>
            </a:ln>
          </p:spPr>
          <p:txBody>
            <a:bodyPr/>
            <a:lstStyle/>
            <a:p>
              <a:endParaRPr lang="en-IN"/>
            </a:p>
          </p:txBody>
        </p:sp>
        <p:sp>
          <p:nvSpPr>
            <p:cNvPr id="1567798" name="Freeform 54"/>
            <p:cNvSpPr>
              <a:spLocks/>
            </p:cNvSpPr>
            <p:nvPr/>
          </p:nvSpPr>
          <p:spPr bwMode="auto">
            <a:xfrm>
              <a:off x="4135" y="3602"/>
              <a:ext cx="157" cy="232"/>
            </a:xfrm>
            <a:custGeom>
              <a:avLst/>
              <a:gdLst/>
              <a:ahLst/>
              <a:cxnLst>
                <a:cxn ang="0">
                  <a:pos x="237" y="0"/>
                </a:cxn>
                <a:cxn ang="0">
                  <a:pos x="209" y="0"/>
                </a:cxn>
                <a:cxn ang="0">
                  <a:pos x="174" y="3"/>
                </a:cxn>
                <a:cxn ang="0">
                  <a:pos x="133" y="9"/>
                </a:cxn>
                <a:cxn ang="0">
                  <a:pos x="92" y="20"/>
                </a:cxn>
                <a:cxn ang="0">
                  <a:pos x="54" y="36"/>
                </a:cxn>
                <a:cxn ang="0">
                  <a:pos x="23" y="59"/>
                </a:cxn>
                <a:cxn ang="0">
                  <a:pos x="5" y="89"/>
                </a:cxn>
                <a:cxn ang="0">
                  <a:pos x="0" y="111"/>
                </a:cxn>
                <a:cxn ang="0">
                  <a:pos x="2" y="124"/>
                </a:cxn>
                <a:cxn ang="0">
                  <a:pos x="11" y="160"/>
                </a:cxn>
                <a:cxn ang="0">
                  <a:pos x="32" y="236"/>
                </a:cxn>
                <a:cxn ang="0">
                  <a:pos x="61" y="333"/>
                </a:cxn>
                <a:cxn ang="0">
                  <a:pos x="98" y="442"/>
                </a:cxn>
                <a:cxn ang="0">
                  <a:pos x="140" y="557"/>
                </a:cxn>
                <a:cxn ang="0">
                  <a:pos x="187" y="669"/>
                </a:cxn>
                <a:cxn ang="0">
                  <a:pos x="234" y="772"/>
                </a:cxn>
                <a:cxn ang="0">
                  <a:pos x="281" y="858"/>
                </a:cxn>
                <a:cxn ang="0">
                  <a:pos x="310" y="903"/>
                </a:cxn>
                <a:cxn ang="0">
                  <a:pos x="324" y="919"/>
                </a:cxn>
                <a:cxn ang="0">
                  <a:pos x="347" y="919"/>
                </a:cxn>
                <a:cxn ang="0">
                  <a:pos x="388" y="904"/>
                </a:cxn>
                <a:cxn ang="0">
                  <a:pos x="436" y="885"/>
                </a:cxn>
                <a:cxn ang="0">
                  <a:pos x="485" y="864"/>
                </a:cxn>
                <a:cxn ang="0">
                  <a:pos x="533" y="843"/>
                </a:cxn>
                <a:cxn ang="0">
                  <a:pos x="575" y="823"/>
                </a:cxn>
                <a:cxn ang="0">
                  <a:pos x="607" y="803"/>
                </a:cxn>
                <a:cxn ang="0">
                  <a:pos x="626" y="787"/>
                </a:cxn>
                <a:cxn ang="0">
                  <a:pos x="602" y="745"/>
                </a:cxn>
                <a:cxn ang="0">
                  <a:pos x="547" y="662"/>
                </a:cxn>
                <a:cxn ang="0">
                  <a:pos x="488" y="564"/>
                </a:cxn>
                <a:cxn ang="0">
                  <a:pos x="428" y="456"/>
                </a:cxn>
                <a:cxn ang="0">
                  <a:pos x="372" y="344"/>
                </a:cxn>
                <a:cxn ang="0">
                  <a:pos x="322" y="234"/>
                </a:cxn>
                <a:cxn ang="0">
                  <a:pos x="281" y="131"/>
                </a:cxn>
                <a:cxn ang="0">
                  <a:pos x="254" y="40"/>
                </a:cxn>
              </a:cxnLst>
              <a:rect l="0" t="0" r="r" b="b"/>
              <a:pathLst>
                <a:path w="628" h="926">
                  <a:moveTo>
                    <a:pt x="247" y="1"/>
                  </a:moveTo>
                  <a:lnTo>
                    <a:pt x="237" y="0"/>
                  </a:lnTo>
                  <a:lnTo>
                    <a:pt x="225" y="0"/>
                  </a:lnTo>
                  <a:lnTo>
                    <a:pt x="209" y="0"/>
                  </a:lnTo>
                  <a:lnTo>
                    <a:pt x="193" y="1"/>
                  </a:lnTo>
                  <a:lnTo>
                    <a:pt x="174" y="3"/>
                  </a:lnTo>
                  <a:lnTo>
                    <a:pt x="153" y="6"/>
                  </a:lnTo>
                  <a:lnTo>
                    <a:pt x="133" y="9"/>
                  </a:lnTo>
                  <a:lnTo>
                    <a:pt x="112" y="14"/>
                  </a:lnTo>
                  <a:lnTo>
                    <a:pt x="92" y="20"/>
                  </a:lnTo>
                  <a:lnTo>
                    <a:pt x="73" y="28"/>
                  </a:lnTo>
                  <a:lnTo>
                    <a:pt x="54" y="36"/>
                  </a:lnTo>
                  <a:lnTo>
                    <a:pt x="37" y="47"/>
                  </a:lnTo>
                  <a:lnTo>
                    <a:pt x="23" y="59"/>
                  </a:lnTo>
                  <a:lnTo>
                    <a:pt x="13" y="73"/>
                  </a:lnTo>
                  <a:lnTo>
                    <a:pt x="5" y="89"/>
                  </a:lnTo>
                  <a:lnTo>
                    <a:pt x="0" y="106"/>
                  </a:lnTo>
                  <a:lnTo>
                    <a:pt x="0" y="111"/>
                  </a:lnTo>
                  <a:lnTo>
                    <a:pt x="1" y="117"/>
                  </a:lnTo>
                  <a:lnTo>
                    <a:pt x="2" y="124"/>
                  </a:lnTo>
                  <a:lnTo>
                    <a:pt x="4" y="132"/>
                  </a:lnTo>
                  <a:lnTo>
                    <a:pt x="11" y="160"/>
                  </a:lnTo>
                  <a:lnTo>
                    <a:pt x="20" y="195"/>
                  </a:lnTo>
                  <a:lnTo>
                    <a:pt x="32" y="236"/>
                  </a:lnTo>
                  <a:lnTo>
                    <a:pt x="46" y="283"/>
                  </a:lnTo>
                  <a:lnTo>
                    <a:pt x="61" y="333"/>
                  </a:lnTo>
                  <a:lnTo>
                    <a:pt x="80" y="386"/>
                  </a:lnTo>
                  <a:lnTo>
                    <a:pt x="98" y="442"/>
                  </a:lnTo>
                  <a:lnTo>
                    <a:pt x="119" y="498"/>
                  </a:lnTo>
                  <a:lnTo>
                    <a:pt x="140" y="557"/>
                  </a:lnTo>
                  <a:lnTo>
                    <a:pt x="164" y="613"/>
                  </a:lnTo>
                  <a:lnTo>
                    <a:pt x="187" y="669"/>
                  </a:lnTo>
                  <a:lnTo>
                    <a:pt x="211" y="721"/>
                  </a:lnTo>
                  <a:lnTo>
                    <a:pt x="234" y="772"/>
                  </a:lnTo>
                  <a:lnTo>
                    <a:pt x="257" y="817"/>
                  </a:lnTo>
                  <a:lnTo>
                    <a:pt x="281" y="858"/>
                  </a:lnTo>
                  <a:lnTo>
                    <a:pt x="304" y="893"/>
                  </a:lnTo>
                  <a:lnTo>
                    <a:pt x="310" y="903"/>
                  </a:lnTo>
                  <a:lnTo>
                    <a:pt x="317" y="911"/>
                  </a:lnTo>
                  <a:lnTo>
                    <a:pt x="324" y="919"/>
                  </a:lnTo>
                  <a:lnTo>
                    <a:pt x="330" y="926"/>
                  </a:lnTo>
                  <a:lnTo>
                    <a:pt x="347" y="919"/>
                  </a:lnTo>
                  <a:lnTo>
                    <a:pt x="367" y="912"/>
                  </a:lnTo>
                  <a:lnTo>
                    <a:pt x="388" y="904"/>
                  </a:lnTo>
                  <a:lnTo>
                    <a:pt x="412" y="895"/>
                  </a:lnTo>
                  <a:lnTo>
                    <a:pt x="436" y="885"/>
                  </a:lnTo>
                  <a:lnTo>
                    <a:pt x="461" y="875"/>
                  </a:lnTo>
                  <a:lnTo>
                    <a:pt x="485" y="864"/>
                  </a:lnTo>
                  <a:lnTo>
                    <a:pt x="510" y="854"/>
                  </a:lnTo>
                  <a:lnTo>
                    <a:pt x="533" y="843"/>
                  </a:lnTo>
                  <a:lnTo>
                    <a:pt x="555" y="833"/>
                  </a:lnTo>
                  <a:lnTo>
                    <a:pt x="575" y="823"/>
                  </a:lnTo>
                  <a:lnTo>
                    <a:pt x="593" y="813"/>
                  </a:lnTo>
                  <a:lnTo>
                    <a:pt x="607" y="803"/>
                  </a:lnTo>
                  <a:lnTo>
                    <a:pt x="617" y="795"/>
                  </a:lnTo>
                  <a:lnTo>
                    <a:pt x="626" y="787"/>
                  </a:lnTo>
                  <a:lnTo>
                    <a:pt x="628" y="780"/>
                  </a:lnTo>
                  <a:lnTo>
                    <a:pt x="602" y="745"/>
                  </a:lnTo>
                  <a:lnTo>
                    <a:pt x="575" y="706"/>
                  </a:lnTo>
                  <a:lnTo>
                    <a:pt x="547" y="662"/>
                  </a:lnTo>
                  <a:lnTo>
                    <a:pt x="518" y="614"/>
                  </a:lnTo>
                  <a:lnTo>
                    <a:pt x="488" y="564"/>
                  </a:lnTo>
                  <a:lnTo>
                    <a:pt x="458" y="510"/>
                  </a:lnTo>
                  <a:lnTo>
                    <a:pt x="428" y="456"/>
                  </a:lnTo>
                  <a:lnTo>
                    <a:pt x="399" y="400"/>
                  </a:lnTo>
                  <a:lnTo>
                    <a:pt x="372" y="344"/>
                  </a:lnTo>
                  <a:lnTo>
                    <a:pt x="345" y="288"/>
                  </a:lnTo>
                  <a:lnTo>
                    <a:pt x="322" y="234"/>
                  </a:lnTo>
                  <a:lnTo>
                    <a:pt x="299" y="181"/>
                  </a:lnTo>
                  <a:lnTo>
                    <a:pt x="281" y="131"/>
                  </a:lnTo>
                  <a:lnTo>
                    <a:pt x="265" y="83"/>
                  </a:lnTo>
                  <a:lnTo>
                    <a:pt x="254" y="40"/>
                  </a:lnTo>
                  <a:lnTo>
                    <a:pt x="247" y="1"/>
                  </a:lnTo>
                  <a:close/>
                </a:path>
              </a:pathLst>
            </a:custGeom>
            <a:solidFill>
              <a:srgbClr val="F4FCEA"/>
            </a:solidFill>
            <a:ln w="9525">
              <a:noFill/>
              <a:round/>
              <a:headEnd/>
              <a:tailEnd/>
            </a:ln>
          </p:spPr>
          <p:txBody>
            <a:bodyPr/>
            <a:lstStyle/>
            <a:p>
              <a:endParaRPr lang="en-IN"/>
            </a:p>
          </p:txBody>
        </p:sp>
        <p:sp>
          <p:nvSpPr>
            <p:cNvPr id="1567799" name="Freeform 55"/>
            <p:cNvSpPr>
              <a:spLocks/>
            </p:cNvSpPr>
            <p:nvPr/>
          </p:nvSpPr>
          <p:spPr bwMode="auto">
            <a:xfrm>
              <a:off x="4126" y="3635"/>
              <a:ext cx="85" cy="191"/>
            </a:xfrm>
            <a:custGeom>
              <a:avLst/>
              <a:gdLst/>
              <a:ahLst/>
              <a:cxnLst>
                <a:cxn ang="0">
                  <a:pos x="39" y="0"/>
                </a:cxn>
                <a:cxn ang="0">
                  <a:pos x="39" y="1"/>
                </a:cxn>
                <a:cxn ang="0">
                  <a:pos x="39" y="3"/>
                </a:cxn>
                <a:cxn ang="0">
                  <a:pos x="37" y="8"/>
                </a:cxn>
                <a:cxn ang="0">
                  <a:pos x="35" y="15"/>
                </a:cxn>
                <a:cxn ang="0">
                  <a:pos x="32" y="28"/>
                </a:cxn>
                <a:cxn ang="0">
                  <a:pos x="26" y="44"/>
                </a:cxn>
                <a:cxn ang="0">
                  <a:pos x="16" y="67"/>
                </a:cxn>
                <a:cxn ang="0">
                  <a:pos x="5" y="95"/>
                </a:cxn>
                <a:cxn ang="0">
                  <a:pos x="0" y="115"/>
                </a:cxn>
                <a:cxn ang="0">
                  <a:pos x="0" y="144"/>
                </a:cxn>
                <a:cxn ang="0">
                  <a:pos x="3" y="179"/>
                </a:cxn>
                <a:cxn ang="0">
                  <a:pos x="11" y="220"/>
                </a:cxn>
                <a:cxn ang="0">
                  <a:pos x="21" y="264"/>
                </a:cxn>
                <a:cxn ang="0">
                  <a:pos x="33" y="313"/>
                </a:cxn>
                <a:cxn ang="0">
                  <a:pos x="47" y="363"/>
                </a:cxn>
                <a:cxn ang="0">
                  <a:pos x="62" y="414"/>
                </a:cxn>
                <a:cxn ang="0">
                  <a:pos x="78" y="463"/>
                </a:cxn>
                <a:cxn ang="0">
                  <a:pos x="95" y="511"/>
                </a:cxn>
                <a:cxn ang="0">
                  <a:pos x="110" y="556"/>
                </a:cxn>
                <a:cxn ang="0">
                  <a:pos x="125" y="596"/>
                </a:cxn>
                <a:cxn ang="0">
                  <a:pos x="139" y="630"/>
                </a:cxn>
                <a:cxn ang="0">
                  <a:pos x="151" y="657"/>
                </a:cxn>
                <a:cxn ang="0">
                  <a:pos x="160" y="676"/>
                </a:cxn>
                <a:cxn ang="0">
                  <a:pos x="167" y="685"/>
                </a:cxn>
                <a:cxn ang="0">
                  <a:pos x="178" y="694"/>
                </a:cxn>
                <a:cxn ang="0">
                  <a:pos x="191" y="701"/>
                </a:cxn>
                <a:cxn ang="0">
                  <a:pos x="206" y="710"/>
                </a:cxn>
                <a:cxn ang="0">
                  <a:pos x="224" y="718"/>
                </a:cxn>
                <a:cxn ang="0">
                  <a:pos x="247" y="729"/>
                </a:cxn>
                <a:cxn ang="0">
                  <a:pos x="272" y="738"/>
                </a:cxn>
                <a:cxn ang="0">
                  <a:pos x="303" y="750"/>
                </a:cxn>
                <a:cxn ang="0">
                  <a:pos x="339" y="761"/>
                </a:cxn>
                <a:cxn ang="0">
                  <a:pos x="316" y="726"/>
                </a:cxn>
                <a:cxn ang="0">
                  <a:pos x="292" y="685"/>
                </a:cxn>
                <a:cxn ang="0">
                  <a:pos x="269" y="640"/>
                </a:cxn>
                <a:cxn ang="0">
                  <a:pos x="246" y="589"/>
                </a:cxn>
                <a:cxn ang="0">
                  <a:pos x="222" y="537"/>
                </a:cxn>
                <a:cxn ang="0">
                  <a:pos x="199" y="481"/>
                </a:cxn>
                <a:cxn ang="0">
                  <a:pos x="175" y="425"/>
                </a:cxn>
                <a:cxn ang="0">
                  <a:pos x="154" y="366"/>
                </a:cxn>
                <a:cxn ang="0">
                  <a:pos x="133" y="310"/>
                </a:cxn>
                <a:cxn ang="0">
                  <a:pos x="115" y="254"/>
                </a:cxn>
                <a:cxn ang="0">
                  <a:pos x="96" y="201"/>
                </a:cxn>
                <a:cxn ang="0">
                  <a:pos x="81" y="151"/>
                </a:cxn>
                <a:cxn ang="0">
                  <a:pos x="67" y="104"/>
                </a:cxn>
                <a:cxn ang="0">
                  <a:pos x="55" y="63"/>
                </a:cxn>
                <a:cxn ang="0">
                  <a:pos x="46" y="28"/>
                </a:cxn>
                <a:cxn ang="0">
                  <a:pos x="39" y="0"/>
                </a:cxn>
              </a:cxnLst>
              <a:rect l="0" t="0" r="r" b="b"/>
              <a:pathLst>
                <a:path w="339" h="761">
                  <a:moveTo>
                    <a:pt x="39" y="0"/>
                  </a:moveTo>
                  <a:lnTo>
                    <a:pt x="39" y="1"/>
                  </a:lnTo>
                  <a:lnTo>
                    <a:pt x="39" y="3"/>
                  </a:lnTo>
                  <a:lnTo>
                    <a:pt x="37" y="8"/>
                  </a:lnTo>
                  <a:lnTo>
                    <a:pt x="35" y="15"/>
                  </a:lnTo>
                  <a:lnTo>
                    <a:pt x="32" y="28"/>
                  </a:lnTo>
                  <a:lnTo>
                    <a:pt x="26" y="44"/>
                  </a:lnTo>
                  <a:lnTo>
                    <a:pt x="16" y="67"/>
                  </a:lnTo>
                  <a:lnTo>
                    <a:pt x="5" y="95"/>
                  </a:lnTo>
                  <a:lnTo>
                    <a:pt x="0" y="115"/>
                  </a:lnTo>
                  <a:lnTo>
                    <a:pt x="0" y="144"/>
                  </a:lnTo>
                  <a:lnTo>
                    <a:pt x="3" y="179"/>
                  </a:lnTo>
                  <a:lnTo>
                    <a:pt x="11" y="220"/>
                  </a:lnTo>
                  <a:lnTo>
                    <a:pt x="21" y="264"/>
                  </a:lnTo>
                  <a:lnTo>
                    <a:pt x="33" y="313"/>
                  </a:lnTo>
                  <a:lnTo>
                    <a:pt x="47" y="363"/>
                  </a:lnTo>
                  <a:lnTo>
                    <a:pt x="62" y="414"/>
                  </a:lnTo>
                  <a:lnTo>
                    <a:pt x="78" y="463"/>
                  </a:lnTo>
                  <a:lnTo>
                    <a:pt x="95" y="511"/>
                  </a:lnTo>
                  <a:lnTo>
                    <a:pt x="110" y="556"/>
                  </a:lnTo>
                  <a:lnTo>
                    <a:pt x="125" y="596"/>
                  </a:lnTo>
                  <a:lnTo>
                    <a:pt x="139" y="630"/>
                  </a:lnTo>
                  <a:lnTo>
                    <a:pt x="151" y="657"/>
                  </a:lnTo>
                  <a:lnTo>
                    <a:pt x="160" y="676"/>
                  </a:lnTo>
                  <a:lnTo>
                    <a:pt x="167" y="685"/>
                  </a:lnTo>
                  <a:lnTo>
                    <a:pt x="178" y="694"/>
                  </a:lnTo>
                  <a:lnTo>
                    <a:pt x="191" y="701"/>
                  </a:lnTo>
                  <a:lnTo>
                    <a:pt x="206" y="710"/>
                  </a:lnTo>
                  <a:lnTo>
                    <a:pt x="224" y="718"/>
                  </a:lnTo>
                  <a:lnTo>
                    <a:pt x="247" y="729"/>
                  </a:lnTo>
                  <a:lnTo>
                    <a:pt x="272" y="738"/>
                  </a:lnTo>
                  <a:lnTo>
                    <a:pt x="303" y="750"/>
                  </a:lnTo>
                  <a:lnTo>
                    <a:pt x="339" y="761"/>
                  </a:lnTo>
                  <a:lnTo>
                    <a:pt x="316" y="726"/>
                  </a:lnTo>
                  <a:lnTo>
                    <a:pt x="292" y="685"/>
                  </a:lnTo>
                  <a:lnTo>
                    <a:pt x="269" y="640"/>
                  </a:lnTo>
                  <a:lnTo>
                    <a:pt x="246" y="589"/>
                  </a:lnTo>
                  <a:lnTo>
                    <a:pt x="222" y="537"/>
                  </a:lnTo>
                  <a:lnTo>
                    <a:pt x="199" y="481"/>
                  </a:lnTo>
                  <a:lnTo>
                    <a:pt x="175" y="425"/>
                  </a:lnTo>
                  <a:lnTo>
                    <a:pt x="154" y="366"/>
                  </a:lnTo>
                  <a:lnTo>
                    <a:pt x="133" y="310"/>
                  </a:lnTo>
                  <a:lnTo>
                    <a:pt x="115" y="254"/>
                  </a:lnTo>
                  <a:lnTo>
                    <a:pt x="96" y="201"/>
                  </a:lnTo>
                  <a:lnTo>
                    <a:pt x="81" y="151"/>
                  </a:lnTo>
                  <a:lnTo>
                    <a:pt x="67" y="104"/>
                  </a:lnTo>
                  <a:lnTo>
                    <a:pt x="55" y="63"/>
                  </a:lnTo>
                  <a:lnTo>
                    <a:pt x="46" y="28"/>
                  </a:lnTo>
                  <a:lnTo>
                    <a:pt x="39" y="0"/>
                  </a:lnTo>
                  <a:close/>
                </a:path>
              </a:pathLst>
            </a:custGeom>
            <a:solidFill>
              <a:srgbClr val="CCEF72"/>
            </a:solidFill>
            <a:ln w="9525">
              <a:noFill/>
              <a:round/>
              <a:headEnd/>
              <a:tailEnd/>
            </a:ln>
          </p:spPr>
          <p:txBody>
            <a:bodyPr/>
            <a:lstStyle/>
            <a:p>
              <a:endParaRPr lang="en-IN"/>
            </a:p>
          </p:txBody>
        </p:sp>
        <p:sp>
          <p:nvSpPr>
            <p:cNvPr id="1567800" name="Freeform 56"/>
            <p:cNvSpPr>
              <a:spLocks/>
            </p:cNvSpPr>
            <p:nvPr/>
          </p:nvSpPr>
          <p:spPr bwMode="auto">
            <a:xfrm>
              <a:off x="4154" y="3628"/>
              <a:ext cx="38" cy="42"/>
            </a:xfrm>
            <a:custGeom>
              <a:avLst/>
              <a:gdLst/>
              <a:ahLst/>
              <a:cxnLst>
                <a:cxn ang="0">
                  <a:pos x="21" y="9"/>
                </a:cxn>
                <a:cxn ang="0">
                  <a:pos x="10" y="20"/>
                </a:cxn>
                <a:cxn ang="0">
                  <a:pos x="3" y="35"/>
                </a:cxn>
                <a:cxn ang="0">
                  <a:pos x="0" y="55"/>
                </a:cxn>
                <a:cxn ang="0">
                  <a:pos x="0" y="76"/>
                </a:cxn>
                <a:cxn ang="0">
                  <a:pos x="2" y="98"/>
                </a:cxn>
                <a:cxn ang="0">
                  <a:pos x="8" y="120"/>
                </a:cxn>
                <a:cxn ang="0">
                  <a:pos x="16" y="139"/>
                </a:cxn>
                <a:cxn ang="0">
                  <a:pos x="28" y="154"/>
                </a:cxn>
                <a:cxn ang="0">
                  <a:pos x="41" y="163"/>
                </a:cxn>
                <a:cxn ang="0">
                  <a:pos x="56" y="168"/>
                </a:cxn>
                <a:cxn ang="0">
                  <a:pos x="72" y="169"/>
                </a:cxn>
                <a:cxn ang="0">
                  <a:pos x="89" y="166"/>
                </a:cxn>
                <a:cxn ang="0">
                  <a:pos x="104" y="160"/>
                </a:cxn>
                <a:cxn ang="0">
                  <a:pos x="118" y="152"/>
                </a:cxn>
                <a:cxn ang="0">
                  <a:pos x="130" y="144"/>
                </a:cxn>
                <a:cxn ang="0">
                  <a:pos x="139" y="133"/>
                </a:cxn>
                <a:cxn ang="0">
                  <a:pos x="151" y="106"/>
                </a:cxn>
                <a:cxn ang="0">
                  <a:pos x="153" y="72"/>
                </a:cxn>
                <a:cxn ang="0">
                  <a:pos x="147" y="41"/>
                </a:cxn>
                <a:cxn ang="0">
                  <a:pos x="132" y="22"/>
                </a:cxn>
                <a:cxn ang="0">
                  <a:pos x="121" y="17"/>
                </a:cxn>
                <a:cxn ang="0">
                  <a:pos x="110" y="11"/>
                </a:cxn>
                <a:cxn ang="0">
                  <a:pos x="97" y="7"/>
                </a:cxn>
                <a:cxn ang="0">
                  <a:pos x="83" y="2"/>
                </a:cxn>
                <a:cxn ang="0">
                  <a:pos x="68" y="0"/>
                </a:cxn>
                <a:cxn ang="0">
                  <a:pos x="53" y="0"/>
                </a:cxn>
                <a:cxn ang="0">
                  <a:pos x="37" y="2"/>
                </a:cxn>
                <a:cxn ang="0">
                  <a:pos x="21" y="9"/>
                </a:cxn>
              </a:cxnLst>
              <a:rect l="0" t="0" r="r" b="b"/>
              <a:pathLst>
                <a:path w="153" h="169">
                  <a:moveTo>
                    <a:pt x="21" y="9"/>
                  </a:moveTo>
                  <a:lnTo>
                    <a:pt x="10" y="20"/>
                  </a:lnTo>
                  <a:lnTo>
                    <a:pt x="3" y="35"/>
                  </a:lnTo>
                  <a:lnTo>
                    <a:pt x="0" y="55"/>
                  </a:lnTo>
                  <a:lnTo>
                    <a:pt x="0" y="76"/>
                  </a:lnTo>
                  <a:lnTo>
                    <a:pt x="2" y="98"/>
                  </a:lnTo>
                  <a:lnTo>
                    <a:pt x="8" y="120"/>
                  </a:lnTo>
                  <a:lnTo>
                    <a:pt x="16" y="139"/>
                  </a:lnTo>
                  <a:lnTo>
                    <a:pt x="28" y="154"/>
                  </a:lnTo>
                  <a:lnTo>
                    <a:pt x="41" y="163"/>
                  </a:lnTo>
                  <a:lnTo>
                    <a:pt x="56" y="168"/>
                  </a:lnTo>
                  <a:lnTo>
                    <a:pt x="72" y="169"/>
                  </a:lnTo>
                  <a:lnTo>
                    <a:pt x="89" y="166"/>
                  </a:lnTo>
                  <a:lnTo>
                    <a:pt x="104" y="160"/>
                  </a:lnTo>
                  <a:lnTo>
                    <a:pt x="118" y="152"/>
                  </a:lnTo>
                  <a:lnTo>
                    <a:pt x="130" y="144"/>
                  </a:lnTo>
                  <a:lnTo>
                    <a:pt x="139" y="133"/>
                  </a:lnTo>
                  <a:lnTo>
                    <a:pt x="151" y="106"/>
                  </a:lnTo>
                  <a:lnTo>
                    <a:pt x="153" y="72"/>
                  </a:lnTo>
                  <a:lnTo>
                    <a:pt x="147" y="41"/>
                  </a:lnTo>
                  <a:lnTo>
                    <a:pt x="132" y="22"/>
                  </a:lnTo>
                  <a:lnTo>
                    <a:pt x="121" y="17"/>
                  </a:lnTo>
                  <a:lnTo>
                    <a:pt x="110" y="11"/>
                  </a:lnTo>
                  <a:lnTo>
                    <a:pt x="97" y="7"/>
                  </a:lnTo>
                  <a:lnTo>
                    <a:pt x="83" y="2"/>
                  </a:lnTo>
                  <a:lnTo>
                    <a:pt x="68" y="0"/>
                  </a:lnTo>
                  <a:lnTo>
                    <a:pt x="53" y="0"/>
                  </a:lnTo>
                  <a:lnTo>
                    <a:pt x="37" y="2"/>
                  </a:lnTo>
                  <a:lnTo>
                    <a:pt x="21" y="9"/>
                  </a:lnTo>
                  <a:close/>
                </a:path>
              </a:pathLst>
            </a:custGeom>
            <a:solidFill>
              <a:srgbClr val="CCEF72"/>
            </a:solidFill>
            <a:ln w="9525">
              <a:noFill/>
              <a:round/>
              <a:headEnd/>
              <a:tailEnd/>
            </a:ln>
          </p:spPr>
          <p:txBody>
            <a:bodyPr/>
            <a:lstStyle/>
            <a:p>
              <a:endParaRPr lang="en-IN"/>
            </a:p>
          </p:txBody>
        </p:sp>
        <p:sp>
          <p:nvSpPr>
            <p:cNvPr id="1567801" name="Freeform 57"/>
            <p:cNvSpPr>
              <a:spLocks/>
            </p:cNvSpPr>
            <p:nvPr/>
          </p:nvSpPr>
          <p:spPr bwMode="auto">
            <a:xfrm>
              <a:off x="4211" y="3750"/>
              <a:ext cx="49" cy="51"/>
            </a:xfrm>
            <a:custGeom>
              <a:avLst/>
              <a:gdLst/>
              <a:ahLst/>
              <a:cxnLst>
                <a:cxn ang="0">
                  <a:pos x="26" y="24"/>
                </a:cxn>
                <a:cxn ang="0">
                  <a:pos x="16" y="37"/>
                </a:cxn>
                <a:cxn ang="0">
                  <a:pos x="9" y="50"/>
                </a:cxn>
                <a:cxn ang="0">
                  <a:pos x="4" y="65"/>
                </a:cxn>
                <a:cxn ang="0">
                  <a:pos x="0" y="80"/>
                </a:cxn>
                <a:cxn ang="0">
                  <a:pos x="0" y="95"/>
                </a:cxn>
                <a:cxn ang="0">
                  <a:pos x="4" y="110"/>
                </a:cxn>
                <a:cxn ang="0">
                  <a:pos x="9" y="124"/>
                </a:cxn>
                <a:cxn ang="0">
                  <a:pos x="20" y="138"/>
                </a:cxn>
                <a:cxn ang="0">
                  <a:pos x="33" y="153"/>
                </a:cxn>
                <a:cxn ang="0">
                  <a:pos x="46" y="165"/>
                </a:cxn>
                <a:cxn ang="0">
                  <a:pos x="61" y="179"/>
                </a:cxn>
                <a:cxn ang="0">
                  <a:pos x="76" y="190"/>
                </a:cxn>
                <a:cxn ang="0">
                  <a:pos x="90" y="199"/>
                </a:cxn>
                <a:cxn ang="0">
                  <a:pos x="105" y="205"/>
                </a:cxn>
                <a:cxn ang="0">
                  <a:pos x="118" y="205"/>
                </a:cxn>
                <a:cxn ang="0">
                  <a:pos x="131" y="200"/>
                </a:cxn>
                <a:cxn ang="0">
                  <a:pos x="143" y="193"/>
                </a:cxn>
                <a:cxn ang="0">
                  <a:pos x="156" y="186"/>
                </a:cxn>
                <a:cxn ang="0">
                  <a:pos x="166" y="179"/>
                </a:cxn>
                <a:cxn ang="0">
                  <a:pos x="177" y="174"/>
                </a:cxn>
                <a:cxn ang="0">
                  <a:pos x="185" y="165"/>
                </a:cxn>
                <a:cxn ang="0">
                  <a:pos x="191" y="156"/>
                </a:cxn>
                <a:cxn ang="0">
                  <a:pos x="195" y="145"/>
                </a:cxn>
                <a:cxn ang="0">
                  <a:pos x="196" y="133"/>
                </a:cxn>
                <a:cxn ang="0">
                  <a:pos x="194" y="116"/>
                </a:cxn>
                <a:cxn ang="0">
                  <a:pos x="189" y="99"/>
                </a:cxn>
                <a:cxn ang="0">
                  <a:pos x="181" y="79"/>
                </a:cxn>
                <a:cxn ang="0">
                  <a:pos x="171" y="59"/>
                </a:cxn>
                <a:cxn ang="0">
                  <a:pos x="159" y="41"/>
                </a:cxn>
                <a:cxn ang="0">
                  <a:pos x="146" y="25"/>
                </a:cxn>
                <a:cxn ang="0">
                  <a:pos x="131" y="13"/>
                </a:cxn>
                <a:cxn ang="0">
                  <a:pos x="117" y="6"/>
                </a:cxn>
                <a:cxn ang="0">
                  <a:pos x="103" y="3"/>
                </a:cxn>
                <a:cxn ang="0">
                  <a:pos x="89" y="0"/>
                </a:cxn>
                <a:cxn ang="0">
                  <a:pos x="75" y="2"/>
                </a:cxn>
                <a:cxn ang="0">
                  <a:pos x="63" y="3"/>
                </a:cxn>
                <a:cxn ang="0">
                  <a:pos x="51" y="6"/>
                </a:cxn>
                <a:cxn ang="0">
                  <a:pos x="41" y="11"/>
                </a:cxn>
                <a:cxn ang="0">
                  <a:pos x="33" y="17"/>
                </a:cxn>
                <a:cxn ang="0">
                  <a:pos x="26" y="24"/>
                </a:cxn>
              </a:cxnLst>
              <a:rect l="0" t="0" r="r" b="b"/>
              <a:pathLst>
                <a:path w="196" h="205">
                  <a:moveTo>
                    <a:pt x="26" y="24"/>
                  </a:moveTo>
                  <a:lnTo>
                    <a:pt x="16" y="37"/>
                  </a:lnTo>
                  <a:lnTo>
                    <a:pt x="9" y="50"/>
                  </a:lnTo>
                  <a:lnTo>
                    <a:pt x="4" y="65"/>
                  </a:lnTo>
                  <a:lnTo>
                    <a:pt x="0" y="80"/>
                  </a:lnTo>
                  <a:lnTo>
                    <a:pt x="0" y="95"/>
                  </a:lnTo>
                  <a:lnTo>
                    <a:pt x="4" y="110"/>
                  </a:lnTo>
                  <a:lnTo>
                    <a:pt x="9" y="124"/>
                  </a:lnTo>
                  <a:lnTo>
                    <a:pt x="20" y="138"/>
                  </a:lnTo>
                  <a:lnTo>
                    <a:pt x="33" y="153"/>
                  </a:lnTo>
                  <a:lnTo>
                    <a:pt x="46" y="165"/>
                  </a:lnTo>
                  <a:lnTo>
                    <a:pt x="61" y="179"/>
                  </a:lnTo>
                  <a:lnTo>
                    <a:pt x="76" y="190"/>
                  </a:lnTo>
                  <a:lnTo>
                    <a:pt x="90" y="199"/>
                  </a:lnTo>
                  <a:lnTo>
                    <a:pt x="105" y="205"/>
                  </a:lnTo>
                  <a:lnTo>
                    <a:pt x="118" y="205"/>
                  </a:lnTo>
                  <a:lnTo>
                    <a:pt x="131" y="200"/>
                  </a:lnTo>
                  <a:lnTo>
                    <a:pt x="143" y="193"/>
                  </a:lnTo>
                  <a:lnTo>
                    <a:pt x="156" y="186"/>
                  </a:lnTo>
                  <a:lnTo>
                    <a:pt x="166" y="179"/>
                  </a:lnTo>
                  <a:lnTo>
                    <a:pt x="177" y="174"/>
                  </a:lnTo>
                  <a:lnTo>
                    <a:pt x="185" y="165"/>
                  </a:lnTo>
                  <a:lnTo>
                    <a:pt x="191" y="156"/>
                  </a:lnTo>
                  <a:lnTo>
                    <a:pt x="195" y="145"/>
                  </a:lnTo>
                  <a:lnTo>
                    <a:pt x="196" y="133"/>
                  </a:lnTo>
                  <a:lnTo>
                    <a:pt x="194" y="116"/>
                  </a:lnTo>
                  <a:lnTo>
                    <a:pt x="189" y="99"/>
                  </a:lnTo>
                  <a:lnTo>
                    <a:pt x="181" y="79"/>
                  </a:lnTo>
                  <a:lnTo>
                    <a:pt x="171" y="59"/>
                  </a:lnTo>
                  <a:lnTo>
                    <a:pt x="159" y="41"/>
                  </a:lnTo>
                  <a:lnTo>
                    <a:pt x="146" y="25"/>
                  </a:lnTo>
                  <a:lnTo>
                    <a:pt x="131" y="13"/>
                  </a:lnTo>
                  <a:lnTo>
                    <a:pt x="117" y="6"/>
                  </a:lnTo>
                  <a:lnTo>
                    <a:pt x="103" y="3"/>
                  </a:lnTo>
                  <a:lnTo>
                    <a:pt x="89" y="0"/>
                  </a:lnTo>
                  <a:lnTo>
                    <a:pt x="75" y="2"/>
                  </a:lnTo>
                  <a:lnTo>
                    <a:pt x="63" y="3"/>
                  </a:lnTo>
                  <a:lnTo>
                    <a:pt x="51" y="6"/>
                  </a:lnTo>
                  <a:lnTo>
                    <a:pt x="41" y="11"/>
                  </a:lnTo>
                  <a:lnTo>
                    <a:pt x="33" y="17"/>
                  </a:lnTo>
                  <a:lnTo>
                    <a:pt x="26" y="24"/>
                  </a:lnTo>
                  <a:close/>
                </a:path>
              </a:pathLst>
            </a:custGeom>
            <a:solidFill>
              <a:srgbClr val="CCEF72"/>
            </a:solidFill>
            <a:ln w="9525">
              <a:noFill/>
              <a:round/>
              <a:headEnd/>
              <a:tailEnd/>
            </a:ln>
          </p:spPr>
          <p:txBody>
            <a:bodyPr/>
            <a:lstStyle/>
            <a:p>
              <a:endParaRPr lang="en-IN"/>
            </a:p>
          </p:txBody>
        </p:sp>
        <p:sp>
          <p:nvSpPr>
            <p:cNvPr id="1567802" name="Freeform 58"/>
            <p:cNvSpPr>
              <a:spLocks/>
            </p:cNvSpPr>
            <p:nvPr/>
          </p:nvSpPr>
          <p:spPr bwMode="auto">
            <a:xfrm>
              <a:off x="4155" y="3623"/>
              <a:ext cx="45" cy="49"/>
            </a:xfrm>
            <a:custGeom>
              <a:avLst/>
              <a:gdLst/>
              <a:ahLst/>
              <a:cxnLst>
                <a:cxn ang="0">
                  <a:pos x="91" y="2"/>
                </a:cxn>
                <a:cxn ang="0">
                  <a:pos x="73" y="0"/>
                </a:cxn>
                <a:cxn ang="0">
                  <a:pos x="52" y="1"/>
                </a:cxn>
                <a:cxn ang="0">
                  <a:pos x="34" y="9"/>
                </a:cxn>
                <a:cxn ang="0">
                  <a:pos x="13" y="30"/>
                </a:cxn>
                <a:cxn ang="0">
                  <a:pos x="0" y="64"/>
                </a:cxn>
                <a:cxn ang="0">
                  <a:pos x="1" y="100"/>
                </a:cxn>
                <a:cxn ang="0">
                  <a:pos x="11" y="137"/>
                </a:cxn>
                <a:cxn ang="0">
                  <a:pos x="25" y="164"/>
                </a:cxn>
                <a:cxn ang="0">
                  <a:pos x="44" y="181"/>
                </a:cxn>
                <a:cxn ang="0">
                  <a:pos x="66" y="193"/>
                </a:cxn>
                <a:cxn ang="0">
                  <a:pos x="90" y="195"/>
                </a:cxn>
                <a:cxn ang="0">
                  <a:pos x="120" y="186"/>
                </a:cxn>
                <a:cxn ang="0">
                  <a:pos x="151" y="166"/>
                </a:cxn>
                <a:cxn ang="0">
                  <a:pos x="172" y="139"/>
                </a:cxn>
                <a:cxn ang="0">
                  <a:pos x="180" y="106"/>
                </a:cxn>
                <a:cxn ang="0">
                  <a:pos x="176" y="84"/>
                </a:cxn>
                <a:cxn ang="0">
                  <a:pos x="169" y="77"/>
                </a:cxn>
                <a:cxn ang="0">
                  <a:pos x="160" y="78"/>
                </a:cxn>
                <a:cxn ang="0">
                  <a:pos x="154" y="85"/>
                </a:cxn>
                <a:cxn ang="0">
                  <a:pos x="152" y="103"/>
                </a:cxn>
                <a:cxn ang="0">
                  <a:pos x="145" y="128"/>
                </a:cxn>
                <a:cxn ang="0">
                  <a:pos x="128" y="148"/>
                </a:cxn>
                <a:cxn ang="0">
                  <a:pos x="104" y="160"/>
                </a:cxn>
                <a:cxn ang="0">
                  <a:pos x="71" y="160"/>
                </a:cxn>
                <a:cxn ang="0">
                  <a:pos x="48" y="144"/>
                </a:cxn>
                <a:cxn ang="0">
                  <a:pos x="35" y="117"/>
                </a:cxn>
                <a:cxn ang="0">
                  <a:pos x="27" y="85"/>
                </a:cxn>
                <a:cxn ang="0">
                  <a:pos x="25" y="62"/>
                </a:cxn>
                <a:cxn ang="0">
                  <a:pos x="32" y="45"/>
                </a:cxn>
                <a:cxn ang="0">
                  <a:pos x="43" y="31"/>
                </a:cxn>
                <a:cxn ang="0">
                  <a:pos x="58" y="21"/>
                </a:cxn>
                <a:cxn ang="0">
                  <a:pos x="69" y="20"/>
                </a:cxn>
                <a:cxn ang="0">
                  <a:pos x="84" y="20"/>
                </a:cxn>
                <a:cxn ang="0">
                  <a:pos x="100" y="20"/>
                </a:cxn>
                <a:cxn ang="0">
                  <a:pos x="103" y="9"/>
                </a:cxn>
              </a:cxnLst>
              <a:rect l="0" t="0" r="r" b="b"/>
              <a:pathLst>
                <a:path w="180" h="195">
                  <a:moveTo>
                    <a:pt x="99" y="5"/>
                  </a:moveTo>
                  <a:lnTo>
                    <a:pt x="91" y="2"/>
                  </a:lnTo>
                  <a:lnTo>
                    <a:pt x="83" y="0"/>
                  </a:lnTo>
                  <a:lnTo>
                    <a:pt x="73" y="0"/>
                  </a:lnTo>
                  <a:lnTo>
                    <a:pt x="63" y="0"/>
                  </a:lnTo>
                  <a:lnTo>
                    <a:pt x="52" y="1"/>
                  </a:lnTo>
                  <a:lnTo>
                    <a:pt x="43" y="5"/>
                  </a:lnTo>
                  <a:lnTo>
                    <a:pt x="34" y="9"/>
                  </a:lnTo>
                  <a:lnTo>
                    <a:pt x="25" y="15"/>
                  </a:lnTo>
                  <a:lnTo>
                    <a:pt x="13" y="30"/>
                  </a:lnTo>
                  <a:lnTo>
                    <a:pt x="4" y="47"/>
                  </a:lnTo>
                  <a:lnTo>
                    <a:pt x="0" y="64"/>
                  </a:lnTo>
                  <a:lnTo>
                    <a:pt x="0" y="82"/>
                  </a:lnTo>
                  <a:lnTo>
                    <a:pt x="1" y="100"/>
                  </a:lnTo>
                  <a:lnTo>
                    <a:pt x="6" y="118"/>
                  </a:lnTo>
                  <a:lnTo>
                    <a:pt x="11" y="137"/>
                  </a:lnTo>
                  <a:lnTo>
                    <a:pt x="18" y="153"/>
                  </a:lnTo>
                  <a:lnTo>
                    <a:pt x="25" y="164"/>
                  </a:lnTo>
                  <a:lnTo>
                    <a:pt x="34" y="173"/>
                  </a:lnTo>
                  <a:lnTo>
                    <a:pt x="44" y="181"/>
                  </a:lnTo>
                  <a:lnTo>
                    <a:pt x="55" y="188"/>
                  </a:lnTo>
                  <a:lnTo>
                    <a:pt x="66" y="193"/>
                  </a:lnTo>
                  <a:lnTo>
                    <a:pt x="78" y="195"/>
                  </a:lnTo>
                  <a:lnTo>
                    <a:pt x="90" y="195"/>
                  </a:lnTo>
                  <a:lnTo>
                    <a:pt x="103" y="193"/>
                  </a:lnTo>
                  <a:lnTo>
                    <a:pt x="120" y="186"/>
                  </a:lnTo>
                  <a:lnTo>
                    <a:pt x="137" y="178"/>
                  </a:lnTo>
                  <a:lnTo>
                    <a:pt x="151" y="166"/>
                  </a:lnTo>
                  <a:lnTo>
                    <a:pt x="163" y="153"/>
                  </a:lnTo>
                  <a:lnTo>
                    <a:pt x="172" y="139"/>
                  </a:lnTo>
                  <a:lnTo>
                    <a:pt x="177" y="124"/>
                  </a:lnTo>
                  <a:lnTo>
                    <a:pt x="180" y="106"/>
                  </a:lnTo>
                  <a:lnTo>
                    <a:pt x="177" y="89"/>
                  </a:lnTo>
                  <a:lnTo>
                    <a:pt x="176" y="84"/>
                  </a:lnTo>
                  <a:lnTo>
                    <a:pt x="174" y="79"/>
                  </a:lnTo>
                  <a:lnTo>
                    <a:pt x="169" y="77"/>
                  </a:lnTo>
                  <a:lnTo>
                    <a:pt x="165" y="77"/>
                  </a:lnTo>
                  <a:lnTo>
                    <a:pt x="160" y="78"/>
                  </a:lnTo>
                  <a:lnTo>
                    <a:pt x="156" y="81"/>
                  </a:lnTo>
                  <a:lnTo>
                    <a:pt x="154" y="85"/>
                  </a:lnTo>
                  <a:lnTo>
                    <a:pt x="153" y="90"/>
                  </a:lnTo>
                  <a:lnTo>
                    <a:pt x="152" y="103"/>
                  </a:lnTo>
                  <a:lnTo>
                    <a:pt x="149" y="116"/>
                  </a:lnTo>
                  <a:lnTo>
                    <a:pt x="145" y="128"/>
                  </a:lnTo>
                  <a:lnTo>
                    <a:pt x="138" y="139"/>
                  </a:lnTo>
                  <a:lnTo>
                    <a:pt x="128" y="148"/>
                  </a:lnTo>
                  <a:lnTo>
                    <a:pt x="117" y="155"/>
                  </a:lnTo>
                  <a:lnTo>
                    <a:pt x="104" y="160"/>
                  </a:lnTo>
                  <a:lnTo>
                    <a:pt x="87" y="162"/>
                  </a:lnTo>
                  <a:lnTo>
                    <a:pt x="71" y="160"/>
                  </a:lnTo>
                  <a:lnTo>
                    <a:pt x="58" y="154"/>
                  </a:lnTo>
                  <a:lnTo>
                    <a:pt x="48" y="144"/>
                  </a:lnTo>
                  <a:lnTo>
                    <a:pt x="41" y="131"/>
                  </a:lnTo>
                  <a:lnTo>
                    <a:pt x="35" y="117"/>
                  </a:lnTo>
                  <a:lnTo>
                    <a:pt x="30" y="100"/>
                  </a:lnTo>
                  <a:lnTo>
                    <a:pt x="27" y="85"/>
                  </a:lnTo>
                  <a:lnTo>
                    <a:pt x="25" y="70"/>
                  </a:lnTo>
                  <a:lnTo>
                    <a:pt x="25" y="62"/>
                  </a:lnTo>
                  <a:lnTo>
                    <a:pt x="28" y="54"/>
                  </a:lnTo>
                  <a:lnTo>
                    <a:pt x="32" y="45"/>
                  </a:lnTo>
                  <a:lnTo>
                    <a:pt x="37" y="37"/>
                  </a:lnTo>
                  <a:lnTo>
                    <a:pt x="43" y="31"/>
                  </a:lnTo>
                  <a:lnTo>
                    <a:pt x="50" y="26"/>
                  </a:lnTo>
                  <a:lnTo>
                    <a:pt x="58" y="21"/>
                  </a:lnTo>
                  <a:lnTo>
                    <a:pt x="66" y="20"/>
                  </a:lnTo>
                  <a:lnTo>
                    <a:pt x="69" y="20"/>
                  </a:lnTo>
                  <a:lnTo>
                    <a:pt x="75" y="19"/>
                  </a:lnTo>
                  <a:lnTo>
                    <a:pt x="84" y="20"/>
                  </a:lnTo>
                  <a:lnTo>
                    <a:pt x="94" y="21"/>
                  </a:lnTo>
                  <a:lnTo>
                    <a:pt x="100" y="20"/>
                  </a:lnTo>
                  <a:lnTo>
                    <a:pt x="104" y="15"/>
                  </a:lnTo>
                  <a:lnTo>
                    <a:pt x="103" y="9"/>
                  </a:lnTo>
                  <a:lnTo>
                    <a:pt x="99" y="5"/>
                  </a:lnTo>
                  <a:close/>
                </a:path>
              </a:pathLst>
            </a:custGeom>
            <a:solidFill>
              <a:srgbClr val="FFFFFF"/>
            </a:solidFill>
            <a:ln w="9525">
              <a:noFill/>
              <a:round/>
              <a:headEnd/>
              <a:tailEnd/>
            </a:ln>
          </p:spPr>
          <p:txBody>
            <a:bodyPr/>
            <a:lstStyle/>
            <a:p>
              <a:endParaRPr lang="en-IN"/>
            </a:p>
          </p:txBody>
        </p:sp>
        <p:sp>
          <p:nvSpPr>
            <p:cNvPr id="1567803" name="Freeform 59"/>
            <p:cNvSpPr>
              <a:spLocks/>
            </p:cNvSpPr>
            <p:nvPr/>
          </p:nvSpPr>
          <p:spPr bwMode="auto">
            <a:xfrm>
              <a:off x="4215" y="3748"/>
              <a:ext cx="55" cy="55"/>
            </a:xfrm>
            <a:custGeom>
              <a:avLst/>
              <a:gdLst/>
              <a:ahLst/>
              <a:cxnLst>
                <a:cxn ang="0">
                  <a:pos x="48" y="7"/>
                </a:cxn>
                <a:cxn ang="0">
                  <a:pos x="27" y="22"/>
                </a:cxn>
                <a:cxn ang="0">
                  <a:pos x="12" y="41"/>
                </a:cxn>
                <a:cxn ang="0">
                  <a:pos x="2" y="66"/>
                </a:cxn>
                <a:cxn ang="0">
                  <a:pos x="0" y="91"/>
                </a:cxn>
                <a:cxn ang="0">
                  <a:pos x="5" y="118"/>
                </a:cxn>
                <a:cxn ang="0">
                  <a:pos x="14" y="143"/>
                </a:cxn>
                <a:cxn ang="0">
                  <a:pos x="29" y="166"/>
                </a:cxn>
                <a:cxn ang="0">
                  <a:pos x="52" y="189"/>
                </a:cxn>
                <a:cxn ang="0">
                  <a:pos x="81" y="210"/>
                </a:cxn>
                <a:cxn ang="0">
                  <a:pos x="113" y="220"/>
                </a:cxn>
                <a:cxn ang="0">
                  <a:pos x="147" y="214"/>
                </a:cxn>
                <a:cxn ang="0">
                  <a:pos x="174" y="196"/>
                </a:cxn>
                <a:cxn ang="0">
                  <a:pos x="194" y="176"/>
                </a:cxn>
                <a:cxn ang="0">
                  <a:pos x="209" y="153"/>
                </a:cxn>
                <a:cxn ang="0">
                  <a:pos x="220" y="129"/>
                </a:cxn>
                <a:cxn ang="0">
                  <a:pos x="222" y="109"/>
                </a:cxn>
                <a:cxn ang="0">
                  <a:pos x="218" y="99"/>
                </a:cxn>
                <a:cxn ang="0">
                  <a:pos x="206" y="95"/>
                </a:cxn>
                <a:cxn ang="0">
                  <a:pos x="195" y="100"/>
                </a:cxn>
                <a:cxn ang="0">
                  <a:pos x="192" y="108"/>
                </a:cxn>
                <a:cxn ang="0">
                  <a:pos x="187" y="123"/>
                </a:cxn>
                <a:cxn ang="0">
                  <a:pos x="175" y="144"/>
                </a:cxn>
                <a:cxn ang="0">
                  <a:pos x="158" y="164"/>
                </a:cxn>
                <a:cxn ang="0">
                  <a:pos x="123" y="172"/>
                </a:cxn>
                <a:cxn ang="0">
                  <a:pos x="80" y="161"/>
                </a:cxn>
                <a:cxn ang="0">
                  <a:pos x="47" y="132"/>
                </a:cxn>
                <a:cxn ang="0">
                  <a:pos x="32" y="93"/>
                </a:cxn>
                <a:cxn ang="0">
                  <a:pos x="35" y="60"/>
                </a:cxn>
                <a:cxn ang="0">
                  <a:pos x="48" y="41"/>
                </a:cxn>
                <a:cxn ang="0">
                  <a:pos x="64" y="25"/>
                </a:cxn>
                <a:cxn ang="0">
                  <a:pos x="82" y="13"/>
                </a:cxn>
                <a:cxn ang="0">
                  <a:pos x="87" y="4"/>
                </a:cxn>
                <a:cxn ang="0">
                  <a:pos x="70" y="0"/>
                </a:cxn>
              </a:cxnLst>
              <a:rect l="0" t="0" r="r" b="b"/>
              <a:pathLst>
                <a:path w="222" h="220">
                  <a:moveTo>
                    <a:pt x="60" y="3"/>
                  </a:moveTo>
                  <a:lnTo>
                    <a:pt x="48" y="7"/>
                  </a:lnTo>
                  <a:lnTo>
                    <a:pt x="37" y="14"/>
                  </a:lnTo>
                  <a:lnTo>
                    <a:pt x="27" y="22"/>
                  </a:lnTo>
                  <a:lnTo>
                    <a:pt x="19" y="32"/>
                  </a:lnTo>
                  <a:lnTo>
                    <a:pt x="12" y="41"/>
                  </a:lnTo>
                  <a:lnTo>
                    <a:pt x="6" y="53"/>
                  </a:lnTo>
                  <a:lnTo>
                    <a:pt x="2" y="66"/>
                  </a:lnTo>
                  <a:lnTo>
                    <a:pt x="0" y="79"/>
                  </a:lnTo>
                  <a:lnTo>
                    <a:pt x="0" y="91"/>
                  </a:lnTo>
                  <a:lnTo>
                    <a:pt x="1" y="106"/>
                  </a:lnTo>
                  <a:lnTo>
                    <a:pt x="5" y="118"/>
                  </a:lnTo>
                  <a:lnTo>
                    <a:pt x="9" y="131"/>
                  </a:lnTo>
                  <a:lnTo>
                    <a:pt x="14" y="143"/>
                  </a:lnTo>
                  <a:lnTo>
                    <a:pt x="21" y="155"/>
                  </a:lnTo>
                  <a:lnTo>
                    <a:pt x="29" y="166"/>
                  </a:lnTo>
                  <a:lnTo>
                    <a:pt x="39" y="177"/>
                  </a:lnTo>
                  <a:lnTo>
                    <a:pt x="52" y="189"/>
                  </a:lnTo>
                  <a:lnTo>
                    <a:pt x="66" y="199"/>
                  </a:lnTo>
                  <a:lnTo>
                    <a:pt x="81" y="210"/>
                  </a:lnTo>
                  <a:lnTo>
                    <a:pt x="97" y="217"/>
                  </a:lnTo>
                  <a:lnTo>
                    <a:pt x="113" y="220"/>
                  </a:lnTo>
                  <a:lnTo>
                    <a:pt x="131" y="220"/>
                  </a:lnTo>
                  <a:lnTo>
                    <a:pt x="147" y="214"/>
                  </a:lnTo>
                  <a:lnTo>
                    <a:pt x="164" y="204"/>
                  </a:lnTo>
                  <a:lnTo>
                    <a:pt x="174" y="196"/>
                  </a:lnTo>
                  <a:lnTo>
                    <a:pt x="185" y="186"/>
                  </a:lnTo>
                  <a:lnTo>
                    <a:pt x="194" y="176"/>
                  </a:lnTo>
                  <a:lnTo>
                    <a:pt x="202" y="165"/>
                  </a:lnTo>
                  <a:lnTo>
                    <a:pt x="209" y="153"/>
                  </a:lnTo>
                  <a:lnTo>
                    <a:pt x="215" y="142"/>
                  </a:lnTo>
                  <a:lnTo>
                    <a:pt x="220" y="129"/>
                  </a:lnTo>
                  <a:lnTo>
                    <a:pt x="222" y="115"/>
                  </a:lnTo>
                  <a:lnTo>
                    <a:pt x="222" y="109"/>
                  </a:lnTo>
                  <a:lnTo>
                    <a:pt x="221" y="103"/>
                  </a:lnTo>
                  <a:lnTo>
                    <a:pt x="218" y="99"/>
                  </a:lnTo>
                  <a:lnTo>
                    <a:pt x="212" y="95"/>
                  </a:lnTo>
                  <a:lnTo>
                    <a:pt x="206" y="95"/>
                  </a:lnTo>
                  <a:lnTo>
                    <a:pt x="200" y="96"/>
                  </a:lnTo>
                  <a:lnTo>
                    <a:pt x="195" y="100"/>
                  </a:lnTo>
                  <a:lnTo>
                    <a:pt x="192" y="106"/>
                  </a:lnTo>
                  <a:lnTo>
                    <a:pt x="192" y="108"/>
                  </a:lnTo>
                  <a:lnTo>
                    <a:pt x="189" y="114"/>
                  </a:lnTo>
                  <a:lnTo>
                    <a:pt x="187" y="123"/>
                  </a:lnTo>
                  <a:lnTo>
                    <a:pt x="182" y="134"/>
                  </a:lnTo>
                  <a:lnTo>
                    <a:pt x="175" y="144"/>
                  </a:lnTo>
                  <a:lnTo>
                    <a:pt x="167" y="156"/>
                  </a:lnTo>
                  <a:lnTo>
                    <a:pt x="158" y="164"/>
                  </a:lnTo>
                  <a:lnTo>
                    <a:pt x="145" y="171"/>
                  </a:lnTo>
                  <a:lnTo>
                    <a:pt x="123" y="172"/>
                  </a:lnTo>
                  <a:lnTo>
                    <a:pt x="101" y="169"/>
                  </a:lnTo>
                  <a:lnTo>
                    <a:pt x="80" y="161"/>
                  </a:lnTo>
                  <a:lnTo>
                    <a:pt x="62" y="148"/>
                  </a:lnTo>
                  <a:lnTo>
                    <a:pt x="47" y="132"/>
                  </a:lnTo>
                  <a:lnTo>
                    <a:pt x="36" y="114"/>
                  </a:lnTo>
                  <a:lnTo>
                    <a:pt x="32" y="93"/>
                  </a:lnTo>
                  <a:lnTo>
                    <a:pt x="32" y="70"/>
                  </a:lnTo>
                  <a:lnTo>
                    <a:pt x="35" y="60"/>
                  </a:lnTo>
                  <a:lnTo>
                    <a:pt x="40" y="51"/>
                  </a:lnTo>
                  <a:lnTo>
                    <a:pt x="48" y="41"/>
                  </a:lnTo>
                  <a:lnTo>
                    <a:pt x="56" y="32"/>
                  </a:lnTo>
                  <a:lnTo>
                    <a:pt x="64" y="25"/>
                  </a:lnTo>
                  <a:lnTo>
                    <a:pt x="74" y="18"/>
                  </a:lnTo>
                  <a:lnTo>
                    <a:pt x="82" y="13"/>
                  </a:lnTo>
                  <a:lnTo>
                    <a:pt x="89" y="10"/>
                  </a:lnTo>
                  <a:lnTo>
                    <a:pt x="87" y="4"/>
                  </a:lnTo>
                  <a:lnTo>
                    <a:pt x="80" y="0"/>
                  </a:lnTo>
                  <a:lnTo>
                    <a:pt x="70" y="0"/>
                  </a:lnTo>
                  <a:lnTo>
                    <a:pt x="60" y="3"/>
                  </a:lnTo>
                  <a:close/>
                </a:path>
              </a:pathLst>
            </a:custGeom>
            <a:solidFill>
              <a:srgbClr val="FFFFFF"/>
            </a:solidFill>
            <a:ln w="9525">
              <a:noFill/>
              <a:round/>
              <a:headEnd/>
              <a:tailEnd/>
            </a:ln>
          </p:spPr>
          <p:txBody>
            <a:bodyPr/>
            <a:lstStyle/>
            <a:p>
              <a:endParaRPr lang="en-IN"/>
            </a:p>
          </p:txBody>
        </p:sp>
        <p:sp>
          <p:nvSpPr>
            <p:cNvPr id="1567804" name="Freeform 60"/>
            <p:cNvSpPr>
              <a:spLocks/>
            </p:cNvSpPr>
            <p:nvPr/>
          </p:nvSpPr>
          <p:spPr bwMode="auto">
            <a:xfrm>
              <a:off x="4176" y="3683"/>
              <a:ext cx="14" cy="15"/>
            </a:xfrm>
            <a:custGeom>
              <a:avLst/>
              <a:gdLst/>
              <a:ahLst/>
              <a:cxnLst>
                <a:cxn ang="0">
                  <a:pos x="5" y="52"/>
                </a:cxn>
                <a:cxn ang="0">
                  <a:pos x="11" y="58"/>
                </a:cxn>
                <a:cxn ang="0">
                  <a:pos x="19" y="61"/>
                </a:cxn>
                <a:cxn ang="0">
                  <a:pos x="25" y="61"/>
                </a:cxn>
                <a:cxn ang="0">
                  <a:pos x="29" y="59"/>
                </a:cxn>
                <a:cxn ang="0">
                  <a:pos x="31" y="58"/>
                </a:cxn>
                <a:cxn ang="0">
                  <a:pos x="37" y="57"/>
                </a:cxn>
                <a:cxn ang="0">
                  <a:pos x="44" y="54"/>
                </a:cxn>
                <a:cxn ang="0">
                  <a:pos x="51" y="49"/>
                </a:cxn>
                <a:cxn ang="0">
                  <a:pos x="55" y="45"/>
                </a:cxn>
                <a:cxn ang="0">
                  <a:pos x="57" y="42"/>
                </a:cxn>
                <a:cxn ang="0">
                  <a:pos x="57" y="40"/>
                </a:cxn>
                <a:cxn ang="0">
                  <a:pos x="56" y="36"/>
                </a:cxn>
                <a:cxn ang="0">
                  <a:pos x="53" y="33"/>
                </a:cxn>
                <a:cxn ang="0">
                  <a:pos x="50" y="31"/>
                </a:cxn>
                <a:cxn ang="0">
                  <a:pos x="46" y="30"/>
                </a:cxn>
                <a:cxn ang="0">
                  <a:pos x="43" y="31"/>
                </a:cxn>
                <a:cxn ang="0">
                  <a:pos x="38" y="34"/>
                </a:cxn>
                <a:cxn ang="0">
                  <a:pos x="31" y="37"/>
                </a:cxn>
                <a:cxn ang="0">
                  <a:pos x="25" y="41"/>
                </a:cxn>
                <a:cxn ang="0">
                  <a:pos x="23" y="42"/>
                </a:cxn>
                <a:cxn ang="0">
                  <a:pos x="21" y="35"/>
                </a:cxn>
                <a:cxn ang="0">
                  <a:pos x="16" y="20"/>
                </a:cxn>
                <a:cxn ang="0">
                  <a:pos x="9" y="6"/>
                </a:cxn>
                <a:cxn ang="0">
                  <a:pos x="1" y="0"/>
                </a:cxn>
                <a:cxn ang="0">
                  <a:pos x="0" y="14"/>
                </a:cxn>
                <a:cxn ang="0">
                  <a:pos x="2" y="31"/>
                </a:cxn>
                <a:cxn ang="0">
                  <a:pos x="4" y="47"/>
                </a:cxn>
                <a:cxn ang="0">
                  <a:pos x="5" y="52"/>
                </a:cxn>
              </a:cxnLst>
              <a:rect l="0" t="0" r="r" b="b"/>
              <a:pathLst>
                <a:path w="57" h="61">
                  <a:moveTo>
                    <a:pt x="5" y="52"/>
                  </a:moveTo>
                  <a:lnTo>
                    <a:pt x="11" y="58"/>
                  </a:lnTo>
                  <a:lnTo>
                    <a:pt x="19" y="61"/>
                  </a:lnTo>
                  <a:lnTo>
                    <a:pt x="25" y="61"/>
                  </a:lnTo>
                  <a:lnTo>
                    <a:pt x="29" y="59"/>
                  </a:lnTo>
                  <a:lnTo>
                    <a:pt x="31" y="58"/>
                  </a:lnTo>
                  <a:lnTo>
                    <a:pt x="37" y="57"/>
                  </a:lnTo>
                  <a:lnTo>
                    <a:pt x="44" y="54"/>
                  </a:lnTo>
                  <a:lnTo>
                    <a:pt x="51" y="49"/>
                  </a:lnTo>
                  <a:lnTo>
                    <a:pt x="55" y="45"/>
                  </a:lnTo>
                  <a:lnTo>
                    <a:pt x="57" y="42"/>
                  </a:lnTo>
                  <a:lnTo>
                    <a:pt x="57" y="40"/>
                  </a:lnTo>
                  <a:lnTo>
                    <a:pt x="56" y="36"/>
                  </a:lnTo>
                  <a:lnTo>
                    <a:pt x="53" y="33"/>
                  </a:lnTo>
                  <a:lnTo>
                    <a:pt x="50" y="31"/>
                  </a:lnTo>
                  <a:lnTo>
                    <a:pt x="46" y="30"/>
                  </a:lnTo>
                  <a:lnTo>
                    <a:pt x="43" y="31"/>
                  </a:lnTo>
                  <a:lnTo>
                    <a:pt x="38" y="34"/>
                  </a:lnTo>
                  <a:lnTo>
                    <a:pt x="31" y="37"/>
                  </a:lnTo>
                  <a:lnTo>
                    <a:pt x="25" y="41"/>
                  </a:lnTo>
                  <a:lnTo>
                    <a:pt x="23" y="42"/>
                  </a:lnTo>
                  <a:lnTo>
                    <a:pt x="21" y="35"/>
                  </a:lnTo>
                  <a:lnTo>
                    <a:pt x="16" y="20"/>
                  </a:lnTo>
                  <a:lnTo>
                    <a:pt x="9" y="6"/>
                  </a:lnTo>
                  <a:lnTo>
                    <a:pt x="1" y="0"/>
                  </a:lnTo>
                  <a:lnTo>
                    <a:pt x="0" y="14"/>
                  </a:lnTo>
                  <a:lnTo>
                    <a:pt x="2" y="31"/>
                  </a:lnTo>
                  <a:lnTo>
                    <a:pt x="4" y="47"/>
                  </a:lnTo>
                  <a:lnTo>
                    <a:pt x="5" y="52"/>
                  </a:lnTo>
                  <a:close/>
                </a:path>
              </a:pathLst>
            </a:custGeom>
            <a:solidFill>
              <a:srgbClr val="FFFFFF"/>
            </a:solidFill>
            <a:ln w="9525">
              <a:noFill/>
              <a:round/>
              <a:headEnd/>
              <a:tailEnd/>
            </a:ln>
          </p:spPr>
          <p:txBody>
            <a:bodyPr/>
            <a:lstStyle/>
            <a:p>
              <a:endParaRPr lang="en-IN"/>
            </a:p>
          </p:txBody>
        </p:sp>
        <p:sp>
          <p:nvSpPr>
            <p:cNvPr id="1567805" name="Freeform 61"/>
            <p:cNvSpPr>
              <a:spLocks/>
            </p:cNvSpPr>
            <p:nvPr/>
          </p:nvSpPr>
          <p:spPr bwMode="auto">
            <a:xfrm>
              <a:off x="4189" y="3680"/>
              <a:ext cx="14" cy="12"/>
            </a:xfrm>
            <a:custGeom>
              <a:avLst/>
              <a:gdLst/>
              <a:ahLst/>
              <a:cxnLst>
                <a:cxn ang="0">
                  <a:pos x="11" y="43"/>
                </a:cxn>
                <a:cxn ang="0">
                  <a:pos x="12" y="44"/>
                </a:cxn>
                <a:cxn ang="0">
                  <a:pos x="16" y="47"/>
                </a:cxn>
                <a:cxn ang="0">
                  <a:pos x="19" y="48"/>
                </a:cxn>
                <a:cxn ang="0">
                  <a:pos x="21" y="48"/>
                </a:cxn>
                <a:cxn ang="0">
                  <a:pos x="28" y="48"/>
                </a:cxn>
                <a:cxn ang="0">
                  <a:pos x="36" y="45"/>
                </a:cxn>
                <a:cxn ang="0">
                  <a:pos x="43" y="44"/>
                </a:cxn>
                <a:cxn ang="0">
                  <a:pos x="50" y="41"/>
                </a:cxn>
                <a:cxn ang="0">
                  <a:pos x="52" y="38"/>
                </a:cxn>
                <a:cxn ang="0">
                  <a:pos x="54" y="36"/>
                </a:cxn>
                <a:cxn ang="0">
                  <a:pos x="56" y="32"/>
                </a:cxn>
                <a:cxn ang="0">
                  <a:pos x="54" y="30"/>
                </a:cxn>
                <a:cxn ang="0">
                  <a:pos x="44" y="25"/>
                </a:cxn>
                <a:cxn ang="0">
                  <a:pos x="33" y="27"/>
                </a:cxn>
                <a:cxn ang="0">
                  <a:pos x="25" y="30"/>
                </a:cxn>
                <a:cxn ang="0">
                  <a:pos x="22" y="32"/>
                </a:cxn>
                <a:cxn ang="0">
                  <a:pos x="16" y="24"/>
                </a:cxn>
                <a:cxn ang="0">
                  <a:pos x="12" y="11"/>
                </a:cxn>
                <a:cxn ang="0">
                  <a:pos x="8" y="2"/>
                </a:cxn>
                <a:cxn ang="0">
                  <a:pos x="2" y="0"/>
                </a:cxn>
                <a:cxn ang="0">
                  <a:pos x="0" y="15"/>
                </a:cxn>
                <a:cxn ang="0">
                  <a:pos x="3" y="29"/>
                </a:cxn>
                <a:cxn ang="0">
                  <a:pos x="9" y="40"/>
                </a:cxn>
                <a:cxn ang="0">
                  <a:pos x="11" y="43"/>
                </a:cxn>
              </a:cxnLst>
              <a:rect l="0" t="0" r="r" b="b"/>
              <a:pathLst>
                <a:path w="56" h="48">
                  <a:moveTo>
                    <a:pt x="11" y="43"/>
                  </a:moveTo>
                  <a:lnTo>
                    <a:pt x="12" y="44"/>
                  </a:lnTo>
                  <a:lnTo>
                    <a:pt x="16" y="47"/>
                  </a:lnTo>
                  <a:lnTo>
                    <a:pt x="19" y="48"/>
                  </a:lnTo>
                  <a:lnTo>
                    <a:pt x="21" y="48"/>
                  </a:lnTo>
                  <a:lnTo>
                    <a:pt x="28" y="48"/>
                  </a:lnTo>
                  <a:lnTo>
                    <a:pt x="36" y="45"/>
                  </a:lnTo>
                  <a:lnTo>
                    <a:pt x="43" y="44"/>
                  </a:lnTo>
                  <a:lnTo>
                    <a:pt x="50" y="41"/>
                  </a:lnTo>
                  <a:lnTo>
                    <a:pt x="52" y="38"/>
                  </a:lnTo>
                  <a:lnTo>
                    <a:pt x="54" y="36"/>
                  </a:lnTo>
                  <a:lnTo>
                    <a:pt x="56" y="32"/>
                  </a:lnTo>
                  <a:lnTo>
                    <a:pt x="54" y="30"/>
                  </a:lnTo>
                  <a:lnTo>
                    <a:pt x="44" y="25"/>
                  </a:lnTo>
                  <a:lnTo>
                    <a:pt x="33" y="27"/>
                  </a:lnTo>
                  <a:lnTo>
                    <a:pt x="25" y="30"/>
                  </a:lnTo>
                  <a:lnTo>
                    <a:pt x="22" y="32"/>
                  </a:lnTo>
                  <a:lnTo>
                    <a:pt x="16" y="24"/>
                  </a:lnTo>
                  <a:lnTo>
                    <a:pt x="12" y="11"/>
                  </a:lnTo>
                  <a:lnTo>
                    <a:pt x="8" y="2"/>
                  </a:lnTo>
                  <a:lnTo>
                    <a:pt x="2" y="0"/>
                  </a:lnTo>
                  <a:lnTo>
                    <a:pt x="0" y="15"/>
                  </a:lnTo>
                  <a:lnTo>
                    <a:pt x="3" y="29"/>
                  </a:lnTo>
                  <a:lnTo>
                    <a:pt x="9" y="40"/>
                  </a:lnTo>
                  <a:lnTo>
                    <a:pt x="11" y="43"/>
                  </a:lnTo>
                  <a:close/>
                </a:path>
              </a:pathLst>
            </a:custGeom>
            <a:solidFill>
              <a:srgbClr val="FFFFFF"/>
            </a:solidFill>
            <a:ln w="9525">
              <a:noFill/>
              <a:round/>
              <a:headEnd/>
              <a:tailEnd/>
            </a:ln>
          </p:spPr>
          <p:txBody>
            <a:bodyPr/>
            <a:lstStyle/>
            <a:p>
              <a:endParaRPr lang="en-IN"/>
            </a:p>
          </p:txBody>
        </p:sp>
        <p:sp>
          <p:nvSpPr>
            <p:cNvPr id="1567806" name="Freeform 62"/>
            <p:cNvSpPr>
              <a:spLocks/>
            </p:cNvSpPr>
            <p:nvPr/>
          </p:nvSpPr>
          <p:spPr bwMode="auto">
            <a:xfrm>
              <a:off x="4201" y="3674"/>
              <a:ext cx="13" cy="12"/>
            </a:xfrm>
            <a:custGeom>
              <a:avLst/>
              <a:gdLst/>
              <a:ahLst/>
              <a:cxnLst>
                <a:cxn ang="0">
                  <a:pos x="4" y="37"/>
                </a:cxn>
                <a:cxn ang="0">
                  <a:pos x="7" y="45"/>
                </a:cxn>
                <a:cxn ang="0">
                  <a:pos x="17" y="49"/>
                </a:cxn>
                <a:cxn ang="0">
                  <a:pos x="25" y="49"/>
                </a:cxn>
                <a:cxn ang="0">
                  <a:pos x="29" y="49"/>
                </a:cxn>
                <a:cxn ang="0">
                  <a:pos x="36" y="46"/>
                </a:cxn>
                <a:cxn ang="0">
                  <a:pos x="44" y="42"/>
                </a:cxn>
                <a:cxn ang="0">
                  <a:pos x="50" y="37"/>
                </a:cxn>
                <a:cxn ang="0">
                  <a:pos x="52" y="32"/>
                </a:cxn>
                <a:cxn ang="0">
                  <a:pos x="51" y="29"/>
                </a:cxn>
                <a:cxn ang="0">
                  <a:pos x="48" y="28"/>
                </a:cxn>
                <a:cxn ang="0">
                  <a:pos x="45" y="26"/>
                </a:cxn>
                <a:cxn ang="0">
                  <a:pos x="41" y="26"/>
                </a:cxn>
                <a:cxn ang="0">
                  <a:pos x="22" y="30"/>
                </a:cxn>
                <a:cxn ang="0">
                  <a:pos x="19" y="24"/>
                </a:cxn>
                <a:cxn ang="0">
                  <a:pos x="14" y="12"/>
                </a:cxn>
                <a:cxn ang="0">
                  <a:pos x="7" y="2"/>
                </a:cxn>
                <a:cxn ang="0">
                  <a:pos x="0" y="0"/>
                </a:cxn>
                <a:cxn ang="0">
                  <a:pos x="0" y="11"/>
                </a:cxn>
                <a:cxn ang="0">
                  <a:pos x="2" y="24"/>
                </a:cxn>
                <a:cxn ang="0">
                  <a:pos x="3" y="33"/>
                </a:cxn>
                <a:cxn ang="0">
                  <a:pos x="4" y="37"/>
                </a:cxn>
              </a:cxnLst>
              <a:rect l="0" t="0" r="r" b="b"/>
              <a:pathLst>
                <a:path w="52" h="49">
                  <a:moveTo>
                    <a:pt x="4" y="37"/>
                  </a:moveTo>
                  <a:lnTo>
                    <a:pt x="7" y="45"/>
                  </a:lnTo>
                  <a:lnTo>
                    <a:pt x="17" y="49"/>
                  </a:lnTo>
                  <a:lnTo>
                    <a:pt x="25" y="49"/>
                  </a:lnTo>
                  <a:lnTo>
                    <a:pt x="29" y="49"/>
                  </a:lnTo>
                  <a:lnTo>
                    <a:pt x="36" y="46"/>
                  </a:lnTo>
                  <a:lnTo>
                    <a:pt x="44" y="42"/>
                  </a:lnTo>
                  <a:lnTo>
                    <a:pt x="50" y="37"/>
                  </a:lnTo>
                  <a:lnTo>
                    <a:pt x="52" y="32"/>
                  </a:lnTo>
                  <a:lnTo>
                    <a:pt x="51" y="29"/>
                  </a:lnTo>
                  <a:lnTo>
                    <a:pt x="48" y="28"/>
                  </a:lnTo>
                  <a:lnTo>
                    <a:pt x="45" y="26"/>
                  </a:lnTo>
                  <a:lnTo>
                    <a:pt x="41" y="26"/>
                  </a:lnTo>
                  <a:lnTo>
                    <a:pt x="22" y="30"/>
                  </a:lnTo>
                  <a:lnTo>
                    <a:pt x="19" y="24"/>
                  </a:lnTo>
                  <a:lnTo>
                    <a:pt x="14" y="12"/>
                  </a:lnTo>
                  <a:lnTo>
                    <a:pt x="7" y="2"/>
                  </a:lnTo>
                  <a:lnTo>
                    <a:pt x="0" y="0"/>
                  </a:lnTo>
                  <a:lnTo>
                    <a:pt x="0" y="11"/>
                  </a:lnTo>
                  <a:lnTo>
                    <a:pt x="2" y="24"/>
                  </a:lnTo>
                  <a:lnTo>
                    <a:pt x="3" y="33"/>
                  </a:lnTo>
                  <a:lnTo>
                    <a:pt x="4" y="37"/>
                  </a:lnTo>
                  <a:close/>
                </a:path>
              </a:pathLst>
            </a:custGeom>
            <a:solidFill>
              <a:srgbClr val="FFFFFF"/>
            </a:solidFill>
            <a:ln w="9525">
              <a:noFill/>
              <a:round/>
              <a:headEnd/>
              <a:tailEnd/>
            </a:ln>
          </p:spPr>
          <p:txBody>
            <a:bodyPr/>
            <a:lstStyle/>
            <a:p>
              <a:endParaRPr lang="en-IN"/>
            </a:p>
          </p:txBody>
        </p:sp>
        <p:sp>
          <p:nvSpPr>
            <p:cNvPr id="1567807" name="Freeform 63"/>
            <p:cNvSpPr>
              <a:spLocks/>
            </p:cNvSpPr>
            <p:nvPr/>
          </p:nvSpPr>
          <p:spPr bwMode="auto">
            <a:xfrm>
              <a:off x="4184" y="3707"/>
              <a:ext cx="14" cy="10"/>
            </a:xfrm>
            <a:custGeom>
              <a:avLst/>
              <a:gdLst/>
              <a:ahLst/>
              <a:cxnLst>
                <a:cxn ang="0">
                  <a:pos x="7" y="37"/>
                </a:cxn>
                <a:cxn ang="0">
                  <a:pos x="9" y="38"/>
                </a:cxn>
                <a:cxn ang="0">
                  <a:pos x="13" y="38"/>
                </a:cxn>
                <a:cxn ang="0">
                  <a:pos x="17" y="38"/>
                </a:cxn>
                <a:cxn ang="0">
                  <a:pos x="18" y="38"/>
                </a:cxn>
                <a:cxn ang="0">
                  <a:pos x="24" y="37"/>
                </a:cxn>
                <a:cxn ang="0">
                  <a:pos x="31" y="36"/>
                </a:cxn>
                <a:cxn ang="0">
                  <a:pos x="38" y="34"/>
                </a:cxn>
                <a:cxn ang="0">
                  <a:pos x="44" y="30"/>
                </a:cxn>
                <a:cxn ang="0">
                  <a:pos x="50" y="28"/>
                </a:cxn>
                <a:cxn ang="0">
                  <a:pos x="53" y="24"/>
                </a:cxn>
                <a:cxn ang="0">
                  <a:pos x="55" y="21"/>
                </a:cxn>
                <a:cxn ang="0">
                  <a:pos x="52" y="16"/>
                </a:cxn>
                <a:cxn ang="0">
                  <a:pos x="49" y="14"/>
                </a:cxn>
                <a:cxn ang="0">
                  <a:pos x="44" y="14"/>
                </a:cxn>
                <a:cxn ang="0">
                  <a:pos x="38" y="14"/>
                </a:cxn>
                <a:cxn ang="0">
                  <a:pos x="31" y="15"/>
                </a:cxn>
                <a:cxn ang="0">
                  <a:pos x="25" y="17"/>
                </a:cxn>
                <a:cxn ang="0">
                  <a:pos x="21" y="18"/>
                </a:cxn>
                <a:cxn ang="0">
                  <a:pos x="17" y="21"/>
                </a:cxn>
                <a:cxn ang="0">
                  <a:pos x="16" y="21"/>
                </a:cxn>
                <a:cxn ang="0">
                  <a:pos x="15" y="17"/>
                </a:cxn>
                <a:cxn ang="0">
                  <a:pos x="13" y="11"/>
                </a:cxn>
                <a:cxn ang="0">
                  <a:pos x="9" y="6"/>
                </a:cxn>
                <a:cxn ang="0">
                  <a:pos x="8" y="3"/>
                </a:cxn>
                <a:cxn ang="0">
                  <a:pos x="5" y="1"/>
                </a:cxn>
                <a:cxn ang="0">
                  <a:pos x="4" y="0"/>
                </a:cxn>
                <a:cxn ang="0">
                  <a:pos x="2" y="0"/>
                </a:cxn>
                <a:cxn ang="0">
                  <a:pos x="0" y="2"/>
                </a:cxn>
                <a:cxn ang="0">
                  <a:pos x="0" y="9"/>
                </a:cxn>
                <a:cxn ang="0">
                  <a:pos x="2" y="21"/>
                </a:cxn>
                <a:cxn ang="0">
                  <a:pos x="5" y="32"/>
                </a:cxn>
                <a:cxn ang="0">
                  <a:pos x="7" y="37"/>
                </a:cxn>
              </a:cxnLst>
              <a:rect l="0" t="0" r="r" b="b"/>
              <a:pathLst>
                <a:path w="55" h="38">
                  <a:moveTo>
                    <a:pt x="7" y="37"/>
                  </a:moveTo>
                  <a:lnTo>
                    <a:pt x="9" y="38"/>
                  </a:lnTo>
                  <a:lnTo>
                    <a:pt x="13" y="38"/>
                  </a:lnTo>
                  <a:lnTo>
                    <a:pt x="17" y="38"/>
                  </a:lnTo>
                  <a:lnTo>
                    <a:pt x="18" y="38"/>
                  </a:lnTo>
                  <a:lnTo>
                    <a:pt x="24" y="37"/>
                  </a:lnTo>
                  <a:lnTo>
                    <a:pt x="31" y="36"/>
                  </a:lnTo>
                  <a:lnTo>
                    <a:pt x="38" y="34"/>
                  </a:lnTo>
                  <a:lnTo>
                    <a:pt x="44" y="30"/>
                  </a:lnTo>
                  <a:lnTo>
                    <a:pt x="50" y="28"/>
                  </a:lnTo>
                  <a:lnTo>
                    <a:pt x="53" y="24"/>
                  </a:lnTo>
                  <a:lnTo>
                    <a:pt x="55" y="21"/>
                  </a:lnTo>
                  <a:lnTo>
                    <a:pt x="52" y="16"/>
                  </a:lnTo>
                  <a:lnTo>
                    <a:pt x="49" y="14"/>
                  </a:lnTo>
                  <a:lnTo>
                    <a:pt x="44" y="14"/>
                  </a:lnTo>
                  <a:lnTo>
                    <a:pt x="38" y="14"/>
                  </a:lnTo>
                  <a:lnTo>
                    <a:pt x="31" y="15"/>
                  </a:lnTo>
                  <a:lnTo>
                    <a:pt x="25" y="17"/>
                  </a:lnTo>
                  <a:lnTo>
                    <a:pt x="21" y="18"/>
                  </a:lnTo>
                  <a:lnTo>
                    <a:pt x="17" y="21"/>
                  </a:lnTo>
                  <a:lnTo>
                    <a:pt x="16" y="21"/>
                  </a:lnTo>
                  <a:lnTo>
                    <a:pt x="15" y="17"/>
                  </a:lnTo>
                  <a:lnTo>
                    <a:pt x="13" y="11"/>
                  </a:lnTo>
                  <a:lnTo>
                    <a:pt x="9" y="6"/>
                  </a:lnTo>
                  <a:lnTo>
                    <a:pt x="8" y="3"/>
                  </a:lnTo>
                  <a:lnTo>
                    <a:pt x="5" y="1"/>
                  </a:lnTo>
                  <a:lnTo>
                    <a:pt x="4" y="0"/>
                  </a:lnTo>
                  <a:lnTo>
                    <a:pt x="2" y="0"/>
                  </a:lnTo>
                  <a:lnTo>
                    <a:pt x="0" y="2"/>
                  </a:lnTo>
                  <a:lnTo>
                    <a:pt x="0" y="9"/>
                  </a:lnTo>
                  <a:lnTo>
                    <a:pt x="2" y="21"/>
                  </a:lnTo>
                  <a:lnTo>
                    <a:pt x="5" y="32"/>
                  </a:lnTo>
                  <a:lnTo>
                    <a:pt x="7" y="37"/>
                  </a:lnTo>
                  <a:close/>
                </a:path>
              </a:pathLst>
            </a:custGeom>
            <a:solidFill>
              <a:srgbClr val="FFFFFF"/>
            </a:solidFill>
            <a:ln w="9525">
              <a:noFill/>
              <a:round/>
              <a:headEnd/>
              <a:tailEnd/>
            </a:ln>
          </p:spPr>
          <p:txBody>
            <a:bodyPr/>
            <a:lstStyle/>
            <a:p>
              <a:endParaRPr lang="en-IN"/>
            </a:p>
          </p:txBody>
        </p:sp>
        <p:sp>
          <p:nvSpPr>
            <p:cNvPr id="1567808" name="Freeform 64"/>
            <p:cNvSpPr>
              <a:spLocks/>
            </p:cNvSpPr>
            <p:nvPr/>
          </p:nvSpPr>
          <p:spPr bwMode="auto">
            <a:xfrm>
              <a:off x="4201" y="3700"/>
              <a:ext cx="12" cy="12"/>
            </a:xfrm>
            <a:custGeom>
              <a:avLst/>
              <a:gdLst/>
              <a:ahLst/>
              <a:cxnLst>
                <a:cxn ang="0">
                  <a:pos x="11" y="43"/>
                </a:cxn>
                <a:cxn ang="0">
                  <a:pos x="17" y="45"/>
                </a:cxn>
                <a:cxn ang="0">
                  <a:pos x="26" y="47"/>
                </a:cxn>
                <a:cxn ang="0">
                  <a:pos x="37" y="46"/>
                </a:cxn>
                <a:cxn ang="0">
                  <a:pos x="45" y="41"/>
                </a:cxn>
                <a:cxn ang="0">
                  <a:pos x="47" y="40"/>
                </a:cxn>
                <a:cxn ang="0">
                  <a:pos x="48" y="38"/>
                </a:cxn>
                <a:cxn ang="0">
                  <a:pos x="48" y="34"/>
                </a:cxn>
                <a:cxn ang="0">
                  <a:pos x="48" y="32"/>
                </a:cxn>
                <a:cxn ang="0">
                  <a:pos x="47" y="30"/>
                </a:cxn>
                <a:cxn ang="0">
                  <a:pos x="44" y="27"/>
                </a:cxn>
                <a:cxn ang="0">
                  <a:pos x="40" y="26"/>
                </a:cxn>
                <a:cxn ang="0">
                  <a:pos x="37" y="26"/>
                </a:cxn>
                <a:cxn ang="0">
                  <a:pos x="30" y="29"/>
                </a:cxn>
                <a:cxn ang="0">
                  <a:pos x="23" y="30"/>
                </a:cxn>
                <a:cxn ang="0">
                  <a:pos x="17" y="29"/>
                </a:cxn>
                <a:cxn ang="0">
                  <a:pos x="14" y="29"/>
                </a:cxn>
                <a:cxn ang="0">
                  <a:pos x="14" y="24"/>
                </a:cxn>
                <a:cxn ang="0">
                  <a:pos x="14" y="13"/>
                </a:cxn>
                <a:cxn ang="0">
                  <a:pos x="12" y="3"/>
                </a:cxn>
                <a:cxn ang="0">
                  <a:pos x="5" y="0"/>
                </a:cxn>
                <a:cxn ang="0">
                  <a:pos x="1" y="10"/>
                </a:cxn>
                <a:cxn ang="0">
                  <a:pos x="0" y="21"/>
                </a:cxn>
                <a:cxn ang="0">
                  <a:pos x="3" y="33"/>
                </a:cxn>
                <a:cxn ang="0">
                  <a:pos x="11" y="43"/>
                </a:cxn>
              </a:cxnLst>
              <a:rect l="0" t="0" r="r" b="b"/>
              <a:pathLst>
                <a:path w="48" h="47">
                  <a:moveTo>
                    <a:pt x="11" y="43"/>
                  </a:moveTo>
                  <a:lnTo>
                    <a:pt x="17" y="45"/>
                  </a:lnTo>
                  <a:lnTo>
                    <a:pt x="26" y="47"/>
                  </a:lnTo>
                  <a:lnTo>
                    <a:pt x="37" y="46"/>
                  </a:lnTo>
                  <a:lnTo>
                    <a:pt x="45" y="41"/>
                  </a:lnTo>
                  <a:lnTo>
                    <a:pt x="47" y="40"/>
                  </a:lnTo>
                  <a:lnTo>
                    <a:pt x="48" y="38"/>
                  </a:lnTo>
                  <a:lnTo>
                    <a:pt x="48" y="34"/>
                  </a:lnTo>
                  <a:lnTo>
                    <a:pt x="48" y="32"/>
                  </a:lnTo>
                  <a:lnTo>
                    <a:pt x="47" y="30"/>
                  </a:lnTo>
                  <a:lnTo>
                    <a:pt x="44" y="27"/>
                  </a:lnTo>
                  <a:lnTo>
                    <a:pt x="40" y="26"/>
                  </a:lnTo>
                  <a:lnTo>
                    <a:pt x="37" y="26"/>
                  </a:lnTo>
                  <a:lnTo>
                    <a:pt x="30" y="29"/>
                  </a:lnTo>
                  <a:lnTo>
                    <a:pt x="23" y="30"/>
                  </a:lnTo>
                  <a:lnTo>
                    <a:pt x="17" y="29"/>
                  </a:lnTo>
                  <a:lnTo>
                    <a:pt x="14" y="29"/>
                  </a:lnTo>
                  <a:lnTo>
                    <a:pt x="14" y="24"/>
                  </a:lnTo>
                  <a:lnTo>
                    <a:pt x="14" y="13"/>
                  </a:lnTo>
                  <a:lnTo>
                    <a:pt x="12" y="3"/>
                  </a:lnTo>
                  <a:lnTo>
                    <a:pt x="5" y="0"/>
                  </a:lnTo>
                  <a:lnTo>
                    <a:pt x="1" y="10"/>
                  </a:lnTo>
                  <a:lnTo>
                    <a:pt x="0" y="21"/>
                  </a:lnTo>
                  <a:lnTo>
                    <a:pt x="3" y="33"/>
                  </a:lnTo>
                  <a:lnTo>
                    <a:pt x="11" y="43"/>
                  </a:lnTo>
                  <a:close/>
                </a:path>
              </a:pathLst>
            </a:custGeom>
            <a:solidFill>
              <a:srgbClr val="FFFFFF"/>
            </a:solidFill>
            <a:ln w="9525">
              <a:noFill/>
              <a:round/>
              <a:headEnd/>
              <a:tailEnd/>
            </a:ln>
          </p:spPr>
          <p:txBody>
            <a:bodyPr/>
            <a:lstStyle/>
            <a:p>
              <a:endParaRPr lang="en-IN"/>
            </a:p>
          </p:txBody>
        </p:sp>
        <p:sp>
          <p:nvSpPr>
            <p:cNvPr id="1567809" name="Freeform 65"/>
            <p:cNvSpPr>
              <a:spLocks/>
            </p:cNvSpPr>
            <p:nvPr/>
          </p:nvSpPr>
          <p:spPr bwMode="auto">
            <a:xfrm>
              <a:off x="4214" y="3695"/>
              <a:ext cx="12" cy="12"/>
            </a:xfrm>
            <a:custGeom>
              <a:avLst/>
              <a:gdLst/>
              <a:ahLst/>
              <a:cxnLst>
                <a:cxn ang="0">
                  <a:pos x="15" y="42"/>
                </a:cxn>
                <a:cxn ang="0">
                  <a:pos x="24" y="44"/>
                </a:cxn>
                <a:cxn ang="0">
                  <a:pos x="34" y="43"/>
                </a:cxn>
                <a:cxn ang="0">
                  <a:pos x="42" y="37"/>
                </a:cxn>
                <a:cxn ang="0">
                  <a:pos x="46" y="28"/>
                </a:cxn>
                <a:cxn ang="0">
                  <a:pos x="45" y="24"/>
                </a:cxn>
                <a:cxn ang="0">
                  <a:pos x="43" y="23"/>
                </a:cxn>
                <a:cxn ang="0">
                  <a:pos x="38" y="22"/>
                </a:cxn>
                <a:cxn ang="0">
                  <a:pos x="35" y="23"/>
                </a:cxn>
                <a:cxn ang="0">
                  <a:pos x="32" y="26"/>
                </a:cxn>
                <a:cxn ang="0">
                  <a:pos x="30" y="28"/>
                </a:cxn>
                <a:cxn ang="0">
                  <a:pos x="27" y="29"/>
                </a:cxn>
                <a:cxn ang="0">
                  <a:pos x="24" y="31"/>
                </a:cxn>
                <a:cxn ang="0">
                  <a:pos x="22" y="26"/>
                </a:cxn>
                <a:cxn ang="0">
                  <a:pos x="16" y="14"/>
                </a:cxn>
                <a:cxn ang="0">
                  <a:pos x="8" y="3"/>
                </a:cxn>
                <a:cxn ang="0">
                  <a:pos x="0" y="0"/>
                </a:cxn>
                <a:cxn ang="0">
                  <a:pos x="1" y="14"/>
                </a:cxn>
                <a:cxn ang="0">
                  <a:pos x="7" y="28"/>
                </a:cxn>
                <a:cxn ang="0">
                  <a:pos x="13" y="37"/>
                </a:cxn>
                <a:cxn ang="0">
                  <a:pos x="15" y="42"/>
                </a:cxn>
              </a:cxnLst>
              <a:rect l="0" t="0" r="r" b="b"/>
              <a:pathLst>
                <a:path w="46" h="44">
                  <a:moveTo>
                    <a:pt x="15" y="42"/>
                  </a:moveTo>
                  <a:lnTo>
                    <a:pt x="24" y="44"/>
                  </a:lnTo>
                  <a:lnTo>
                    <a:pt x="34" y="43"/>
                  </a:lnTo>
                  <a:lnTo>
                    <a:pt x="42" y="37"/>
                  </a:lnTo>
                  <a:lnTo>
                    <a:pt x="46" y="28"/>
                  </a:lnTo>
                  <a:lnTo>
                    <a:pt x="45" y="24"/>
                  </a:lnTo>
                  <a:lnTo>
                    <a:pt x="43" y="23"/>
                  </a:lnTo>
                  <a:lnTo>
                    <a:pt x="38" y="22"/>
                  </a:lnTo>
                  <a:lnTo>
                    <a:pt x="35" y="23"/>
                  </a:lnTo>
                  <a:lnTo>
                    <a:pt x="32" y="26"/>
                  </a:lnTo>
                  <a:lnTo>
                    <a:pt x="30" y="28"/>
                  </a:lnTo>
                  <a:lnTo>
                    <a:pt x="27" y="29"/>
                  </a:lnTo>
                  <a:lnTo>
                    <a:pt x="24" y="31"/>
                  </a:lnTo>
                  <a:lnTo>
                    <a:pt x="22" y="26"/>
                  </a:lnTo>
                  <a:lnTo>
                    <a:pt x="16" y="14"/>
                  </a:lnTo>
                  <a:lnTo>
                    <a:pt x="8" y="3"/>
                  </a:lnTo>
                  <a:lnTo>
                    <a:pt x="0" y="0"/>
                  </a:lnTo>
                  <a:lnTo>
                    <a:pt x="1" y="14"/>
                  </a:lnTo>
                  <a:lnTo>
                    <a:pt x="7" y="28"/>
                  </a:lnTo>
                  <a:lnTo>
                    <a:pt x="13" y="37"/>
                  </a:lnTo>
                  <a:lnTo>
                    <a:pt x="15" y="42"/>
                  </a:lnTo>
                  <a:close/>
                </a:path>
              </a:pathLst>
            </a:custGeom>
            <a:solidFill>
              <a:srgbClr val="FFFFFF"/>
            </a:solidFill>
            <a:ln w="9525">
              <a:noFill/>
              <a:round/>
              <a:headEnd/>
              <a:tailEnd/>
            </a:ln>
          </p:spPr>
          <p:txBody>
            <a:bodyPr/>
            <a:lstStyle/>
            <a:p>
              <a:endParaRPr lang="en-IN"/>
            </a:p>
          </p:txBody>
        </p:sp>
        <p:sp>
          <p:nvSpPr>
            <p:cNvPr id="1567810" name="Freeform 66"/>
            <p:cNvSpPr>
              <a:spLocks/>
            </p:cNvSpPr>
            <p:nvPr/>
          </p:nvSpPr>
          <p:spPr bwMode="auto">
            <a:xfrm>
              <a:off x="4192" y="3726"/>
              <a:ext cx="16" cy="16"/>
            </a:xfrm>
            <a:custGeom>
              <a:avLst/>
              <a:gdLst/>
              <a:ahLst/>
              <a:cxnLst>
                <a:cxn ang="0">
                  <a:pos x="26" y="61"/>
                </a:cxn>
                <a:cxn ang="0">
                  <a:pos x="30" y="62"/>
                </a:cxn>
                <a:cxn ang="0">
                  <a:pos x="35" y="62"/>
                </a:cxn>
                <a:cxn ang="0">
                  <a:pos x="40" y="62"/>
                </a:cxn>
                <a:cxn ang="0">
                  <a:pos x="45" y="61"/>
                </a:cxn>
                <a:cxn ang="0">
                  <a:pos x="49" y="58"/>
                </a:cxn>
                <a:cxn ang="0">
                  <a:pos x="54" y="55"/>
                </a:cxn>
                <a:cxn ang="0">
                  <a:pos x="57" y="53"/>
                </a:cxn>
                <a:cxn ang="0">
                  <a:pos x="61" y="48"/>
                </a:cxn>
                <a:cxn ang="0">
                  <a:pos x="64" y="45"/>
                </a:cxn>
                <a:cxn ang="0">
                  <a:pos x="65" y="42"/>
                </a:cxn>
                <a:cxn ang="0">
                  <a:pos x="65" y="38"/>
                </a:cxn>
                <a:cxn ang="0">
                  <a:pos x="63" y="35"/>
                </a:cxn>
                <a:cxn ang="0">
                  <a:pos x="56" y="31"/>
                </a:cxn>
                <a:cxn ang="0">
                  <a:pos x="50" y="30"/>
                </a:cxn>
                <a:cxn ang="0">
                  <a:pos x="43" y="31"/>
                </a:cxn>
                <a:cxn ang="0">
                  <a:pos x="37" y="34"/>
                </a:cxn>
                <a:cxn ang="0">
                  <a:pos x="31" y="36"/>
                </a:cxn>
                <a:cxn ang="0">
                  <a:pos x="28" y="40"/>
                </a:cxn>
                <a:cxn ang="0">
                  <a:pos x="26" y="41"/>
                </a:cxn>
                <a:cxn ang="0">
                  <a:pos x="24" y="42"/>
                </a:cxn>
                <a:cxn ang="0">
                  <a:pos x="23" y="35"/>
                </a:cxn>
                <a:cxn ang="0">
                  <a:pos x="19" y="19"/>
                </a:cxn>
                <a:cxn ang="0">
                  <a:pos x="12" y="5"/>
                </a:cxn>
                <a:cxn ang="0">
                  <a:pos x="3" y="0"/>
                </a:cxn>
                <a:cxn ang="0">
                  <a:pos x="0" y="14"/>
                </a:cxn>
                <a:cxn ang="0">
                  <a:pos x="0" y="26"/>
                </a:cxn>
                <a:cxn ang="0">
                  <a:pos x="3" y="36"/>
                </a:cxn>
                <a:cxn ang="0">
                  <a:pos x="9" y="44"/>
                </a:cxn>
                <a:cxn ang="0">
                  <a:pos x="15" y="51"/>
                </a:cxn>
                <a:cxn ang="0">
                  <a:pos x="20" y="57"/>
                </a:cxn>
                <a:cxn ang="0">
                  <a:pos x="24" y="60"/>
                </a:cxn>
                <a:cxn ang="0">
                  <a:pos x="26" y="61"/>
                </a:cxn>
              </a:cxnLst>
              <a:rect l="0" t="0" r="r" b="b"/>
              <a:pathLst>
                <a:path w="65" h="62">
                  <a:moveTo>
                    <a:pt x="26" y="61"/>
                  </a:moveTo>
                  <a:lnTo>
                    <a:pt x="30" y="62"/>
                  </a:lnTo>
                  <a:lnTo>
                    <a:pt x="35" y="62"/>
                  </a:lnTo>
                  <a:lnTo>
                    <a:pt x="40" y="62"/>
                  </a:lnTo>
                  <a:lnTo>
                    <a:pt x="45" y="61"/>
                  </a:lnTo>
                  <a:lnTo>
                    <a:pt x="49" y="58"/>
                  </a:lnTo>
                  <a:lnTo>
                    <a:pt x="54" y="55"/>
                  </a:lnTo>
                  <a:lnTo>
                    <a:pt x="57" y="53"/>
                  </a:lnTo>
                  <a:lnTo>
                    <a:pt x="61" y="48"/>
                  </a:lnTo>
                  <a:lnTo>
                    <a:pt x="64" y="45"/>
                  </a:lnTo>
                  <a:lnTo>
                    <a:pt x="65" y="42"/>
                  </a:lnTo>
                  <a:lnTo>
                    <a:pt x="65" y="38"/>
                  </a:lnTo>
                  <a:lnTo>
                    <a:pt x="63" y="35"/>
                  </a:lnTo>
                  <a:lnTo>
                    <a:pt x="56" y="31"/>
                  </a:lnTo>
                  <a:lnTo>
                    <a:pt x="50" y="30"/>
                  </a:lnTo>
                  <a:lnTo>
                    <a:pt x="43" y="31"/>
                  </a:lnTo>
                  <a:lnTo>
                    <a:pt x="37" y="34"/>
                  </a:lnTo>
                  <a:lnTo>
                    <a:pt x="31" y="36"/>
                  </a:lnTo>
                  <a:lnTo>
                    <a:pt x="28" y="40"/>
                  </a:lnTo>
                  <a:lnTo>
                    <a:pt x="26" y="41"/>
                  </a:lnTo>
                  <a:lnTo>
                    <a:pt x="24" y="42"/>
                  </a:lnTo>
                  <a:lnTo>
                    <a:pt x="23" y="35"/>
                  </a:lnTo>
                  <a:lnTo>
                    <a:pt x="19" y="19"/>
                  </a:lnTo>
                  <a:lnTo>
                    <a:pt x="12" y="5"/>
                  </a:lnTo>
                  <a:lnTo>
                    <a:pt x="3" y="0"/>
                  </a:lnTo>
                  <a:lnTo>
                    <a:pt x="0" y="14"/>
                  </a:lnTo>
                  <a:lnTo>
                    <a:pt x="0" y="26"/>
                  </a:lnTo>
                  <a:lnTo>
                    <a:pt x="3" y="36"/>
                  </a:lnTo>
                  <a:lnTo>
                    <a:pt x="9" y="44"/>
                  </a:lnTo>
                  <a:lnTo>
                    <a:pt x="15" y="51"/>
                  </a:lnTo>
                  <a:lnTo>
                    <a:pt x="20" y="57"/>
                  </a:lnTo>
                  <a:lnTo>
                    <a:pt x="24" y="60"/>
                  </a:lnTo>
                  <a:lnTo>
                    <a:pt x="26" y="61"/>
                  </a:lnTo>
                  <a:close/>
                </a:path>
              </a:pathLst>
            </a:custGeom>
            <a:solidFill>
              <a:srgbClr val="FFFFFF"/>
            </a:solidFill>
            <a:ln w="9525">
              <a:noFill/>
              <a:round/>
              <a:headEnd/>
              <a:tailEnd/>
            </a:ln>
          </p:spPr>
          <p:txBody>
            <a:bodyPr/>
            <a:lstStyle/>
            <a:p>
              <a:endParaRPr lang="en-IN"/>
            </a:p>
          </p:txBody>
        </p:sp>
        <p:sp>
          <p:nvSpPr>
            <p:cNvPr id="1567811" name="Freeform 67"/>
            <p:cNvSpPr>
              <a:spLocks/>
            </p:cNvSpPr>
            <p:nvPr/>
          </p:nvSpPr>
          <p:spPr bwMode="auto">
            <a:xfrm>
              <a:off x="4210" y="3721"/>
              <a:ext cx="14" cy="13"/>
            </a:xfrm>
            <a:custGeom>
              <a:avLst/>
              <a:gdLst/>
              <a:ahLst/>
              <a:cxnLst>
                <a:cxn ang="0">
                  <a:pos x="10" y="44"/>
                </a:cxn>
                <a:cxn ang="0">
                  <a:pos x="12" y="46"/>
                </a:cxn>
                <a:cxn ang="0">
                  <a:pos x="15" y="50"/>
                </a:cxn>
                <a:cxn ang="0">
                  <a:pos x="20" y="51"/>
                </a:cxn>
                <a:cxn ang="0">
                  <a:pos x="21" y="52"/>
                </a:cxn>
                <a:cxn ang="0">
                  <a:pos x="26" y="53"/>
                </a:cxn>
                <a:cxn ang="0">
                  <a:pos x="32" y="53"/>
                </a:cxn>
                <a:cxn ang="0">
                  <a:pos x="39" y="54"/>
                </a:cxn>
                <a:cxn ang="0">
                  <a:pos x="46" y="53"/>
                </a:cxn>
                <a:cxn ang="0">
                  <a:pos x="52" y="52"/>
                </a:cxn>
                <a:cxn ang="0">
                  <a:pos x="56" y="50"/>
                </a:cxn>
                <a:cxn ang="0">
                  <a:pos x="60" y="45"/>
                </a:cxn>
                <a:cxn ang="0">
                  <a:pos x="60" y="38"/>
                </a:cxn>
                <a:cxn ang="0">
                  <a:pos x="57" y="32"/>
                </a:cxn>
                <a:cxn ang="0">
                  <a:pos x="53" y="29"/>
                </a:cxn>
                <a:cxn ang="0">
                  <a:pos x="47" y="27"/>
                </a:cxn>
                <a:cxn ang="0">
                  <a:pos x="40" y="27"/>
                </a:cxn>
                <a:cxn ang="0">
                  <a:pos x="33" y="29"/>
                </a:cxn>
                <a:cxn ang="0">
                  <a:pos x="27" y="30"/>
                </a:cxn>
                <a:cxn ang="0">
                  <a:pos x="22" y="32"/>
                </a:cxn>
                <a:cxn ang="0">
                  <a:pos x="21" y="32"/>
                </a:cxn>
                <a:cxn ang="0">
                  <a:pos x="20" y="26"/>
                </a:cxn>
                <a:cxn ang="0">
                  <a:pos x="15" y="13"/>
                </a:cxn>
                <a:cxn ang="0">
                  <a:pos x="8" y="3"/>
                </a:cxn>
                <a:cxn ang="0">
                  <a:pos x="0" y="0"/>
                </a:cxn>
                <a:cxn ang="0">
                  <a:pos x="0" y="18"/>
                </a:cxn>
                <a:cxn ang="0">
                  <a:pos x="4" y="32"/>
                </a:cxn>
                <a:cxn ang="0">
                  <a:pos x="7" y="40"/>
                </a:cxn>
                <a:cxn ang="0">
                  <a:pos x="10" y="44"/>
                </a:cxn>
              </a:cxnLst>
              <a:rect l="0" t="0" r="r" b="b"/>
              <a:pathLst>
                <a:path w="60" h="54">
                  <a:moveTo>
                    <a:pt x="10" y="44"/>
                  </a:moveTo>
                  <a:lnTo>
                    <a:pt x="12" y="46"/>
                  </a:lnTo>
                  <a:lnTo>
                    <a:pt x="15" y="50"/>
                  </a:lnTo>
                  <a:lnTo>
                    <a:pt x="20" y="51"/>
                  </a:lnTo>
                  <a:lnTo>
                    <a:pt x="21" y="52"/>
                  </a:lnTo>
                  <a:lnTo>
                    <a:pt x="26" y="53"/>
                  </a:lnTo>
                  <a:lnTo>
                    <a:pt x="32" y="53"/>
                  </a:lnTo>
                  <a:lnTo>
                    <a:pt x="39" y="54"/>
                  </a:lnTo>
                  <a:lnTo>
                    <a:pt x="46" y="53"/>
                  </a:lnTo>
                  <a:lnTo>
                    <a:pt x="52" y="52"/>
                  </a:lnTo>
                  <a:lnTo>
                    <a:pt x="56" y="50"/>
                  </a:lnTo>
                  <a:lnTo>
                    <a:pt x="60" y="45"/>
                  </a:lnTo>
                  <a:lnTo>
                    <a:pt x="60" y="38"/>
                  </a:lnTo>
                  <a:lnTo>
                    <a:pt x="57" y="32"/>
                  </a:lnTo>
                  <a:lnTo>
                    <a:pt x="53" y="29"/>
                  </a:lnTo>
                  <a:lnTo>
                    <a:pt x="47" y="27"/>
                  </a:lnTo>
                  <a:lnTo>
                    <a:pt x="40" y="27"/>
                  </a:lnTo>
                  <a:lnTo>
                    <a:pt x="33" y="29"/>
                  </a:lnTo>
                  <a:lnTo>
                    <a:pt x="27" y="30"/>
                  </a:lnTo>
                  <a:lnTo>
                    <a:pt x="22" y="32"/>
                  </a:lnTo>
                  <a:lnTo>
                    <a:pt x="21" y="32"/>
                  </a:lnTo>
                  <a:lnTo>
                    <a:pt x="20" y="26"/>
                  </a:lnTo>
                  <a:lnTo>
                    <a:pt x="15" y="13"/>
                  </a:lnTo>
                  <a:lnTo>
                    <a:pt x="8" y="3"/>
                  </a:lnTo>
                  <a:lnTo>
                    <a:pt x="0" y="0"/>
                  </a:lnTo>
                  <a:lnTo>
                    <a:pt x="0" y="18"/>
                  </a:lnTo>
                  <a:lnTo>
                    <a:pt x="4" y="32"/>
                  </a:lnTo>
                  <a:lnTo>
                    <a:pt x="7" y="40"/>
                  </a:lnTo>
                  <a:lnTo>
                    <a:pt x="10" y="44"/>
                  </a:lnTo>
                  <a:close/>
                </a:path>
              </a:pathLst>
            </a:custGeom>
            <a:solidFill>
              <a:srgbClr val="FFFFFF"/>
            </a:solidFill>
            <a:ln w="9525">
              <a:noFill/>
              <a:round/>
              <a:headEnd/>
              <a:tailEnd/>
            </a:ln>
          </p:spPr>
          <p:txBody>
            <a:bodyPr/>
            <a:lstStyle/>
            <a:p>
              <a:endParaRPr lang="en-IN"/>
            </a:p>
          </p:txBody>
        </p:sp>
        <p:sp>
          <p:nvSpPr>
            <p:cNvPr id="1567812" name="Freeform 68"/>
            <p:cNvSpPr>
              <a:spLocks/>
            </p:cNvSpPr>
            <p:nvPr/>
          </p:nvSpPr>
          <p:spPr bwMode="auto">
            <a:xfrm>
              <a:off x="4227" y="3718"/>
              <a:ext cx="15" cy="13"/>
            </a:xfrm>
            <a:custGeom>
              <a:avLst/>
              <a:gdLst/>
              <a:ahLst/>
              <a:cxnLst>
                <a:cxn ang="0">
                  <a:pos x="2" y="34"/>
                </a:cxn>
                <a:cxn ang="0">
                  <a:pos x="3" y="38"/>
                </a:cxn>
                <a:cxn ang="0">
                  <a:pos x="8" y="41"/>
                </a:cxn>
                <a:cxn ang="0">
                  <a:pos x="11" y="46"/>
                </a:cxn>
                <a:cxn ang="0">
                  <a:pos x="12" y="47"/>
                </a:cxn>
                <a:cxn ang="0">
                  <a:pos x="18" y="49"/>
                </a:cxn>
                <a:cxn ang="0">
                  <a:pos x="25" y="52"/>
                </a:cxn>
                <a:cxn ang="0">
                  <a:pos x="33" y="52"/>
                </a:cxn>
                <a:cxn ang="0">
                  <a:pos x="43" y="50"/>
                </a:cxn>
                <a:cxn ang="0">
                  <a:pos x="51" y="48"/>
                </a:cxn>
                <a:cxn ang="0">
                  <a:pos x="57" y="45"/>
                </a:cxn>
                <a:cxn ang="0">
                  <a:pos x="59" y="39"/>
                </a:cxn>
                <a:cxn ang="0">
                  <a:pos x="58" y="33"/>
                </a:cxn>
                <a:cxn ang="0">
                  <a:pos x="53" y="28"/>
                </a:cxn>
                <a:cxn ang="0">
                  <a:pos x="47" y="25"/>
                </a:cxn>
                <a:cxn ang="0">
                  <a:pos x="42" y="24"/>
                </a:cxn>
                <a:cxn ang="0">
                  <a:pos x="36" y="25"/>
                </a:cxn>
                <a:cxn ang="0">
                  <a:pos x="29" y="26"/>
                </a:cxn>
                <a:cxn ang="0">
                  <a:pos x="24" y="27"/>
                </a:cxn>
                <a:cxn ang="0">
                  <a:pos x="21" y="29"/>
                </a:cxn>
                <a:cxn ang="0">
                  <a:pos x="19" y="29"/>
                </a:cxn>
                <a:cxn ang="0">
                  <a:pos x="18" y="25"/>
                </a:cxn>
                <a:cxn ang="0">
                  <a:pos x="14" y="13"/>
                </a:cxn>
                <a:cxn ang="0">
                  <a:pos x="8" y="2"/>
                </a:cxn>
                <a:cxn ang="0">
                  <a:pos x="0" y="0"/>
                </a:cxn>
                <a:cxn ang="0">
                  <a:pos x="0" y="13"/>
                </a:cxn>
                <a:cxn ang="0">
                  <a:pos x="1" y="24"/>
                </a:cxn>
                <a:cxn ang="0">
                  <a:pos x="2" y="32"/>
                </a:cxn>
                <a:cxn ang="0">
                  <a:pos x="2" y="34"/>
                </a:cxn>
              </a:cxnLst>
              <a:rect l="0" t="0" r="r" b="b"/>
              <a:pathLst>
                <a:path w="59" h="52">
                  <a:moveTo>
                    <a:pt x="2" y="34"/>
                  </a:moveTo>
                  <a:lnTo>
                    <a:pt x="3" y="38"/>
                  </a:lnTo>
                  <a:lnTo>
                    <a:pt x="8" y="41"/>
                  </a:lnTo>
                  <a:lnTo>
                    <a:pt x="11" y="46"/>
                  </a:lnTo>
                  <a:lnTo>
                    <a:pt x="12" y="47"/>
                  </a:lnTo>
                  <a:lnTo>
                    <a:pt x="18" y="49"/>
                  </a:lnTo>
                  <a:lnTo>
                    <a:pt x="25" y="52"/>
                  </a:lnTo>
                  <a:lnTo>
                    <a:pt x="33" y="52"/>
                  </a:lnTo>
                  <a:lnTo>
                    <a:pt x="43" y="50"/>
                  </a:lnTo>
                  <a:lnTo>
                    <a:pt x="51" y="48"/>
                  </a:lnTo>
                  <a:lnTo>
                    <a:pt x="57" y="45"/>
                  </a:lnTo>
                  <a:lnTo>
                    <a:pt x="59" y="39"/>
                  </a:lnTo>
                  <a:lnTo>
                    <a:pt x="58" y="33"/>
                  </a:lnTo>
                  <a:lnTo>
                    <a:pt x="53" y="28"/>
                  </a:lnTo>
                  <a:lnTo>
                    <a:pt x="47" y="25"/>
                  </a:lnTo>
                  <a:lnTo>
                    <a:pt x="42" y="24"/>
                  </a:lnTo>
                  <a:lnTo>
                    <a:pt x="36" y="25"/>
                  </a:lnTo>
                  <a:lnTo>
                    <a:pt x="29" y="26"/>
                  </a:lnTo>
                  <a:lnTo>
                    <a:pt x="24" y="27"/>
                  </a:lnTo>
                  <a:lnTo>
                    <a:pt x="21" y="29"/>
                  </a:lnTo>
                  <a:lnTo>
                    <a:pt x="19" y="29"/>
                  </a:lnTo>
                  <a:lnTo>
                    <a:pt x="18" y="25"/>
                  </a:lnTo>
                  <a:lnTo>
                    <a:pt x="14" y="13"/>
                  </a:lnTo>
                  <a:lnTo>
                    <a:pt x="8" y="2"/>
                  </a:lnTo>
                  <a:lnTo>
                    <a:pt x="0" y="0"/>
                  </a:lnTo>
                  <a:lnTo>
                    <a:pt x="0" y="13"/>
                  </a:lnTo>
                  <a:lnTo>
                    <a:pt x="1" y="24"/>
                  </a:lnTo>
                  <a:lnTo>
                    <a:pt x="2" y="32"/>
                  </a:lnTo>
                  <a:lnTo>
                    <a:pt x="2" y="34"/>
                  </a:lnTo>
                  <a:close/>
                </a:path>
              </a:pathLst>
            </a:custGeom>
            <a:solidFill>
              <a:srgbClr val="FFFFFF"/>
            </a:solidFill>
            <a:ln w="9525">
              <a:noFill/>
              <a:round/>
              <a:headEnd/>
              <a:tailEnd/>
            </a:ln>
          </p:spPr>
          <p:txBody>
            <a:bodyPr/>
            <a:lstStyle/>
            <a:p>
              <a:endParaRPr lang="en-IN"/>
            </a:p>
          </p:txBody>
        </p:sp>
        <p:sp>
          <p:nvSpPr>
            <p:cNvPr id="1567813" name="Freeform 69"/>
            <p:cNvSpPr>
              <a:spLocks/>
            </p:cNvSpPr>
            <p:nvPr/>
          </p:nvSpPr>
          <p:spPr bwMode="auto">
            <a:xfrm>
              <a:off x="4044" y="3498"/>
              <a:ext cx="49" cy="59"/>
            </a:xfrm>
            <a:custGeom>
              <a:avLst/>
              <a:gdLst/>
              <a:ahLst/>
              <a:cxnLst>
                <a:cxn ang="0">
                  <a:pos x="70" y="31"/>
                </a:cxn>
                <a:cxn ang="0">
                  <a:pos x="55" y="40"/>
                </a:cxn>
                <a:cxn ang="0">
                  <a:pos x="42" y="52"/>
                </a:cxn>
                <a:cxn ang="0">
                  <a:pos x="31" y="65"/>
                </a:cxn>
                <a:cxn ang="0">
                  <a:pos x="20" y="79"/>
                </a:cxn>
                <a:cxn ang="0">
                  <a:pos x="12" y="94"/>
                </a:cxn>
                <a:cxn ang="0">
                  <a:pos x="6" y="110"/>
                </a:cxn>
                <a:cxn ang="0">
                  <a:pos x="2" y="128"/>
                </a:cxn>
                <a:cxn ang="0">
                  <a:pos x="0" y="145"/>
                </a:cxn>
                <a:cxn ang="0">
                  <a:pos x="2" y="170"/>
                </a:cxn>
                <a:cxn ang="0">
                  <a:pos x="12" y="190"/>
                </a:cxn>
                <a:cxn ang="0">
                  <a:pos x="26" y="207"/>
                </a:cxn>
                <a:cxn ang="0">
                  <a:pos x="45" y="220"/>
                </a:cxn>
                <a:cxn ang="0">
                  <a:pos x="66" y="231"/>
                </a:cxn>
                <a:cxn ang="0">
                  <a:pos x="88" y="235"/>
                </a:cxn>
                <a:cxn ang="0">
                  <a:pos x="111" y="236"/>
                </a:cxn>
                <a:cxn ang="0">
                  <a:pos x="133" y="233"/>
                </a:cxn>
                <a:cxn ang="0">
                  <a:pos x="138" y="233"/>
                </a:cxn>
                <a:cxn ang="0">
                  <a:pos x="143" y="231"/>
                </a:cxn>
                <a:cxn ang="0">
                  <a:pos x="146" y="227"/>
                </a:cxn>
                <a:cxn ang="0">
                  <a:pos x="147" y="222"/>
                </a:cxn>
                <a:cxn ang="0">
                  <a:pos x="145" y="217"/>
                </a:cxn>
                <a:cxn ang="0">
                  <a:pos x="140" y="212"/>
                </a:cxn>
                <a:cxn ang="0">
                  <a:pos x="135" y="207"/>
                </a:cxn>
                <a:cxn ang="0">
                  <a:pos x="129" y="205"/>
                </a:cxn>
                <a:cxn ang="0">
                  <a:pos x="117" y="201"/>
                </a:cxn>
                <a:cxn ang="0">
                  <a:pos x="105" y="199"/>
                </a:cxn>
                <a:cxn ang="0">
                  <a:pos x="94" y="197"/>
                </a:cxn>
                <a:cxn ang="0">
                  <a:pos x="83" y="194"/>
                </a:cxn>
                <a:cxn ang="0">
                  <a:pos x="73" y="191"/>
                </a:cxn>
                <a:cxn ang="0">
                  <a:pos x="62" y="186"/>
                </a:cxn>
                <a:cxn ang="0">
                  <a:pos x="53" y="180"/>
                </a:cxn>
                <a:cxn ang="0">
                  <a:pos x="43" y="171"/>
                </a:cxn>
                <a:cxn ang="0">
                  <a:pos x="40" y="131"/>
                </a:cxn>
                <a:cxn ang="0">
                  <a:pos x="49" y="98"/>
                </a:cxn>
                <a:cxn ang="0">
                  <a:pos x="68" y="73"/>
                </a:cxn>
                <a:cxn ang="0">
                  <a:pos x="94" y="52"/>
                </a:cxn>
                <a:cxn ang="0">
                  <a:pos x="122" y="35"/>
                </a:cxn>
                <a:cxn ang="0">
                  <a:pos x="151" y="22"/>
                </a:cxn>
                <a:cxn ang="0">
                  <a:pos x="178" y="13"/>
                </a:cxn>
                <a:cxn ang="0">
                  <a:pos x="199" y="5"/>
                </a:cxn>
                <a:cxn ang="0">
                  <a:pos x="186" y="1"/>
                </a:cxn>
                <a:cxn ang="0">
                  <a:pos x="172" y="0"/>
                </a:cxn>
                <a:cxn ang="0">
                  <a:pos x="156" y="3"/>
                </a:cxn>
                <a:cxn ang="0">
                  <a:pos x="138" y="5"/>
                </a:cxn>
                <a:cxn ang="0">
                  <a:pos x="121" y="11"/>
                </a:cxn>
                <a:cxn ang="0">
                  <a:pos x="103" y="17"/>
                </a:cxn>
                <a:cxn ang="0">
                  <a:pos x="85" y="24"/>
                </a:cxn>
                <a:cxn ang="0">
                  <a:pos x="70" y="31"/>
                </a:cxn>
              </a:cxnLst>
              <a:rect l="0" t="0" r="r" b="b"/>
              <a:pathLst>
                <a:path w="199" h="236">
                  <a:moveTo>
                    <a:pt x="70" y="31"/>
                  </a:moveTo>
                  <a:lnTo>
                    <a:pt x="55" y="40"/>
                  </a:lnTo>
                  <a:lnTo>
                    <a:pt x="42" y="52"/>
                  </a:lnTo>
                  <a:lnTo>
                    <a:pt x="31" y="65"/>
                  </a:lnTo>
                  <a:lnTo>
                    <a:pt x="20" y="79"/>
                  </a:lnTo>
                  <a:lnTo>
                    <a:pt x="12" y="94"/>
                  </a:lnTo>
                  <a:lnTo>
                    <a:pt x="6" y="110"/>
                  </a:lnTo>
                  <a:lnTo>
                    <a:pt x="2" y="128"/>
                  </a:lnTo>
                  <a:lnTo>
                    <a:pt x="0" y="145"/>
                  </a:lnTo>
                  <a:lnTo>
                    <a:pt x="2" y="170"/>
                  </a:lnTo>
                  <a:lnTo>
                    <a:pt x="12" y="190"/>
                  </a:lnTo>
                  <a:lnTo>
                    <a:pt x="26" y="207"/>
                  </a:lnTo>
                  <a:lnTo>
                    <a:pt x="45" y="220"/>
                  </a:lnTo>
                  <a:lnTo>
                    <a:pt x="66" y="231"/>
                  </a:lnTo>
                  <a:lnTo>
                    <a:pt x="88" y="235"/>
                  </a:lnTo>
                  <a:lnTo>
                    <a:pt x="111" y="236"/>
                  </a:lnTo>
                  <a:lnTo>
                    <a:pt x="133" y="233"/>
                  </a:lnTo>
                  <a:lnTo>
                    <a:pt x="138" y="233"/>
                  </a:lnTo>
                  <a:lnTo>
                    <a:pt x="143" y="231"/>
                  </a:lnTo>
                  <a:lnTo>
                    <a:pt x="146" y="227"/>
                  </a:lnTo>
                  <a:lnTo>
                    <a:pt x="147" y="222"/>
                  </a:lnTo>
                  <a:lnTo>
                    <a:pt x="145" y="217"/>
                  </a:lnTo>
                  <a:lnTo>
                    <a:pt x="140" y="212"/>
                  </a:lnTo>
                  <a:lnTo>
                    <a:pt x="135" y="207"/>
                  </a:lnTo>
                  <a:lnTo>
                    <a:pt x="129" y="205"/>
                  </a:lnTo>
                  <a:lnTo>
                    <a:pt x="117" y="201"/>
                  </a:lnTo>
                  <a:lnTo>
                    <a:pt x="105" y="199"/>
                  </a:lnTo>
                  <a:lnTo>
                    <a:pt x="94" y="197"/>
                  </a:lnTo>
                  <a:lnTo>
                    <a:pt x="83" y="194"/>
                  </a:lnTo>
                  <a:lnTo>
                    <a:pt x="73" y="191"/>
                  </a:lnTo>
                  <a:lnTo>
                    <a:pt x="62" y="186"/>
                  </a:lnTo>
                  <a:lnTo>
                    <a:pt x="53" y="180"/>
                  </a:lnTo>
                  <a:lnTo>
                    <a:pt x="43" y="171"/>
                  </a:lnTo>
                  <a:lnTo>
                    <a:pt x="40" y="131"/>
                  </a:lnTo>
                  <a:lnTo>
                    <a:pt x="49" y="98"/>
                  </a:lnTo>
                  <a:lnTo>
                    <a:pt x="68" y="73"/>
                  </a:lnTo>
                  <a:lnTo>
                    <a:pt x="94" y="52"/>
                  </a:lnTo>
                  <a:lnTo>
                    <a:pt x="122" y="35"/>
                  </a:lnTo>
                  <a:lnTo>
                    <a:pt x="151" y="22"/>
                  </a:lnTo>
                  <a:lnTo>
                    <a:pt x="178" y="13"/>
                  </a:lnTo>
                  <a:lnTo>
                    <a:pt x="199" y="5"/>
                  </a:lnTo>
                  <a:lnTo>
                    <a:pt x="186" y="1"/>
                  </a:lnTo>
                  <a:lnTo>
                    <a:pt x="172" y="0"/>
                  </a:lnTo>
                  <a:lnTo>
                    <a:pt x="156" y="3"/>
                  </a:lnTo>
                  <a:lnTo>
                    <a:pt x="138" y="5"/>
                  </a:lnTo>
                  <a:lnTo>
                    <a:pt x="121" y="11"/>
                  </a:lnTo>
                  <a:lnTo>
                    <a:pt x="103" y="17"/>
                  </a:lnTo>
                  <a:lnTo>
                    <a:pt x="85" y="24"/>
                  </a:lnTo>
                  <a:lnTo>
                    <a:pt x="70" y="31"/>
                  </a:lnTo>
                  <a:close/>
                </a:path>
              </a:pathLst>
            </a:custGeom>
            <a:solidFill>
              <a:srgbClr val="C9E8FF"/>
            </a:solidFill>
            <a:ln w="9525">
              <a:noFill/>
              <a:round/>
              <a:headEnd/>
              <a:tailEnd/>
            </a:ln>
          </p:spPr>
          <p:txBody>
            <a:bodyPr/>
            <a:lstStyle/>
            <a:p>
              <a:endParaRPr lang="en-IN"/>
            </a:p>
          </p:txBody>
        </p:sp>
        <p:sp>
          <p:nvSpPr>
            <p:cNvPr id="1567814" name="Freeform 70"/>
            <p:cNvSpPr>
              <a:spLocks/>
            </p:cNvSpPr>
            <p:nvPr/>
          </p:nvSpPr>
          <p:spPr bwMode="auto">
            <a:xfrm>
              <a:off x="4128" y="3497"/>
              <a:ext cx="32" cy="46"/>
            </a:xfrm>
            <a:custGeom>
              <a:avLst/>
              <a:gdLst/>
              <a:ahLst/>
              <a:cxnLst>
                <a:cxn ang="0">
                  <a:pos x="108" y="59"/>
                </a:cxn>
                <a:cxn ang="0">
                  <a:pos x="112" y="78"/>
                </a:cxn>
                <a:cxn ang="0">
                  <a:pos x="111" y="96"/>
                </a:cxn>
                <a:cxn ang="0">
                  <a:pos x="103" y="110"/>
                </a:cxn>
                <a:cxn ang="0">
                  <a:pos x="91" y="123"/>
                </a:cxn>
                <a:cxn ang="0">
                  <a:pos x="77" y="134"/>
                </a:cxn>
                <a:cxn ang="0">
                  <a:pos x="61" y="146"/>
                </a:cxn>
                <a:cxn ang="0">
                  <a:pos x="45" y="156"/>
                </a:cxn>
                <a:cxn ang="0">
                  <a:pos x="31" y="167"/>
                </a:cxn>
                <a:cxn ang="0">
                  <a:pos x="28" y="170"/>
                </a:cxn>
                <a:cxn ang="0">
                  <a:pos x="27" y="173"/>
                </a:cxn>
                <a:cxn ang="0">
                  <a:pos x="27" y="176"/>
                </a:cxn>
                <a:cxn ang="0">
                  <a:pos x="28" y="180"/>
                </a:cxn>
                <a:cxn ang="0">
                  <a:pos x="32" y="182"/>
                </a:cxn>
                <a:cxn ang="0">
                  <a:pos x="35" y="183"/>
                </a:cxn>
                <a:cxn ang="0">
                  <a:pos x="38" y="183"/>
                </a:cxn>
                <a:cxn ang="0">
                  <a:pos x="41" y="182"/>
                </a:cxn>
                <a:cxn ang="0">
                  <a:pos x="60" y="172"/>
                </a:cxn>
                <a:cxn ang="0">
                  <a:pos x="77" y="160"/>
                </a:cxn>
                <a:cxn ang="0">
                  <a:pos x="94" y="147"/>
                </a:cxn>
                <a:cxn ang="0">
                  <a:pos x="109" y="132"/>
                </a:cxn>
                <a:cxn ang="0">
                  <a:pos x="119" y="116"/>
                </a:cxn>
                <a:cxn ang="0">
                  <a:pos x="126" y="97"/>
                </a:cxn>
                <a:cxn ang="0">
                  <a:pos x="128" y="77"/>
                </a:cxn>
                <a:cxn ang="0">
                  <a:pos x="123" y="56"/>
                </a:cxn>
                <a:cxn ang="0">
                  <a:pos x="112" y="39"/>
                </a:cxn>
                <a:cxn ang="0">
                  <a:pos x="97" y="25"/>
                </a:cxn>
                <a:cxn ang="0">
                  <a:pos x="79" y="15"/>
                </a:cxn>
                <a:cxn ang="0">
                  <a:pos x="57" y="7"/>
                </a:cxn>
                <a:cxn ang="0">
                  <a:pos x="36" y="2"/>
                </a:cxn>
                <a:cxn ang="0">
                  <a:pos x="19" y="0"/>
                </a:cxn>
                <a:cxn ang="0">
                  <a:pos x="6" y="0"/>
                </a:cxn>
                <a:cxn ang="0">
                  <a:pos x="0" y="3"/>
                </a:cxn>
                <a:cxn ang="0">
                  <a:pos x="14" y="9"/>
                </a:cxn>
                <a:cxn ang="0">
                  <a:pos x="29" y="14"/>
                </a:cxn>
                <a:cxn ang="0">
                  <a:pos x="46" y="18"/>
                </a:cxn>
                <a:cxn ang="0">
                  <a:pos x="61" y="23"/>
                </a:cxn>
                <a:cxn ang="0">
                  <a:pos x="76" y="29"/>
                </a:cxn>
                <a:cxn ang="0">
                  <a:pos x="89" y="37"/>
                </a:cxn>
                <a:cxn ang="0">
                  <a:pos x="100" y="47"/>
                </a:cxn>
                <a:cxn ang="0">
                  <a:pos x="108" y="59"/>
                </a:cxn>
              </a:cxnLst>
              <a:rect l="0" t="0" r="r" b="b"/>
              <a:pathLst>
                <a:path w="128" h="183">
                  <a:moveTo>
                    <a:pt x="108" y="59"/>
                  </a:moveTo>
                  <a:lnTo>
                    <a:pt x="112" y="78"/>
                  </a:lnTo>
                  <a:lnTo>
                    <a:pt x="111" y="96"/>
                  </a:lnTo>
                  <a:lnTo>
                    <a:pt x="103" y="110"/>
                  </a:lnTo>
                  <a:lnTo>
                    <a:pt x="91" y="123"/>
                  </a:lnTo>
                  <a:lnTo>
                    <a:pt x="77" y="134"/>
                  </a:lnTo>
                  <a:lnTo>
                    <a:pt x="61" y="146"/>
                  </a:lnTo>
                  <a:lnTo>
                    <a:pt x="45" y="156"/>
                  </a:lnTo>
                  <a:lnTo>
                    <a:pt x="31" y="167"/>
                  </a:lnTo>
                  <a:lnTo>
                    <a:pt x="28" y="170"/>
                  </a:lnTo>
                  <a:lnTo>
                    <a:pt x="27" y="173"/>
                  </a:lnTo>
                  <a:lnTo>
                    <a:pt x="27" y="176"/>
                  </a:lnTo>
                  <a:lnTo>
                    <a:pt x="28" y="180"/>
                  </a:lnTo>
                  <a:lnTo>
                    <a:pt x="32" y="182"/>
                  </a:lnTo>
                  <a:lnTo>
                    <a:pt x="35" y="183"/>
                  </a:lnTo>
                  <a:lnTo>
                    <a:pt x="38" y="183"/>
                  </a:lnTo>
                  <a:lnTo>
                    <a:pt x="41" y="182"/>
                  </a:lnTo>
                  <a:lnTo>
                    <a:pt x="60" y="172"/>
                  </a:lnTo>
                  <a:lnTo>
                    <a:pt x="77" y="160"/>
                  </a:lnTo>
                  <a:lnTo>
                    <a:pt x="94" y="147"/>
                  </a:lnTo>
                  <a:lnTo>
                    <a:pt x="109" y="132"/>
                  </a:lnTo>
                  <a:lnTo>
                    <a:pt x="119" y="116"/>
                  </a:lnTo>
                  <a:lnTo>
                    <a:pt x="126" y="97"/>
                  </a:lnTo>
                  <a:lnTo>
                    <a:pt x="128" y="77"/>
                  </a:lnTo>
                  <a:lnTo>
                    <a:pt x="123" y="56"/>
                  </a:lnTo>
                  <a:lnTo>
                    <a:pt x="112" y="39"/>
                  </a:lnTo>
                  <a:lnTo>
                    <a:pt x="97" y="25"/>
                  </a:lnTo>
                  <a:lnTo>
                    <a:pt x="79" y="15"/>
                  </a:lnTo>
                  <a:lnTo>
                    <a:pt x="57" y="7"/>
                  </a:lnTo>
                  <a:lnTo>
                    <a:pt x="36" y="2"/>
                  </a:lnTo>
                  <a:lnTo>
                    <a:pt x="19" y="0"/>
                  </a:lnTo>
                  <a:lnTo>
                    <a:pt x="6" y="0"/>
                  </a:lnTo>
                  <a:lnTo>
                    <a:pt x="0" y="3"/>
                  </a:lnTo>
                  <a:lnTo>
                    <a:pt x="14" y="9"/>
                  </a:lnTo>
                  <a:lnTo>
                    <a:pt x="29" y="14"/>
                  </a:lnTo>
                  <a:lnTo>
                    <a:pt x="46" y="18"/>
                  </a:lnTo>
                  <a:lnTo>
                    <a:pt x="61" y="23"/>
                  </a:lnTo>
                  <a:lnTo>
                    <a:pt x="76" y="29"/>
                  </a:lnTo>
                  <a:lnTo>
                    <a:pt x="89" y="37"/>
                  </a:lnTo>
                  <a:lnTo>
                    <a:pt x="100" y="47"/>
                  </a:lnTo>
                  <a:lnTo>
                    <a:pt x="108" y="59"/>
                  </a:lnTo>
                  <a:close/>
                </a:path>
              </a:pathLst>
            </a:custGeom>
            <a:solidFill>
              <a:srgbClr val="C9E8FF"/>
            </a:solidFill>
            <a:ln w="9525">
              <a:noFill/>
              <a:round/>
              <a:headEnd/>
              <a:tailEnd/>
            </a:ln>
          </p:spPr>
          <p:txBody>
            <a:bodyPr/>
            <a:lstStyle/>
            <a:p>
              <a:endParaRPr lang="en-IN"/>
            </a:p>
          </p:txBody>
        </p:sp>
        <p:sp>
          <p:nvSpPr>
            <p:cNvPr id="1567815" name="Freeform 71"/>
            <p:cNvSpPr>
              <a:spLocks/>
            </p:cNvSpPr>
            <p:nvPr/>
          </p:nvSpPr>
          <p:spPr bwMode="auto">
            <a:xfrm>
              <a:off x="4012" y="3486"/>
              <a:ext cx="81" cy="96"/>
            </a:xfrm>
            <a:custGeom>
              <a:avLst/>
              <a:gdLst/>
              <a:ahLst/>
              <a:cxnLst>
                <a:cxn ang="0">
                  <a:pos x="101" y="72"/>
                </a:cxn>
                <a:cxn ang="0">
                  <a:pos x="54" y="117"/>
                </a:cxn>
                <a:cxn ang="0">
                  <a:pos x="18" y="170"/>
                </a:cxn>
                <a:cxn ang="0">
                  <a:pos x="0" y="231"/>
                </a:cxn>
                <a:cxn ang="0">
                  <a:pos x="4" y="272"/>
                </a:cxn>
                <a:cxn ang="0">
                  <a:pos x="9" y="288"/>
                </a:cxn>
                <a:cxn ang="0">
                  <a:pos x="20" y="303"/>
                </a:cxn>
                <a:cxn ang="0">
                  <a:pos x="33" y="316"/>
                </a:cxn>
                <a:cxn ang="0">
                  <a:pos x="56" y="330"/>
                </a:cxn>
                <a:cxn ang="0">
                  <a:pos x="87" y="345"/>
                </a:cxn>
                <a:cxn ang="0">
                  <a:pos x="119" y="357"/>
                </a:cxn>
                <a:cxn ang="0">
                  <a:pos x="152" y="367"/>
                </a:cxn>
                <a:cxn ang="0">
                  <a:pos x="186" y="374"/>
                </a:cxn>
                <a:cxn ang="0">
                  <a:pos x="220" y="378"/>
                </a:cxn>
                <a:cxn ang="0">
                  <a:pos x="254" y="382"/>
                </a:cxn>
                <a:cxn ang="0">
                  <a:pos x="289" y="384"/>
                </a:cxn>
                <a:cxn ang="0">
                  <a:pos x="311" y="385"/>
                </a:cxn>
                <a:cxn ang="0">
                  <a:pos x="319" y="378"/>
                </a:cxn>
                <a:cxn ang="0">
                  <a:pos x="322" y="368"/>
                </a:cxn>
                <a:cxn ang="0">
                  <a:pos x="315" y="360"/>
                </a:cxn>
                <a:cxn ang="0">
                  <a:pos x="293" y="354"/>
                </a:cxn>
                <a:cxn ang="0">
                  <a:pos x="263" y="348"/>
                </a:cxn>
                <a:cxn ang="0">
                  <a:pos x="232" y="343"/>
                </a:cxn>
                <a:cxn ang="0">
                  <a:pos x="200" y="338"/>
                </a:cxn>
                <a:cxn ang="0">
                  <a:pos x="170" y="333"/>
                </a:cxn>
                <a:cxn ang="0">
                  <a:pos x="139" y="324"/>
                </a:cxn>
                <a:cxn ang="0">
                  <a:pos x="110" y="315"/>
                </a:cxn>
                <a:cxn ang="0">
                  <a:pos x="81" y="303"/>
                </a:cxn>
                <a:cxn ang="0">
                  <a:pos x="55" y="287"/>
                </a:cxn>
                <a:cxn ang="0">
                  <a:pos x="39" y="265"/>
                </a:cxn>
                <a:cxn ang="0">
                  <a:pos x="34" y="237"/>
                </a:cxn>
                <a:cxn ang="0">
                  <a:pos x="39" y="204"/>
                </a:cxn>
                <a:cxn ang="0">
                  <a:pos x="51" y="174"/>
                </a:cxn>
                <a:cxn ang="0">
                  <a:pos x="71" y="141"/>
                </a:cxn>
                <a:cxn ang="0">
                  <a:pos x="95" y="113"/>
                </a:cxn>
                <a:cxn ang="0">
                  <a:pos x="123" y="85"/>
                </a:cxn>
                <a:cxn ang="0">
                  <a:pos x="153" y="59"/>
                </a:cxn>
                <a:cxn ang="0">
                  <a:pos x="195" y="39"/>
                </a:cxn>
                <a:cxn ang="0">
                  <a:pos x="237" y="21"/>
                </a:cxn>
                <a:cxn ang="0">
                  <a:pos x="264" y="7"/>
                </a:cxn>
                <a:cxn ang="0">
                  <a:pos x="256" y="0"/>
                </a:cxn>
                <a:cxn ang="0">
                  <a:pos x="221" y="5"/>
                </a:cxn>
                <a:cxn ang="0">
                  <a:pos x="180" y="19"/>
                </a:cxn>
                <a:cxn ang="0">
                  <a:pos x="141" y="39"/>
                </a:cxn>
              </a:cxnLst>
              <a:rect l="0" t="0" r="r" b="b"/>
              <a:pathLst>
                <a:path w="322" h="385">
                  <a:moveTo>
                    <a:pt x="125" y="51"/>
                  </a:moveTo>
                  <a:lnTo>
                    <a:pt x="101" y="72"/>
                  </a:lnTo>
                  <a:lnTo>
                    <a:pt x="76" y="93"/>
                  </a:lnTo>
                  <a:lnTo>
                    <a:pt x="54" y="117"/>
                  </a:lnTo>
                  <a:lnTo>
                    <a:pt x="34" y="143"/>
                  </a:lnTo>
                  <a:lnTo>
                    <a:pt x="18" y="170"/>
                  </a:lnTo>
                  <a:lnTo>
                    <a:pt x="6" y="199"/>
                  </a:lnTo>
                  <a:lnTo>
                    <a:pt x="0" y="231"/>
                  </a:lnTo>
                  <a:lnTo>
                    <a:pt x="1" y="264"/>
                  </a:lnTo>
                  <a:lnTo>
                    <a:pt x="4" y="272"/>
                  </a:lnTo>
                  <a:lnTo>
                    <a:pt x="6" y="281"/>
                  </a:lnTo>
                  <a:lnTo>
                    <a:pt x="9" y="288"/>
                  </a:lnTo>
                  <a:lnTo>
                    <a:pt x="14" y="296"/>
                  </a:lnTo>
                  <a:lnTo>
                    <a:pt x="20" y="303"/>
                  </a:lnTo>
                  <a:lnTo>
                    <a:pt x="27" y="310"/>
                  </a:lnTo>
                  <a:lnTo>
                    <a:pt x="33" y="316"/>
                  </a:lnTo>
                  <a:lnTo>
                    <a:pt x="41" y="321"/>
                  </a:lnTo>
                  <a:lnTo>
                    <a:pt x="56" y="330"/>
                  </a:lnTo>
                  <a:lnTo>
                    <a:pt x="71" y="338"/>
                  </a:lnTo>
                  <a:lnTo>
                    <a:pt x="87" y="345"/>
                  </a:lnTo>
                  <a:lnTo>
                    <a:pt x="103" y="351"/>
                  </a:lnTo>
                  <a:lnTo>
                    <a:pt x="119" y="357"/>
                  </a:lnTo>
                  <a:lnTo>
                    <a:pt x="136" y="362"/>
                  </a:lnTo>
                  <a:lnTo>
                    <a:pt x="152" y="367"/>
                  </a:lnTo>
                  <a:lnTo>
                    <a:pt x="168" y="370"/>
                  </a:lnTo>
                  <a:lnTo>
                    <a:pt x="186" y="374"/>
                  </a:lnTo>
                  <a:lnTo>
                    <a:pt x="202" y="376"/>
                  </a:lnTo>
                  <a:lnTo>
                    <a:pt x="220" y="378"/>
                  </a:lnTo>
                  <a:lnTo>
                    <a:pt x="237" y="381"/>
                  </a:lnTo>
                  <a:lnTo>
                    <a:pt x="254" y="382"/>
                  </a:lnTo>
                  <a:lnTo>
                    <a:pt x="271" y="383"/>
                  </a:lnTo>
                  <a:lnTo>
                    <a:pt x="289" y="384"/>
                  </a:lnTo>
                  <a:lnTo>
                    <a:pt x="305" y="385"/>
                  </a:lnTo>
                  <a:lnTo>
                    <a:pt x="311" y="385"/>
                  </a:lnTo>
                  <a:lnTo>
                    <a:pt x="316" y="383"/>
                  </a:lnTo>
                  <a:lnTo>
                    <a:pt x="319" y="378"/>
                  </a:lnTo>
                  <a:lnTo>
                    <a:pt x="322" y="374"/>
                  </a:lnTo>
                  <a:lnTo>
                    <a:pt x="322" y="368"/>
                  </a:lnTo>
                  <a:lnTo>
                    <a:pt x="319" y="363"/>
                  </a:lnTo>
                  <a:lnTo>
                    <a:pt x="315" y="360"/>
                  </a:lnTo>
                  <a:lnTo>
                    <a:pt x="309" y="357"/>
                  </a:lnTo>
                  <a:lnTo>
                    <a:pt x="293" y="354"/>
                  </a:lnTo>
                  <a:lnTo>
                    <a:pt x="278" y="351"/>
                  </a:lnTo>
                  <a:lnTo>
                    <a:pt x="263" y="348"/>
                  </a:lnTo>
                  <a:lnTo>
                    <a:pt x="247" y="345"/>
                  </a:lnTo>
                  <a:lnTo>
                    <a:pt x="232" y="343"/>
                  </a:lnTo>
                  <a:lnTo>
                    <a:pt x="216" y="341"/>
                  </a:lnTo>
                  <a:lnTo>
                    <a:pt x="200" y="338"/>
                  </a:lnTo>
                  <a:lnTo>
                    <a:pt x="185" y="335"/>
                  </a:lnTo>
                  <a:lnTo>
                    <a:pt x="170" y="333"/>
                  </a:lnTo>
                  <a:lnTo>
                    <a:pt x="154" y="329"/>
                  </a:lnTo>
                  <a:lnTo>
                    <a:pt x="139" y="324"/>
                  </a:lnTo>
                  <a:lnTo>
                    <a:pt x="124" y="321"/>
                  </a:lnTo>
                  <a:lnTo>
                    <a:pt x="110" y="315"/>
                  </a:lnTo>
                  <a:lnTo>
                    <a:pt x="95" y="309"/>
                  </a:lnTo>
                  <a:lnTo>
                    <a:pt x="81" y="303"/>
                  </a:lnTo>
                  <a:lnTo>
                    <a:pt x="67" y="295"/>
                  </a:lnTo>
                  <a:lnTo>
                    <a:pt x="55" y="287"/>
                  </a:lnTo>
                  <a:lnTo>
                    <a:pt x="46" y="276"/>
                  </a:lnTo>
                  <a:lnTo>
                    <a:pt x="39" y="265"/>
                  </a:lnTo>
                  <a:lnTo>
                    <a:pt x="35" y="251"/>
                  </a:lnTo>
                  <a:lnTo>
                    <a:pt x="34" y="237"/>
                  </a:lnTo>
                  <a:lnTo>
                    <a:pt x="35" y="220"/>
                  </a:lnTo>
                  <a:lnTo>
                    <a:pt x="39" y="204"/>
                  </a:lnTo>
                  <a:lnTo>
                    <a:pt x="43" y="191"/>
                  </a:lnTo>
                  <a:lnTo>
                    <a:pt x="51" y="174"/>
                  </a:lnTo>
                  <a:lnTo>
                    <a:pt x="61" y="156"/>
                  </a:lnTo>
                  <a:lnTo>
                    <a:pt x="71" y="141"/>
                  </a:lnTo>
                  <a:lnTo>
                    <a:pt x="83" y="127"/>
                  </a:lnTo>
                  <a:lnTo>
                    <a:pt x="95" y="113"/>
                  </a:lnTo>
                  <a:lnTo>
                    <a:pt x="108" y="99"/>
                  </a:lnTo>
                  <a:lnTo>
                    <a:pt x="123" y="85"/>
                  </a:lnTo>
                  <a:lnTo>
                    <a:pt x="138" y="71"/>
                  </a:lnTo>
                  <a:lnTo>
                    <a:pt x="153" y="59"/>
                  </a:lnTo>
                  <a:lnTo>
                    <a:pt x="173" y="48"/>
                  </a:lnTo>
                  <a:lnTo>
                    <a:pt x="195" y="39"/>
                  </a:lnTo>
                  <a:lnTo>
                    <a:pt x="217" y="30"/>
                  </a:lnTo>
                  <a:lnTo>
                    <a:pt x="237" y="21"/>
                  </a:lnTo>
                  <a:lnTo>
                    <a:pt x="254" y="14"/>
                  </a:lnTo>
                  <a:lnTo>
                    <a:pt x="264" y="7"/>
                  </a:lnTo>
                  <a:lnTo>
                    <a:pt x="268" y="3"/>
                  </a:lnTo>
                  <a:lnTo>
                    <a:pt x="256" y="0"/>
                  </a:lnTo>
                  <a:lnTo>
                    <a:pt x="240" y="2"/>
                  </a:lnTo>
                  <a:lnTo>
                    <a:pt x="221" y="5"/>
                  </a:lnTo>
                  <a:lnTo>
                    <a:pt x="201" y="11"/>
                  </a:lnTo>
                  <a:lnTo>
                    <a:pt x="180" y="19"/>
                  </a:lnTo>
                  <a:lnTo>
                    <a:pt x="160" y="29"/>
                  </a:lnTo>
                  <a:lnTo>
                    <a:pt x="141" y="39"/>
                  </a:lnTo>
                  <a:lnTo>
                    <a:pt x="125" y="51"/>
                  </a:lnTo>
                  <a:close/>
                </a:path>
              </a:pathLst>
            </a:custGeom>
            <a:solidFill>
              <a:srgbClr val="C9E8FF"/>
            </a:solidFill>
            <a:ln w="9525">
              <a:noFill/>
              <a:round/>
              <a:headEnd/>
              <a:tailEnd/>
            </a:ln>
          </p:spPr>
          <p:txBody>
            <a:bodyPr/>
            <a:lstStyle/>
            <a:p>
              <a:endParaRPr lang="en-IN"/>
            </a:p>
          </p:txBody>
        </p:sp>
        <p:sp>
          <p:nvSpPr>
            <p:cNvPr id="1567816" name="Freeform 72"/>
            <p:cNvSpPr>
              <a:spLocks/>
            </p:cNvSpPr>
            <p:nvPr/>
          </p:nvSpPr>
          <p:spPr bwMode="auto">
            <a:xfrm>
              <a:off x="4125" y="3483"/>
              <a:ext cx="71" cy="64"/>
            </a:xfrm>
            <a:custGeom>
              <a:avLst/>
              <a:gdLst/>
              <a:ahLst/>
              <a:cxnLst>
                <a:cxn ang="0">
                  <a:pos x="234" y="78"/>
                </a:cxn>
                <a:cxn ang="0">
                  <a:pos x="247" y="92"/>
                </a:cxn>
                <a:cxn ang="0">
                  <a:pos x="255" y="108"/>
                </a:cxn>
                <a:cxn ang="0">
                  <a:pos x="259" y="126"/>
                </a:cxn>
                <a:cxn ang="0">
                  <a:pos x="259" y="145"/>
                </a:cxn>
                <a:cxn ang="0">
                  <a:pos x="257" y="160"/>
                </a:cxn>
                <a:cxn ang="0">
                  <a:pos x="252" y="173"/>
                </a:cxn>
                <a:cxn ang="0">
                  <a:pos x="244" y="186"/>
                </a:cxn>
                <a:cxn ang="0">
                  <a:pos x="235" y="196"/>
                </a:cxn>
                <a:cxn ang="0">
                  <a:pos x="225" y="208"/>
                </a:cxn>
                <a:cxn ang="0">
                  <a:pos x="214" y="217"/>
                </a:cxn>
                <a:cxn ang="0">
                  <a:pos x="204" y="228"/>
                </a:cxn>
                <a:cxn ang="0">
                  <a:pos x="193" y="238"/>
                </a:cxn>
                <a:cxn ang="0">
                  <a:pos x="191" y="242"/>
                </a:cxn>
                <a:cxn ang="0">
                  <a:pos x="191" y="245"/>
                </a:cxn>
                <a:cxn ang="0">
                  <a:pos x="191" y="249"/>
                </a:cxn>
                <a:cxn ang="0">
                  <a:pos x="193" y="252"/>
                </a:cxn>
                <a:cxn ang="0">
                  <a:pos x="197" y="255"/>
                </a:cxn>
                <a:cxn ang="0">
                  <a:pos x="202" y="256"/>
                </a:cxn>
                <a:cxn ang="0">
                  <a:pos x="205" y="255"/>
                </a:cxn>
                <a:cxn ang="0">
                  <a:pos x="209" y="252"/>
                </a:cxn>
                <a:cxn ang="0">
                  <a:pos x="232" y="237"/>
                </a:cxn>
                <a:cxn ang="0">
                  <a:pos x="252" y="217"/>
                </a:cxn>
                <a:cxn ang="0">
                  <a:pos x="267" y="195"/>
                </a:cxn>
                <a:cxn ang="0">
                  <a:pos x="278" y="169"/>
                </a:cxn>
                <a:cxn ang="0">
                  <a:pos x="282" y="143"/>
                </a:cxn>
                <a:cxn ang="0">
                  <a:pos x="280" y="117"/>
                </a:cxn>
                <a:cxn ang="0">
                  <a:pos x="271" y="92"/>
                </a:cxn>
                <a:cxn ang="0">
                  <a:pos x="252" y="70"/>
                </a:cxn>
                <a:cxn ang="0">
                  <a:pos x="238" y="58"/>
                </a:cxn>
                <a:cxn ang="0">
                  <a:pos x="221" y="49"/>
                </a:cxn>
                <a:cxn ang="0">
                  <a:pos x="204" y="39"/>
                </a:cxn>
                <a:cxn ang="0">
                  <a:pos x="184" y="31"/>
                </a:cxn>
                <a:cxn ang="0">
                  <a:pos x="164" y="23"/>
                </a:cxn>
                <a:cxn ang="0">
                  <a:pos x="144" y="17"/>
                </a:cxn>
                <a:cxn ang="0">
                  <a:pos x="123" y="12"/>
                </a:cxn>
                <a:cxn ang="0">
                  <a:pos x="103" y="8"/>
                </a:cxn>
                <a:cxn ang="0">
                  <a:pos x="83" y="4"/>
                </a:cxn>
                <a:cxn ang="0">
                  <a:pos x="66" y="2"/>
                </a:cxn>
                <a:cxn ang="0">
                  <a:pos x="48" y="0"/>
                </a:cxn>
                <a:cxn ang="0">
                  <a:pos x="34" y="0"/>
                </a:cxn>
                <a:cxn ang="0">
                  <a:pos x="22" y="0"/>
                </a:cxn>
                <a:cxn ang="0">
                  <a:pos x="11" y="0"/>
                </a:cxn>
                <a:cxn ang="0">
                  <a:pos x="4" y="2"/>
                </a:cxn>
                <a:cxn ang="0">
                  <a:pos x="0" y="4"/>
                </a:cxn>
                <a:cxn ang="0">
                  <a:pos x="12" y="7"/>
                </a:cxn>
                <a:cxn ang="0">
                  <a:pos x="24" y="8"/>
                </a:cxn>
                <a:cxn ang="0">
                  <a:pos x="38" y="10"/>
                </a:cxn>
                <a:cxn ang="0">
                  <a:pos x="52" y="12"/>
                </a:cxn>
                <a:cxn ang="0">
                  <a:pos x="66" y="16"/>
                </a:cxn>
                <a:cxn ang="0">
                  <a:pos x="82" y="18"/>
                </a:cxn>
                <a:cxn ang="0">
                  <a:pos x="98" y="22"/>
                </a:cxn>
                <a:cxn ang="0">
                  <a:pos x="114" y="25"/>
                </a:cxn>
                <a:cxn ang="0">
                  <a:pos x="129" y="30"/>
                </a:cxn>
                <a:cxn ang="0">
                  <a:pos x="145" y="35"/>
                </a:cxn>
                <a:cxn ang="0">
                  <a:pos x="162" y="39"/>
                </a:cxn>
                <a:cxn ang="0">
                  <a:pos x="177" y="45"/>
                </a:cxn>
                <a:cxn ang="0">
                  <a:pos x="192" y="52"/>
                </a:cxn>
                <a:cxn ang="0">
                  <a:pos x="207" y="60"/>
                </a:cxn>
                <a:cxn ang="0">
                  <a:pos x="221" y="69"/>
                </a:cxn>
                <a:cxn ang="0">
                  <a:pos x="234" y="78"/>
                </a:cxn>
              </a:cxnLst>
              <a:rect l="0" t="0" r="r" b="b"/>
              <a:pathLst>
                <a:path w="282" h="256">
                  <a:moveTo>
                    <a:pt x="234" y="78"/>
                  </a:moveTo>
                  <a:lnTo>
                    <a:pt x="247" y="92"/>
                  </a:lnTo>
                  <a:lnTo>
                    <a:pt x="255" y="108"/>
                  </a:lnTo>
                  <a:lnTo>
                    <a:pt x="259" y="126"/>
                  </a:lnTo>
                  <a:lnTo>
                    <a:pt x="259" y="145"/>
                  </a:lnTo>
                  <a:lnTo>
                    <a:pt x="257" y="160"/>
                  </a:lnTo>
                  <a:lnTo>
                    <a:pt x="252" y="173"/>
                  </a:lnTo>
                  <a:lnTo>
                    <a:pt x="244" y="186"/>
                  </a:lnTo>
                  <a:lnTo>
                    <a:pt x="235" y="196"/>
                  </a:lnTo>
                  <a:lnTo>
                    <a:pt x="225" y="208"/>
                  </a:lnTo>
                  <a:lnTo>
                    <a:pt x="214" y="217"/>
                  </a:lnTo>
                  <a:lnTo>
                    <a:pt x="204" y="228"/>
                  </a:lnTo>
                  <a:lnTo>
                    <a:pt x="193" y="238"/>
                  </a:lnTo>
                  <a:lnTo>
                    <a:pt x="191" y="242"/>
                  </a:lnTo>
                  <a:lnTo>
                    <a:pt x="191" y="245"/>
                  </a:lnTo>
                  <a:lnTo>
                    <a:pt x="191" y="249"/>
                  </a:lnTo>
                  <a:lnTo>
                    <a:pt x="193" y="252"/>
                  </a:lnTo>
                  <a:lnTo>
                    <a:pt x="197" y="255"/>
                  </a:lnTo>
                  <a:lnTo>
                    <a:pt x="202" y="256"/>
                  </a:lnTo>
                  <a:lnTo>
                    <a:pt x="205" y="255"/>
                  </a:lnTo>
                  <a:lnTo>
                    <a:pt x="209" y="252"/>
                  </a:lnTo>
                  <a:lnTo>
                    <a:pt x="232" y="237"/>
                  </a:lnTo>
                  <a:lnTo>
                    <a:pt x="252" y="217"/>
                  </a:lnTo>
                  <a:lnTo>
                    <a:pt x="267" y="195"/>
                  </a:lnTo>
                  <a:lnTo>
                    <a:pt x="278" y="169"/>
                  </a:lnTo>
                  <a:lnTo>
                    <a:pt x="282" y="143"/>
                  </a:lnTo>
                  <a:lnTo>
                    <a:pt x="280" y="117"/>
                  </a:lnTo>
                  <a:lnTo>
                    <a:pt x="271" y="92"/>
                  </a:lnTo>
                  <a:lnTo>
                    <a:pt x="252" y="70"/>
                  </a:lnTo>
                  <a:lnTo>
                    <a:pt x="238" y="58"/>
                  </a:lnTo>
                  <a:lnTo>
                    <a:pt x="221" y="49"/>
                  </a:lnTo>
                  <a:lnTo>
                    <a:pt x="204" y="39"/>
                  </a:lnTo>
                  <a:lnTo>
                    <a:pt x="184" y="31"/>
                  </a:lnTo>
                  <a:lnTo>
                    <a:pt x="164" y="23"/>
                  </a:lnTo>
                  <a:lnTo>
                    <a:pt x="144" y="17"/>
                  </a:lnTo>
                  <a:lnTo>
                    <a:pt x="123" y="12"/>
                  </a:lnTo>
                  <a:lnTo>
                    <a:pt x="103" y="8"/>
                  </a:lnTo>
                  <a:lnTo>
                    <a:pt x="83" y="4"/>
                  </a:lnTo>
                  <a:lnTo>
                    <a:pt x="66" y="2"/>
                  </a:lnTo>
                  <a:lnTo>
                    <a:pt x="48" y="0"/>
                  </a:lnTo>
                  <a:lnTo>
                    <a:pt x="34" y="0"/>
                  </a:lnTo>
                  <a:lnTo>
                    <a:pt x="22" y="0"/>
                  </a:lnTo>
                  <a:lnTo>
                    <a:pt x="11" y="0"/>
                  </a:lnTo>
                  <a:lnTo>
                    <a:pt x="4" y="2"/>
                  </a:lnTo>
                  <a:lnTo>
                    <a:pt x="0" y="4"/>
                  </a:lnTo>
                  <a:lnTo>
                    <a:pt x="12" y="7"/>
                  </a:lnTo>
                  <a:lnTo>
                    <a:pt x="24" y="8"/>
                  </a:lnTo>
                  <a:lnTo>
                    <a:pt x="38" y="10"/>
                  </a:lnTo>
                  <a:lnTo>
                    <a:pt x="52" y="12"/>
                  </a:lnTo>
                  <a:lnTo>
                    <a:pt x="66" y="16"/>
                  </a:lnTo>
                  <a:lnTo>
                    <a:pt x="82" y="18"/>
                  </a:lnTo>
                  <a:lnTo>
                    <a:pt x="98" y="22"/>
                  </a:lnTo>
                  <a:lnTo>
                    <a:pt x="114" y="25"/>
                  </a:lnTo>
                  <a:lnTo>
                    <a:pt x="129" y="30"/>
                  </a:lnTo>
                  <a:lnTo>
                    <a:pt x="145" y="35"/>
                  </a:lnTo>
                  <a:lnTo>
                    <a:pt x="162" y="39"/>
                  </a:lnTo>
                  <a:lnTo>
                    <a:pt x="177" y="45"/>
                  </a:lnTo>
                  <a:lnTo>
                    <a:pt x="192" y="52"/>
                  </a:lnTo>
                  <a:lnTo>
                    <a:pt x="207" y="60"/>
                  </a:lnTo>
                  <a:lnTo>
                    <a:pt x="221" y="69"/>
                  </a:lnTo>
                  <a:lnTo>
                    <a:pt x="234" y="78"/>
                  </a:lnTo>
                  <a:close/>
                </a:path>
              </a:pathLst>
            </a:custGeom>
            <a:solidFill>
              <a:srgbClr val="C9E8FF"/>
            </a:solidFill>
            <a:ln w="9525">
              <a:noFill/>
              <a:round/>
              <a:headEnd/>
              <a:tailEnd/>
            </a:ln>
          </p:spPr>
          <p:txBody>
            <a:bodyPr/>
            <a:lstStyle/>
            <a:p>
              <a:endParaRPr lang="en-IN"/>
            </a:p>
          </p:txBody>
        </p:sp>
        <p:sp>
          <p:nvSpPr>
            <p:cNvPr id="1567817" name="Freeform 73"/>
            <p:cNvSpPr>
              <a:spLocks/>
            </p:cNvSpPr>
            <p:nvPr/>
          </p:nvSpPr>
          <p:spPr bwMode="auto">
            <a:xfrm>
              <a:off x="3982" y="3512"/>
              <a:ext cx="29" cy="61"/>
            </a:xfrm>
            <a:custGeom>
              <a:avLst/>
              <a:gdLst/>
              <a:ahLst/>
              <a:cxnLst>
                <a:cxn ang="0">
                  <a:pos x="0" y="132"/>
                </a:cxn>
                <a:cxn ang="0">
                  <a:pos x="0" y="152"/>
                </a:cxn>
                <a:cxn ang="0">
                  <a:pos x="5" y="170"/>
                </a:cxn>
                <a:cxn ang="0">
                  <a:pos x="13" y="188"/>
                </a:cxn>
                <a:cxn ang="0">
                  <a:pos x="25" y="203"/>
                </a:cxn>
                <a:cxn ang="0">
                  <a:pos x="39" y="216"/>
                </a:cxn>
                <a:cxn ang="0">
                  <a:pos x="55" y="228"/>
                </a:cxn>
                <a:cxn ang="0">
                  <a:pos x="74" y="236"/>
                </a:cxn>
                <a:cxn ang="0">
                  <a:pos x="93" y="241"/>
                </a:cxn>
                <a:cxn ang="0">
                  <a:pos x="99" y="242"/>
                </a:cxn>
                <a:cxn ang="0">
                  <a:pos x="104" y="239"/>
                </a:cxn>
                <a:cxn ang="0">
                  <a:pos x="109" y="236"/>
                </a:cxn>
                <a:cxn ang="0">
                  <a:pos x="112" y="231"/>
                </a:cxn>
                <a:cxn ang="0">
                  <a:pos x="112" y="225"/>
                </a:cxn>
                <a:cxn ang="0">
                  <a:pos x="110" y="220"/>
                </a:cxn>
                <a:cxn ang="0">
                  <a:pos x="107" y="215"/>
                </a:cxn>
                <a:cxn ang="0">
                  <a:pos x="101" y="213"/>
                </a:cxn>
                <a:cxn ang="0">
                  <a:pos x="82" y="206"/>
                </a:cxn>
                <a:cxn ang="0">
                  <a:pos x="65" y="196"/>
                </a:cxn>
                <a:cxn ang="0">
                  <a:pos x="51" y="183"/>
                </a:cxn>
                <a:cxn ang="0">
                  <a:pos x="40" y="169"/>
                </a:cxn>
                <a:cxn ang="0">
                  <a:pos x="33" y="152"/>
                </a:cxn>
                <a:cxn ang="0">
                  <a:pos x="30" y="133"/>
                </a:cxn>
                <a:cxn ang="0">
                  <a:pos x="30" y="113"/>
                </a:cxn>
                <a:cxn ang="0">
                  <a:pos x="36" y="92"/>
                </a:cxn>
                <a:cxn ang="0">
                  <a:pos x="43" y="77"/>
                </a:cxn>
                <a:cxn ang="0">
                  <a:pos x="52" y="63"/>
                </a:cxn>
                <a:cxn ang="0">
                  <a:pos x="62" y="50"/>
                </a:cxn>
                <a:cxn ang="0">
                  <a:pos x="74" y="38"/>
                </a:cxn>
                <a:cxn ang="0">
                  <a:pos x="85" y="28"/>
                </a:cxn>
                <a:cxn ang="0">
                  <a:pos x="96" y="18"/>
                </a:cxn>
                <a:cxn ang="0">
                  <a:pos x="107" y="9"/>
                </a:cxn>
                <a:cxn ang="0">
                  <a:pos x="115" y="1"/>
                </a:cxn>
                <a:cxn ang="0">
                  <a:pos x="107" y="0"/>
                </a:cxn>
                <a:cxn ang="0">
                  <a:pos x="94" y="6"/>
                </a:cxn>
                <a:cxn ang="0">
                  <a:pos x="76" y="18"/>
                </a:cxn>
                <a:cxn ang="0">
                  <a:pos x="57" y="36"/>
                </a:cxn>
                <a:cxn ang="0">
                  <a:pos x="38" y="58"/>
                </a:cxn>
                <a:cxn ang="0">
                  <a:pos x="20" y="82"/>
                </a:cxn>
                <a:cxn ang="0">
                  <a:pos x="7" y="107"/>
                </a:cxn>
                <a:cxn ang="0">
                  <a:pos x="0" y="132"/>
                </a:cxn>
              </a:cxnLst>
              <a:rect l="0" t="0" r="r" b="b"/>
              <a:pathLst>
                <a:path w="115" h="242">
                  <a:moveTo>
                    <a:pt x="0" y="132"/>
                  </a:moveTo>
                  <a:lnTo>
                    <a:pt x="0" y="152"/>
                  </a:lnTo>
                  <a:lnTo>
                    <a:pt x="5" y="170"/>
                  </a:lnTo>
                  <a:lnTo>
                    <a:pt x="13" y="188"/>
                  </a:lnTo>
                  <a:lnTo>
                    <a:pt x="25" y="203"/>
                  </a:lnTo>
                  <a:lnTo>
                    <a:pt x="39" y="216"/>
                  </a:lnTo>
                  <a:lnTo>
                    <a:pt x="55" y="228"/>
                  </a:lnTo>
                  <a:lnTo>
                    <a:pt x="74" y="236"/>
                  </a:lnTo>
                  <a:lnTo>
                    <a:pt x="93" y="241"/>
                  </a:lnTo>
                  <a:lnTo>
                    <a:pt x="99" y="242"/>
                  </a:lnTo>
                  <a:lnTo>
                    <a:pt x="104" y="239"/>
                  </a:lnTo>
                  <a:lnTo>
                    <a:pt x="109" y="236"/>
                  </a:lnTo>
                  <a:lnTo>
                    <a:pt x="112" y="231"/>
                  </a:lnTo>
                  <a:lnTo>
                    <a:pt x="112" y="225"/>
                  </a:lnTo>
                  <a:lnTo>
                    <a:pt x="110" y="220"/>
                  </a:lnTo>
                  <a:lnTo>
                    <a:pt x="107" y="215"/>
                  </a:lnTo>
                  <a:lnTo>
                    <a:pt x="101" y="213"/>
                  </a:lnTo>
                  <a:lnTo>
                    <a:pt x="82" y="206"/>
                  </a:lnTo>
                  <a:lnTo>
                    <a:pt x="65" y="196"/>
                  </a:lnTo>
                  <a:lnTo>
                    <a:pt x="51" y="183"/>
                  </a:lnTo>
                  <a:lnTo>
                    <a:pt x="40" y="169"/>
                  </a:lnTo>
                  <a:lnTo>
                    <a:pt x="33" y="152"/>
                  </a:lnTo>
                  <a:lnTo>
                    <a:pt x="30" y="133"/>
                  </a:lnTo>
                  <a:lnTo>
                    <a:pt x="30" y="113"/>
                  </a:lnTo>
                  <a:lnTo>
                    <a:pt x="36" y="92"/>
                  </a:lnTo>
                  <a:lnTo>
                    <a:pt x="43" y="77"/>
                  </a:lnTo>
                  <a:lnTo>
                    <a:pt x="52" y="63"/>
                  </a:lnTo>
                  <a:lnTo>
                    <a:pt x="62" y="50"/>
                  </a:lnTo>
                  <a:lnTo>
                    <a:pt x="74" y="38"/>
                  </a:lnTo>
                  <a:lnTo>
                    <a:pt x="85" y="28"/>
                  </a:lnTo>
                  <a:lnTo>
                    <a:pt x="96" y="18"/>
                  </a:lnTo>
                  <a:lnTo>
                    <a:pt x="107" y="9"/>
                  </a:lnTo>
                  <a:lnTo>
                    <a:pt x="115" y="1"/>
                  </a:lnTo>
                  <a:lnTo>
                    <a:pt x="107" y="0"/>
                  </a:lnTo>
                  <a:lnTo>
                    <a:pt x="94" y="6"/>
                  </a:lnTo>
                  <a:lnTo>
                    <a:pt x="76" y="18"/>
                  </a:lnTo>
                  <a:lnTo>
                    <a:pt x="57" y="36"/>
                  </a:lnTo>
                  <a:lnTo>
                    <a:pt x="38" y="58"/>
                  </a:lnTo>
                  <a:lnTo>
                    <a:pt x="20" y="82"/>
                  </a:lnTo>
                  <a:lnTo>
                    <a:pt x="7" y="107"/>
                  </a:lnTo>
                  <a:lnTo>
                    <a:pt x="0" y="132"/>
                  </a:lnTo>
                  <a:close/>
                </a:path>
              </a:pathLst>
            </a:custGeom>
            <a:solidFill>
              <a:srgbClr val="C9E8FF"/>
            </a:solidFill>
            <a:ln w="9525">
              <a:noFill/>
              <a:round/>
              <a:headEnd/>
              <a:tailEnd/>
            </a:ln>
          </p:spPr>
          <p:txBody>
            <a:bodyPr/>
            <a:lstStyle/>
            <a:p>
              <a:endParaRPr lang="en-IN"/>
            </a:p>
          </p:txBody>
        </p:sp>
        <p:sp>
          <p:nvSpPr>
            <p:cNvPr id="1567818" name="Freeform 74"/>
            <p:cNvSpPr>
              <a:spLocks/>
            </p:cNvSpPr>
            <p:nvPr/>
          </p:nvSpPr>
          <p:spPr bwMode="auto">
            <a:xfrm>
              <a:off x="4184" y="3479"/>
              <a:ext cx="61" cy="78"/>
            </a:xfrm>
            <a:custGeom>
              <a:avLst/>
              <a:gdLst/>
              <a:ahLst/>
              <a:cxnLst>
                <a:cxn ang="0">
                  <a:pos x="207" y="126"/>
                </a:cxn>
                <a:cxn ang="0">
                  <a:pos x="219" y="146"/>
                </a:cxn>
                <a:cxn ang="0">
                  <a:pos x="225" y="167"/>
                </a:cxn>
                <a:cxn ang="0">
                  <a:pos x="221" y="191"/>
                </a:cxn>
                <a:cxn ang="0">
                  <a:pos x="208" y="213"/>
                </a:cxn>
                <a:cxn ang="0">
                  <a:pos x="188" y="233"/>
                </a:cxn>
                <a:cxn ang="0">
                  <a:pos x="166" y="250"/>
                </a:cxn>
                <a:cxn ang="0">
                  <a:pos x="143" y="269"/>
                </a:cxn>
                <a:cxn ang="0">
                  <a:pos x="129" y="283"/>
                </a:cxn>
                <a:cxn ang="0">
                  <a:pos x="124" y="292"/>
                </a:cxn>
                <a:cxn ang="0">
                  <a:pos x="121" y="302"/>
                </a:cxn>
                <a:cxn ang="0">
                  <a:pos x="122" y="311"/>
                </a:cxn>
                <a:cxn ang="0">
                  <a:pos x="130" y="316"/>
                </a:cxn>
                <a:cxn ang="0">
                  <a:pos x="139" y="315"/>
                </a:cxn>
                <a:cxn ang="0">
                  <a:pos x="154" y="298"/>
                </a:cxn>
                <a:cxn ang="0">
                  <a:pos x="180" y="274"/>
                </a:cxn>
                <a:cxn ang="0">
                  <a:pos x="207" y="250"/>
                </a:cxn>
                <a:cxn ang="0">
                  <a:pos x="230" y="223"/>
                </a:cxn>
                <a:cxn ang="0">
                  <a:pos x="244" y="191"/>
                </a:cxn>
                <a:cxn ang="0">
                  <a:pos x="242" y="156"/>
                </a:cxn>
                <a:cxn ang="0">
                  <a:pos x="227" y="123"/>
                </a:cxn>
                <a:cxn ang="0">
                  <a:pos x="201" y="96"/>
                </a:cxn>
                <a:cxn ang="0">
                  <a:pos x="177" y="76"/>
                </a:cxn>
                <a:cxn ang="0">
                  <a:pos x="152" y="61"/>
                </a:cxn>
                <a:cxn ang="0">
                  <a:pos x="126" y="44"/>
                </a:cxn>
                <a:cxn ang="0">
                  <a:pos x="98" y="29"/>
                </a:cxn>
                <a:cxn ang="0">
                  <a:pos x="73" y="16"/>
                </a:cxn>
                <a:cxn ang="0">
                  <a:pos x="47" y="7"/>
                </a:cxn>
                <a:cxn ang="0">
                  <a:pos x="25" y="1"/>
                </a:cxn>
                <a:cxn ang="0">
                  <a:pos x="7" y="1"/>
                </a:cxn>
                <a:cxn ang="0">
                  <a:pos x="8" y="6"/>
                </a:cxn>
                <a:cxn ang="0">
                  <a:pos x="28" y="14"/>
                </a:cxn>
                <a:cxn ang="0">
                  <a:pos x="52" y="25"/>
                </a:cxn>
                <a:cxn ang="0">
                  <a:pos x="78" y="37"/>
                </a:cxn>
                <a:cxn ang="0">
                  <a:pos x="107" y="53"/>
                </a:cxn>
                <a:cxn ang="0">
                  <a:pos x="135" y="70"/>
                </a:cxn>
                <a:cxn ang="0">
                  <a:pos x="163" y="89"/>
                </a:cxn>
                <a:cxn ang="0">
                  <a:pos x="187" y="108"/>
                </a:cxn>
              </a:cxnLst>
              <a:rect l="0" t="0" r="r" b="b"/>
              <a:pathLst>
                <a:path w="246" h="316">
                  <a:moveTo>
                    <a:pt x="199" y="118"/>
                  </a:moveTo>
                  <a:lnTo>
                    <a:pt x="207" y="126"/>
                  </a:lnTo>
                  <a:lnTo>
                    <a:pt x="214" y="136"/>
                  </a:lnTo>
                  <a:lnTo>
                    <a:pt x="219" y="146"/>
                  </a:lnTo>
                  <a:lnTo>
                    <a:pt x="223" y="157"/>
                  </a:lnTo>
                  <a:lnTo>
                    <a:pt x="225" y="167"/>
                  </a:lnTo>
                  <a:lnTo>
                    <a:pt x="225" y="179"/>
                  </a:lnTo>
                  <a:lnTo>
                    <a:pt x="221" y="191"/>
                  </a:lnTo>
                  <a:lnTo>
                    <a:pt x="216" y="201"/>
                  </a:lnTo>
                  <a:lnTo>
                    <a:pt x="208" y="213"/>
                  </a:lnTo>
                  <a:lnTo>
                    <a:pt x="199" y="223"/>
                  </a:lnTo>
                  <a:lnTo>
                    <a:pt x="188" y="233"/>
                  </a:lnTo>
                  <a:lnTo>
                    <a:pt x="177" y="242"/>
                  </a:lnTo>
                  <a:lnTo>
                    <a:pt x="166" y="250"/>
                  </a:lnTo>
                  <a:lnTo>
                    <a:pt x="154" y="260"/>
                  </a:lnTo>
                  <a:lnTo>
                    <a:pt x="143" y="269"/>
                  </a:lnTo>
                  <a:lnTo>
                    <a:pt x="132" y="280"/>
                  </a:lnTo>
                  <a:lnTo>
                    <a:pt x="129" y="283"/>
                  </a:lnTo>
                  <a:lnTo>
                    <a:pt x="126" y="288"/>
                  </a:lnTo>
                  <a:lnTo>
                    <a:pt x="124" y="292"/>
                  </a:lnTo>
                  <a:lnTo>
                    <a:pt x="122" y="297"/>
                  </a:lnTo>
                  <a:lnTo>
                    <a:pt x="121" y="302"/>
                  </a:lnTo>
                  <a:lnTo>
                    <a:pt x="121" y="306"/>
                  </a:lnTo>
                  <a:lnTo>
                    <a:pt x="122" y="311"/>
                  </a:lnTo>
                  <a:lnTo>
                    <a:pt x="125" y="315"/>
                  </a:lnTo>
                  <a:lnTo>
                    <a:pt x="130" y="316"/>
                  </a:lnTo>
                  <a:lnTo>
                    <a:pt x="135" y="316"/>
                  </a:lnTo>
                  <a:lnTo>
                    <a:pt x="139" y="315"/>
                  </a:lnTo>
                  <a:lnTo>
                    <a:pt x="143" y="311"/>
                  </a:lnTo>
                  <a:lnTo>
                    <a:pt x="154" y="298"/>
                  </a:lnTo>
                  <a:lnTo>
                    <a:pt x="167" y="285"/>
                  </a:lnTo>
                  <a:lnTo>
                    <a:pt x="180" y="274"/>
                  </a:lnTo>
                  <a:lnTo>
                    <a:pt x="194" y="262"/>
                  </a:lnTo>
                  <a:lnTo>
                    <a:pt x="207" y="250"/>
                  </a:lnTo>
                  <a:lnTo>
                    <a:pt x="219" y="237"/>
                  </a:lnTo>
                  <a:lnTo>
                    <a:pt x="230" y="223"/>
                  </a:lnTo>
                  <a:lnTo>
                    <a:pt x="239" y="208"/>
                  </a:lnTo>
                  <a:lnTo>
                    <a:pt x="244" y="191"/>
                  </a:lnTo>
                  <a:lnTo>
                    <a:pt x="246" y="173"/>
                  </a:lnTo>
                  <a:lnTo>
                    <a:pt x="242" y="156"/>
                  </a:lnTo>
                  <a:lnTo>
                    <a:pt x="236" y="139"/>
                  </a:lnTo>
                  <a:lnTo>
                    <a:pt x="227" y="123"/>
                  </a:lnTo>
                  <a:lnTo>
                    <a:pt x="215" y="109"/>
                  </a:lnTo>
                  <a:lnTo>
                    <a:pt x="201" y="96"/>
                  </a:lnTo>
                  <a:lnTo>
                    <a:pt x="187" y="84"/>
                  </a:lnTo>
                  <a:lnTo>
                    <a:pt x="177" y="76"/>
                  </a:lnTo>
                  <a:lnTo>
                    <a:pt x="165" y="69"/>
                  </a:lnTo>
                  <a:lnTo>
                    <a:pt x="152" y="61"/>
                  </a:lnTo>
                  <a:lnTo>
                    <a:pt x="139" y="53"/>
                  </a:lnTo>
                  <a:lnTo>
                    <a:pt x="126" y="44"/>
                  </a:lnTo>
                  <a:lnTo>
                    <a:pt x="112" y="36"/>
                  </a:lnTo>
                  <a:lnTo>
                    <a:pt x="98" y="29"/>
                  </a:lnTo>
                  <a:lnTo>
                    <a:pt x="85" y="22"/>
                  </a:lnTo>
                  <a:lnTo>
                    <a:pt x="73" y="16"/>
                  </a:lnTo>
                  <a:lnTo>
                    <a:pt x="60" y="11"/>
                  </a:lnTo>
                  <a:lnTo>
                    <a:pt x="47" y="7"/>
                  </a:lnTo>
                  <a:lnTo>
                    <a:pt x="35" y="4"/>
                  </a:lnTo>
                  <a:lnTo>
                    <a:pt x="25" y="1"/>
                  </a:lnTo>
                  <a:lnTo>
                    <a:pt x="15" y="0"/>
                  </a:lnTo>
                  <a:lnTo>
                    <a:pt x="7" y="1"/>
                  </a:lnTo>
                  <a:lnTo>
                    <a:pt x="0" y="4"/>
                  </a:lnTo>
                  <a:lnTo>
                    <a:pt x="8" y="6"/>
                  </a:lnTo>
                  <a:lnTo>
                    <a:pt x="18" y="9"/>
                  </a:lnTo>
                  <a:lnTo>
                    <a:pt x="28" y="14"/>
                  </a:lnTo>
                  <a:lnTo>
                    <a:pt x="39" y="19"/>
                  </a:lnTo>
                  <a:lnTo>
                    <a:pt x="52" y="25"/>
                  </a:lnTo>
                  <a:lnTo>
                    <a:pt x="64" y="30"/>
                  </a:lnTo>
                  <a:lnTo>
                    <a:pt x="78" y="37"/>
                  </a:lnTo>
                  <a:lnTo>
                    <a:pt x="93" y="44"/>
                  </a:lnTo>
                  <a:lnTo>
                    <a:pt x="107" y="53"/>
                  </a:lnTo>
                  <a:lnTo>
                    <a:pt x="121" y="61"/>
                  </a:lnTo>
                  <a:lnTo>
                    <a:pt x="135" y="70"/>
                  </a:lnTo>
                  <a:lnTo>
                    <a:pt x="149" y="80"/>
                  </a:lnTo>
                  <a:lnTo>
                    <a:pt x="163" y="89"/>
                  </a:lnTo>
                  <a:lnTo>
                    <a:pt x="176" y="98"/>
                  </a:lnTo>
                  <a:lnTo>
                    <a:pt x="187" y="108"/>
                  </a:lnTo>
                  <a:lnTo>
                    <a:pt x="199" y="118"/>
                  </a:lnTo>
                  <a:close/>
                </a:path>
              </a:pathLst>
            </a:custGeom>
            <a:solidFill>
              <a:srgbClr val="C9E8FF"/>
            </a:solidFill>
            <a:ln w="9525">
              <a:noFill/>
              <a:round/>
              <a:headEnd/>
              <a:tailEnd/>
            </a:ln>
          </p:spPr>
          <p:txBody>
            <a:bodyPr/>
            <a:lstStyle/>
            <a:p>
              <a:endParaRPr lang="en-IN"/>
            </a:p>
          </p:txBody>
        </p:sp>
        <p:sp>
          <p:nvSpPr>
            <p:cNvPr id="1567819" name="Freeform 75"/>
            <p:cNvSpPr>
              <a:spLocks/>
            </p:cNvSpPr>
            <p:nvPr/>
          </p:nvSpPr>
          <p:spPr bwMode="auto">
            <a:xfrm>
              <a:off x="4135" y="3599"/>
              <a:ext cx="81" cy="59"/>
            </a:xfrm>
            <a:custGeom>
              <a:avLst/>
              <a:gdLst/>
              <a:ahLst/>
              <a:cxnLst>
                <a:cxn ang="0">
                  <a:pos x="264" y="52"/>
                </a:cxn>
                <a:cxn ang="0">
                  <a:pos x="279" y="100"/>
                </a:cxn>
                <a:cxn ang="0">
                  <a:pos x="297" y="147"/>
                </a:cxn>
                <a:cxn ang="0">
                  <a:pos x="315" y="193"/>
                </a:cxn>
                <a:cxn ang="0">
                  <a:pos x="324" y="222"/>
                </a:cxn>
                <a:cxn ang="0">
                  <a:pos x="322" y="231"/>
                </a:cxn>
                <a:cxn ang="0">
                  <a:pos x="313" y="237"/>
                </a:cxn>
                <a:cxn ang="0">
                  <a:pos x="304" y="235"/>
                </a:cxn>
                <a:cxn ang="0">
                  <a:pos x="290" y="204"/>
                </a:cxn>
                <a:cxn ang="0">
                  <a:pos x="270" y="139"/>
                </a:cxn>
                <a:cxn ang="0">
                  <a:pos x="254" y="76"/>
                </a:cxn>
                <a:cxn ang="0">
                  <a:pos x="244" y="34"/>
                </a:cxn>
                <a:cxn ang="0">
                  <a:pos x="226" y="28"/>
                </a:cxn>
                <a:cxn ang="0">
                  <a:pos x="191" y="31"/>
                </a:cxn>
                <a:cxn ang="0">
                  <a:pos x="153" y="41"/>
                </a:cxn>
                <a:cxn ang="0">
                  <a:pos x="118" y="52"/>
                </a:cxn>
                <a:cxn ang="0">
                  <a:pos x="84" y="68"/>
                </a:cxn>
                <a:cxn ang="0">
                  <a:pos x="54" y="84"/>
                </a:cxn>
                <a:cxn ang="0">
                  <a:pos x="27" y="99"/>
                </a:cxn>
                <a:cxn ang="0">
                  <a:pos x="7" y="114"/>
                </a:cxn>
                <a:cxn ang="0">
                  <a:pos x="0" y="109"/>
                </a:cxn>
                <a:cxn ang="0">
                  <a:pos x="15" y="83"/>
                </a:cxn>
                <a:cxn ang="0">
                  <a:pos x="42" y="57"/>
                </a:cxn>
                <a:cxn ang="0">
                  <a:pos x="74" y="35"/>
                </a:cxn>
                <a:cxn ang="0">
                  <a:pos x="111" y="18"/>
                </a:cxn>
                <a:cxn ang="0">
                  <a:pos x="167" y="7"/>
                </a:cxn>
                <a:cxn ang="0">
                  <a:pos x="221" y="1"/>
                </a:cxn>
                <a:cxn ang="0">
                  <a:pos x="256" y="0"/>
                </a:cxn>
                <a:cxn ang="0">
                  <a:pos x="268" y="1"/>
                </a:cxn>
                <a:cxn ang="0">
                  <a:pos x="275" y="9"/>
                </a:cxn>
                <a:cxn ang="0">
                  <a:pos x="275" y="21"/>
                </a:cxn>
                <a:cxn ang="0">
                  <a:pos x="267" y="28"/>
                </a:cxn>
              </a:cxnLst>
              <a:rect l="0" t="0" r="r" b="b"/>
              <a:pathLst>
                <a:path w="324" h="237">
                  <a:moveTo>
                    <a:pt x="260" y="29"/>
                  </a:moveTo>
                  <a:lnTo>
                    <a:pt x="264" y="52"/>
                  </a:lnTo>
                  <a:lnTo>
                    <a:pt x="271" y="76"/>
                  </a:lnTo>
                  <a:lnTo>
                    <a:pt x="279" y="100"/>
                  </a:lnTo>
                  <a:lnTo>
                    <a:pt x="288" y="124"/>
                  </a:lnTo>
                  <a:lnTo>
                    <a:pt x="297" y="147"/>
                  </a:lnTo>
                  <a:lnTo>
                    <a:pt x="306" y="171"/>
                  </a:lnTo>
                  <a:lnTo>
                    <a:pt x="315" y="193"/>
                  </a:lnTo>
                  <a:lnTo>
                    <a:pt x="323" y="216"/>
                  </a:lnTo>
                  <a:lnTo>
                    <a:pt x="324" y="222"/>
                  </a:lnTo>
                  <a:lnTo>
                    <a:pt x="324" y="227"/>
                  </a:lnTo>
                  <a:lnTo>
                    <a:pt x="322" y="231"/>
                  </a:lnTo>
                  <a:lnTo>
                    <a:pt x="318" y="235"/>
                  </a:lnTo>
                  <a:lnTo>
                    <a:pt x="313" y="237"/>
                  </a:lnTo>
                  <a:lnTo>
                    <a:pt x="309" y="237"/>
                  </a:lnTo>
                  <a:lnTo>
                    <a:pt x="304" y="235"/>
                  </a:lnTo>
                  <a:lnTo>
                    <a:pt x="301" y="230"/>
                  </a:lnTo>
                  <a:lnTo>
                    <a:pt x="290" y="204"/>
                  </a:lnTo>
                  <a:lnTo>
                    <a:pt x="281" y="173"/>
                  </a:lnTo>
                  <a:lnTo>
                    <a:pt x="270" y="139"/>
                  </a:lnTo>
                  <a:lnTo>
                    <a:pt x="262" y="106"/>
                  </a:lnTo>
                  <a:lnTo>
                    <a:pt x="254" y="76"/>
                  </a:lnTo>
                  <a:lnTo>
                    <a:pt x="248" y="51"/>
                  </a:lnTo>
                  <a:lnTo>
                    <a:pt x="244" y="34"/>
                  </a:lnTo>
                  <a:lnTo>
                    <a:pt x="243" y="28"/>
                  </a:lnTo>
                  <a:lnTo>
                    <a:pt x="226" y="28"/>
                  </a:lnTo>
                  <a:lnTo>
                    <a:pt x="208" y="29"/>
                  </a:lnTo>
                  <a:lnTo>
                    <a:pt x="191" y="31"/>
                  </a:lnTo>
                  <a:lnTo>
                    <a:pt x="172" y="35"/>
                  </a:lnTo>
                  <a:lnTo>
                    <a:pt x="153" y="41"/>
                  </a:lnTo>
                  <a:lnTo>
                    <a:pt x="136" y="47"/>
                  </a:lnTo>
                  <a:lnTo>
                    <a:pt x="118" y="52"/>
                  </a:lnTo>
                  <a:lnTo>
                    <a:pt x="101" y="59"/>
                  </a:lnTo>
                  <a:lnTo>
                    <a:pt x="84" y="68"/>
                  </a:lnTo>
                  <a:lnTo>
                    <a:pt x="68" y="76"/>
                  </a:lnTo>
                  <a:lnTo>
                    <a:pt x="54" y="84"/>
                  </a:lnTo>
                  <a:lnTo>
                    <a:pt x="40" y="92"/>
                  </a:lnTo>
                  <a:lnTo>
                    <a:pt x="27" y="99"/>
                  </a:lnTo>
                  <a:lnTo>
                    <a:pt x="16" y="107"/>
                  </a:lnTo>
                  <a:lnTo>
                    <a:pt x="7" y="114"/>
                  </a:lnTo>
                  <a:lnTo>
                    <a:pt x="0" y="120"/>
                  </a:lnTo>
                  <a:lnTo>
                    <a:pt x="0" y="109"/>
                  </a:lnTo>
                  <a:lnTo>
                    <a:pt x="6" y="96"/>
                  </a:lnTo>
                  <a:lnTo>
                    <a:pt x="15" y="83"/>
                  </a:lnTo>
                  <a:lnTo>
                    <a:pt x="28" y="70"/>
                  </a:lnTo>
                  <a:lnTo>
                    <a:pt x="42" y="57"/>
                  </a:lnTo>
                  <a:lnTo>
                    <a:pt x="59" y="44"/>
                  </a:lnTo>
                  <a:lnTo>
                    <a:pt x="74" y="35"/>
                  </a:lnTo>
                  <a:lnTo>
                    <a:pt x="89" y="27"/>
                  </a:lnTo>
                  <a:lnTo>
                    <a:pt x="111" y="18"/>
                  </a:lnTo>
                  <a:lnTo>
                    <a:pt x="138" y="11"/>
                  </a:lnTo>
                  <a:lnTo>
                    <a:pt x="167" y="7"/>
                  </a:lnTo>
                  <a:lnTo>
                    <a:pt x="195" y="3"/>
                  </a:lnTo>
                  <a:lnTo>
                    <a:pt x="221" y="1"/>
                  </a:lnTo>
                  <a:lnTo>
                    <a:pt x="242" y="0"/>
                  </a:lnTo>
                  <a:lnTo>
                    <a:pt x="256" y="0"/>
                  </a:lnTo>
                  <a:lnTo>
                    <a:pt x="262" y="0"/>
                  </a:lnTo>
                  <a:lnTo>
                    <a:pt x="268" y="1"/>
                  </a:lnTo>
                  <a:lnTo>
                    <a:pt x="272" y="4"/>
                  </a:lnTo>
                  <a:lnTo>
                    <a:pt x="275" y="9"/>
                  </a:lnTo>
                  <a:lnTo>
                    <a:pt x="276" y="15"/>
                  </a:lnTo>
                  <a:lnTo>
                    <a:pt x="275" y="21"/>
                  </a:lnTo>
                  <a:lnTo>
                    <a:pt x="271" y="25"/>
                  </a:lnTo>
                  <a:lnTo>
                    <a:pt x="267" y="28"/>
                  </a:lnTo>
                  <a:lnTo>
                    <a:pt x="260" y="29"/>
                  </a:lnTo>
                  <a:close/>
                </a:path>
              </a:pathLst>
            </a:custGeom>
            <a:solidFill>
              <a:srgbClr val="000000"/>
            </a:solidFill>
            <a:ln w="9525">
              <a:noFill/>
              <a:round/>
              <a:headEnd/>
              <a:tailEnd/>
            </a:ln>
          </p:spPr>
          <p:txBody>
            <a:bodyPr/>
            <a:lstStyle/>
            <a:p>
              <a:endParaRPr lang="en-IN"/>
            </a:p>
          </p:txBody>
        </p:sp>
        <p:sp>
          <p:nvSpPr>
            <p:cNvPr id="1567820" name="Freeform 76"/>
            <p:cNvSpPr>
              <a:spLocks/>
            </p:cNvSpPr>
            <p:nvPr/>
          </p:nvSpPr>
          <p:spPr bwMode="auto">
            <a:xfrm>
              <a:off x="4131" y="3629"/>
              <a:ext cx="87" cy="195"/>
            </a:xfrm>
            <a:custGeom>
              <a:avLst/>
              <a:gdLst/>
              <a:ahLst/>
              <a:cxnLst>
                <a:cxn ang="0">
                  <a:pos x="65" y="235"/>
                </a:cxn>
                <a:cxn ang="0">
                  <a:pos x="69" y="258"/>
                </a:cxn>
                <a:cxn ang="0">
                  <a:pos x="85" y="307"/>
                </a:cxn>
                <a:cxn ang="0">
                  <a:pos x="112" y="371"/>
                </a:cxn>
                <a:cxn ang="0">
                  <a:pos x="139" y="434"/>
                </a:cxn>
                <a:cxn ang="0">
                  <a:pos x="167" y="497"/>
                </a:cxn>
                <a:cxn ang="0">
                  <a:pos x="197" y="559"/>
                </a:cxn>
                <a:cxn ang="0">
                  <a:pos x="228" y="621"/>
                </a:cxn>
                <a:cxn ang="0">
                  <a:pos x="259" y="683"/>
                </a:cxn>
                <a:cxn ang="0">
                  <a:pos x="292" y="745"/>
                </a:cxn>
                <a:cxn ang="0">
                  <a:pos x="311" y="779"/>
                </a:cxn>
                <a:cxn ang="0">
                  <a:pos x="321" y="782"/>
                </a:cxn>
                <a:cxn ang="0">
                  <a:pos x="334" y="782"/>
                </a:cxn>
                <a:cxn ang="0">
                  <a:pos x="345" y="779"/>
                </a:cxn>
                <a:cxn ang="0">
                  <a:pos x="349" y="772"/>
                </a:cxn>
                <a:cxn ang="0">
                  <a:pos x="347" y="763"/>
                </a:cxn>
                <a:cxn ang="0">
                  <a:pos x="329" y="735"/>
                </a:cxn>
                <a:cxn ang="0">
                  <a:pos x="303" y="687"/>
                </a:cxn>
                <a:cxn ang="0">
                  <a:pos x="277" y="639"/>
                </a:cxn>
                <a:cxn ang="0">
                  <a:pos x="250" y="590"/>
                </a:cxn>
                <a:cxn ang="0">
                  <a:pos x="214" y="520"/>
                </a:cxn>
                <a:cxn ang="0">
                  <a:pos x="172" y="433"/>
                </a:cxn>
                <a:cxn ang="0">
                  <a:pos x="134" y="345"/>
                </a:cxn>
                <a:cxn ang="0">
                  <a:pos x="101" y="254"/>
                </a:cxn>
                <a:cxn ang="0">
                  <a:pos x="72" y="179"/>
                </a:cxn>
                <a:cxn ang="0">
                  <a:pos x="48" y="114"/>
                </a:cxn>
                <a:cxn ang="0">
                  <a:pos x="28" y="51"/>
                </a:cxn>
                <a:cxn ang="0">
                  <a:pos x="11" y="8"/>
                </a:cxn>
                <a:cxn ang="0">
                  <a:pos x="3" y="1"/>
                </a:cxn>
                <a:cxn ang="0">
                  <a:pos x="0" y="8"/>
                </a:cxn>
                <a:cxn ang="0">
                  <a:pos x="4" y="39"/>
                </a:cxn>
                <a:cxn ang="0">
                  <a:pos x="13" y="94"/>
                </a:cxn>
                <a:cxn ang="0">
                  <a:pos x="25" y="146"/>
                </a:cxn>
                <a:cxn ang="0">
                  <a:pos x="44" y="197"/>
                </a:cxn>
              </a:cxnLst>
              <a:rect l="0" t="0" r="r" b="b"/>
              <a:pathLst>
                <a:path w="349" h="782">
                  <a:moveTo>
                    <a:pt x="57" y="220"/>
                  </a:moveTo>
                  <a:lnTo>
                    <a:pt x="65" y="235"/>
                  </a:lnTo>
                  <a:lnTo>
                    <a:pt x="68" y="246"/>
                  </a:lnTo>
                  <a:lnTo>
                    <a:pt x="69" y="258"/>
                  </a:lnTo>
                  <a:lnTo>
                    <a:pt x="73" y="274"/>
                  </a:lnTo>
                  <a:lnTo>
                    <a:pt x="85" y="307"/>
                  </a:lnTo>
                  <a:lnTo>
                    <a:pt x="98" y="339"/>
                  </a:lnTo>
                  <a:lnTo>
                    <a:pt x="112" y="371"/>
                  </a:lnTo>
                  <a:lnTo>
                    <a:pt x="125" y="403"/>
                  </a:lnTo>
                  <a:lnTo>
                    <a:pt x="139" y="434"/>
                  </a:lnTo>
                  <a:lnTo>
                    <a:pt x="153" y="466"/>
                  </a:lnTo>
                  <a:lnTo>
                    <a:pt x="167" y="497"/>
                  </a:lnTo>
                  <a:lnTo>
                    <a:pt x="182" y="529"/>
                  </a:lnTo>
                  <a:lnTo>
                    <a:pt x="197" y="559"/>
                  </a:lnTo>
                  <a:lnTo>
                    <a:pt x="212" y="591"/>
                  </a:lnTo>
                  <a:lnTo>
                    <a:pt x="228" y="621"/>
                  </a:lnTo>
                  <a:lnTo>
                    <a:pt x="244" y="653"/>
                  </a:lnTo>
                  <a:lnTo>
                    <a:pt x="259" y="683"/>
                  </a:lnTo>
                  <a:lnTo>
                    <a:pt x="276" y="715"/>
                  </a:lnTo>
                  <a:lnTo>
                    <a:pt x="292" y="745"/>
                  </a:lnTo>
                  <a:lnTo>
                    <a:pt x="308" y="777"/>
                  </a:lnTo>
                  <a:lnTo>
                    <a:pt x="311" y="779"/>
                  </a:lnTo>
                  <a:lnTo>
                    <a:pt x="315" y="780"/>
                  </a:lnTo>
                  <a:lnTo>
                    <a:pt x="321" y="782"/>
                  </a:lnTo>
                  <a:lnTo>
                    <a:pt x="328" y="782"/>
                  </a:lnTo>
                  <a:lnTo>
                    <a:pt x="334" y="782"/>
                  </a:lnTo>
                  <a:lnTo>
                    <a:pt x="340" y="780"/>
                  </a:lnTo>
                  <a:lnTo>
                    <a:pt x="345" y="779"/>
                  </a:lnTo>
                  <a:lnTo>
                    <a:pt x="347" y="777"/>
                  </a:lnTo>
                  <a:lnTo>
                    <a:pt x="349" y="772"/>
                  </a:lnTo>
                  <a:lnTo>
                    <a:pt x="349" y="768"/>
                  </a:lnTo>
                  <a:lnTo>
                    <a:pt x="347" y="763"/>
                  </a:lnTo>
                  <a:lnTo>
                    <a:pt x="343" y="759"/>
                  </a:lnTo>
                  <a:lnTo>
                    <a:pt x="329" y="735"/>
                  </a:lnTo>
                  <a:lnTo>
                    <a:pt x="317" y="711"/>
                  </a:lnTo>
                  <a:lnTo>
                    <a:pt x="303" y="687"/>
                  </a:lnTo>
                  <a:lnTo>
                    <a:pt x="290" y="662"/>
                  </a:lnTo>
                  <a:lnTo>
                    <a:pt x="277" y="639"/>
                  </a:lnTo>
                  <a:lnTo>
                    <a:pt x="264" y="614"/>
                  </a:lnTo>
                  <a:lnTo>
                    <a:pt x="250" y="590"/>
                  </a:lnTo>
                  <a:lnTo>
                    <a:pt x="237" y="565"/>
                  </a:lnTo>
                  <a:lnTo>
                    <a:pt x="214" y="520"/>
                  </a:lnTo>
                  <a:lnTo>
                    <a:pt x="193" y="476"/>
                  </a:lnTo>
                  <a:lnTo>
                    <a:pt x="172" y="433"/>
                  </a:lnTo>
                  <a:lnTo>
                    <a:pt x="153" y="389"/>
                  </a:lnTo>
                  <a:lnTo>
                    <a:pt x="134" y="345"/>
                  </a:lnTo>
                  <a:lnTo>
                    <a:pt x="118" y="301"/>
                  </a:lnTo>
                  <a:lnTo>
                    <a:pt x="101" y="254"/>
                  </a:lnTo>
                  <a:lnTo>
                    <a:pt x="85" y="206"/>
                  </a:lnTo>
                  <a:lnTo>
                    <a:pt x="72" y="179"/>
                  </a:lnTo>
                  <a:lnTo>
                    <a:pt x="59" y="148"/>
                  </a:lnTo>
                  <a:lnTo>
                    <a:pt x="48" y="114"/>
                  </a:lnTo>
                  <a:lnTo>
                    <a:pt x="37" y="81"/>
                  </a:lnTo>
                  <a:lnTo>
                    <a:pt x="28" y="51"/>
                  </a:lnTo>
                  <a:lnTo>
                    <a:pt x="20" y="26"/>
                  </a:lnTo>
                  <a:lnTo>
                    <a:pt x="11" y="8"/>
                  </a:lnTo>
                  <a:lnTo>
                    <a:pt x="6" y="0"/>
                  </a:lnTo>
                  <a:lnTo>
                    <a:pt x="3" y="1"/>
                  </a:lnTo>
                  <a:lnTo>
                    <a:pt x="1" y="4"/>
                  </a:lnTo>
                  <a:lnTo>
                    <a:pt x="0" y="8"/>
                  </a:lnTo>
                  <a:lnTo>
                    <a:pt x="0" y="12"/>
                  </a:lnTo>
                  <a:lnTo>
                    <a:pt x="4" y="39"/>
                  </a:lnTo>
                  <a:lnTo>
                    <a:pt x="8" y="67"/>
                  </a:lnTo>
                  <a:lnTo>
                    <a:pt x="13" y="94"/>
                  </a:lnTo>
                  <a:lnTo>
                    <a:pt x="18" y="120"/>
                  </a:lnTo>
                  <a:lnTo>
                    <a:pt x="25" y="146"/>
                  </a:lnTo>
                  <a:lnTo>
                    <a:pt x="34" y="172"/>
                  </a:lnTo>
                  <a:lnTo>
                    <a:pt x="44" y="197"/>
                  </a:lnTo>
                  <a:lnTo>
                    <a:pt x="57" y="220"/>
                  </a:lnTo>
                  <a:close/>
                </a:path>
              </a:pathLst>
            </a:custGeom>
            <a:solidFill>
              <a:srgbClr val="000000"/>
            </a:solidFill>
            <a:ln w="9525">
              <a:noFill/>
              <a:round/>
              <a:headEnd/>
              <a:tailEnd/>
            </a:ln>
          </p:spPr>
          <p:txBody>
            <a:bodyPr/>
            <a:lstStyle/>
            <a:p>
              <a:endParaRPr lang="en-IN"/>
            </a:p>
          </p:txBody>
        </p:sp>
        <p:sp>
          <p:nvSpPr>
            <p:cNvPr id="1567821" name="Freeform 77"/>
            <p:cNvSpPr>
              <a:spLocks/>
            </p:cNvSpPr>
            <p:nvPr/>
          </p:nvSpPr>
          <p:spPr bwMode="auto">
            <a:xfrm>
              <a:off x="4217" y="3797"/>
              <a:ext cx="76" cy="40"/>
            </a:xfrm>
            <a:custGeom>
              <a:avLst/>
              <a:gdLst/>
              <a:ahLst/>
              <a:cxnLst>
                <a:cxn ang="0">
                  <a:pos x="1" y="148"/>
                </a:cxn>
                <a:cxn ang="0">
                  <a:pos x="0" y="152"/>
                </a:cxn>
                <a:cxn ang="0">
                  <a:pos x="0" y="155"/>
                </a:cxn>
                <a:cxn ang="0">
                  <a:pos x="1" y="159"/>
                </a:cxn>
                <a:cxn ang="0">
                  <a:pos x="4" y="161"/>
                </a:cxn>
                <a:cxn ang="0">
                  <a:pos x="23" y="152"/>
                </a:cxn>
                <a:cxn ang="0">
                  <a:pos x="41" y="143"/>
                </a:cxn>
                <a:cxn ang="0">
                  <a:pos x="59" y="135"/>
                </a:cxn>
                <a:cxn ang="0">
                  <a:pos x="78" y="127"/>
                </a:cxn>
                <a:cxn ang="0">
                  <a:pos x="98" y="119"/>
                </a:cxn>
                <a:cxn ang="0">
                  <a:pos x="117" y="112"/>
                </a:cxn>
                <a:cxn ang="0">
                  <a:pos x="135" y="104"/>
                </a:cxn>
                <a:cxn ang="0">
                  <a:pos x="154" y="97"/>
                </a:cxn>
                <a:cxn ang="0">
                  <a:pos x="173" y="88"/>
                </a:cxn>
                <a:cxn ang="0">
                  <a:pos x="191" y="80"/>
                </a:cxn>
                <a:cxn ang="0">
                  <a:pos x="210" y="72"/>
                </a:cxn>
                <a:cxn ang="0">
                  <a:pos x="228" y="63"/>
                </a:cxn>
                <a:cxn ang="0">
                  <a:pos x="246" y="53"/>
                </a:cxn>
                <a:cxn ang="0">
                  <a:pos x="264" y="44"/>
                </a:cxn>
                <a:cxn ang="0">
                  <a:pos x="281" y="34"/>
                </a:cxn>
                <a:cxn ang="0">
                  <a:pos x="299" y="22"/>
                </a:cxn>
                <a:cxn ang="0">
                  <a:pos x="302" y="18"/>
                </a:cxn>
                <a:cxn ang="0">
                  <a:pos x="304" y="14"/>
                </a:cxn>
                <a:cxn ang="0">
                  <a:pos x="304" y="9"/>
                </a:cxn>
                <a:cxn ang="0">
                  <a:pos x="301" y="5"/>
                </a:cxn>
                <a:cxn ang="0">
                  <a:pos x="298" y="2"/>
                </a:cxn>
                <a:cxn ang="0">
                  <a:pos x="293" y="0"/>
                </a:cxn>
                <a:cxn ang="0">
                  <a:pos x="288" y="0"/>
                </a:cxn>
                <a:cxn ang="0">
                  <a:pos x="285" y="2"/>
                </a:cxn>
                <a:cxn ang="0">
                  <a:pos x="266" y="12"/>
                </a:cxn>
                <a:cxn ang="0">
                  <a:pos x="245" y="23"/>
                </a:cxn>
                <a:cxn ang="0">
                  <a:pos x="223" y="34"/>
                </a:cxn>
                <a:cxn ang="0">
                  <a:pos x="201" y="45"/>
                </a:cxn>
                <a:cxn ang="0">
                  <a:pos x="177" y="57"/>
                </a:cxn>
                <a:cxn ang="0">
                  <a:pos x="153" y="69"/>
                </a:cxn>
                <a:cxn ang="0">
                  <a:pos x="129" y="79"/>
                </a:cxn>
                <a:cxn ang="0">
                  <a:pos x="107" y="91"/>
                </a:cxn>
                <a:cxn ang="0">
                  <a:pos x="85" y="101"/>
                </a:cxn>
                <a:cxn ang="0">
                  <a:pos x="65" y="111"/>
                </a:cxn>
                <a:cxn ang="0">
                  <a:pos x="48" y="120"/>
                </a:cxn>
                <a:cxn ang="0">
                  <a:pos x="31" y="128"/>
                </a:cxn>
                <a:cxn ang="0">
                  <a:pos x="18" y="135"/>
                </a:cxn>
                <a:cxn ang="0">
                  <a:pos x="9" y="141"/>
                </a:cxn>
                <a:cxn ang="0">
                  <a:pos x="3" y="146"/>
                </a:cxn>
                <a:cxn ang="0">
                  <a:pos x="1" y="148"/>
                </a:cxn>
                <a:cxn ang="0">
                  <a:pos x="1" y="148"/>
                </a:cxn>
              </a:cxnLst>
              <a:rect l="0" t="0" r="r" b="b"/>
              <a:pathLst>
                <a:path w="304" h="161">
                  <a:moveTo>
                    <a:pt x="1" y="148"/>
                  </a:moveTo>
                  <a:lnTo>
                    <a:pt x="0" y="152"/>
                  </a:lnTo>
                  <a:lnTo>
                    <a:pt x="0" y="155"/>
                  </a:lnTo>
                  <a:lnTo>
                    <a:pt x="1" y="159"/>
                  </a:lnTo>
                  <a:lnTo>
                    <a:pt x="4" y="161"/>
                  </a:lnTo>
                  <a:lnTo>
                    <a:pt x="23" y="152"/>
                  </a:lnTo>
                  <a:lnTo>
                    <a:pt x="41" y="143"/>
                  </a:lnTo>
                  <a:lnTo>
                    <a:pt x="59" y="135"/>
                  </a:lnTo>
                  <a:lnTo>
                    <a:pt x="78" y="127"/>
                  </a:lnTo>
                  <a:lnTo>
                    <a:pt x="98" y="119"/>
                  </a:lnTo>
                  <a:lnTo>
                    <a:pt x="117" y="112"/>
                  </a:lnTo>
                  <a:lnTo>
                    <a:pt x="135" y="104"/>
                  </a:lnTo>
                  <a:lnTo>
                    <a:pt x="154" y="97"/>
                  </a:lnTo>
                  <a:lnTo>
                    <a:pt x="173" y="88"/>
                  </a:lnTo>
                  <a:lnTo>
                    <a:pt x="191" y="80"/>
                  </a:lnTo>
                  <a:lnTo>
                    <a:pt x="210" y="72"/>
                  </a:lnTo>
                  <a:lnTo>
                    <a:pt x="228" y="63"/>
                  </a:lnTo>
                  <a:lnTo>
                    <a:pt x="246" y="53"/>
                  </a:lnTo>
                  <a:lnTo>
                    <a:pt x="264" y="44"/>
                  </a:lnTo>
                  <a:lnTo>
                    <a:pt x="281" y="34"/>
                  </a:lnTo>
                  <a:lnTo>
                    <a:pt x="299" y="22"/>
                  </a:lnTo>
                  <a:lnTo>
                    <a:pt x="302" y="18"/>
                  </a:lnTo>
                  <a:lnTo>
                    <a:pt x="304" y="14"/>
                  </a:lnTo>
                  <a:lnTo>
                    <a:pt x="304" y="9"/>
                  </a:lnTo>
                  <a:lnTo>
                    <a:pt x="301" y="5"/>
                  </a:lnTo>
                  <a:lnTo>
                    <a:pt x="298" y="2"/>
                  </a:lnTo>
                  <a:lnTo>
                    <a:pt x="293" y="0"/>
                  </a:lnTo>
                  <a:lnTo>
                    <a:pt x="288" y="0"/>
                  </a:lnTo>
                  <a:lnTo>
                    <a:pt x="285" y="2"/>
                  </a:lnTo>
                  <a:lnTo>
                    <a:pt x="266" y="12"/>
                  </a:lnTo>
                  <a:lnTo>
                    <a:pt x="245" y="23"/>
                  </a:lnTo>
                  <a:lnTo>
                    <a:pt x="223" y="34"/>
                  </a:lnTo>
                  <a:lnTo>
                    <a:pt x="201" y="45"/>
                  </a:lnTo>
                  <a:lnTo>
                    <a:pt x="177" y="57"/>
                  </a:lnTo>
                  <a:lnTo>
                    <a:pt x="153" y="69"/>
                  </a:lnTo>
                  <a:lnTo>
                    <a:pt x="129" y="79"/>
                  </a:lnTo>
                  <a:lnTo>
                    <a:pt x="107" y="91"/>
                  </a:lnTo>
                  <a:lnTo>
                    <a:pt x="85" y="101"/>
                  </a:lnTo>
                  <a:lnTo>
                    <a:pt x="65" y="111"/>
                  </a:lnTo>
                  <a:lnTo>
                    <a:pt x="48" y="120"/>
                  </a:lnTo>
                  <a:lnTo>
                    <a:pt x="31" y="128"/>
                  </a:lnTo>
                  <a:lnTo>
                    <a:pt x="18" y="135"/>
                  </a:lnTo>
                  <a:lnTo>
                    <a:pt x="9" y="141"/>
                  </a:lnTo>
                  <a:lnTo>
                    <a:pt x="3" y="146"/>
                  </a:lnTo>
                  <a:lnTo>
                    <a:pt x="1" y="148"/>
                  </a:lnTo>
                  <a:lnTo>
                    <a:pt x="1" y="148"/>
                  </a:lnTo>
                  <a:close/>
                </a:path>
              </a:pathLst>
            </a:custGeom>
            <a:solidFill>
              <a:srgbClr val="000000"/>
            </a:solidFill>
            <a:ln w="9525">
              <a:noFill/>
              <a:round/>
              <a:headEnd/>
              <a:tailEnd/>
            </a:ln>
          </p:spPr>
          <p:txBody>
            <a:bodyPr/>
            <a:lstStyle/>
            <a:p>
              <a:endParaRPr lang="en-IN"/>
            </a:p>
          </p:txBody>
        </p:sp>
        <p:sp>
          <p:nvSpPr>
            <p:cNvPr id="1567822" name="Freeform 78"/>
            <p:cNvSpPr>
              <a:spLocks/>
            </p:cNvSpPr>
            <p:nvPr/>
          </p:nvSpPr>
          <p:spPr bwMode="auto">
            <a:xfrm>
              <a:off x="4116" y="3571"/>
              <a:ext cx="20" cy="48"/>
            </a:xfrm>
            <a:custGeom>
              <a:avLst/>
              <a:gdLst/>
              <a:ahLst/>
              <a:cxnLst>
                <a:cxn ang="0">
                  <a:pos x="31" y="14"/>
                </a:cxn>
                <a:cxn ang="0">
                  <a:pos x="29" y="8"/>
                </a:cxn>
                <a:cxn ang="0">
                  <a:pos x="26" y="3"/>
                </a:cxn>
                <a:cxn ang="0">
                  <a:pos x="20" y="1"/>
                </a:cxn>
                <a:cxn ang="0">
                  <a:pos x="14" y="0"/>
                </a:cxn>
                <a:cxn ang="0">
                  <a:pos x="8" y="2"/>
                </a:cxn>
                <a:cxn ang="0">
                  <a:pos x="3" y="5"/>
                </a:cxn>
                <a:cxn ang="0">
                  <a:pos x="0" y="11"/>
                </a:cxn>
                <a:cxn ang="0">
                  <a:pos x="0" y="17"/>
                </a:cxn>
                <a:cxn ang="0">
                  <a:pos x="6" y="43"/>
                </a:cxn>
                <a:cxn ang="0">
                  <a:pos x="15" y="72"/>
                </a:cxn>
                <a:cxn ang="0">
                  <a:pos x="27" y="101"/>
                </a:cxn>
                <a:cxn ang="0">
                  <a:pos x="41" y="129"/>
                </a:cxn>
                <a:cxn ang="0">
                  <a:pos x="55" y="154"/>
                </a:cxn>
                <a:cxn ang="0">
                  <a:pos x="68" y="174"/>
                </a:cxn>
                <a:cxn ang="0">
                  <a:pos x="77" y="187"/>
                </a:cxn>
                <a:cxn ang="0">
                  <a:pos x="83" y="190"/>
                </a:cxn>
                <a:cxn ang="0">
                  <a:pos x="81" y="177"/>
                </a:cxn>
                <a:cxn ang="0">
                  <a:pos x="75" y="161"/>
                </a:cxn>
                <a:cxn ang="0">
                  <a:pos x="68" y="140"/>
                </a:cxn>
                <a:cxn ang="0">
                  <a:pos x="60" y="115"/>
                </a:cxn>
                <a:cxn ang="0">
                  <a:pos x="51" y="90"/>
                </a:cxn>
                <a:cxn ang="0">
                  <a:pos x="43" y="64"/>
                </a:cxn>
                <a:cxn ang="0">
                  <a:pos x="36" y="38"/>
                </a:cxn>
                <a:cxn ang="0">
                  <a:pos x="31" y="14"/>
                </a:cxn>
              </a:cxnLst>
              <a:rect l="0" t="0" r="r" b="b"/>
              <a:pathLst>
                <a:path w="83" h="190">
                  <a:moveTo>
                    <a:pt x="31" y="14"/>
                  </a:moveTo>
                  <a:lnTo>
                    <a:pt x="29" y="8"/>
                  </a:lnTo>
                  <a:lnTo>
                    <a:pt x="26" y="3"/>
                  </a:lnTo>
                  <a:lnTo>
                    <a:pt x="20" y="1"/>
                  </a:lnTo>
                  <a:lnTo>
                    <a:pt x="14" y="0"/>
                  </a:lnTo>
                  <a:lnTo>
                    <a:pt x="8" y="2"/>
                  </a:lnTo>
                  <a:lnTo>
                    <a:pt x="3" y="5"/>
                  </a:lnTo>
                  <a:lnTo>
                    <a:pt x="0" y="11"/>
                  </a:lnTo>
                  <a:lnTo>
                    <a:pt x="0" y="17"/>
                  </a:lnTo>
                  <a:lnTo>
                    <a:pt x="6" y="43"/>
                  </a:lnTo>
                  <a:lnTo>
                    <a:pt x="15" y="72"/>
                  </a:lnTo>
                  <a:lnTo>
                    <a:pt x="27" y="101"/>
                  </a:lnTo>
                  <a:lnTo>
                    <a:pt x="41" y="129"/>
                  </a:lnTo>
                  <a:lnTo>
                    <a:pt x="55" y="154"/>
                  </a:lnTo>
                  <a:lnTo>
                    <a:pt x="68" y="174"/>
                  </a:lnTo>
                  <a:lnTo>
                    <a:pt x="77" y="187"/>
                  </a:lnTo>
                  <a:lnTo>
                    <a:pt x="83" y="190"/>
                  </a:lnTo>
                  <a:lnTo>
                    <a:pt x="81" y="177"/>
                  </a:lnTo>
                  <a:lnTo>
                    <a:pt x="75" y="161"/>
                  </a:lnTo>
                  <a:lnTo>
                    <a:pt x="68" y="140"/>
                  </a:lnTo>
                  <a:lnTo>
                    <a:pt x="60" y="115"/>
                  </a:lnTo>
                  <a:lnTo>
                    <a:pt x="51" y="90"/>
                  </a:lnTo>
                  <a:lnTo>
                    <a:pt x="43" y="64"/>
                  </a:lnTo>
                  <a:lnTo>
                    <a:pt x="36" y="38"/>
                  </a:lnTo>
                  <a:lnTo>
                    <a:pt x="31" y="14"/>
                  </a:lnTo>
                  <a:close/>
                </a:path>
              </a:pathLst>
            </a:custGeom>
            <a:solidFill>
              <a:srgbClr val="000000"/>
            </a:solidFill>
            <a:ln w="9525">
              <a:noFill/>
              <a:round/>
              <a:headEnd/>
              <a:tailEnd/>
            </a:ln>
          </p:spPr>
          <p:txBody>
            <a:bodyPr/>
            <a:lstStyle/>
            <a:p>
              <a:endParaRPr lang="en-IN"/>
            </a:p>
          </p:txBody>
        </p:sp>
        <p:sp>
          <p:nvSpPr>
            <p:cNvPr id="1567823" name="Freeform 79"/>
            <p:cNvSpPr>
              <a:spLocks/>
            </p:cNvSpPr>
            <p:nvPr/>
          </p:nvSpPr>
          <p:spPr bwMode="auto">
            <a:xfrm>
              <a:off x="4107" y="3545"/>
              <a:ext cx="10" cy="24"/>
            </a:xfrm>
            <a:custGeom>
              <a:avLst/>
              <a:gdLst/>
              <a:ahLst/>
              <a:cxnLst>
                <a:cxn ang="0">
                  <a:pos x="22" y="10"/>
                </a:cxn>
                <a:cxn ang="0">
                  <a:pos x="21" y="6"/>
                </a:cxn>
                <a:cxn ang="0">
                  <a:pos x="17" y="2"/>
                </a:cxn>
                <a:cxn ang="0">
                  <a:pos x="14" y="0"/>
                </a:cxn>
                <a:cxn ang="0">
                  <a:pos x="9" y="0"/>
                </a:cxn>
                <a:cxn ang="0">
                  <a:pos x="6" y="1"/>
                </a:cxn>
                <a:cxn ang="0">
                  <a:pos x="2" y="3"/>
                </a:cxn>
                <a:cxn ang="0">
                  <a:pos x="0" y="7"/>
                </a:cxn>
                <a:cxn ang="0">
                  <a:pos x="0" y="12"/>
                </a:cxn>
                <a:cxn ang="0">
                  <a:pos x="0" y="24"/>
                </a:cxn>
                <a:cxn ang="0">
                  <a:pos x="3" y="38"/>
                </a:cxn>
                <a:cxn ang="0">
                  <a:pos x="8" y="53"/>
                </a:cxn>
                <a:cxn ang="0">
                  <a:pos x="14" y="67"/>
                </a:cxn>
                <a:cxn ang="0">
                  <a:pos x="21" y="79"/>
                </a:cxn>
                <a:cxn ang="0">
                  <a:pos x="28" y="89"/>
                </a:cxn>
                <a:cxn ang="0">
                  <a:pos x="36" y="95"/>
                </a:cxn>
                <a:cxn ang="0">
                  <a:pos x="42" y="96"/>
                </a:cxn>
                <a:cxn ang="0">
                  <a:pos x="43" y="77"/>
                </a:cxn>
                <a:cxn ang="0">
                  <a:pos x="37" y="55"/>
                </a:cxn>
                <a:cxn ang="0">
                  <a:pos x="30" y="33"/>
                </a:cxn>
                <a:cxn ang="0">
                  <a:pos x="22" y="10"/>
                </a:cxn>
              </a:cxnLst>
              <a:rect l="0" t="0" r="r" b="b"/>
              <a:pathLst>
                <a:path w="43" h="96">
                  <a:moveTo>
                    <a:pt x="22" y="10"/>
                  </a:moveTo>
                  <a:lnTo>
                    <a:pt x="21" y="6"/>
                  </a:lnTo>
                  <a:lnTo>
                    <a:pt x="17" y="2"/>
                  </a:lnTo>
                  <a:lnTo>
                    <a:pt x="14" y="0"/>
                  </a:lnTo>
                  <a:lnTo>
                    <a:pt x="9" y="0"/>
                  </a:lnTo>
                  <a:lnTo>
                    <a:pt x="6" y="1"/>
                  </a:lnTo>
                  <a:lnTo>
                    <a:pt x="2" y="3"/>
                  </a:lnTo>
                  <a:lnTo>
                    <a:pt x="0" y="7"/>
                  </a:lnTo>
                  <a:lnTo>
                    <a:pt x="0" y="12"/>
                  </a:lnTo>
                  <a:lnTo>
                    <a:pt x="0" y="24"/>
                  </a:lnTo>
                  <a:lnTo>
                    <a:pt x="3" y="38"/>
                  </a:lnTo>
                  <a:lnTo>
                    <a:pt x="8" y="53"/>
                  </a:lnTo>
                  <a:lnTo>
                    <a:pt x="14" y="67"/>
                  </a:lnTo>
                  <a:lnTo>
                    <a:pt x="21" y="79"/>
                  </a:lnTo>
                  <a:lnTo>
                    <a:pt x="28" y="89"/>
                  </a:lnTo>
                  <a:lnTo>
                    <a:pt x="36" y="95"/>
                  </a:lnTo>
                  <a:lnTo>
                    <a:pt x="42" y="96"/>
                  </a:lnTo>
                  <a:lnTo>
                    <a:pt x="43" y="77"/>
                  </a:lnTo>
                  <a:lnTo>
                    <a:pt x="37" y="55"/>
                  </a:lnTo>
                  <a:lnTo>
                    <a:pt x="30" y="33"/>
                  </a:lnTo>
                  <a:lnTo>
                    <a:pt x="22" y="10"/>
                  </a:lnTo>
                  <a:close/>
                </a:path>
              </a:pathLst>
            </a:custGeom>
            <a:solidFill>
              <a:srgbClr val="000000"/>
            </a:solidFill>
            <a:ln w="9525">
              <a:noFill/>
              <a:round/>
              <a:headEnd/>
              <a:tailEnd/>
            </a:ln>
          </p:spPr>
          <p:txBody>
            <a:bodyPr/>
            <a:lstStyle/>
            <a:p>
              <a:endParaRPr lang="en-IN"/>
            </a:p>
          </p:txBody>
        </p:sp>
        <p:sp>
          <p:nvSpPr>
            <p:cNvPr id="1567824" name="Freeform 80"/>
            <p:cNvSpPr>
              <a:spLocks/>
            </p:cNvSpPr>
            <p:nvPr/>
          </p:nvSpPr>
          <p:spPr bwMode="auto">
            <a:xfrm>
              <a:off x="4098" y="3528"/>
              <a:ext cx="9" cy="14"/>
            </a:xfrm>
            <a:custGeom>
              <a:avLst/>
              <a:gdLst/>
              <a:ahLst/>
              <a:cxnLst>
                <a:cxn ang="0">
                  <a:pos x="19" y="7"/>
                </a:cxn>
                <a:cxn ang="0">
                  <a:pos x="19" y="8"/>
                </a:cxn>
                <a:cxn ang="0">
                  <a:pos x="19" y="8"/>
                </a:cxn>
                <a:cxn ang="0">
                  <a:pos x="19" y="8"/>
                </a:cxn>
                <a:cxn ang="0">
                  <a:pos x="19" y="8"/>
                </a:cxn>
                <a:cxn ang="0">
                  <a:pos x="18" y="4"/>
                </a:cxn>
                <a:cxn ang="0">
                  <a:pos x="15" y="1"/>
                </a:cxn>
                <a:cxn ang="0">
                  <a:pos x="11" y="0"/>
                </a:cxn>
                <a:cxn ang="0">
                  <a:pos x="7" y="0"/>
                </a:cxn>
                <a:cxn ang="0">
                  <a:pos x="3" y="1"/>
                </a:cxn>
                <a:cxn ang="0">
                  <a:pos x="1" y="4"/>
                </a:cxn>
                <a:cxn ang="0">
                  <a:pos x="0" y="8"/>
                </a:cxn>
                <a:cxn ang="0">
                  <a:pos x="0" y="11"/>
                </a:cxn>
                <a:cxn ang="0">
                  <a:pos x="1" y="17"/>
                </a:cxn>
                <a:cxn ang="0">
                  <a:pos x="3" y="24"/>
                </a:cxn>
                <a:cxn ang="0">
                  <a:pos x="8" y="32"/>
                </a:cxn>
                <a:cxn ang="0">
                  <a:pos x="14" y="39"/>
                </a:cxn>
                <a:cxn ang="0">
                  <a:pos x="19" y="46"/>
                </a:cxn>
                <a:cxn ang="0">
                  <a:pos x="26" y="51"/>
                </a:cxn>
                <a:cxn ang="0">
                  <a:pos x="32" y="55"/>
                </a:cxn>
                <a:cxn ang="0">
                  <a:pos x="37" y="55"/>
                </a:cxn>
                <a:cxn ang="0">
                  <a:pos x="36" y="43"/>
                </a:cxn>
                <a:cxn ang="0">
                  <a:pos x="31" y="29"/>
                </a:cxn>
                <a:cxn ang="0">
                  <a:pos x="24" y="16"/>
                </a:cxn>
                <a:cxn ang="0">
                  <a:pos x="19" y="7"/>
                </a:cxn>
              </a:cxnLst>
              <a:rect l="0" t="0" r="r" b="b"/>
              <a:pathLst>
                <a:path w="37" h="55">
                  <a:moveTo>
                    <a:pt x="19" y="7"/>
                  </a:moveTo>
                  <a:lnTo>
                    <a:pt x="19" y="8"/>
                  </a:lnTo>
                  <a:lnTo>
                    <a:pt x="19" y="8"/>
                  </a:lnTo>
                  <a:lnTo>
                    <a:pt x="19" y="8"/>
                  </a:lnTo>
                  <a:lnTo>
                    <a:pt x="19" y="8"/>
                  </a:lnTo>
                  <a:lnTo>
                    <a:pt x="18" y="4"/>
                  </a:lnTo>
                  <a:lnTo>
                    <a:pt x="15" y="1"/>
                  </a:lnTo>
                  <a:lnTo>
                    <a:pt x="11" y="0"/>
                  </a:lnTo>
                  <a:lnTo>
                    <a:pt x="7" y="0"/>
                  </a:lnTo>
                  <a:lnTo>
                    <a:pt x="3" y="1"/>
                  </a:lnTo>
                  <a:lnTo>
                    <a:pt x="1" y="4"/>
                  </a:lnTo>
                  <a:lnTo>
                    <a:pt x="0" y="8"/>
                  </a:lnTo>
                  <a:lnTo>
                    <a:pt x="0" y="11"/>
                  </a:lnTo>
                  <a:lnTo>
                    <a:pt x="1" y="17"/>
                  </a:lnTo>
                  <a:lnTo>
                    <a:pt x="3" y="24"/>
                  </a:lnTo>
                  <a:lnTo>
                    <a:pt x="8" y="32"/>
                  </a:lnTo>
                  <a:lnTo>
                    <a:pt x="14" y="39"/>
                  </a:lnTo>
                  <a:lnTo>
                    <a:pt x="19" y="46"/>
                  </a:lnTo>
                  <a:lnTo>
                    <a:pt x="26" y="51"/>
                  </a:lnTo>
                  <a:lnTo>
                    <a:pt x="32" y="55"/>
                  </a:lnTo>
                  <a:lnTo>
                    <a:pt x="37" y="55"/>
                  </a:lnTo>
                  <a:lnTo>
                    <a:pt x="36" y="43"/>
                  </a:lnTo>
                  <a:lnTo>
                    <a:pt x="31" y="29"/>
                  </a:lnTo>
                  <a:lnTo>
                    <a:pt x="24" y="16"/>
                  </a:lnTo>
                  <a:lnTo>
                    <a:pt x="19" y="7"/>
                  </a:lnTo>
                  <a:close/>
                </a:path>
              </a:pathLst>
            </a:custGeom>
            <a:solidFill>
              <a:srgbClr val="000000"/>
            </a:solidFill>
            <a:ln w="9525">
              <a:noFill/>
              <a:round/>
              <a:headEnd/>
              <a:tailEnd/>
            </a:ln>
          </p:spPr>
          <p:txBody>
            <a:bodyPr/>
            <a:lstStyle/>
            <a:p>
              <a:endParaRPr lang="en-IN"/>
            </a:p>
          </p:txBody>
        </p:sp>
        <p:sp>
          <p:nvSpPr>
            <p:cNvPr id="1567825" name="Freeform 81"/>
            <p:cNvSpPr>
              <a:spLocks/>
            </p:cNvSpPr>
            <p:nvPr/>
          </p:nvSpPr>
          <p:spPr bwMode="auto">
            <a:xfrm>
              <a:off x="4090" y="3517"/>
              <a:ext cx="13" cy="9"/>
            </a:xfrm>
            <a:custGeom>
              <a:avLst/>
              <a:gdLst/>
              <a:ahLst/>
              <a:cxnLst>
                <a:cxn ang="0">
                  <a:pos x="41" y="27"/>
                </a:cxn>
                <a:cxn ang="0">
                  <a:pos x="46" y="25"/>
                </a:cxn>
                <a:cxn ang="0">
                  <a:pos x="50" y="21"/>
                </a:cxn>
                <a:cxn ang="0">
                  <a:pos x="51" y="16"/>
                </a:cxn>
                <a:cxn ang="0">
                  <a:pos x="51" y="12"/>
                </a:cxn>
                <a:cxn ang="0">
                  <a:pos x="49" y="6"/>
                </a:cxn>
                <a:cxn ang="0">
                  <a:pos x="46" y="2"/>
                </a:cxn>
                <a:cxn ang="0">
                  <a:pos x="41" y="0"/>
                </a:cxn>
                <a:cxn ang="0">
                  <a:pos x="35" y="0"/>
                </a:cxn>
                <a:cxn ang="0">
                  <a:pos x="33" y="0"/>
                </a:cxn>
                <a:cxn ang="0">
                  <a:pos x="28" y="1"/>
                </a:cxn>
                <a:cxn ang="0">
                  <a:pos x="21" y="4"/>
                </a:cxn>
                <a:cxn ang="0">
                  <a:pos x="13" y="8"/>
                </a:cxn>
                <a:cxn ang="0">
                  <a:pos x="6" y="15"/>
                </a:cxn>
                <a:cxn ang="0">
                  <a:pos x="2" y="22"/>
                </a:cxn>
                <a:cxn ang="0">
                  <a:pos x="0" y="29"/>
                </a:cxn>
                <a:cxn ang="0">
                  <a:pos x="0" y="32"/>
                </a:cxn>
                <a:cxn ang="0">
                  <a:pos x="4" y="34"/>
                </a:cxn>
                <a:cxn ang="0">
                  <a:pos x="8" y="36"/>
                </a:cxn>
                <a:cxn ang="0">
                  <a:pos x="13" y="36"/>
                </a:cxn>
                <a:cxn ang="0">
                  <a:pos x="18" y="36"/>
                </a:cxn>
                <a:cxn ang="0">
                  <a:pos x="23" y="34"/>
                </a:cxn>
                <a:cxn ang="0">
                  <a:pos x="29" y="33"/>
                </a:cxn>
                <a:cxn ang="0">
                  <a:pos x="35" y="30"/>
                </a:cxn>
                <a:cxn ang="0">
                  <a:pos x="41" y="27"/>
                </a:cxn>
              </a:cxnLst>
              <a:rect l="0" t="0" r="r" b="b"/>
              <a:pathLst>
                <a:path w="51" h="36">
                  <a:moveTo>
                    <a:pt x="41" y="27"/>
                  </a:moveTo>
                  <a:lnTo>
                    <a:pt x="46" y="25"/>
                  </a:lnTo>
                  <a:lnTo>
                    <a:pt x="50" y="21"/>
                  </a:lnTo>
                  <a:lnTo>
                    <a:pt x="51" y="16"/>
                  </a:lnTo>
                  <a:lnTo>
                    <a:pt x="51" y="12"/>
                  </a:lnTo>
                  <a:lnTo>
                    <a:pt x="49" y="6"/>
                  </a:lnTo>
                  <a:lnTo>
                    <a:pt x="46" y="2"/>
                  </a:lnTo>
                  <a:lnTo>
                    <a:pt x="41" y="0"/>
                  </a:lnTo>
                  <a:lnTo>
                    <a:pt x="35" y="0"/>
                  </a:lnTo>
                  <a:lnTo>
                    <a:pt x="33" y="0"/>
                  </a:lnTo>
                  <a:lnTo>
                    <a:pt x="28" y="1"/>
                  </a:lnTo>
                  <a:lnTo>
                    <a:pt x="21" y="4"/>
                  </a:lnTo>
                  <a:lnTo>
                    <a:pt x="13" y="8"/>
                  </a:lnTo>
                  <a:lnTo>
                    <a:pt x="6" y="15"/>
                  </a:lnTo>
                  <a:lnTo>
                    <a:pt x="2" y="22"/>
                  </a:lnTo>
                  <a:lnTo>
                    <a:pt x="0" y="29"/>
                  </a:lnTo>
                  <a:lnTo>
                    <a:pt x="0" y="32"/>
                  </a:lnTo>
                  <a:lnTo>
                    <a:pt x="4" y="34"/>
                  </a:lnTo>
                  <a:lnTo>
                    <a:pt x="8" y="36"/>
                  </a:lnTo>
                  <a:lnTo>
                    <a:pt x="13" y="36"/>
                  </a:lnTo>
                  <a:lnTo>
                    <a:pt x="18" y="36"/>
                  </a:lnTo>
                  <a:lnTo>
                    <a:pt x="23" y="34"/>
                  </a:lnTo>
                  <a:lnTo>
                    <a:pt x="29" y="33"/>
                  </a:lnTo>
                  <a:lnTo>
                    <a:pt x="35" y="30"/>
                  </a:lnTo>
                  <a:lnTo>
                    <a:pt x="41" y="27"/>
                  </a:lnTo>
                  <a:close/>
                </a:path>
              </a:pathLst>
            </a:custGeom>
            <a:solidFill>
              <a:srgbClr val="000000"/>
            </a:solidFill>
            <a:ln w="9525">
              <a:noFill/>
              <a:round/>
              <a:headEnd/>
              <a:tailEnd/>
            </a:ln>
          </p:spPr>
          <p:txBody>
            <a:bodyPr/>
            <a:lstStyle/>
            <a:p>
              <a:endParaRPr lang="en-IN"/>
            </a:p>
          </p:txBody>
        </p:sp>
        <p:sp>
          <p:nvSpPr>
            <p:cNvPr id="1567826" name="Freeform 82"/>
            <p:cNvSpPr>
              <a:spLocks/>
            </p:cNvSpPr>
            <p:nvPr/>
          </p:nvSpPr>
          <p:spPr bwMode="auto">
            <a:xfrm>
              <a:off x="4150" y="3626"/>
              <a:ext cx="46" cy="49"/>
            </a:xfrm>
            <a:custGeom>
              <a:avLst/>
              <a:gdLst/>
              <a:ahLst/>
              <a:cxnLst>
                <a:cxn ang="0">
                  <a:pos x="94" y="2"/>
                </a:cxn>
                <a:cxn ang="0">
                  <a:pos x="84" y="1"/>
                </a:cxn>
                <a:cxn ang="0">
                  <a:pos x="75" y="0"/>
                </a:cxn>
                <a:cxn ang="0">
                  <a:pos x="59" y="1"/>
                </a:cxn>
                <a:cxn ang="0">
                  <a:pos x="45" y="3"/>
                </a:cxn>
                <a:cxn ang="0">
                  <a:pos x="32" y="10"/>
                </a:cxn>
                <a:cxn ang="0">
                  <a:pos x="14" y="28"/>
                </a:cxn>
                <a:cxn ang="0">
                  <a:pos x="1" y="62"/>
                </a:cxn>
                <a:cxn ang="0">
                  <a:pos x="2" y="98"/>
                </a:cxn>
                <a:cxn ang="0">
                  <a:pos x="13" y="135"/>
                </a:cxn>
                <a:cxn ang="0">
                  <a:pos x="28" y="162"/>
                </a:cxn>
                <a:cxn ang="0">
                  <a:pos x="45" y="181"/>
                </a:cxn>
                <a:cxn ang="0">
                  <a:pos x="68" y="192"/>
                </a:cxn>
                <a:cxn ang="0">
                  <a:pos x="92" y="195"/>
                </a:cxn>
                <a:cxn ang="0">
                  <a:pos x="122" y="186"/>
                </a:cxn>
                <a:cxn ang="0">
                  <a:pos x="153" y="166"/>
                </a:cxn>
                <a:cxn ang="0">
                  <a:pos x="174" y="139"/>
                </a:cxn>
                <a:cxn ang="0">
                  <a:pos x="182" y="106"/>
                </a:cxn>
                <a:cxn ang="0">
                  <a:pos x="179" y="84"/>
                </a:cxn>
                <a:cxn ang="0">
                  <a:pos x="172" y="77"/>
                </a:cxn>
                <a:cxn ang="0">
                  <a:pos x="162" y="77"/>
                </a:cxn>
                <a:cxn ang="0">
                  <a:pos x="155" y="85"/>
                </a:cxn>
                <a:cxn ang="0">
                  <a:pos x="154" y="103"/>
                </a:cxn>
                <a:cxn ang="0">
                  <a:pos x="146" y="128"/>
                </a:cxn>
                <a:cxn ang="0">
                  <a:pos x="131" y="147"/>
                </a:cxn>
                <a:cxn ang="0">
                  <a:pos x="106" y="159"/>
                </a:cxn>
                <a:cxn ang="0">
                  <a:pos x="73" y="160"/>
                </a:cxn>
                <a:cxn ang="0">
                  <a:pos x="50" y="144"/>
                </a:cxn>
                <a:cxn ang="0">
                  <a:pos x="37" y="115"/>
                </a:cxn>
                <a:cxn ang="0">
                  <a:pos x="29" y="84"/>
                </a:cxn>
                <a:cxn ang="0">
                  <a:pos x="28" y="59"/>
                </a:cxn>
                <a:cxn ang="0">
                  <a:pos x="32" y="41"/>
                </a:cxn>
                <a:cxn ang="0">
                  <a:pos x="44" y="27"/>
                </a:cxn>
                <a:cxn ang="0">
                  <a:pos x="62" y="17"/>
                </a:cxn>
                <a:cxn ang="0">
                  <a:pos x="77" y="15"/>
                </a:cxn>
                <a:cxn ang="0">
                  <a:pos x="96" y="15"/>
                </a:cxn>
                <a:cxn ang="0">
                  <a:pos x="111" y="16"/>
                </a:cxn>
                <a:cxn ang="0">
                  <a:pos x="106" y="7"/>
                </a:cxn>
              </a:cxnLst>
              <a:rect l="0" t="0" r="r" b="b"/>
              <a:pathLst>
                <a:path w="182" h="195">
                  <a:moveTo>
                    <a:pt x="100" y="3"/>
                  </a:moveTo>
                  <a:lnTo>
                    <a:pt x="94" y="2"/>
                  </a:lnTo>
                  <a:lnTo>
                    <a:pt x="89" y="2"/>
                  </a:lnTo>
                  <a:lnTo>
                    <a:pt x="84" y="1"/>
                  </a:lnTo>
                  <a:lnTo>
                    <a:pt x="82" y="1"/>
                  </a:lnTo>
                  <a:lnTo>
                    <a:pt x="75" y="0"/>
                  </a:lnTo>
                  <a:lnTo>
                    <a:pt x="66" y="0"/>
                  </a:lnTo>
                  <a:lnTo>
                    <a:pt x="59" y="1"/>
                  </a:lnTo>
                  <a:lnTo>
                    <a:pt x="52" y="2"/>
                  </a:lnTo>
                  <a:lnTo>
                    <a:pt x="45" y="3"/>
                  </a:lnTo>
                  <a:lnTo>
                    <a:pt x="38" y="7"/>
                  </a:lnTo>
                  <a:lnTo>
                    <a:pt x="32" y="10"/>
                  </a:lnTo>
                  <a:lnTo>
                    <a:pt x="27" y="14"/>
                  </a:lnTo>
                  <a:lnTo>
                    <a:pt x="14" y="28"/>
                  </a:lnTo>
                  <a:lnTo>
                    <a:pt x="4" y="44"/>
                  </a:lnTo>
                  <a:lnTo>
                    <a:pt x="1" y="62"/>
                  </a:lnTo>
                  <a:lnTo>
                    <a:pt x="0" y="79"/>
                  </a:lnTo>
                  <a:lnTo>
                    <a:pt x="2" y="98"/>
                  </a:lnTo>
                  <a:lnTo>
                    <a:pt x="7" y="117"/>
                  </a:lnTo>
                  <a:lnTo>
                    <a:pt x="13" y="135"/>
                  </a:lnTo>
                  <a:lnTo>
                    <a:pt x="21" y="152"/>
                  </a:lnTo>
                  <a:lnTo>
                    <a:pt x="28" y="162"/>
                  </a:lnTo>
                  <a:lnTo>
                    <a:pt x="36" y="173"/>
                  </a:lnTo>
                  <a:lnTo>
                    <a:pt x="45" y="181"/>
                  </a:lnTo>
                  <a:lnTo>
                    <a:pt x="56" y="187"/>
                  </a:lnTo>
                  <a:lnTo>
                    <a:pt x="68" y="192"/>
                  </a:lnTo>
                  <a:lnTo>
                    <a:pt x="80" y="195"/>
                  </a:lnTo>
                  <a:lnTo>
                    <a:pt x="92" y="195"/>
                  </a:lnTo>
                  <a:lnTo>
                    <a:pt x="105" y="193"/>
                  </a:lnTo>
                  <a:lnTo>
                    <a:pt x="122" y="186"/>
                  </a:lnTo>
                  <a:lnTo>
                    <a:pt x="139" y="177"/>
                  </a:lnTo>
                  <a:lnTo>
                    <a:pt x="153" y="166"/>
                  </a:lnTo>
                  <a:lnTo>
                    <a:pt x="166" y="153"/>
                  </a:lnTo>
                  <a:lnTo>
                    <a:pt x="174" y="139"/>
                  </a:lnTo>
                  <a:lnTo>
                    <a:pt x="180" y="123"/>
                  </a:lnTo>
                  <a:lnTo>
                    <a:pt x="182" y="106"/>
                  </a:lnTo>
                  <a:lnTo>
                    <a:pt x="180" y="89"/>
                  </a:lnTo>
                  <a:lnTo>
                    <a:pt x="179" y="84"/>
                  </a:lnTo>
                  <a:lnTo>
                    <a:pt x="176" y="79"/>
                  </a:lnTo>
                  <a:lnTo>
                    <a:pt x="172" y="77"/>
                  </a:lnTo>
                  <a:lnTo>
                    <a:pt x="167" y="76"/>
                  </a:lnTo>
                  <a:lnTo>
                    <a:pt x="162" y="77"/>
                  </a:lnTo>
                  <a:lnTo>
                    <a:pt x="158" y="80"/>
                  </a:lnTo>
                  <a:lnTo>
                    <a:pt x="155" y="85"/>
                  </a:lnTo>
                  <a:lnTo>
                    <a:pt x="155" y="90"/>
                  </a:lnTo>
                  <a:lnTo>
                    <a:pt x="154" y="103"/>
                  </a:lnTo>
                  <a:lnTo>
                    <a:pt x="151" y="115"/>
                  </a:lnTo>
                  <a:lnTo>
                    <a:pt x="146" y="128"/>
                  </a:lnTo>
                  <a:lnTo>
                    <a:pt x="139" y="139"/>
                  </a:lnTo>
                  <a:lnTo>
                    <a:pt x="131" y="147"/>
                  </a:lnTo>
                  <a:lnTo>
                    <a:pt x="119" y="154"/>
                  </a:lnTo>
                  <a:lnTo>
                    <a:pt x="106" y="159"/>
                  </a:lnTo>
                  <a:lnTo>
                    <a:pt x="90" y="161"/>
                  </a:lnTo>
                  <a:lnTo>
                    <a:pt x="73" y="160"/>
                  </a:lnTo>
                  <a:lnTo>
                    <a:pt x="60" y="153"/>
                  </a:lnTo>
                  <a:lnTo>
                    <a:pt x="50" y="144"/>
                  </a:lnTo>
                  <a:lnTo>
                    <a:pt x="43" y="131"/>
                  </a:lnTo>
                  <a:lnTo>
                    <a:pt x="37" y="115"/>
                  </a:lnTo>
                  <a:lnTo>
                    <a:pt x="32" y="100"/>
                  </a:lnTo>
                  <a:lnTo>
                    <a:pt x="29" y="84"/>
                  </a:lnTo>
                  <a:lnTo>
                    <a:pt x="28" y="69"/>
                  </a:lnTo>
                  <a:lnTo>
                    <a:pt x="28" y="59"/>
                  </a:lnTo>
                  <a:lnTo>
                    <a:pt x="29" y="50"/>
                  </a:lnTo>
                  <a:lnTo>
                    <a:pt x="32" y="41"/>
                  </a:lnTo>
                  <a:lnTo>
                    <a:pt x="38" y="32"/>
                  </a:lnTo>
                  <a:lnTo>
                    <a:pt x="44" y="27"/>
                  </a:lnTo>
                  <a:lnTo>
                    <a:pt x="52" y="21"/>
                  </a:lnTo>
                  <a:lnTo>
                    <a:pt x="62" y="17"/>
                  </a:lnTo>
                  <a:lnTo>
                    <a:pt x="73" y="15"/>
                  </a:lnTo>
                  <a:lnTo>
                    <a:pt x="77" y="15"/>
                  </a:lnTo>
                  <a:lnTo>
                    <a:pt x="84" y="15"/>
                  </a:lnTo>
                  <a:lnTo>
                    <a:pt x="96" y="15"/>
                  </a:lnTo>
                  <a:lnTo>
                    <a:pt x="107" y="17"/>
                  </a:lnTo>
                  <a:lnTo>
                    <a:pt x="111" y="16"/>
                  </a:lnTo>
                  <a:lnTo>
                    <a:pt x="111" y="11"/>
                  </a:lnTo>
                  <a:lnTo>
                    <a:pt x="106" y="7"/>
                  </a:lnTo>
                  <a:lnTo>
                    <a:pt x="100" y="3"/>
                  </a:lnTo>
                  <a:close/>
                </a:path>
              </a:pathLst>
            </a:custGeom>
            <a:solidFill>
              <a:srgbClr val="000000"/>
            </a:solidFill>
            <a:ln w="9525">
              <a:noFill/>
              <a:round/>
              <a:headEnd/>
              <a:tailEnd/>
            </a:ln>
          </p:spPr>
          <p:txBody>
            <a:bodyPr/>
            <a:lstStyle/>
            <a:p>
              <a:endParaRPr lang="en-IN"/>
            </a:p>
          </p:txBody>
        </p:sp>
        <p:sp>
          <p:nvSpPr>
            <p:cNvPr id="1567827" name="Freeform 83"/>
            <p:cNvSpPr>
              <a:spLocks/>
            </p:cNvSpPr>
            <p:nvPr/>
          </p:nvSpPr>
          <p:spPr bwMode="auto">
            <a:xfrm>
              <a:off x="4208" y="3750"/>
              <a:ext cx="56" cy="55"/>
            </a:xfrm>
            <a:custGeom>
              <a:avLst/>
              <a:gdLst/>
              <a:ahLst/>
              <a:cxnLst>
                <a:cxn ang="0">
                  <a:pos x="48" y="8"/>
                </a:cxn>
                <a:cxn ang="0">
                  <a:pos x="27" y="23"/>
                </a:cxn>
                <a:cxn ang="0">
                  <a:pos x="12" y="42"/>
                </a:cxn>
                <a:cxn ang="0">
                  <a:pos x="3" y="66"/>
                </a:cxn>
                <a:cxn ang="0">
                  <a:pos x="0" y="93"/>
                </a:cxn>
                <a:cxn ang="0">
                  <a:pos x="5" y="118"/>
                </a:cxn>
                <a:cxn ang="0">
                  <a:pos x="14" y="143"/>
                </a:cxn>
                <a:cxn ang="0">
                  <a:pos x="29" y="166"/>
                </a:cxn>
                <a:cxn ang="0">
                  <a:pos x="52" y="189"/>
                </a:cxn>
                <a:cxn ang="0">
                  <a:pos x="81" y="210"/>
                </a:cxn>
                <a:cxn ang="0">
                  <a:pos x="114" y="220"/>
                </a:cxn>
                <a:cxn ang="0">
                  <a:pos x="147" y="215"/>
                </a:cxn>
                <a:cxn ang="0">
                  <a:pos x="174" y="196"/>
                </a:cxn>
                <a:cxn ang="0">
                  <a:pos x="194" y="176"/>
                </a:cxn>
                <a:cxn ang="0">
                  <a:pos x="209" y="154"/>
                </a:cxn>
                <a:cxn ang="0">
                  <a:pos x="220" y="129"/>
                </a:cxn>
                <a:cxn ang="0">
                  <a:pos x="223" y="109"/>
                </a:cxn>
                <a:cxn ang="0">
                  <a:pos x="219" y="99"/>
                </a:cxn>
                <a:cxn ang="0">
                  <a:pos x="206" y="95"/>
                </a:cxn>
                <a:cxn ang="0">
                  <a:pos x="195" y="100"/>
                </a:cxn>
                <a:cxn ang="0">
                  <a:pos x="193" y="108"/>
                </a:cxn>
                <a:cxn ang="0">
                  <a:pos x="187" y="123"/>
                </a:cxn>
                <a:cxn ang="0">
                  <a:pos x="177" y="145"/>
                </a:cxn>
                <a:cxn ang="0">
                  <a:pos x="158" y="165"/>
                </a:cxn>
                <a:cxn ang="0">
                  <a:pos x="123" y="172"/>
                </a:cxn>
                <a:cxn ang="0">
                  <a:pos x="80" y="161"/>
                </a:cxn>
                <a:cxn ang="0">
                  <a:pos x="47" y="132"/>
                </a:cxn>
                <a:cxn ang="0">
                  <a:pos x="32" y="93"/>
                </a:cxn>
                <a:cxn ang="0">
                  <a:pos x="35" y="60"/>
                </a:cxn>
                <a:cxn ang="0">
                  <a:pos x="47" y="41"/>
                </a:cxn>
                <a:cxn ang="0">
                  <a:pos x="63" y="25"/>
                </a:cxn>
                <a:cxn ang="0">
                  <a:pos x="81" y="15"/>
                </a:cxn>
                <a:cxn ang="0">
                  <a:pos x="88" y="4"/>
                </a:cxn>
                <a:cxn ang="0">
                  <a:pos x="70" y="1"/>
                </a:cxn>
              </a:cxnLst>
              <a:rect l="0" t="0" r="r" b="b"/>
              <a:pathLst>
                <a:path w="223" h="220">
                  <a:moveTo>
                    <a:pt x="60" y="4"/>
                  </a:moveTo>
                  <a:lnTo>
                    <a:pt x="48" y="8"/>
                  </a:lnTo>
                  <a:lnTo>
                    <a:pt x="38" y="15"/>
                  </a:lnTo>
                  <a:lnTo>
                    <a:pt x="27" y="23"/>
                  </a:lnTo>
                  <a:lnTo>
                    <a:pt x="19" y="32"/>
                  </a:lnTo>
                  <a:lnTo>
                    <a:pt x="12" y="42"/>
                  </a:lnTo>
                  <a:lnTo>
                    <a:pt x="6" y="53"/>
                  </a:lnTo>
                  <a:lnTo>
                    <a:pt x="3" y="66"/>
                  </a:lnTo>
                  <a:lnTo>
                    <a:pt x="0" y="79"/>
                  </a:lnTo>
                  <a:lnTo>
                    <a:pt x="0" y="93"/>
                  </a:lnTo>
                  <a:lnTo>
                    <a:pt x="1" y="106"/>
                  </a:lnTo>
                  <a:lnTo>
                    <a:pt x="5" y="118"/>
                  </a:lnTo>
                  <a:lnTo>
                    <a:pt x="10" y="131"/>
                  </a:lnTo>
                  <a:lnTo>
                    <a:pt x="14" y="143"/>
                  </a:lnTo>
                  <a:lnTo>
                    <a:pt x="21" y="156"/>
                  </a:lnTo>
                  <a:lnTo>
                    <a:pt x="29" y="166"/>
                  </a:lnTo>
                  <a:lnTo>
                    <a:pt x="39" y="177"/>
                  </a:lnTo>
                  <a:lnTo>
                    <a:pt x="52" y="189"/>
                  </a:lnTo>
                  <a:lnTo>
                    <a:pt x="66" y="199"/>
                  </a:lnTo>
                  <a:lnTo>
                    <a:pt x="81" y="210"/>
                  </a:lnTo>
                  <a:lnTo>
                    <a:pt x="97" y="217"/>
                  </a:lnTo>
                  <a:lnTo>
                    <a:pt x="114" y="220"/>
                  </a:lnTo>
                  <a:lnTo>
                    <a:pt x="131" y="220"/>
                  </a:lnTo>
                  <a:lnTo>
                    <a:pt x="147" y="215"/>
                  </a:lnTo>
                  <a:lnTo>
                    <a:pt x="164" y="205"/>
                  </a:lnTo>
                  <a:lnTo>
                    <a:pt x="174" y="196"/>
                  </a:lnTo>
                  <a:lnTo>
                    <a:pt x="185" y="186"/>
                  </a:lnTo>
                  <a:lnTo>
                    <a:pt x="194" y="176"/>
                  </a:lnTo>
                  <a:lnTo>
                    <a:pt x="202" y="165"/>
                  </a:lnTo>
                  <a:lnTo>
                    <a:pt x="209" y="154"/>
                  </a:lnTo>
                  <a:lnTo>
                    <a:pt x="215" y="142"/>
                  </a:lnTo>
                  <a:lnTo>
                    <a:pt x="220" y="129"/>
                  </a:lnTo>
                  <a:lnTo>
                    <a:pt x="222" y="115"/>
                  </a:lnTo>
                  <a:lnTo>
                    <a:pt x="223" y="109"/>
                  </a:lnTo>
                  <a:lnTo>
                    <a:pt x="222" y="103"/>
                  </a:lnTo>
                  <a:lnTo>
                    <a:pt x="219" y="99"/>
                  </a:lnTo>
                  <a:lnTo>
                    <a:pt x="213" y="95"/>
                  </a:lnTo>
                  <a:lnTo>
                    <a:pt x="206" y="95"/>
                  </a:lnTo>
                  <a:lnTo>
                    <a:pt x="200" y="96"/>
                  </a:lnTo>
                  <a:lnTo>
                    <a:pt x="195" y="100"/>
                  </a:lnTo>
                  <a:lnTo>
                    <a:pt x="193" y="106"/>
                  </a:lnTo>
                  <a:lnTo>
                    <a:pt x="193" y="108"/>
                  </a:lnTo>
                  <a:lnTo>
                    <a:pt x="191" y="114"/>
                  </a:lnTo>
                  <a:lnTo>
                    <a:pt x="187" y="123"/>
                  </a:lnTo>
                  <a:lnTo>
                    <a:pt x="183" y="134"/>
                  </a:lnTo>
                  <a:lnTo>
                    <a:pt x="177" y="145"/>
                  </a:lnTo>
                  <a:lnTo>
                    <a:pt x="167" y="156"/>
                  </a:lnTo>
                  <a:lnTo>
                    <a:pt x="158" y="165"/>
                  </a:lnTo>
                  <a:lnTo>
                    <a:pt x="145" y="171"/>
                  </a:lnTo>
                  <a:lnTo>
                    <a:pt x="123" y="172"/>
                  </a:lnTo>
                  <a:lnTo>
                    <a:pt x="101" y="169"/>
                  </a:lnTo>
                  <a:lnTo>
                    <a:pt x="80" y="161"/>
                  </a:lnTo>
                  <a:lnTo>
                    <a:pt x="62" y="148"/>
                  </a:lnTo>
                  <a:lnTo>
                    <a:pt x="47" y="132"/>
                  </a:lnTo>
                  <a:lnTo>
                    <a:pt x="36" y="114"/>
                  </a:lnTo>
                  <a:lnTo>
                    <a:pt x="32" y="93"/>
                  </a:lnTo>
                  <a:lnTo>
                    <a:pt x="32" y="70"/>
                  </a:lnTo>
                  <a:lnTo>
                    <a:pt x="35" y="60"/>
                  </a:lnTo>
                  <a:lnTo>
                    <a:pt x="40" y="51"/>
                  </a:lnTo>
                  <a:lnTo>
                    <a:pt x="47" y="41"/>
                  </a:lnTo>
                  <a:lnTo>
                    <a:pt x="55" y="33"/>
                  </a:lnTo>
                  <a:lnTo>
                    <a:pt x="63" y="25"/>
                  </a:lnTo>
                  <a:lnTo>
                    <a:pt x="73" y="19"/>
                  </a:lnTo>
                  <a:lnTo>
                    <a:pt x="81" y="15"/>
                  </a:lnTo>
                  <a:lnTo>
                    <a:pt x="89" y="13"/>
                  </a:lnTo>
                  <a:lnTo>
                    <a:pt x="88" y="4"/>
                  </a:lnTo>
                  <a:lnTo>
                    <a:pt x="81" y="0"/>
                  </a:lnTo>
                  <a:lnTo>
                    <a:pt x="70" y="1"/>
                  </a:lnTo>
                  <a:lnTo>
                    <a:pt x="60" y="4"/>
                  </a:lnTo>
                  <a:close/>
                </a:path>
              </a:pathLst>
            </a:custGeom>
            <a:solidFill>
              <a:srgbClr val="000000"/>
            </a:solidFill>
            <a:ln w="9525">
              <a:noFill/>
              <a:round/>
              <a:headEnd/>
              <a:tailEnd/>
            </a:ln>
          </p:spPr>
          <p:txBody>
            <a:bodyPr/>
            <a:lstStyle/>
            <a:p>
              <a:endParaRPr lang="en-IN"/>
            </a:p>
          </p:txBody>
        </p:sp>
        <p:sp>
          <p:nvSpPr>
            <p:cNvPr id="1567828" name="Freeform 84"/>
            <p:cNvSpPr>
              <a:spLocks/>
            </p:cNvSpPr>
            <p:nvPr/>
          </p:nvSpPr>
          <p:spPr bwMode="auto">
            <a:xfrm>
              <a:off x="4226" y="3765"/>
              <a:ext cx="3" cy="3"/>
            </a:xfrm>
            <a:custGeom>
              <a:avLst/>
              <a:gdLst/>
              <a:ahLst/>
              <a:cxnLst>
                <a:cxn ang="0">
                  <a:pos x="0" y="5"/>
                </a:cxn>
                <a:cxn ang="0">
                  <a:pos x="1" y="7"/>
                </a:cxn>
                <a:cxn ang="0">
                  <a:pos x="2" y="10"/>
                </a:cxn>
                <a:cxn ang="0">
                  <a:pos x="3" y="11"/>
                </a:cxn>
                <a:cxn ang="0">
                  <a:pos x="6" y="11"/>
                </a:cxn>
                <a:cxn ang="0">
                  <a:pos x="8" y="11"/>
                </a:cxn>
                <a:cxn ang="0">
                  <a:pos x="10" y="10"/>
                </a:cxn>
                <a:cxn ang="0">
                  <a:pos x="11" y="7"/>
                </a:cxn>
                <a:cxn ang="0">
                  <a:pos x="11" y="5"/>
                </a:cxn>
                <a:cxn ang="0">
                  <a:pos x="11" y="4"/>
                </a:cxn>
                <a:cxn ang="0">
                  <a:pos x="10" y="2"/>
                </a:cxn>
                <a:cxn ang="0">
                  <a:pos x="8" y="0"/>
                </a:cxn>
                <a:cxn ang="0">
                  <a:pos x="6" y="0"/>
                </a:cxn>
                <a:cxn ang="0">
                  <a:pos x="3" y="0"/>
                </a:cxn>
                <a:cxn ang="0">
                  <a:pos x="2" y="2"/>
                </a:cxn>
                <a:cxn ang="0">
                  <a:pos x="1" y="4"/>
                </a:cxn>
                <a:cxn ang="0">
                  <a:pos x="0" y="5"/>
                </a:cxn>
                <a:cxn ang="0">
                  <a:pos x="0" y="5"/>
                </a:cxn>
              </a:cxnLst>
              <a:rect l="0" t="0" r="r" b="b"/>
              <a:pathLst>
                <a:path w="11" h="11">
                  <a:moveTo>
                    <a:pt x="0" y="5"/>
                  </a:moveTo>
                  <a:lnTo>
                    <a:pt x="1" y="7"/>
                  </a:lnTo>
                  <a:lnTo>
                    <a:pt x="2" y="10"/>
                  </a:lnTo>
                  <a:lnTo>
                    <a:pt x="3" y="11"/>
                  </a:lnTo>
                  <a:lnTo>
                    <a:pt x="6" y="11"/>
                  </a:lnTo>
                  <a:lnTo>
                    <a:pt x="8" y="11"/>
                  </a:lnTo>
                  <a:lnTo>
                    <a:pt x="10" y="10"/>
                  </a:lnTo>
                  <a:lnTo>
                    <a:pt x="11" y="7"/>
                  </a:lnTo>
                  <a:lnTo>
                    <a:pt x="11" y="5"/>
                  </a:lnTo>
                  <a:lnTo>
                    <a:pt x="11" y="4"/>
                  </a:lnTo>
                  <a:lnTo>
                    <a:pt x="10" y="2"/>
                  </a:lnTo>
                  <a:lnTo>
                    <a:pt x="8" y="0"/>
                  </a:lnTo>
                  <a:lnTo>
                    <a:pt x="6" y="0"/>
                  </a:lnTo>
                  <a:lnTo>
                    <a:pt x="3" y="0"/>
                  </a:lnTo>
                  <a:lnTo>
                    <a:pt x="2" y="2"/>
                  </a:lnTo>
                  <a:lnTo>
                    <a:pt x="1" y="4"/>
                  </a:lnTo>
                  <a:lnTo>
                    <a:pt x="0" y="5"/>
                  </a:lnTo>
                  <a:lnTo>
                    <a:pt x="0" y="5"/>
                  </a:lnTo>
                  <a:close/>
                </a:path>
              </a:pathLst>
            </a:custGeom>
            <a:solidFill>
              <a:srgbClr val="000000"/>
            </a:solidFill>
            <a:ln w="9525">
              <a:noFill/>
              <a:round/>
              <a:headEnd/>
              <a:tailEnd/>
            </a:ln>
          </p:spPr>
          <p:txBody>
            <a:bodyPr/>
            <a:lstStyle/>
            <a:p>
              <a:endParaRPr lang="en-IN"/>
            </a:p>
          </p:txBody>
        </p:sp>
        <p:sp>
          <p:nvSpPr>
            <p:cNvPr id="1567829" name="Freeform 85"/>
            <p:cNvSpPr>
              <a:spLocks/>
            </p:cNvSpPr>
            <p:nvPr/>
          </p:nvSpPr>
          <p:spPr bwMode="auto">
            <a:xfrm>
              <a:off x="4236" y="3760"/>
              <a:ext cx="3" cy="3"/>
            </a:xfrm>
            <a:custGeom>
              <a:avLst/>
              <a:gdLst/>
              <a:ahLst/>
              <a:cxnLst>
                <a:cxn ang="0">
                  <a:pos x="0" y="7"/>
                </a:cxn>
                <a:cxn ang="0">
                  <a:pos x="1" y="11"/>
                </a:cxn>
                <a:cxn ang="0">
                  <a:pos x="3" y="12"/>
                </a:cxn>
                <a:cxn ang="0">
                  <a:pos x="5" y="14"/>
                </a:cxn>
                <a:cxn ang="0">
                  <a:pos x="7" y="14"/>
                </a:cxn>
                <a:cxn ang="0">
                  <a:pos x="11" y="14"/>
                </a:cxn>
                <a:cxn ang="0">
                  <a:pos x="13" y="12"/>
                </a:cxn>
                <a:cxn ang="0">
                  <a:pos x="14" y="11"/>
                </a:cxn>
                <a:cxn ang="0">
                  <a:pos x="14" y="7"/>
                </a:cxn>
                <a:cxn ang="0">
                  <a:pos x="14" y="5"/>
                </a:cxn>
                <a:cxn ang="0">
                  <a:pos x="13" y="2"/>
                </a:cxn>
                <a:cxn ang="0">
                  <a:pos x="11" y="1"/>
                </a:cxn>
                <a:cxn ang="0">
                  <a:pos x="7" y="0"/>
                </a:cxn>
                <a:cxn ang="0">
                  <a:pos x="5" y="1"/>
                </a:cxn>
                <a:cxn ang="0">
                  <a:pos x="3" y="2"/>
                </a:cxn>
                <a:cxn ang="0">
                  <a:pos x="1" y="5"/>
                </a:cxn>
                <a:cxn ang="0">
                  <a:pos x="0" y="7"/>
                </a:cxn>
                <a:cxn ang="0">
                  <a:pos x="0" y="7"/>
                </a:cxn>
              </a:cxnLst>
              <a:rect l="0" t="0" r="r" b="b"/>
              <a:pathLst>
                <a:path w="14" h="14">
                  <a:moveTo>
                    <a:pt x="0" y="7"/>
                  </a:moveTo>
                  <a:lnTo>
                    <a:pt x="1" y="11"/>
                  </a:lnTo>
                  <a:lnTo>
                    <a:pt x="3" y="12"/>
                  </a:lnTo>
                  <a:lnTo>
                    <a:pt x="5" y="14"/>
                  </a:lnTo>
                  <a:lnTo>
                    <a:pt x="7" y="14"/>
                  </a:lnTo>
                  <a:lnTo>
                    <a:pt x="11" y="14"/>
                  </a:lnTo>
                  <a:lnTo>
                    <a:pt x="13" y="12"/>
                  </a:lnTo>
                  <a:lnTo>
                    <a:pt x="14" y="11"/>
                  </a:lnTo>
                  <a:lnTo>
                    <a:pt x="14" y="7"/>
                  </a:lnTo>
                  <a:lnTo>
                    <a:pt x="14" y="5"/>
                  </a:lnTo>
                  <a:lnTo>
                    <a:pt x="13" y="2"/>
                  </a:lnTo>
                  <a:lnTo>
                    <a:pt x="11" y="1"/>
                  </a:lnTo>
                  <a:lnTo>
                    <a:pt x="7" y="0"/>
                  </a:lnTo>
                  <a:lnTo>
                    <a:pt x="5" y="1"/>
                  </a:lnTo>
                  <a:lnTo>
                    <a:pt x="3" y="2"/>
                  </a:lnTo>
                  <a:lnTo>
                    <a:pt x="1" y="5"/>
                  </a:lnTo>
                  <a:lnTo>
                    <a:pt x="0" y="7"/>
                  </a:lnTo>
                  <a:lnTo>
                    <a:pt x="0" y="7"/>
                  </a:lnTo>
                  <a:close/>
                </a:path>
              </a:pathLst>
            </a:custGeom>
            <a:solidFill>
              <a:srgbClr val="000000"/>
            </a:solidFill>
            <a:ln w="9525">
              <a:noFill/>
              <a:round/>
              <a:headEnd/>
              <a:tailEnd/>
            </a:ln>
          </p:spPr>
          <p:txBody>
            <a:bodyPr/>
            <a:lstStyle/>
            <a:p>
              <a:endParaRPr lang="en-IN"/>
            </a:p>
          </p:txBody>
        </p:sp>
        <p:sp>
          <p:nvSpPr>
            <p:cNvPr id="1567830" name="Freeform 86"/>
            <p:cNvSpPr>
              <a:spLocks/>
            </p:cNvSpPr>
            <p:nvPr/>
          </p:nvSpPr>
          <p:spPr bwMode="auto">
            <a:xfrm>
              <a:off x="4248" y="3755"/>
              <a:ext cx="2" cy="2"/>
            </a:xfrm>
            <a:custGeom>
              <a:avLst/>
              <a:gdLst/>
              <a:ahLst/>
              <a:cxnLst>
                <a:cxn ang="0">
                  <a:pos x="0" y="3"/>
                </a:cxn>
                <a:cxn ang="0">
                  <a:pos x="0" y="4"/>
                </a:cxn>
                <a:cxn ang="0">
                  <a:pos x="1" y="6"/>
                </a:cxn>
                <a:cxn ang="0">
                  <a:pos x="2" y="7"/>
                </a:cxn>
                <a:cxn ang="0">
                  <a:pos x="3" y="7"/>
                </a:cxn>
                <a:cxn ang="0">
                  <a:pos x="4" y="7"/>
                </a:cxn>
                <a:cxn ang="0">
                  <a:pos x="5" y="6"/>
                </a:cxn>
                <a:cxn ang="0">
                  <a:pos x="7" y="4"/>
                </a:cxn>
                <a:cxn ang="0">
                  <a:pos x="7" y="3"/>
                </a:cxn>
                <a:cxn ang="0">
                  <a:pos x="7" y="2"/>
                </a:cxn>
                <a:cxn ang="0">
                  <a:pos x="5" y="1"/>
                </a:cxn>
                <a:cxn ang="0">
                  <a:pos x="4" y="0"/>
                </a:cxn>
                <a:cxn ang="0">
                  <a:pos x="3" y="0"/>
                </a:cxn>
                <a:cxn ang="0">
                  <a:pos x="2" y="0"/>
                </a:cxn>
                <a:cxn ang="0">
                  <a:pos x="1" y="1"/>
                </a:cxn>
                <a:cxn ang="0">
                  <a:pos x="0" y="2"/>
                </a:cxn>
                <a:cxn ang="0">
                  <a:pos x="0" y="3"/>
                </a:cxn>
                <a:cxn ang="0">
                  <a:pos x="0" y="3"/>
                </a:cxn>
              </a:cxnLst>
              <a:rect l="0" t="0" r="r" b="b"/>
              <a:pathLst>
                <a:path w="7" h="7">
                  <a:moveTo>
                    <a:pt x="0" y="3"/>
                  </a:moveTo>
                  <a:lnTo>
                    <a:pt x="0" y="4"/>
                  </a:lnTo>
                  <a:lnTo>
                    <a:pt x="1" y="6"/>
                  </a:lnTo>
                  <a:lnTo>
                    <a:pt x="2" y="7"/>
                  </a:lnTo>
                  <a:lnTo>
                    <a:pt x="3" y="7"/>
                  </a:lnTo>
                  <a:lnTo>
                    <a:pt x="4" y="7"/>
                  </a:lnTo>
                  <a:lnTo>
                    <a:pt x="5" y="6"/>
                  </a:lnTo>
                  <a:lnTo>
                    <a:pt x="7" y="4"/>
                  </a:lnTo>
                  <a:lnTo>
                    <a:pt x="7" y="3"/>
                  </a:lnTo>
                  <a:lnTo>
                    <a:pt x="7" y="2"/>
                  </a:lnTo>
                  <a:lnTo>
                    <a:pt x="5" y="1"/>
                  </a:lnTo>
                  <a:lnTo>
                    <a:pt x="4" y="0"/>
                  </a:lnTo>
                  <a:lnTo>
                    <a:pt x="3" y="0"/>
                  </a:lnTo>
                  <a:lnTo>
                    <a:pt x="2" y="0"/>
                  </a:lnTo>
                  <a:lnTo>
                    <a:pt x="1" y="1"/>
                  </a:lnTo>
                  <a:lnTo>
                    <a:pt x="0" y="2"/>
                  </a:lnTo>
                  <a:lnTo>
                    <a:pt x="0" y="3"/>
                  </a:lnTo>
                  <a:lnTo>
                    <a:pt x="0" y="3"/>
                  </a:lnTo>
                  <a:close/>
                </a:path>
              </a:pathLst>
            </a:custGeom>
            <a:solidFill>
              <a:srgbClr val="000000"/>
            </a:solidFill>
            <a:ln w="9525">
              <a:noFill/>
              <a:round/>
              <a:headEnd/>
              <a:tailEnd/>
            </a:ln>
          </p:spPr>
          <p:txBody>
            <a:bodyPr/>
            <a:lstStyle/>
            <a:p>
              <a:endParaRPr lang="en-IN"/>
            </a:p>
          </p:txBody>
        </p:sp>
        <p:sp>
          <p:nvSpPr>
            <p:cNvPr id="1567831" name="Freeform 87"/>
            <p:cNvSpPr>
              <a:spLocks/>
            </p:cNvSpPr>
            <p:nvPr/>
          </p:nvSpPr>
          <p:spPr bwMode="auto">
            <a:xfrm>
              <a:off x="4243" y="3769"/>
              <a:ext cx="1" cy="2"/>
            </a:xfrm>
            <a:custGeom>
              <a:avLst/>
              <a:gdLst/>
              <a:ahLst/>
              <a:cxnLst>
                <a:cxn ang="0">
                  <a:pos x="0" y="3"/>
                </a:cxn>
                <a:cxn ang="0">
                  <a:pos x="0" y="4"/>
                </a:cxn>
                <a:cxn ang="0">
                  <a:pos x="1" y="5"/>
                </a:cxn>
                <a:cxn ang="0">
                  <a:pos x="3" y="7"/>
                </a:cxn>
                <a:cxn ang="0">
                  <a:pos x="4" y="7"/>
                </a:cxn>
                <a:cxn ang="0">
                  <a:pos x="5" y="7"/>
                </a:cxn>
                <a:cxn ang="0">
                  <a:pos x="5" y="5"/>
                </a:cxn>
                <a:cxn ang="0">
                  <a:pos x="6" y="4"/>
                </a:cxn>
                <a:cxn ang="0">
                  <a:pos x="6" y="3"/>
                </a:cxn>
                <a:cxn ang="0">
                  <a:pos x="6" y="2"/>
                </a:cxn>
                <a:cxn ang="0">
                  <a:pos x="5" y="1"/>
                </a:cxn>
                <a:cxn ang="0">
                  <a:pos x="5" y="0"/>
                </a:cxn>
                <a:cxn ang="0">
                  <a:pos x="4" y="0"/>
                </a:cxn>
                <a:cxn ang="0">
                  <a:pos x="3" y="0"/>
                </a:cxn>
                <a:cxn ang="0">
                  <a:pos x="1" y="1"/>
                </a:cxn>
                <a:cxn ang="0">
                  <a:pos x="0" y="2"/>
                </a:cxn>
                <a:cxn ang="0">
                  <a:pos x="0" y="3"/>
                </a:cxn>
                <a:cxn ang="0">
                  <a:pos x="0" y="3"/>
                </a:cxn>
              </a:cxnLst>
              <a:rect l="0" t="0" r="r" b="b"/>
              <a:pathLst>
                <a:path w="6" h="7">
                  <a:moveTo>
                    <a:pt x="0" y="3"/>
                  </a:moveTo>
                  <a:lnTo>
                    <a:pt x="0" y="4"/>
                  </a:lnTo>
                  <a:lnTo>
                    <a:pt x="1" y="5"/>
                  </a:lnTo>
                  <a:lnTo>
                    <a:pt x="3" y="7"/>
                  </a:lnTo>
                  <a:lnTo>
                    <a:pt x="4" y="7"/>
                  </a:lnTo>
                  <a:lnTo>
                    <a:pt x="5" y="7"/>
                  </a:lnTo>
                  <a:lnTo>
                    <a:pt x="5" y="5"/>
                  </a:lnTo>
                  <a:lnTo>
                    <a:pt x="6" y="4"/>
                  </a:lnTo>
                  <a:lnTo>
                    <a:pt x="6" y="3"/>
                  </a:lnTo>
                  <a:lnTo>
                    <a:pt x="6" y="2"/>
                  </a:lnTo>
                  <a:lnTo>
                    <a:pt x="5" y="1"/>
                  </a:lnTo>
                  <a:lnTo>
                    <a:pt x="5" y="0"/>
                  </a:lnTo>
                  <a:lnTo>
                    <a:pt x="4" y="0"/>
                  </a:lnTo>
                  <a:lnTo>
                    <a:pt x="3" y="0"/>
                  </a:lnTo>
                  <a:lnTo>
                    <a:pt x="1" y="1"/>
                  </a:lnTo>
                  <a:lnTo>
                    <a:pt x="0" y="2"/>
                  </a:lnTo>
                  <a:lnTo>
                    <a:pt x="0" y="3"/>
                  </a:lnTo>
                  <a:lnTo>
                    <a:pt x="0" y="3"/>
                  </a:lnTo>
                  <a:close/>
                </a:path>
              </a:pathLst>
            </a:custGeom>
            <a:solidFill>
              <a:srgbClr val="000000"/>
            </a:solidFill>
            <a:ln w="9525">
              <a:noFill/>
              <a:round/>
              <a:headEnd/>
              <a:tailEnd/>
            </a:ln>
          </p:spPr>
          <p:txBody>
            <a:bodyPr/>
            <a:lstStyle/>
            <a:p>
              <a:endParaRPr lang="en-IN"/>
            </a:p>
          </p:txBody>
        </p:sp>
        <p:sp>
          <p:nvSpPr>
            <p:cNvPr id="1567832" name="Freeform 88"/>
            <p:cNvSpPr>
              <a:spLocks/>
            </p:cNvSpPr>
            <p:nvPr/>
          </p:nvSpPr>
          <p:spPr bwMode="auto">
            <a:xfrm>
              <a:off x="4233" y="3775"/>
              <a:ext cx="1" cy="1"/>
            </a:xfrm>
            <a:custGeom>
              <a:avLst/>
              <a:gdLst/>
              <a:ahLst/>
              <a:cxnLst>
                <a:cxn ang="0">
                  <a:pos x="0" y="3"/>
                </a:cxn>
                <a:cxn ang="0">
                  <a:pos x="0" y="5"/>
                </a:cxn>
                <a:cxn ang="0">
                  <a:pos x="1" y="6"/>
                </a:cxn>
                <a:cxn ang="0">
                  <a:pos x="2" y="7"/>
                </a:cxn>
                <a:cxn ang="0">
                  <a:pos x="3" y="7"/>
                </a:cxn>
                <a:cxn ang="0">
                  <a:pos x="4" y="7"/>
                </a:cxn>
                <a:cxn ang="0">
                  <a:pos x="4" y="6"/>
                </a:cxn>
                <a:cxn ang="0">
                  <a:pos x="6" y="5"/>
                </a:cxn>
                <a:cxn ang="0">
                  <a:pos x="6" y="3"/>
                </a:cxn>
                <a:cxn ang="0">
                  <a:pos x="6" y="2"/>
                </a:cxn>
                <a:cxn ang="0">
                  <a:pos x="4" y="1"/>
                </a:cxn>
                <a:cxn ang="0">
                  <a:pos x="4" y="0"/>
                </a:cxn>
                <a:cxn ang="0">
                  <a:pos x="3" y="0"/>
                </a:cxn>
                <a:cxn ang="0">
                  <a:pos x="2" y="0"/>
                </a:cxn>
                <a:cxn ang="0">
                  <a:pos x="1" y="1"/>
                </a:cxn>
                <a:cxn ang="0">
                  <a:pos x="0" y="2"/>
                </a:cxn>
                <a:cxn ang="0">
                  <a:pos x="0" y="3"/>
                </a:cxn>
                <a:cxn ang="0">
                  <a:pos x="0" y="3"/>
                </a:cxn>
              </a:cxnLst>
              <a:rect l="0" t="0" r="r" b="b"/>
              <a:pathLst>
                <a:path w="6" h="7">
                  <a:moveTo>
                    <a:pt x="0" y="3"/>
                  </a:moveTo>
                  <a:lnTo>
                    <a:pt x="0" y="5"/>
                  </a:lnTo>
                  <a:lnTo>
                    <a:pt x="1" y="6"/>
                  </a:lnTo>
                  <a:lnTo>
                    <a:pt x="2" y="7"/>
                  </a:lnTo>
                  <a:lnTo>
                    <a:pt x="3" y="7"/>
                  </a:lnTo>
                  <a:lnTo>
                    <a:pt x="4" y="7"/>
                  </a:lnTo>
                  <a:lnTo>
                    <a:pt x="4" y="6"/>
                  </a:lnTo>
                  <a:lnTo>
                    <a:pt x="6" y="5"/>
                  </a:lnTo>
                  <a:lnTo>
                    <a:pt x="6" y="3"/>
                  </a:lnTo>
                  <a:lnTo>
                    <a:pt x="6" y="2"/>
                  </a:lnTo>
                  <a:lnTo>
                    <a:pt x="4" y="1"/>
                  </a:lnTo>
                  <a:lnTo>
                    <a:pt x="4" y="0"/>
                  </a:lnTo>
                  <a:lnTo>
                    <a:pt x="3" y="0"/>
                  </a:lnTo>
                  <a:lnTo>
                    <a:pt x="2" y="0"/>
                  </a:lnTo>
                  <a:lnTo>
                    <a:pt x="1" y="1"/>
                  </a:lnTo>
                  <a:lnTo>
                    <a:pt x="0" y="2"/>
                  </a:lnTo>
                  <a:lnTo>
                    <a:pt x="0" y="3"/>
                  </a:lnTo>
                  <a:lnTo>
                    <a:pt x="0" y="3"/>
                  </a:lnTo>
                  <a:close/>
                </a:path>
              </a:pathLst>
            </a:custGeom>
            <a:solidFill>
              <a:srgbClr val="000000"/>
            </a:solidFill>
            <a:ln w="9525">
              <a:noFill/>
              <a:round/>
              <a:headEnd/>
              <a:tailEnd/>
            </a:ln>
          </p:spPr>
          <p:txBody>
            <a:bodyPr/>
            <a:lstStyle/>
            <a:p>
              <a:endParaRPr lang="en-IN"/>
            </a:p>
          </p:txBody>
        </p:sp>
        <p:sp>
          <p:nvSpPr>
            <p:cNvPr id="1567833" name="Freeform 89"/>
            <p:cNvSpPr>
              <a:spLocks/>
            </p:cNvSpPr>
            <p:nvPr/>
          </p:nvSpPr>
          <p:spPr bwMode="auto">
            <a:xfrm>
              <a:off x="4252" y="3764"/>
              <a:ext cx="4" cy="4"/>
            </a:xfrm>
            <a:custGeom>
              <a:avLst/>
              <a:gdLst/>
              <a:ahLst/>
              <a:cxnLst>
                <a:cxn ang="0">
                  <a:pos x="0" y="8"/>
                </a:cxn>
                <a:cxn ang="0">
                  <a:pos x="0" y="11"/>
                </a:cxn>
                <a:cxn ang="0">
                  <a:pos x="2" y="14"/>
                </a:cxn>
                <a:cxn ang="0">
                  <a:pos x="4" y="16"/>
                </a:cxn>
                <a:cxn ang="0">
                  <a:pos x="8" y="16"/>
                </a:cxn>
                <a:cxn ang="0">
                  <a:pos x="11" y="16"/>
                </a:cxn>
                <a:cxn ang="0">
                  <a:pos x="14" y="14"/>
                </a:cxn>
                <a:cxn ang="0">
                  <a:pos x="16" y="11"/>
                </a:cxn>
                <a:cxn ang="0">
                  <a:pos x="16" y="8"/>
                </a:cxn>
                <a:cxn ang="0">
                  <a:pos x="16" y="4"/>
                </a:cxn>
                <a:cxn ang="0">
                  <a:pos x="14" y="2"/>
                </a:cxn>
                <a:cxn ang="0">
                  <a:pos x="11" y="0"/>
                </a:cxn>
                <a:cxn ang="0">
                  <a:pos x="8" y="0"/>
                </a:cxn>
                <a:cxn ang="0">
                  <a:pos x="4" y="0"/>
                </a:cxn>
                <a:cxn ang="0">
                  <a:pos x="2" y="2"/>
                </a:cxn>
                <a:cxn ang="0">
                  <a:pos x="0" y="4"/>
                </a:cxn>
                <a:cxn ang="0">
                  <a:pos x="0" y="8"/>
                </a:cxn>
                <a:cxn ang="0">
                  <a:pos x="0" y="8"/>
                </a:cxn>
              </a:cxnLst>
              <a:rect l="0" t="0" r="r" b="b"/>
              <a:pathLst>
                <a:path w="16" h="16">
                  <a:moveTo>
                    <a:pt x="0" y="8"/>
                  </a:moveTo>
                  <a:lnTo>
                    <a:pt x="0" y="11"/>
                  </a:lnTo>
                  <a:lnTo>
                    <a:pt x="2" y="14"/>
                  </a:lnTo>
                  <a:lnTo>
                    <a:pt x="4" y="16"/>
                  </a:lnTo>
                  <a:lnTo>
                    <a:pt x="8" y="16"/>
                  </a:lnTo>
                  <a:lnTo>
                    <a:pt x="11" y="16"/>
                  </a:lnTo>
                  <a:lnTo>
                    <a:pt x="14" y="14"/>
                  </a:lnTo>
                  <a:lnTo>
                    <a:pt x="16" y="11"/>
                  </a:lnTo>
                  <a:lnTo>
                    <a:pt x="16" y="8"/>
                  </a:lnTo>
                  <a:lnTo>
                    <a:pt x="16" y="4"/>
                  </a:lnTo>
                  <a:lnTo>
                    <a:pt x="14" y="2"/>
                  </a:lnTo>
                  <a:lnTo>
                    <a:pt x="11" y="0"/>
                  </a:lnTo>
                  <a:lnTo>
                    <a:pt x="8" y="0"/>
                  </a:lnTo>
                  <a:lnTo>
                    <a:pt x="4" y="0"/>
                  </a:lnTo>
                  <a:lnTo>
                    <a:pt x="2" y="2"/>
                  </a:lnTo>
                  <a:lnTo>
                    <a:pt x="0" y="4"/>
                  </a:lnTo>
                  <a:lnTo>
                    <a:pt x="0" y="8"/>
                  </a:lnTo>
                  <a:lnTo>
                    <a:pt x="0" y="8"/>
                  </a:lnTo>
                  <a:close/>
                </a:path>
              </a:pathLst>
            </a:custGeom>
            <a:solidFill>
              <a:srgbClr val="000000"/>
            </a:solidFill>
            <a:ln w="9525">
              <a:noFill/>
              <a:round/>
              <a:headEnd/>
              <a:tailEnd/>
            </a:ln>
          </p:spPr>
          <p:txBody>
            <a:bodyPr/>
            <a:lstStyle/>
            <a:p>
              <a:endParaRPr lang="en-IN"/>
            </a:p>
          </p:txBody>
        </p:sp>
        <p:sp>
          <p:nvSpPr>
            <p:cNvPr id="1567834" name="Freeform 90"/>
            <p:cNvSpPr>
              <a:spLocks/>
            </p:cNvSpPr>
            <p:nvPr/>
          </p:nvSpPr>
          <p:spPr bwMode="auto">
            <a:xfrm>
              <a:off x="4167" y="3638"/>
              <a:ext cx="2" cy="3"/>
            </a:xfrm>
            <a:custGeom>
              <a:avLst/>
              <a:gdLst/>
              <a:ahLst/>
              <a:cxnLst>
                <a:cxn ang="0">
                  <a:pos x="0" y="6"/>
                </a:cxn>
                <a:cxn ang="0">
                  <a:pos x="0" y="7"/>
                </a:cxn>
                <a:cxn ang="0">
                  <a:pos x="2" y="9"/>
                </a:cxn>
                <a:cxn ang="0">
                  <a:pos x="3" y="10"/>
                </a:cxn>
                <a:cxn ang="0">
                  <a:pos x="5" y="10"/>
                </a:cxn>
                <a:cxn ang="0">
                  <a:pos x="7" y="10"/>
                </a:cxn>
                <a:cxn ang="0">
                  <a:pos x="9" y="9"/>
                </a:cxn>
                <a:cxn ang="0">
                  <a:pos x="10" y="7"/>
                </a:cxn>
                <a:cxn ang="0">
                  <a:pos x="10" y="6"/>
                </a:cxn>
                <a:cxn ang="0">
                  <a:pos x="10" y="3"/>
                </a:cxn>
                <a:cxn ang="0">
                  <a:pos x="9" y="1"/>
                </a:cxn>
                <a:cxn ang="0">
                  <a:pos x="7" y="0"/>
                </a:cxn>
                <a:cxn ang="0">
                  <a:pos x="5" y="0"/>
                </a:cxn>
                <a:cxn ang="0">
                  <a:pos x="3" y="0"/>
                </a:cxn>
                <a:cxn ang="0">
                  <a:pos x="2" y="1"/>
                </a:cxn>
                <a:cxn ang="0">
                  <a:pos x="0" y="3"/>
                </a:cxn>
                <a:cxn ang="0">
                  <a:pos x="0" y="6"/>
                </a:cxn>
                <a:cxn ang="0">
                  <a:pos x="0" y="6"/>
                </a:cxn>
              </a:cxnLst>
              <a:rect l="0" t="0" r="r" b="b"/>
              <a:pathLst>
                <a:path w="10" h="10">
                  <a:moveTo>
                    <a:pt x="0" y="6"/>
                  </a:moveTo>
                  <a:lnTo>
                    <a:pt x="0" y="7"/>
                  </a:lnTo>
                  <a:lnTo>
                    <a:pt x="2" y="9"/>
                  </a:lnTo>
                  <a:lnTo>
                    <a:pt x="3" y="10"/>
                  </a:lnTo>
                  <a:lnTo>
                    <a:pt x="5" y="10"/>
                  </a:lnTo>
                  <a:lnTo>
                    <a:pt x="7" y="10"/>
                  </a:lnTo>
                  <a:lnTo>
                    <a:pt x="9" y="9"/>
                  </a:lnTo>
                  <a:lnTo>
                    <a:pt x="10" y="7"/>
                  </a:lnTo>
                  <a:lnTo>
                    <a:pt x="10" y="6"/>
                  </a:lnTo>
                  <a:lnTo>
                    <a:pt x="10" y="3"/>
                  </a:lnTo>
                  <a:lnTo>
                    <a:pt x="9" y="1"/>
                  </a:lnTo>
                  <a:lnTo>
                    <a:pt x="7" y="0"/>
                  </a:lnTo>
                  <a:lnTo>
                    <a:pt x="5" y="0"/>
                  </a:lnTo>
                  <a:lnTo>
                    <a:pt x="3" y="0"/>
                  </a:lnTo>
                  <a:lnTo>
                    <a:pt x="2" y="1"/>
                  </a:lnTo>
                  <a:lnTo>
                    <a:pt x="0" y="3"/>
                  </a:lnTo>
                  <a:lnTo>
                    <a:pt x="0" y="6"/>
                  </a:lnTo>
                  <a:lnTo>
                    <a:pt x="0" y="6"/>
                  </a:lnTo>
                  <a:close/>
                </a:path>
              </a:pathLst>
            </a:custGeom>
            <a:solidFill>
              <a:srgbClr val="000000"/>
            </a:solidFill>
            <a:ln w="9525">
              <a:noFill/>
              <a:round/>
              <a:headEnd/>
              <a:tailEnd/>
            </a:ln>
          </p:spPr>
          <p:txBody>
            <a:bodyPr/>
            <a:lstStyle/>
            <a:p>
              <a:endParaRPr lang="en-IN"/>
            </a:p>
          </p:txBody>
        </p:sp>
        <p:sp>
          <p:nvSpPr>
            <p:cNvPr id="1567835" name="Freeform 91"/>
            <p:cNvSpPr>
              <a:spLocks/>
            </p:cNvSpPr>
            <p:nvPr/>
          </p:nvSpPr>
          <p:spPr bwMode="auto">
            <a:xfrm>
              <a:off x="4177" y="3636"/>
              <a:ext cx="3" cy="2"/>
            </a:xfrm>
            <a:custGeom>
              <a:avLst/>
              <a:gdLst/>
              <a:ahLst/>
              <a:cxnLst>
                <a:cxn ang="0">
                  <a:pos x="0" y="5"/>
                </a:cxn>
                <a:cxn ang="0">
                  <a:pos x="0" y="6"/>
                </a:cxn>
                <a:cxn ang="0">
                  <a:pos x="2" y="8"/>
                </a:cxn>
                <a:cxn ang="0">
                  <a:pos x="4" y="10"/>
                </a:cxn>
                <a:cxn ang="0">
                  <a:pos x="6" y="10"/>
                </a:cxn>
                <a:cxn ang="0">
                  <a:pos x="7" y="10"/>
                </a:cxn>
                <a:cxn ang="0">
                  <a:pos x="10" y="8"/>
                </a:cxn>
                <a:cxn ang="0">
                  <a:pos x="11" y="6"/>
                </a:cxn>
                <a:cxn ang="0">
                  <a:pos x="11" y="5"/>
                </a:cxn>
                <a:cxn ang="0">
                  <a:pos x="11" y="3"/>
                </a:cxn>
                <a:cxn ang="0">
                  <a:pos x="10" y="1"/>
                </a:cxn>
                <a:cxn ang="0">
                  <a:pos x="7" y="0"/>
                </a:cxn>
                <a:cxn ang="0">
                  <a:pos x="6" y="0"/>
                </a:cxn>
                <a:cxn ang="0">
                  <a:pos x="4" y="0"/>
                </a:cxn>
                <a:cxn ang="0">
                  <a:pos x="2" y="1"/>
                </a:cxn>
                <a:cxn ang="0">
                  <a:pos x="0" y="3"/>
                </a:cxn>
                <a:cxn ang="0">
                  <a:pos x="0" y="5"/>
                </a:cxn>
                <a:cxn ang="0">
                  <a:pos x="0" y="5"/>
                </a:cxn>
              </a:cxnLst>
              <a:rect l="0" t="0" r="r" b="b"/>
              <a:pathLst>
                <a:path w="11" h="10">
                  <a:moveTo>
                    <a:pt x="0" y="5"/>
                  </a:moveTo>
                  <a:lnTo>
                    <a:pt x="0" y="6"/>
                  </a:lnTo>
                  <a:lnTo>
                    <a:pt x="2" y="8"/>
                  </a:lnTo>
                  <a:lnTo>
                    <a:pt x="4" y="10"/>
                  </a:lnTo>
                  <a:lnTo>
                    <a:pt x="6" y="10"/>
                  </a:lnTo>
                  <a:lnTo>
                    <a:pt x="7" y="10"/>
                  </a:lnTo>
                  <a:lnTo>
                    <a:pt x="10" y="8"/>
                  </a:lnTo>
                  <a:lnTo>
                    <a:pt x="11" y="6"/>
                  </a:lnTo>
                  <a:lnTo>
                    <a:pt x="11" y="5"/>
                  </a:lnTo>
                  <a:lnTo>
                    <a:pt x="11" y="3"/>
                  </a:lnTo>
                  <a:lnTo>
                    <a:pt x="10" y="1"/>
                  </a:lnTo>
                  <a:lnTo>
                    <a:pt x="7" y="0"/>
                  </a:lnTo>
                  <a:lnTo>
                    <a:pt x="6" y="0"/>
                  </a:lnTo>
                  <a:lnTo>
                    <a:pt x="4" y="0"/>
                  </a:lnTo>
                  <a:lnTo>
                    <a:pt x="2" y="1"/>
                  </a:lnTo>
                  <a:lnTo>
                    <a:pt x="0" y="3"/>
                  </a:lnTo>
                  <a:lnTo>
                    <a:pt x="0" y="5"/>
                  </a:lnTo>
                  <a:lnTo>
                    <a:pt x="0" y="5"/>
                  </a:lnTo>
                  <a:close/>
                </a:path>
              </a:pathLst>
            </a:custGeom>
            <a:solidFill>
              <a:srgbClr val="000000"/>
            </a:solidFill>
            <a:ln w="9525">
              <a:noFill/>
              <a:round/>
              <a:headEnd/>
              <a:tailEnd/>
            </a:ln>
          </p:spPr>
          <p:txBody>
            <a:bodyPr/>
            <a:lstStyle/>
            <a:p>
              <a:endParaRPr lang="en-IN"/>
            </a:p>
          </p:txBody>
        </p:sp>
        <p:sp>
          <p:nvSpPr>
            <p:cNvPr id="1567836" name="Freeform 92"/>
            <p:cNvSpPr>
              <a:spLocks/>
            </p:cNvSpPr>
            <p:nvPr/>
          </p:nvSpPr>
          <p:spPr bwMode="auto">
            <a:xfrm>
              <a:off x="4187" y="3633"/>
              <a:ext cx="2" cy="1"/>
            </a:xfrm>
            <a:custGeom>
              <a:avLst/>
              <a:gdLst/>
              <a:ahLst/>
              <a:cxnLst>
                <a:cxn ang="0">
                  <a:pos x="0" y="2"/>
                </a:cxn>
                <a:cxn ang="0">
                  <a:pos x="0" y="3"/>
                </a:cxn>
                <a:cxn ang="0">
                  <a:pos x="1" y="4"/>
                </a:cxn>
                <a:cxn ang="0">
                  <a:pos x="2" y="5"/>
                </a:cxn>
                <a:cxn ang="0">
                  <a:pos x="4" y="5"/>
                </a:cxn>
                <a:cxn ang="0">
                  <a:pos x="5" y="5"/>
                </a:cxn>
                <a:cxn ang="0">
                  <a:pos x="6" y="4"/>
                </a:cxn>
                <a:cxn ang="0">
                  <a:pos x="7" y="3"/>
                </a:cxn>
                <a:cxn ang="0">
                  <a:pos x="7" y="2"/>
                </a:cxn>
                <a:cxn ang="0">
                  <a:pos x="7" y="1"/>
                </a:cxn>
                <a:cxn ang="0">
                  <a:pos x="6" y="1"/>
                </a:cxn>
                <a:cxn ang="0">
                  <a:pos x="5" y="0"/>
                </a:cxn>
                <a:cxn ang="0">
                  <a:pos x="4" y="0"/>
                </a:cxn>
                <a:cxn ang="0">
                  <a:pos x="2" y="0"/>
                </a:cxn>
                <a:cxn ang="0">
                  <a:pos x="1" y="1"/>
                </a:cxn>
                <a:cxn ang="0">
                  <a:pos x="0" y="1"/>
                </a:cxn>
                <a:cxn ang="0">
                  <a:pos x="0" y="2"/>
                </a:cxn>
                <a:cxn ang="0">
                  <a:pos x="0" y="2"/>
                </a:cxn>
              </a:cxnLst>
              <a:rect l="0" t="0" r="r" b="b"/>
              <a:pathLst>
                <a:path w="7" h="5">
                  <a:moveTo>
                    <a:pt x="0" y="2"/>
                  </a:moveTo>
                  <a:lnTo>
                    <a:pt x="0" y="3"/>
                  </a:lnTo>
                  <a:lnTo>
                    <a:pt x="1" y="4"/>
                  </a:lnTo>
                  <a:lnTo>
                    <a:pt x="2" y="5"/>
                  </a:lnTo>
                  <a:lnTo>
                    <a:pt x="4" y="5"/>
                  </a:lnTo>
                  <a:lnTo>
                    <a:pt x="5" y="5"/>
                  </a:lnTo>
                  <a:lnTo>
                    <a:pt x="6" y="4"/>
                  </a:lnTo>
                  <a:lnTo>
                    <a:pt x="7" y="3"/>
                  </a:lnTo>
                  <a:lnTo>
                    <a:pt x="7" y="2"/>
                  </a:lnTo>
                  <a:lnTo>
                    <a:pt x="7" y="1"/>
                  </a:lnTo>
                  <a:lnTo>
                    <a:pt x="6" y="1"/>
                  </a:lnTo>
                  <a:lnTo>
                    <a:pt x="5" y="0"/>
                  </a:lnTo>
                  <a:lnTo>
                    <a:pt x="4" y="0"/>
                  </a:lnTo>
                  <a:lnTo>
                    <a:pt x="2" y="0"/>
                  </a:lnTo>
                  <a:lnTo>
                    <a:pt x="1" y="1"/>
                  </a:lnTo>
                  <a:lnTo>
                    <a:pt x="0" y="1"/>
                  </a:lnTo>
                  <a:lnTo>
                    <a:pt x="0" y="2"/>
                  </a:lnTo>
                  <a:lnTo>
                    <a:pt x="0" y="2"/>
                  </a:lnTo>
                  <a:close/>
                </a:path>
              </a:pathLst>
            </a:custGeom>
            <a:solidFill>
              <a:srgbClr val="000000"/>
            </a:solidFill>
            <a:ln w="9525">
              <a:noFill/>
              <a:round/>
              <a:headEnd/>
              <a:tailEnd/>
            </a:ln>
          </p:spPr>
          <p:txBody>
            <a:bodyPr/>
            <a:lstStyle/>
            <a:p>
              <a:endParaRPr lang="en-IN"/>
            </a:p>
          </p:txBody>
        </p:sp>
        <p:sp>
          <p:nvSpPr>
            <p:cNvPr id="1567837" name="Freeform 93"/>
            <p:cNvSpPr>
              <a:spLocks/>
            </p:cNvSpPr>
            <p:nvPr/>
          </p:nvSpPr>
          <p:spPr bwMode="auto">
            <a:xfrm>
              <a:off x="4170" y="3649"/>
              <a:ext cx="2" cy="2"/>
            </a:xfrm>
            <a:custGeom>
              <a:avLst/>
              <a:gdLst/>
              <a:ahLst/>
              <a:cxnLst>
                <a:cxn ang="0">
                  <a:pos x="0" y="2"/>
                </a:cxn>
                <a:cxn ang="0">
                  <a:pos x="0" y="4"/>
                </a:cxn>
                <a:cxn ang="0">
                  <a:pos x="2" y="5"/>
                </a:cxn>
                <a:cxn ang="0">
                  <a:pos x="3" y="6"/>
                </a:cxn>
                <a:cxn ang="0">
                  <a:pos x="4" y="6"/>
                </a:cxn>
                <a:cxn ang="0">
                  <a:pos x="5" y="6"/>
                </a:cxn>
                <a:cxn ang="0">
                  <a:pos x="5" y="5"/>
                </a:cxn>
                <a:cxn ang="0">
                  <a:pos x="6" y="4"/>
                </a:cxn>
                <a:cxn ang="0">
                  <a:pos x="6" y="2"/>
                </a:cxn>
                <a:cxn ang="0">
                  <a:pos x="6" y="1"/>
                </a:cxn>
                <a:cxn ang="0">
                  <a:pos x="5" y="1"/>
                </a:cxn>
                <a:cxn ang="0">
                  <a:pos x="5" y="0"/>
                </a:cxn>
                <a:cxn ang="0">
                  <a:pos x="4" y="0"/>
                </a:cxn>
                <a:cxn ang="0">
                  <a:pos x="3" y="0"/>
                </a:cxn>
                <a:cxn ang="0">
                  <a:pos x="2" y="1"/>
                </a:cxn>
                <a:cxn ang="0">
                  <a:pos x="0" y="1"/>
                </a:cxn>
                <a:cxn ang="0">
                  <a:pos x="0" y="2"/>
                </a:cxn>
                <a:cxn ang="0">
                  <a:pos x="0" y="2"/>
                </a:cxn>
              </a:cxnLst>
              <a:rect l="0" t="0" r="r" b="b"/>
              <a:pathLst>
                <a:path w="6" h="6">
                  <a:moveTo>
                    <a:pt x="0" y="2"/>
                  </a:moveTo>
                  <a:lnTo>
                    <a:pt x="0" y="4"/>
                  </a:lnTo>
                  <a:lnTo>
                    <a:pt x="2" y="5"/>
                  </a:lnTo>
                  <a:lnTo>
                    <a:pt x="3" y="6"/>
                  </a:lnTo>
                  <a:lnTo>
                    <a:pt x="4" y="6"/>
                  </a:lnTo>
                  <a:lnTo>
                    <a:pt x="5" y="6"/>
                  </a:lnTo>
                  <a:lnTo>
                    <a:pt x="5" y="5"/>
                  </a:lnTo>
                  <a:lnTo>
                    <a:pt x="6" y="4"/>
                  </a:lnTo>
                  <a:lnTo>
                    <a:pt x="6" y="2"/>
                  </a:lnTo>
                  <a:lnTo>
                    <a:pt x="6" y="1"/>
                  </a:lnTo>
                  <a:lnTo>
                    <a:pt x="5" y="1"/>
                  </a:lnTo>
                  <a:lnTo>
                    <a:pt x="5" y="0"/>
                  </a:lnTo>
                  <a:lnTo>
                    <a:pt x="4" y="0"/>
                  </a:lnTo>
                  <a:lnTo>
                    <a:pt x="3" y="0"/>
                  </a:lnTo>
                  <a:lnTo>
                    <a:pt x="2" y="1"/>
                  </a:lnTo>
                  <a:lnTo>
                    <a:pt x="0" y="1"/>
                  </a:lnTo>
                  <a:lnTo>
                    <a:pt x="0" y="2"/>
                  </a:lnTo>
                  <a:lnTo>
                    <a:pt x="0" y="2"/>
                  </a:lnTo>
                  <a:close/>
                </a:path>
              </a:pathLst>
            </a:custGeom>
            <a:solidFill>
              <a:srgbClr val="000000"/>
            </a:solidFill>
            <a:ln w="9525">
              <a:noFill/>
              <a:round/>
              <a:headEnd/>
              <a:tailEnd/>
            </a:ln>
          </p:spPr>
          <p:txBody>
            <a:bodyPr/>
            <a:lstStyle/>
            <a:p>
              <a:endParaRPr lang="en-IN"/>
            </a:p>
          </p:txBody>
        </p:sp>
        <p:sp>
          <p:nvSpPr>
            <p:cNvPr id="1567838" name="Freeform 94"/>
            <p:cNvSpPr>
              <a:spLocks/>
            </p:cNvSpPr>
            <p:nvPr/>
          </p:nvSpPr>
          <p:spPr bwMode="auto">
            <a:xfrm>
              <a:off x="4190" y="3639"/>
              <a:ext cx="3" cy="3"/>
            </a:xfrm>
            <a:custGeom>
              <a:avLst/>
              <a:gdLst/>
              <a:ahLst/>
              <a:cxnLst>
                <a:cxn ang="0">
                  <a:pos x="0" y="7"/>
                </a:cxn>
                <a:cxn ang="0">
                  <a:pos x="0" y="9"/>
                </a:cxn>
                <a:cxn ang="0">
                  <a:pos x="2" y="12"/>
                </a:cxn>
                <a:cxn ang="0">
                  <a:pos x="3" y="13"/>
                </a:cxn>
                <a:cxn ang="0">
                  <a:pos x="7" y="14"/>
                </a:cxn>
                <a:cxn ang="0">
                  <a:pos x="9" y="13"/>
                </a:cxn>
                <a:cxn ang="0">
                  <a:pos x="11" y="12"/>
                </a:cxn>
                <a:cxn ang="0">
                  <a:pos x="13" y="9"/>
                </a:cxn>
                <a:cxn ang="0">
                  <a:pos x="13" y="7"/>
                </a:cxn>
                <a:cxn ang="0">
                  <a:pos x="13" y="5"/>
                </a:cxn>
                <a:cxn ang="0">
                  <a:pos x="11" y="2"/>
                </a:cxn>
                <a:cxn ang="0">
                  <a:pos x="9" y="1"/>
                </a:cxn>
                <a:cxn ang="0">
                  <a:pos x="7" y="0"/>
                </a:cxn>
                <a:cxn ang="0">
                  <a:pos x="3" y="1"/>
                </a:cxn>
                <a:cxn ang="0">
                  <a:pos x="2" y="2"/>
                </a:cxn>
                <a:cxn ang="0">
                  <a:pos x="0" y="5"/>
                </a:cxn>
                <a:cxn ang="0">
                  <a:pos x="0" y="7"/>
                </a:cxn>
                <a:cxn ang="0">
                  <a:pos x="0" y="7"/>
                </a:cxn>
              </a:cxnLst>
              <a:rect l="0" t="0" r="r" b="b"/>
              <a:pathLst>
                <a:path w="13" h="14">
                  <a:moveTo>
                    <a:pt x="0" y="7"/>
                  </a:moveTo>
                  <a:lnTo>
                    <a:pt x="0" y="9"/>
                  </a:lnTo>
                  <a:lnTo>
                    <a:pt x="2" y="12"/>
                  </a:lnTo>
                  <a:lnTo>
                    <a:pt x="3" y="13"/>
                  </a:lnTo>
                  <a:lnTo>
                    <a:pt x="7" y="14"/>
                  </a:lnTo>
                  <a:lnTo>
                    <a:pt x="9" y="13"/>
                  </a:lnTo>
                  <a:lnTo>
                    <a:pt x="11" y="12"/>
                  </a:lnTo>
                  <a:lnTo>
                    <a:pt x="13" y="9"/>
                  </a:lnTo>
                  <a:lnTo>
                    <a:pt x="13" y="7"/>
                  </a:lnTo>
                  <a:lnTo>
                    <a:pt x="13" y="5"/>
                  </a:lnTo>
                  <a:lnTo>
                    <a:pt x="11" y="2"/>
                  </a:lnTo>
                  <a:lnTo>
                    <a:pt x="9" y="1"/>
                  </a:lnTo>
                  <a:lnTo>
                    <a:pt x="7" y="0"/>
                  </a:lnTo>
                  <a:lnTo>
                    <a:pt x="3" y="1"/>
                  </a:lnTo>
                  <a:lnTo>
                    <a:pt x="2" y="2"/>
                  </a:lnTo>
                  <a:lnTo>
                    <a:pt x="0" y="5"/>
                  </a:lnTo>
                  <a:lnTo>
                    <a:pt x="0" y="7"/>
                  </a:lnTo>
                  <a:lnTo>
                    <a:pt x="0" y="7"/>
                  </a:lnTo>
                  <a:close/>
                </a:path>
              </a:pathLst>
            </a:custGeom>
            <a:solidFill>
              <a:srgbClr val="000000"/>
            </a:solidFill>
            <a:ln w="9525">
              <a:noFill/>
              <a:round/>
              <a:headEnd/>
              <a:tailEnd/>
            </a:ln>
          </p:spPr>
          <p:txBody>
            <a:bodyPr/>
            <a:lstStyle/>
            <a:p>
              <a:endParaRPr lang="en-IN"/>
            </a:p>
          </p:txBody>
        </p:sp>
        <p:sp>
          <p:nvSpPr>
            <p:cNvPr id="1567839" name="Freeform 95"/>
            <p:cNvSpPr>
              <a:spLocks/>
            </p:cNvSpPr>
            <p:nvPr/>
          </p:nvSpPr>
          <p:spPr bwMode="auto">
            <a:xfrm>
              <a:off x="4179" y="3644"/>
              <a:ext cx="3" cy="2"/>
            </a:xfrm>
            <a:custGeom>
              <a:avLst/>
              <a:gdLst/>
              <a:ahLst/>
              <a:cxnLst>
                <a:cxn ang="0">
                  <a:pos x="0" y="5"/>
                </a:cxn>
                <a:cxn ang="0">
                  <a:pos x="0" y="6"/>
                </a:cxn>
                <a:cxn ang="0">
                  <a:pos x="1" y="8"/>
                </a:cxn>
                <a:cxn ang="0">
                  <a:pos x="3" y="9"/>
                </a:cxn>
                <a:cxn ang="0">
                  <a:pos x="4" y="9"/>
                </a:cxn>
                <a:cxn ang="0">
                  <a:pos x="6" y="9"/>
                </a:cxn>
                <a:cxn ang="0">
                  <a:pos x="8" y="8"/>
                </a:cxn>
                <a:cxn ang="0">
                  <a:pos x="9" y="6"/>
                </a:cxn>
                <a:cxn ang="0">
                  <a:pos x="9" y="5"/>
                </a:cxn>
                <a:cxn ang="0">
                  <a:pos x="9" y="3"/>
                </a:cxn>
                <a:cxn ang="0">
                  <a:pos x="8" y="1"/>
                </a:cxn>
                <a:cxn ang="0">
                  <a:pos x="6" y="0"/>
                </a:cxn>
                <a:cxn ang="0">
                  <a:pos x="4" y="0"/>
                </a:cxn>
                <a:cxn ang="0">
                  <a:pos x="3" y="0"/>
                </a:cxn>
                <a:cxn ang="0">
                  <a:pos x="1" y="1"/>
                </a:cxn>
                <a:cxn ang="0">
                  <a:pos x="0" y="3"/>
                </a:cxn>
                <a:cxn ang="0">
                  <a:pos x="0" y="5"/>
                </a:cxn>
                <a:cxn ang="0">
                  <a:pos x="0" y="5"/>
                </a:cxn>
              </a:cxnLst>
              <a:rect l="0" t="0" r="r" b="b"/>
              <a:pathLst>
                <a:path w="9" h="9">
                  <a:moveTo>
                    <a:pt x="0" y="5"/>
                  </a:moveTo>
                  <a:lnTo>
                    <a:pt x="0" y="6"/>
                  </a:lnTo>
                  <a:lnTo>
                    <a:pt x="1" y="8"/>
                  </a:lnTo>
                  <a:lnTo>
                    <a:pt x="3" y="9"/>
                  </a:lnTo>
                  <a:lnTo>
                    <a:pt x="4" y="9"/>
                  </a:lnTo>
                  <a:lnTo>
                    <a:pt x="6" y="9"/>
                  </a:lnTo>
                  <a:lnTo>
                    <a:pt x="8" y="8"/>
                  </a:lnTo>
                  <a:lnTo>
                    <a:pt x="9" y="6"/>
                  </a:lnTo>
                  <a:lnTo>
                    <a:pt x="9" y="5"/>
                  </a:lnTo>
                  <a:lnTo>
                    <a:pt x="9" y="3"/>
                  </a:lnTo>
                  <a:lnTo>
                    <a:pt x="8" y="1"/>
                  </a:lnTo>
                  <a:lnTo>
                    <a:pt x="6" y="0"/>
                  </a:lnTo>
                  <a:lnTo>
                    <a:pt x="4" y="0"/>
                  </a:lnTo>
                  <a:lnTo>
                    <a:pt x="3" y="0"/>
                  </a:lnTo>
                  <a:lnTo>
                    <a:pt x="1" y="1"/>
                  </a:lnTo>
                  <a:lnTo>
                    <a:pt x="0" y="3"/>
                  </a:lnTo>
                  <a:lnTo>
                    <a:pt x="0" y="5"/>
                  </a:lnTo>
                  <a:lnTo>
                    <a:pt x="0" y="5"/>
                  </a:lnTo>
                  <a:close/>
                </a:path>
              </a:pathLst>
            </a:custGeom>
            <a:solidFill>
              <a:srgbClr val="000000"/>
            </a:solidFill>
            <a:ln w="9525">
              <a:noFill/>
              <a:round/>
              <a:headEnd/>
              <a:tailEnd/>
            </a:ln>
          </p:spPr>
          <p:txBody>
            <a:bodyPr/>
            <a:lstStyle/>
            <a:p>
              <a:endParaRPr lang="en-IN"/>
            </a:p>
          </p:txBody>
        </p:sp>
        <p:sp>
          <p:nvSpPr>
            <p:cNvPr id="1567840" name="Freeform 96"/>
            <p:cNvSpPr>
              <a:spLocks/>
            </p:cNvSpPr>
            <p:nvPr/>
          </p:nvSpPr>
          <p:spPr bwMode="auto">
            <a:xfrm>
              <a:off x="4173" y="3688"/>
              <a:ext cx="15" cy="15"/>
            </a:xfrm>
            <a:custGeom>
              <a:avLst/>
              <a:gdLst/>
              <a:ahLst/>
              <a:cxnLst>
                <a:cxn ang="0">
                  <a:pos x="6" y="53"/>
                </a:cxn>
                <a:cxn ang="0">
                  <a:pos x="12" y="59"/>
                </a:cxn>
                <a:cxn ang="0">
                  <a:pos x="20" y="61"/>
                </a:cxn>
                <a:cxn ang="0">
                  <a:pos x="26" y="61"/>
                </a:cxn>
                <a:cxn ang="0">
                  <a:pos x="29" y="60"/>
                </a:cxn>
                <a:cxn ang="0">
                  <a:pos x="31" y="60"/>
                </a:cxn>
                <a:cxn ang="0">
                  <a:pos x="35" y="58"/>
                </a:cxn>
                <a:cxn ang="0">
                  <a:pos x="40" y="57"/>
                </a:cxn>
                <a:cxn ang="0">
                  <a:pos x="47" y="53"/>
                </a:cxn>
                <a:cxn ang="0">
                  <a:pos x="52" y="50"/>
                </a:cxn>
                <a:cxn ang="0">
                  <a:pos x="56" y="46"/>
                </a:cxn>
                <a:cxn ang="0">
                  <a:pos x="59" y="41"/>
                </a:cxn>
                <a:cxn ang="0">
                  <a:pos x="58" y="37"/>
                </a:cxn>
                <a:cxn ang="0">
                  <a:pos x="47" y="29"/>
                </a:cxn>
                <a:cxn ang="0">
                  <a:pos x="36" y="32"/>
                </a:cxn>
                <a:cxn ang="0">
                  <a:pos x="28" y="39"/>
                </a:cxn>
                <a:cxn ang="0">
                  <a:pos x="25" y="43"/>
                </a:cxn>
                <a:cxn ang="0">
                  <a:pos x="24" y="36"/>
                </a:cxn>
                <a:cxn ang="0">
                  <a:pos x="19" y="22"/>
                </a:cxn>
                <a:cxn ang="0">
                  <a:pos x="11" y="6"/>
                </a:cxn>
                <a:cxn ang="0">
                  <a:pos x="1" y="0"/>
                </a:cxn>
                <a:cxn ang="0">
                  <a:pos x="0" y="16"/>
                </a:cxn>
                <a:cxn ang="0">
                  <a:pos x="3" y="33"/>
                </a:cxn>
                <a:cxn ang="0">
                  <a:pos x="5" y="47"/>
                </a:cxn>
                <a:cxn ang="0">
                  <a:pos x="6" y="53"/>
                </a:cxn>
              </a:cxnLst>
              <a:rect l="0" t="0" r="r" b="b"/>
              <a:pathLst>
                <a:path w="59" h="61">
                  <a:moveTo>
                    <a:pt x="6" y="53"/>
                  </a:moveTo>
                  <a:lnTo>
                    <a:pt x="12" y="59"/>
                  </a:lnTo>
                  <a:lnTo>
                    <a:pt x="20" y="61"/>
                  </a:lnTo>
                  <a:lnTo>
                    <a:pt x="26" y="61"/>
                  </a:lnTo>
                  <a:lnTo>
                    <a:pt x="29" y="60"/>
                  </a:lnTo>
                  <a:lnTo>
                    <a:pt x="31" y="60"/>
                  </a:lnTo>
                  <a:lnTo>
                    <a:pt x="35" y="58"/>
                  </a:lnTo>
                  <a:lnTo>
                    <a:pt x="40" y="57"/>
                  </a:lnTo>
                  <a:lnTo>
                    <a:pt x="47" y="53"/>
                  </a:lnTo>
                  <a:lnTo>
                    <a:pt x="52" y="50"/>
                  </a:lnTo>
                  <a:lnTo>
                    <a:pt x="56" y="46"/>
                  </a:lnTo>
                  <a:lnTo>
                    <a:pt x="59" y="41"/>
                  </a:lnTo>
                  <a:lnTo>
                    <a:pt x="58" y="37"/>
                  </a:lnTo>
                  <a:lnTo>
                    <a:pt x="47" y="29"/>
                  </a:lnTo>
                  <a:lnTo>
                    <a:pt x="36" y="32"/>
                  </a:lnTo>
                  <a:lnTo>
                    <a:pt x="28" y="39"/>
                  </a:lnTo>
                  <a:lnTo>
                    <a:pt x="25" y="43"/>
                  </a:lnTo>
                  <a:lnTo>
                    <a:pt x="24" y="36"/>
                  </a:lnTo>
                  <a:lnTo>
                    <a:pt x="19" y="22"/>
                  </a:lnTo>
                  <a:lnTo>
                    <a:pt x="11" y="6"/>
                  </a:lnTo>
                  <a:lnTo>
                    <a:pt x="1" y="0"/>
                  </a:lnTo>
                  <a:lnTo>
                    <a:pt x="0" y="16"/>
                  </a:lnTo>
                  <a:lnTo>
                    <a:pt x="3" y="33"/>
                  </a:lnTo>
                  <a:lnTo>
                    <a:pt x="5" y="47"/>
                  </a:lnTo>
                  <a:lnTo>
                    <a:pt x="6" y="53"/>
                  </a:lnTo>
                  <a:close/>
                </a:path>
              </a:pathLst>
            </a:custGeom>
            <a:solidFill>
              <a:srgbClr val="000000"/>
            </a:solidFill>
            <a:ln w="9525">
              <a:noFill/>
              <a:round/>
              <a:headEnd/>
              <a:tailEnd/>
            </a:ln>
          </p:spPr>
          <p:txBody>
            <a:bodyPr/>
            <a:lstStyle/>
            <a:p>
              <a:endParaRPr lang="en-IN"/>
            </a:p>
          </p:txBody>
        </p:sp>
        <p:sp>
          <p:nvSpPr>
            <p:cNvPr id="1567841" name="Freeform 97"/>
            <p:cNvSpPr>
              <a:spLocks/>
            </p:cNvSpPr>
            <p:nvPr/>
          </p:nvSpPr>
          <p:spPr bwMode="auto">
            <a:xfrm>
              <a:off x="4188" y="3684"/>
              <a:ext cx="13" cy="12"/>
            </a:xfrm>
            <a:custGeom>
              <a:avLst/>
              <a:gdLst/>
              <a:ahLst/>
              <a:cxnLst>
                <a:cxn ang="0">
                  <a:pos x="18" y="48"/>
                </a:cxn>
                <a:cxn ang="0">
                  <a:pos x="23" y="48"/>
                </a:cxn>
                <a:cxn ang="0">
                  <a:pos x="30" y="47"/>
                </a:cxn>
                <a:cxn ang="0">
                  <a:pos x="37" y="46"/>
                </a:cxn>
                <a:cxn ang="0">
                  <a:pos x="44" y="45"/>
                </a:cxn>
                <a:cxn ang="0">
                  <a:pos x="50" y="43"/>
                </a:cxn>
                <a:cxn ang="0">
                  <a:pos x="53" y="39"/>
                </a:cxn>
                <a:cxn ang="0">
                  <a:pos x="54" y="36"/>
                </a:cxn>
                <a:cxn ang="0">
                  <a:pos x="52" y="31"/>
                </a:cxn>
                <a:cxn ang="0">
                  <a:pos x="43" y="26"/>
                </a:cxn>
                <a:cxn ang="0">
                  <a:pos x="32" y="27"/>
                </a:cxn>
                <a:cxn ang="0">
                  <a:pos x="23" y="31"/>
                </a:cxn>
                <a:cxn ang="0">
                  <a:pos x="19" y="33"/>
                </a:cxn>
                <a:cxn ang="0">
                  <a:pos x="16" y="24"/>
                </a:cxn>
                <a:cxn ang="0">
                  <a:pos x="15" y="11"/>
                </a:cxn>
                <a:cxn ang="0">
                  <a:pos x="11" y="2"/>
                </a:cxn>
                <a:cxn ang="0">
                  <a:pos x="0" y="0"/>
                </a:cxn>
                <a:cxn ang="0">
                  <a:pos x="0" y="23"/>
                </a:cxn>
                <a:cxn ang="0">
                  <a:pos x="7" y="37"/>
                </a:cxn>
                <a:cxn ang="0">
                  <a:pos x="15" y="46"/>
                </a:cxn>
                <a:cxn ang="0">
                  <a:pos x="18" y="48"/>
                </a:cxn>
              </a:cxnLst>
              <a:rect l="0" t="0" r="r" b="b"/>
              <a:pathLst>
                <a:path w="54" h="48">
                  <a:moveTo>
                    <a:pt x="18" y="48"/>
                  </a:moveTo>
                  <a:lnTo>
                    <a:pt x="23" y="48"/>
                  </a:lnTo>
                  <a:lnTo>
                    <a:pt x="30" y="47"/>
                  </a:lnTo>
                  <a:lnTo>
                    <a:pt x="37" y="46"/>
                  </a:lnTo>
                  <a:lnTo>
                    <a:pt x="44" y="45"/>
                  </a:lnTo>
                  <a:lnTo>
                    <a:pt x="50" y="43"/>
                  </a:lnTo>
                  <a:lnTo>
                    <a:pt x="53" y="39"/>
                  </a:lnTo>
                  <a:lnTo>
                    <a:pt x="54" y="36"/>
                  </a:lnTo>
                  <a:lnTo>
                    <a:pt x="52" y="31"/>
                  </a:lnTo>
                  <a:lnTo>
                    <a:pt x="43" y="26"/>
                  </a:lnTo>
                  <a:lnTo>
                    <a:pt x="32" y="27"/>
                  </a:lnTo>
                  <a:lnTo>
                    <a:pt x="23" y="31"/>
                  </a:lnTo>
                  <a:lnTo>
                    <a:pt x="19" y="33"/>
                  </a:lnTo>
                  <a:lnTo>
                    <a:pt x="16" y="24"/>
                  </a:lnTo>
                  <a:lnTo>
                    <a:pt x="15" y="11"/>
                  </a:lnTo>
                  <a:lnTo>
                    <a:pt x="11" y="2"/>
                  </a:lnTo>
                  <a:lnTo>
                    <a:pt x="0" y="0"/>
                  </a:lnTo>
                  <a:lnTo>
                    <a:pt x="0" y="23"/>
                  </a:lnTo>
                  <a:lnTo>
                    <a:pt x="7" y="37"/>
                  </a:lnTo>
                  <a:lnTo>
                    <a:pt x="15" y="46"/>
                  </a:lnTo>
                  <a:lnTo>
                    <a:pt x="18" y="48"/>
                  </a:lnTo>
                  <a:close/>
                </a:path>
              </a:pathLst>
            </a:custGeom>
            <a:solidFill>
              <a:srgbClr val="000000"/>
            </a:solidFill>
            <a:ln w="9525">
              <a:noFill/>
              <a:round/>
              <a:headEnd/>
              <a:tailEnd/>
            </a:ln>
          </p:spPr>
          <p:txBody>
            <a:bodyPr/>
            <a:lstStyle/>
            <a:p>
              <a:endParaRPr lang="en-IN"/>
            </a:p>
          </p:txBody>
        </p:sp>
        <p:sp>
          <p:nvSpPr>
            <p:cNvPr id="1567842" name="Freeform 98"/>
            <p:cNvSpPr>
              <a:spLocks/>
            </p:cNvSpPr>
            <p:nvPr/>
          </p:nvSpPr>
          <p:spPr bwMode="auto">
            <a:xfrm>
              <a:off x="4199" y="3679"/>
              <a:ext cx="13" cy="12"/>
            </a:xfrm>
            <a:custGeom>
              <a:avLst/>
              <a:gdLst/>
              <a:ahLst/>
              <a:cxnLst>
                <a:cxn ang="0">
                  <a:pos x="5" y="38"/>
                </a:cxn>
                <a:cxn ang="0">
                  <a:pos x="12" y="45"/>
                </a:cxn>
                <a:cxn ang="0">
                  <a:pos x="17" y="48"/>
                </a:cxn>
                <a:cxn ang="0">
                  <a:pos x="24" y="49"/>
                </a:cxn>
                <a:cxn ang="0">
                  <a:pos x="30" y="49"/>
                </a:cxn>
                <a:cxn ang="0">
                  <a:pos x="36" y="48"/>
                </a:cxn>
                <a:cxn ang="0">
                  <a:pos x="41" y="46"/>
                </a:cxn>
                <a:cxn ang="0">
                  <a:pos x="46" y="44"/>
                </a:cxn>
                <a:cxn ang="0">
                  <a:pos x="48" y="42"/>
                </a:cxn>
                <a:cxn ang="0">
                  <a:pos x="51" y="41"/>
                </a:cxn>
                <a:cxn ang="0">
                  <a:pos x="54" y="39"/>
                </a:cxn>
                <a:cxn ang="0">
                  <a:pos x="55" y="35"/>
                </a:cxn>
                <a:cxn ang="0">
                  <a:pos x="54" y="33"/>
                </a:cxn>
                <a:cxn ang="0">
                  <a:pos x="43" y="26"/>
                </a:cxn>
                <a:cxn ang="0">
                  <a:pos x="33" y="26"/>
                </a:cxn>
                <a:cxn ang="0">
                  <a:pos x="26" y="28"/>
                </a:cxn>
                <a:cxn ang="0">
                  <a:pos x="22" y="31"/>
                </a:cxn>
                <a:cxn ang="0">
                  <a:pos x="21" y="25"/>
                </a:cxn>
                <a:cxn ang="0">
                  <a:pos x="16" y="13"/>
                </a:cxn>
                <a:cxn ang="0">
                  <a:pos x="9" y="3"/>
                </a:cxn>
                <a:cxn ang="0">
                  <a:pos x="1" y="0"/>
                </a:cxn>
                <a:cxn ang="0">
                  <a:pos x="0" y="12"/>
                </a:cxn>
                <a:cxn ang="0">
                  <a:pos x="1" y="25"/>
                </a:cxn>
                <a:cxn ang="0">
                  <a:pos x="3" y="34"/>
                </a:cxn>
                <a:cxn ang="0">
                  <a:pos x="5" y="38"/>
                </a:cxn>
              </a:cxnLst>
              <a:rect l="0" t="0" r="r" b="b"/>
              <a:pathLst>
                <a:path w="55" h="49">
                  <a:moveTo>
                    <a:pt x="5" y="38"/>
                  </a:moveTo>
                  <a:lnTo>
                    <a:pt x="12" y="45"/>
                  </a:lnTo>
                  <a:lnTo>
                    <a:pt x="17" y="48"/>
                  </a:lnTo>
                  <a:lnTo>
                    <a:pt x="24" y="49"/>
                  </a:lnTo>
                  <a:lnTo>
                    <a:pt x="30" y="49"/>
                  </a:lnTo>
                  <a:lnTo>
                    <a:pt x="36" y="48"/>
                  </a:lnTo>
                  <a:lnTo>
                    <a:pt x="41" y="46"/>
                  </a:lnTo>
                  <a:lnTo>
                    <a:pt x="46" y="44"/>
                  </a:lnTo>
                  <a:lnTo>
                    <a:pt x="48" y="42"/>
                  </a:lnTo>
                  <a:lnTo>
                    <a:pt x="51" y="41"/>
                  </a:lnTo>
                  <a:lnTo>
                    <a:pt x="54" y="39"/>
                  </a:lnTo>
                  <a:lnTo>
                    <a:pt x="55" y="35"/>
                  </a:lnTo>
                  <a:lnTo>
                    <a:pt x="54" y="33"/>
                  </a:lnTo>
                  <a:lnTo>
                    <a:pt x="43" y="26"/>
                  </a:lnTo>
                  <a:lnTo>
                    <a:pt x="33" y="26"/>
                  </a:lnTo>
                  <a:lnTo>
                    <a:pt x="26" y="28"/>
                  </a:lnTo>
                  <a:lnTo>
                    <a:pt x="22" y="31"/>
                  </a:lnTo>
                  <a:lnTo>
                    <a:pt x="21" y="25"/>
                  </a:lnTo>
                  <a:lnTo>
                    <a:pt x="16" y="13"/>
                  </a:lnTo>
                  <a:lnTo>
                    <a:pt x="9" y="3"/>
                  </a:lnTo>
                  <a:lnTo>
                    <a:pt x="1" y="0"/>
                  </a:lnTo>
                  <a:lnTo>
                    <a:pt x="0" y="12"/>
                  </a:lnTo>
                  <a:lnTo>
                    <a:pt x="1" y="25"/>
                  </a:lnTo>
                  <a:lnTo>
                    <a:pt x="3" y="34"/>
                  </a:lnTo>
                  <a:lnTo>
                    <a:pt x="5" y="38"/>
                  </a:lnTo>
                  <a:close/>
                </a:path>
              </a:pathLst>
            </a:custGeom>
            <a:solidFill>
              <a:srgbClr val="000000"/>
            </a:solidFill>
            <a:ln w="9525">
              <a:noFill/>
              <a:round/>
              <a:headEnd/>
              <a:tailEnd/>
            </a:ln>
          </p:spPr>
          <p:txBody>
            <a:bodyPr/>
            <a:lstStyle/>
            <a:p>
              <a:endParaRPr lang="en-IN"/>
            </a:p>
          </p:txBody>
        </p:sp>
        <p:sp>
          <p:nvSpPr>
            <p:cNvPr id="1567843" name="Freeform 99"/>
            <p:cNvSpPr>
              <a:spLocks/>
            </p:cNvSpPr>
            <p:nvPr/>
          </p:nvSpPr>
          <p:spPr bwMode="auto">
            <a:xfrm>
              <a:off x="4181" y="3712"/>
              <a:ext cx="15" cy="10"/>
            </a:xfrm>
            <a:custGeom>
              <a:avLst/>
              <a:gdLst/>
              <a:ahLst/>
              <a:cxnLst>
                <a:cxn ang="0">
                  <a:pos x="9" y="35"/>
                </a:cxn>
                <a:cxn ang="0">
                  <a:pos x="15" y="37"/>
                </a:cxn>
                <a:cxn ang="0">
                  <a:pos x="25" y="38"/>
                </a:cxn>
                <a:cxn ang="0">
                  <a:pos x="34" y="38"/>
                </a:cxn>
                <a:cxn ang="0">
                  <a:pos x="44" y="37"/>
                </a:cxn>
                <a:cxn ang="0">
                  <a:pos x="53" y="33"/>
                </a:cxn>
                <a:cxn ang="0">
                  <a:pos x="58" y="29"/>
                </a:cxn>
                <a:cxn ang="0">
                  <a:pos x="60" y="23"/>
                </a:cxn>
                <a:cxn ang="0">
                  <a:pos x="56" y="15"/>
                </a:cxn>
                <a:cxn ang="0">
                  <a:pos x="53" y="12"/>
                </a:cxn>
                <a:cxn ang="0">
                  <a:pos x="47" y="11"/>
                </a:cxn>
                <a:cxn ang="0">
                  <a:pos x="41" y="11"/>
                </a:cxn>
                <a:cxn ang="0">
                  <a:pos x="34" y="14"/>
                </a:cxn>
                <a:cxn ang="0">
                  <a:pos x="28" y="15"/>
                </a:cxn>
                <a:cxn ang="0">
                  <a:pos x="23" y="17"/>
                </a:cxn>
                <a:cxn ang="0">
                  <a:pos x="20" y="18"/>
                </a:cxn>
                <a:cxn ang="0">
                  <a:pos x="19" y="19"/>
                </a:cxn>
                <a:cxn ang="0">
                  <a:pos x="17" y="16"/>
                </a:cxn>
                <a:cxn ang="0">
                  <a:pos x="15" y="10"/>
                </a:cxn>
                <a:cxn ang="0">
                  <a:pos x="13" y="3"/>
                </a:cxn>
                <a:cxn ang="0">
                  <a:pos x="12" y="1"/>
                </a:cxn>
                <a:cxn ang="0">
                  <a:pos x="9" y="0"/>
                </a:cxn>
                <a:cxn ang="0">
                  <a:pos x="6" y="0"/>
                </a:cxn>
                <a:cxn ang="0">
                  <a:pos x="2" y="1"/>
                </a:cxn>
                <a:cxn ang="0">
                  <a:pos x="0" y="3"/>
                </a:cxn>
                <a:cxn ang="0">
                  <a:pos x="0" y="10"/>
                </a:cxn>
                <a:cxn ang="0">
                  <a:pos x="3" y="21"/>
                </a:cxn>
                <a:cxn ang="0">
                  <a:pos x="7" y="30"/>
                </a:cxn>
                <a:cxn ang="0">
                  <a:pos x="9" y="35"/>
                </a:cxn>
              </a:cxnLst>
              <a:rect l="0" t="0" r="r" b="b"/>
              <a:pathLst>
                <a:path w="60" h="38">
                  <a:moveTo>
                    <a:pt x="9" y="35"/>
                  </a:moveTo>
                  <a:lnTo>
                    <a:pt x="15" y="37"/>
                  </a:lnTo>
                  <a:lnTo>
                    <a:pt x="25" y="38"/>
                  </a:lnTo>
                  <a:lnTo>
                    <a:pt x="34" y="38"/>
                  </a:lnTo>
                  <a:lnTo>
                    <a:pt x="44" y="37"/>
                  </a:lnTo>
                  <a:lnTo>
                    <a:pt x="53" y="33"/>
                  </a:lnTo>
                  <a:lnTo>
                    <a:pt x="58" y="29"/>
                  </a:lnTo>
                  <a:lnTo>
                    <a:pt x="60" y="23"/>
                  </a:lnTo>
                  <a:lnTo>
                    <a:pt x="56" y="15"/>
                  </a:lnTo>
                  <a:lnTo>
                    <a:pt x="53" y="12"/>
                  </a:lnTo>
                  <a:lnTo>
                    <a:pt x="47" y="11"/>
                  </a:lnTo>
                  <a:lnTo>
                    <a:pt x="41" y="11"/>
                  </a:lnTo>
                  <a:lnTo>
                    <a:pt x="34" y="14"/>
                  </a:lnTo>
                  <a:lnTo>
                    <a:pt x="28" y="15"/>
                  </a:lnTo>
                  <a:lnTo>
                    <a:pt x="23" y="17"/>
                  </a:lnTo>
                  <a:lnTo>
                    <a:pt x="20" y="18"/>
                  </a:lnTo>
                  <a:lnTo>
                    <a:pt x="19" y="19"/>
                  </a:lnTo>
                  <a:lnTo>
                    <a:pt x="17" y="16"/>
                  </a:lnTo>
                  <a:lnTo>
                    <a:pt x="15" y="10"/>
                  </a:lnTo>
                  <a:lnTo>
                    <a:pt x="13" y="3"/>
                  </a:lnTo>
                  <a:lnTo>
                    <a:pt x="12" y="1"/>
                  </a:lnTo>
                  <a:lnTo>
                    <a:pt x="9" y="0"/>
                  </a:lnTo>
                  <a:lnTo>
                    <a:pt x="6" y="0"/>
                  </a:lnTo>
                  <a:lnTo>
                    <a:pt x="2" y="1"/>
                  </a:lnTo>
                  <a:lnTo>
                    <a:pt x="0" y="3"/>
                  </a:lnTo>
                  <a:lnTo>
                    <a:pt x="0" y="10"/>
                  </a:lnTo>
                  <a:lnTo>
                    <a:pt x="3" y="21"/>
                  </a:lnTo>
                  <a:lnTo>
                    <a:pt x="7" y="30"/>
                  </a:lnTo>
                  <a:lnTo>
                    <a:pt x="9" y="35"/>
                  </a:lnTo>
                  <a:close/>
                </a:path>
              </a:pathLst>
            </a:custGeom>
            <a:solidFill>
              <a:srgbClr val="000000"/>
            </a:solidFill>
            <a:ln w="9525">
              <a:noFill/>
              <a:round/>
              <a:headEnd/>
              <a:tailEnd/>
            </a:ln>
          </p:spPr>
          <p:txBody>
            <a:bodyPr/>
            <a:lstStyle/>
            <a:p>
              <a:endParaRPr lang="en-IN"/>
            </a:p>
          </p:txBody>
        </p:sp>
        <p:sp>
          <p:nvSpPr>
            <p:cNvPr id="1567844" name="Freeform 100"/>
            <p:cNvSpPr>
              <a:spLocks/>
            </p:cNvSpPr>
            <p:nvPr/>
          </p:nvSpPr>
          <p:spPr bwMode="auto">
            <a:xfrm>
              <a:off x="4198" y="3704"/>
              <a:ext cx="13" cy="12"/>
            </a:xfrm>
            <a:custGeom>
              <a:avLst/>
              <a:gdLst/>
              <a:ahLst/>
              <a:cxnLst>
                <a:cxn ang="0">
                  <a:pos x="11" y="43"/>
                </a:cxn>
                <a:cxn ang="0">
                  <a:pos x="17" y="44"/>
                </a:cxn>
                <a:cxn ang="0">
                  <a:pos x="27" y="47"/>
                </a:cxn>
                <a:cxn ang="0">
                  <a:pos x="37" y="46"/>
                </a:cxn>
                <a:cxn ang="0">
                  <a:pos x="45" y="41"/>
                </a:cxn>
                <a:cxn ang="0">
                  <a:pos x="48" y="40"/>
                </a:cxn>
                <a:cxn ang="0">
                  <a:pos x="49" y="37"/>
                </a:cxn>
                <a:cxn ang="0">
                  <a:pos x="50" y="35"/>
                </a:cxn>
                <a:cxn ang="0">
                  <a:pos x="49" y="33"/>
                </a:cxn>
                <a:cxn ang="0">
                  <a:pos x="48" y="29"/>
                </a:cxn>
                <a:cxn ang="0">
                  <a:pos x="45" y="27"/>
                </a:cxn>
                <a:cxn ang="0">
                  <a:pos x="42" y="26"/>
                </a:cxn>
                <a:cxn ang="0">
                  <a:pos x="37" y="27"/>
                </a:cxn>
                <a:cxn ang="0">
                  <a:pos x="30" y="29"/>
                </a:cxn>
                <a:cxn ang="0">
                  <a:pos x="23" y="29"/>
                </a:cxn>
                <a:cxn ang="0">
                  <a:pos x="18" y="29"/>
                </a:cxn>
                <a:cxn ang="0">
                  <a:pos x="16" y="29"/>
                </a:cxn>
                <a:cxn ang="0">
                  <a:pos x="16" y="25"/>
                </a:cxn>
                <a:cxn ang="0">
                  <a:pos x="16" y="14"/>
                </a:cxn>
                <a:cxn ang="0">
                  <a:pos x="13" y="3"/>
                </a:cxn>
                <a:cxn ang="0">
                  <a:pos x="6" y="0"/>
                </a:cxn>
                <a:cxn ang="0">
                  <a:pos x="0" y="15"/>
                </a:cxn>
                <a:cxn ang="0">
                  <a:pos x="0" y="28"/>
                </a:cxn>
                <a:cxn ang="0">
                  <a:pos x="4" y="37"/>
                </a:cxn>
                <a:cxn ang="0">
                  <a:pos x="11" y="43"/>
                </a:cxn>
              </a:cxnLst>
              <a:rect l="0" t="0" r="r" b="b"/>
              <a:pathLst>
                <a:path w="50" h="47">
                  <a:moveTo>
                    <a:pt x="11" y="43"/>
                  </a:moveTo>
                  <a:lnTo>
                    <a:pt x="17" y="44"/>
                  </a:lnTo>
                  <a:lnTo>
                    <a:pt x="27" y="47"/>
                  </a:lnTo>
                  <a:lnTo>
                    <a:pt x="37" y="46"/>
                  </a:lnTo>
                  <a:lnTo>
                    <a:pt x="45" y="41"/>
                  </a:lnTo>
                  <a:lnTo>
                    <a:pt x="48" y="40"/>
                  </a:lnTo>
                  <a:lnTo>
                    <a:pt x="49" y="37"/>
                  </a:lnTo>
                  <a:lnTo>
                    <a:pt x="50" y="35"/>
                  </a:lnTo>
                  <a:lnTo>
                    <a:pt x="49" y="33"/>
                  </a:lnTo>
                  <a:lnTo>
                    <a:pt x="48" y="29"/>
                  </a:lnTo>
                  <a:lnTo>
                    <a:pt x="45" y="27"/>
                  </a:lnTo>
                  <a:lnTo>
                    <a:pt x="42" y="26"/>
                  </a:lnTo>
                  <a:lnTo>
                    <a:pt x="37" y="27"/>
                  </a:lnTo>
                  <a:lnTo>
                    <a:pt x="30" y="29"/>
                  </a:lnTo>
                  <a:lnTo>
                    <a:pt x="23" y="29"/>
                  </a:lnTo>
                  <a:lnTo>
                    <a:pt x="18" y="29"/>
                  </a:lnTo>
                  <a:lnTo>
                    <a:pt x="16" y="29"/>
                  </a:lnTo>
                  <a:lnTo>
                    <a:pt x="16" y="25"/>
                  </a:lnTo>
                  <a:lnTo>
                    <a:pt x="16" y="14"/>
                  </a:lnTo>
                  <a:lnTo>
                    <a:pt x="13" y="3"/>
                  </a:lnTo>
                  <a:lnTo>
                    <a:pt x="6" y="0"/>
                  </a:lnTo>
                  <a:lnTo>
                    <a:pt x="0" y="15"/>
                  </a:lnTo>
                  <a:lnTo>
                    <a:pt x="0" y="28"/>
                  </a:lnTo>
                  <a:lnTo>
                    <a:pt x="4" y="37"/>
                  </a:lnTo>
                  <a:lnTo>
                    <a:pt x="11" y="43"/>
                  </a:lnTo>
                  <a:close/>
                </a:path>
              </a:pathLst>
            </a:custGeom>
            <a:solidFill>
              <a:srgbClr val="000000"/>
            </a:solidFill>
            <a:ln w="9525">
              <a:noFill/>
              <a:round/>
              <a:headEnd/>
              <a:tailEnd/>
            </a:ln>
          </p:spPr>
          <p:txBody>
            <a:bodyPr/>
            <a:lstStyle/>
            <a:p>
              <a:endParaRPr lang="en-IN"/>
            </a:p>
          </p:txBody>
        </p:sp>
        <p:sp>
          <p:nvSpPr>
            <p:cNvPr id="1567845" name="Freeform 101"/>
            <p:cNvSpPr>
              <a:spLocks/>
            </p:cNvSpPr>
            <p:nvPr/>
          </p:nvSpPr>
          <p:spPr bwMode="auto">
            <a:xfrm>
              <a:off x="4211" y="3700"/>
              <a:ext cx="13" cy="12"/>
            </a:xfrm>
            <a:custGeom>
              <a:avLst/>
              <a:gdLst/>
              <a:ahLst/>
              <a:cxnLst>
                <a:cxn ang="0">
                  <a:pos x="19" y="42"/>
                </a:cxn>
                <a:cxn ang="0">
                  <a:pos x="26" y="45"/>
                </a:cxn>
                <a:cxn ang="0">
                  <a:pos x="33" y="44"/>
                </a:cxn>
                <a:cxn ang="0">
                  <a:pos x="40" y="42"/>
                </a:cxn>
                <a:cxn ang="0">
                  <a:pos x="47" y="38"/>
                </a:cxn>
                <a:cxn ang="0">
                  <a:pos x="50" y="36"/>
                </a:cxn>
                <a:cxn ang="0">
                  <a:pos x="51" y="34"/>
                </a:cxn>
                <a:cxn ang="0">
                  <a:pos x="51" y="30"/>
                </a:cxn>
                <a:cxn ang="0">
                  <a:pos x="50" y="27"/>
                </a:cxn>
                <a:cxn ang="0">
                  <a:pos x="42" y="22"/>
                </a:cxn>
                <a:cxn ang="0">
                  <a:pos x="36" y="23"/>
                </a:cxn>
                <a:cxn ang="0">
                  <a:pos x="31" y="28"/>
                </a:cxn>
                <a:cxn ang="0">
                  <a:pos x="28" y="31"/>
                </a:cxn>
                <a:cxn ang="0">
                  <a:pos x="26" y="25"/>
                </a:cxn>
                <a:cxn ang="0">
                  <a:pos x="20" y="14"/>
                </a:cxn>
                <a:cxn ang="0">
                  <a:pos x="13" y="3"/>
                </a:cxn>
                <a:cxn ang="0">
                  <a:pos x="5" y="0"/>
                </a:cxn>
                <a:cxn ang="0">
                  <a:pos x="0" y="16"/>
                </a:cxn>
                <a:cxn ang="0">
                  <a:pos x="6" y="29"/>
                </a:cxn>
                <a:cxn ang="0">
                  <a:pos x="14" y="38"/>
                </a:cxn>
                <a:cxn ang="0">
                  <a:pos x="19" y="42"/>
                </a:cxn>
              </a:cxnLst>
              <a:rect l="0" t="0" r="r" b="b"/>
              <a:pathLst>
                <a:path w="51" h="45">
                  <a:moveTo>
                    <a:pt x="19" y="42"/>
                  </a:moveTo>
                  <a:lnTo>
                    <a:pt x="26" y="45"/>
                  </a:lnTo>
                  <a:lnTo>
                    <a:pt x="33" y="44"/>
                  </a:lnTo>
                  <a:lnTo>
                    <a:pt x="40" y="42"/>
                  </a:lnTo>
                  <a:lnTo>
                    <a:pt x="47" y="38"/>
                  </a:lnTo>
                  <a:lnTo>
                    <a:pt x="50" y="36"/>
                  </a:lnTo>
                  <a:lnTo>
                    <a:pt x="51" y="34"/>
                  </a:lnTo>
                  <a:lnTo>
                    <a:pt x="51" y="30"/>
                  </a:lnTo>
                  <a:lnTo>
                    <a:pt x="50" y="27"/>
                  </a:lnTo>
                  <a:lnTo>
                    <a:pt x="42" y="22"/>
                  </a:lnTo>
                  <a:lnTo>
                    <a:pt x="36" y="23"/>
                  </a:lnTo>
                  <a:lnTo>
                    <a:pt x="31" y="28"/>
                  </a:lnTo>
                  <a:lnTo>
                    <a:pt x="28" y="31"/>
                  </a:lnTo>
                  <a:lnTo>
                    <a:pt x="26" y="25"/>
                  </a:lnTo>
                  <a:lnTo>
                    <a:pt x="20" y="14"/>
                  </a:lnTo>
                  <a:lnTo>
                    <a:pt x="13" y="3"/>
                  </a:lnTo>
                  <a:lnTo>
                    <a:pt x="5" y="0"/>
                  </a:lnTo>
                  <a:lnTo>
                    <a:pt x="0" y="16"/>
                  </a:lnTo>
                  <a:lnTo>
                    <a:pt x="6" y="29"/>
                  </a:lnTo>
                  <a:lnTo>
                    <a:pt x="14" y="38"/>
                  </a:lnTo>
                  <a:lnTo>
                    <a:pt x="19" y="42"/>
                  </a:lnTo>
                  <a:close/>
                </a:path>
              </a:pathLst>
            </a:custGeom>
            <a:solidFill>
              <a:srgbClr val="000000"/>
            </a:solidFill>
            <a:ln w="9525">
              <a:noFill/>
              <a:round/>
              <a:headEnd/>
              <a:tailEnd/>
            </a:ln>
          </p:spPr>
          <p:txBody>
            <a:bodyPr/>
            <a:lstStyle/>
            <a:p>
              <a:endParaRPr lang="en-IN"/>
            </a:p>
          </p:txBody>
        </p:sp>
        <p:sp>
          <p:nvSpPr>
            <p:cNvPr id="1567846" name="Freeform 102"/>
            <p:cNvSpPr>
              <a:spLocks/>
            </p:cNvSpPr>
            <p:nvPr/>
          </p:nvSpPr>
          <p:spPr bwMode="auto">
            <a:xfrm>
              <a:off x="4190" y="3731"/>
              <a:ext cx="16" cy="17"/>
            </a:xfrm>
            <a:custGeom>
              <a:avLst/>
              <a:gdLst/>
              <a:ahLst/>
              <a:cxnLst>
                <a:cxn ang="0">
                  <a:pos x="13" y="55"/>
                </a:cxn>
                <a:cxn ang="0">
                  <a:pos x="15" y="57"/>
                </a:cxn>
                <a:cxn ang="0">
                  <a:pos x="19" y="59"/>
                </a:cxn>
                <a:cxn ang="0">
                  <a:pos x="24" y="63"/>
                </a:cxn>
                <a:cxn ang="0">
                  <a:pos x="30" y="64"/>
                </a:cxn>
                <a:cxn ang="0">
                  <a:pos x="37" y="65"/>
                </a:cxn>
                <a:cxn ang="0">
                  <a:pos x="45" y="63"/>
                </a:cxn>
                <a:cxn ang="0">
                  <a:pos x="52" y="57"/>
                </a:cxn>
                <a:cxn ang="0">
                  <a:pos x="58" y="48"/>
                </a:cxn>
                <a:cxn ang="0">
                  <a:pos x="61" y="44"/>
                </a:cxn>
                <a:cxn ang="0">
                  <a:pos x="62" y="41"/>
                </a:cxn>
                <a:cxn ang="0">
                  <a:pos x="63" y="37"/>
                </a:cxn>
                <a:cxn ang="0">
                  <a:pos x="62" y="35"/>
                </a:cxn>
                <a:cxn ang="0">
                  <a:pos x="56" y="31"/>
                </a:cxn>
                <a:cxn ang="0">
                  <a:pos x="49" y="30"/>
                </a:cxn>
                <a:cxn ang="0">
                  <a:pos x="42" y="31"/>
                </a:cxn>
                <a:cxn ang="0">
                  <a:pos x="36" y="32"/>
                </a:cxn>
                <a:cxn ang="0">
                  <a:pos x="31" y="36"/>
                </a:cxn>
                <a:cxn ang="0">
                  <a:pos x="27" y="38"/>
                </a:cxn>
                <a:cxn ang="0">
                  <a:pos x="24" y="41"/>
                </a:cxn>
                <a:cxn ang="0">
                  <a:pos x="23" y="42"/>
                </a:cxn>
                <a:cxn ang="0">
                  <a:pos x="22" y="35"/>
                </a:cxn>
                <a:cxn ang="0">
                  <a:pos x="17" y="19"/>
                </a:cxn>
                <a:cxn ang="0">
                  <a:pos x="10" y="4"/>
                </a:cxn>
                <a:cxn ang="0">
                  <a:pos x="1" y="0"/>
                </a:cxn>
                <a:cxn ang="0">
                  <a:pos x="0" y="19"/>
                </a:cxn>
                <a:cxn ang="0">
                  <a:pos x="5" y="37"/>
                </a:cxn>
                <a:cxn ang="0">
                  <a:pos x="10" y="50"/>
                </a:cxn>
                <a:cxn ang="0">
                  <a:pos x="13" y="55"/>
                </a:cxn>
              </a:cxnLst>
              <a:rect l="0" t="0" r="r" b="b"/>
              <a:pathLst>
                <a:path w="63" h="65">
                  <a:moveTo>
                    <a:pt x="13" y="55"/>
                  </a:moveTo>
                  <a:lnTo>
                    <a:pt x="15" y="57"/>
                  </a:lnTo>
                  <a:lnTo>
                    <a:pt x="19" y="59"/>
                  </a:lnTo>
                  <a:lnTo>
                    <a:pt x="24" y="63"/>
                  </a:lnTo>
                  <a:lnTo>
                    <a:pt x="30" y="64"/>
                  </a:lnTo>
                  <a:lnTo>
                    <a:pt x="37" y="65"/>
                  </a:lnTo>
                  <a:lnTo>
                    <a:pt x="45" y="63"/>
                  </a:lnTo>
                  <a:lnTo>
                    <a:pt x="52" y="57"/>
                  </a:lnTo>
                  <a:lnTo>
                    <a:pt x="58" y="48"/>
                  </a:lnTo>
                  <a:lnTo>
                    <a:pt x="61" y="44"/>
                  </a:lnTo>
                  <a:lnTo>
                    <a:pt x="62" y="41"/>
                  </a:lnTo>
                  <a:lnTo>
                    <a:pt x="63" y="37"/>
                  </a:lnTo>
                  <a:lnTo>
                    <a:pt x="62" y="35"/>
                  </a:lnTo>
                  <a:lnTo>
                    <a:pt x="56" y="31"/>
                  </a:lnTo>
                  <a:lnTo>
                    <a:pt x="49" y="30"/>
                  </a:lnTo>
                  <a:lnTo>
                    <a:pt x="42" y="31"/>
                  </a:lnTo>
                  <a:lnTo>
                    <a:pt x="36" y="32"/>
                  </a:lnTo>
                  <a:lnTo>
                    <a:pt x="31" y="36"/>
                  </a:lnTo>
                  <a:lnTo>
                    <a:pt x="27" y="38"/>
                  </a:lnTo>
                  <a:lnTo>
                    <a:pt x="24" y="41"/>
                  </a:lnTo>
                  <a:lnTo>
                    <a:pt x="23" y="42"/>
                  </a:lnTo>
                  <a:lnTo>
                    <a:pt x="22" y="35"/>
                  </a:lnTo>
                  <a:lnTo>
                    <a:pt x="17" y="19"/>
                  </a:lnTo>
                  <a:lnTo>
                    <a:pt x="10" y="4"/>
                  </a:lnTo>
                  <a:lnTo>
                    <a:pt x="1" y="0"/>
                  </a:lnTo>
                  <a:lnTo>
                    <a:pt x="0" y="19"/>
                  </a:lnTo>
                  <a:lnTo>
                    <a:pt x="5" y="37"/>
                  </a:lnTo>
                  <a:lnTo>
                    <a:pt x="10" y="50"/>
                  </a:lnTo>
                  <a:lnTo>
                    <a:pt x="13" y="55"/>
                  </a:lnTo>
                  <a:close/>
                </a:path>
              </a:pathLst>
            </a:custGeom>
            <a:solidFill>
              <a:srgbClr val="000000"/>
            </a:solidFill>
            <a:ln w="9525">
              <a:noFill/>
              <a:round/>
              <a:headEnd/>
              <a:tailEnd/>
            </a:ln>
          </p:spPr>
          <p:txBody>
            <a:bodyPr/>
            <a:lstStyle/>
            <a:p>
              <a:endParaRPr lang="en-IN"/>
            </a:p>
          </p:txBody>
        </p:sp>
        <p:sp>
          <p:nvSpPr>
            <p:cNvPr id="1567847" name="Freeform 103"/>
            <p:cNvSpPr>
              <a:spLocks/>
            </p:cNvSpPr>
            <p:nvPr/>
          </p:nvSpPr>
          <p:spPr bwMode="auto">
            <a:xfrm>
              <a:off x="4207" y="3725"/>
              <a:ext cx="16" cy="14"/>
            </a:xfrm>
            <a:custGeom>
              <a:avLst/>
              <a:gdLst/>
              <a:ahLst/>
              <a:cxnLst>
                <a:cxn ang="0">
                  <a:pos x="10" y="44"/>
                </a:cxn>
                <a:cxn ang="0">
                  <a:pos x="13" y="46"/>
                </a:cxn>
                <a:cxn ang="0">
                  <a:pos x="16" y="48"/>
                </a:cxn>
                <a:cxn ang="0">
                  <a:pos x="21" y="50"/>
                </a:cxn>
                <a:cxn ang="0">
                  <a:pos x="27" y="53"/>
                </a:cxn>
                <a:cxn ang="0">
                  <a:pos x="32" y="55"/>
                </a:cxn>
                <a:cxn ang="0">
                  <a:pos x="39" y="55"/>
                </a:cxn>
                <a:cxn ang="0">
                  <a:pos x="46" y="55"/>
                </a:cxn>
                <a:cxn ang="0">
                  <a:pos x="52" y="53"/>
                </a:cxn>
                <a:cxn ang="0">
                  <a:pos x="57" y="50"/>
                </a:cxn>
                <a:cxn ang="0">
                  <a:pos x="60" y="47"/>
                </a:cxn>
                <a:cxn ang="0">
                  <a:pos x="63" y="43"/>
                </a:cxn>
                <a:cxn ang="0">
                  <a:pos x="62" y="39"/>
                </a:cxn>
                <a:cxn ang="0">
                  <a:pos x="57" y="34"/>
                </a:cxn>
                <a:cxn ang="0">
                  <a:pos x="51" y="30"/>
                </a:cxn>
                <a:cxn ang="0">
                  <a:pos x="44" y="29"/>
                </a:cxn>
                <a:cxn ang="0">
                  <a:pos x="38" y="29"/>
                </a:cxn>
                <a:cxn ang="0">
                  <a:pos x="31" y="30"/>
                </a:cxn>
                <a:cxn ang="0">
                  <a:pos x="27" y="32"/>
                </a:cxn>
                <a:cxn ang="0">
                  <a:pos x="23" y="33"/>
                </a:cxn>
                <a:cxn ang="0">
                  <a:pos x="22" y="33"/>
                </a:cxn>
                <a:cxn ang="0">
                  <a:pos x="21" y="27"/>
                </a:cxn>
                <a:cxn ang="0">
                  <a:pos x="17" y="14"/>
                </a:cxn>
                <a:cxn ang="0">
                  <a:pos x="11" y="4"/>
                </a:cxn>
                <a:cxn ang="0">
                  <a:pos x="2" y="0"/>
                </a:cxn>
                <a:cxn ang="0">
                  <a:pos x="0" y="18"/>
                </a:cxn>
                <a:cxn ang="0">
                  <a:pos x="3" y="32"/>
                </a:cxn>
                <a:cxn ang="0">
                  <a:pos x="8" y="41"/>
                </a:cxn>
                <a:cxn ang="0">
                  <a:pos x="10" y="44"/>
                </a:cxn>
              </a:cxnLst>
              <a:rect l="0" t="0" r="r" b="b"/>
              <a:pathLst>
                <a:path w="63" h="55">
                  <a:moveTo>
                    <a:pt x="10" y="44"/>
                  </a:moveTo>
                  <a:lnTo>
                    <a:pt x="13" y="46"/>
                  </a:lnTo>
                  <a:lnTo>
                    <a:pt x="16" y="48"/>
                  </a:lnTo>
                  <a:lnTo>
                    <a:pt x="21" y="50"/>
                  </a:lnTo>
                  <a:lnTo>
                    <a:pt x="27" y="53"/>
                  </a:lnTo>
                  <a:lnTo>
                    <a:pt x="32" y="55"/>
                  </a:lnTo>
                  <a:lnTo>
                    <a:pt x="39" y="55"/>
                  </a:lnTo>
                  <a:lnTo>
                    <a:pt x="46" y="55"/>
                  </a:lnTo>
                  <a:lnTo>
                    <a:pt x="52" y="53"/>
                  </a:lnTo>
                  <a:lnTo>
                    <a:pt x="57" y="50"/>
                  </a:lnTo>
                  <a:lnTo>
                    <a:pt x="60" y="47"/>
                  </a:lnTo>
                  <a:lnTo>
                    <a:pt x="63" y="43"/>
                  </a:lnTo>
                  <a:lnTo>
                    <a:pt x="62" y="39"/>
                  </a:lnTo>
                  <a:lnTo>
                    <a:pt x="57" y="34"/>
                  </a:lnTo>
                  <a:lnTo>
                    <a:pt x="51" y="30"/>
                  </a:lnTo>
                  <a:lnTo>
                    <a:pt x="44" y="29"/>
                  </a:lnTo>
                  <a:lnTo>
                    <a:pt x="38" y="29"/>
                  </a:lnTo>
                  <a:lnTo>
                    <a:pt x="31" y="30"/>
                  </a:lnTo>
                  <a:lnTo>
                    <a:pt x="27" y="32"/>
                  </a:lnTo>
                  <a:lnTo>
                    <a:pt x="23" y="33"/>
                  </a:lnTo>
                  <a:lnTo>
                    <a:pt x="22" y="33"/>
                  </a:lnTo>
                  <a:lnTo>
                    <a:pt x="21" y="27"/>
                  </a:lnTo>
                  <a:lnTo>
                    <a:pt x="17" y="14"/>
                  </a:lnTo>
                  <a:lnTo>
                    <a:pt x="11" y="4"/>
                  </a:lnTo>
                  <a:lnTo>
                    <a:pt x="2" y="0"/>
                  </a:lnTo>
                  <a:lnTo>
                    <a:pt x="0" y="18"/>
                  </a:lnTo>
                  <a:lnTo>
                    <a:pt x="3" y="32"/>
                  </a:lnTo>
                  <a:lnTo>
                    <a:pt x="8" y="41"/>
                  </a:lnTo>
                  <a:lnTo>
                    <a:pt x="10" y="44"/>
                  </a:lnTo>
                  <a:close/>
                </a:path>
              </a:pathLst>
            </a:custGeom>
            <a:solidFill>
              <a:srgbClr val="000000"/>
            </a:solidFill>
            <a:ln w="9525">
              <a:noFill/>
              <a:round/>
              <a:headEnd/>
              <a:tailEnd/>
            </a:ln>
          </p:spPr>
          <p:txBody>
            <a:bodyPr/>
            <a:lstStyle/>
            <a:p>
              <a:endParaRPr lang="en-IN"/>
            </a:p>
          </p:txBody>
        </p:sp>
        <p:sp>
          <p:nvSpPr>
            <p:cNvPr id="1567848" name="Freeform 104"/>
            <p:cNvSpPr>
              <a:spLocks/>
            </p:cNvSpPr>
            <p:nvPr/>
          </p:nvSpPr>
          <p:spPr bwMode="auto">
            <a:xfrm>
              <a:off x="4225" y="3723"/>
              <a:ext cx="15" cy="12"/>
            </a:xfrm>
            <a:custGeom>
              <a:avLst/>
              <a:gdLst/>
              <a:ahLst/>
              <a:cxnLst>
                <a:cxn ang="0">
                  <a:pos x="7" y="46"/>
                </a:cxn>
                <a:cxn ang="0">
                  <a:pos x="13" y="49"/>
                </a:cxn>
                <a:cxn ang="0">
                  <a:pos x="21" y="50"/>
                </a:cxn>
                <a:cxn ang="0">
                  <a:pos x="32" y="50"/>
                </a:cxn>
                <a:cxn ang="0">
                  <a:pos x="42" y="49"/>
                </a:cxn>
                <a:cxn ang="0">
                  <a:pos x="51" y="46"/>
                </a:cxn>
                <a:cxn ang="0">
                  <a:pos x="57" y="44"/>
                </a:cxn>
                <a:cxn ang="0">
                  <a:pos x="61" y="39"/>
                </a:cxn>
                <a:cxn ang="0">
                  <a:pos x="60" y="34"/>
                </a:cxn>
                <a:cxn ang="0">
                  <a:pos x="55" y="29"/>
                </a:cxn>
                <a:cxn ang="0">
                  <a:pos x="49" y="27"/>
                </a:cxn>
                <a:cxn ang="0">
                  <a:pos x="42" y="25"/>
                </a:cxn>
                <a:cxn ang="0">
                  <a:pos x="36" y="25"/>
                </a:cxn>
                <a:cxn ang="0">
                  <a:pos x="30" y="27"/>
                </a:cxn>
                <a:cxn ang="0">
                  <a:pos x="26" y="28"/>
                </a:cxn>
                <a:cxn ang="0">
                  <a:pos x="22" y="30"/>
                </a:cxn>
                <a:cxn ang="0">
                  <a:pos x="21" y="30"/>
                </a:cxn>
                <a:cxn ang="0">
                  <a:pos x="20" y="24"/>
                </a:cxn>
                <a:cxn ang="0">
                  <a:pos x="16" y="13"/>
                </a:cxn>
                <a:cxn ang="0">
                  <a:pos x="11" y="2"/>
                </a:cxn>
                <a:cxn ang="0">
                  <a:pos x="1" y="0"/>
                </a:cxn>
                <a:cxn ang="0">
                  <a:pos x="0" y="14"/>
                </a:cxn>
                <a:cxn ang="0">
                  <a:pos x="2" y="29"/>
                </a:cxn>
                <a:cxn ang="0">
                  <a:pos x="6" y="42"/>
                </a:cxn>
                <a:cxn ang="0">
                  <a:pos x="7" y="46"/>
                </a:cxn>
              </a:cxnLst>
              <a:rect l="0" t="0" r="r" b="b"/>
              <a:pathLst>
                <a:path w="61" h="50">
                  <a:moveTo>
                    <a:pt x="7" y="46"/>
                  </a:moveTo>
                  <a:lnTo>
                    <a:pt x="13" y="49"/>
                  </a:lnTo>
                  <a:lnTo>
                    <a:pt x="21" y="50"/>
                  </a:lnTo>
                  <a:lnTo>
                    <a:pt x="32" y="50"/>
                  </a:lnTo>
                  <a:lnTo>
                    <a:pt x="42" y="49"/>
                  </a:lnTo>
                  <a:lnTo>
                    <a:pt x="51" y="46"/>
                  </a:lnTo>
                  <a:lnTo>
                    <a:pt x="57" y="44"/>
                  </a:lnTo>
                  <a:lnTo>
                    <a:pt x="61" y="39"/>
                  </a:lnTo>
                  <a:lnTo>
                    <a:pt x="60" y="34"/>
                  </a:lnTo>
                  <a:lnTo>
                    <a:pt x="55" y="29"/>
                  </a:lnTo>
                  <a:lnTo>
                    <a:pt x="49" y="27"/>
                  </a:lnTo>
                  <a:lnTo>
                    <a:pt x="42" y="25"/>
                  </a:lnTo>
                  <a:lnTo>
                    <a:pt x="36" y="25"/>
                  </a:lnTo>
                  <a:lnTo>
                    <a:pt x="30" y="27"/>
                  </a:lnTo>
                  <a:lnTo>
                    <a:pt x="26" y="28"/>
                  </a:lnTo>
                  <a:lnTo>
                    <a:pt x="22" y="30"/>
                  </a:lnTo>
                  <a:lnTo>
                    <a:pt x="21" y="30"/>
                  </a:lnTo>
                  <a:lnTo>
                    <a:pt x="20" y="24"/>
                  </a:lnTo>
                  <a:lnTo>
                    <a:pt x="16" y="13"/>
                  </a:lnTo>
                  <a:lnTo>
                    <a:pt x="11" y="2"/>
                  </a:lnTo>
                  <a:lnTo>
                    <a:pt x="1" y="0"/>
                  </a:lnTo>
                  <a:lnTo>
                    <a:pt x="0" y="14"/>
                  </a:lnTo>
                  <a:lnTo>
                    <a:pt x="2" y="29"/>
                  </a:lnTo>
                  <a:lnTo>
                    <a:pt x="6" y="42"/>
                  </a:lnTo>
                  <a:lnTo>
                    <a:pt x="7" y="46"/>
                  </a:lnTo>
                  <a:close/>
                </a:path>
              </a:pathLst>
            </a:custGeom>
            <a:solidFill>
              <a:srgbClr val="000000"/>
            </a:solidFill>
            <a:ln w="9525">
              <a:noFill/>
              <a:round/>
              <a:headEnd/>
              <a:tailEnd/>
            </a:ln>
          </p:spPr>
          <p:txBody>
            <a:bodyPr/>
            <a:lstStyle/>
            <a:p>
              <a:endParaRPr lang="en-IN"/>
            </a:p>
          </p:txBody>
        </p:sp>
        <p:sp>
          <p:nvSpPr>
            <p:cNvPr id="1567849" name="Freeform 105"/>
            <p:cNvSpPr>
              <a:spLocks/>
            </p:cNvSpPr>
            <p:nvPr/>
          </p:nvSpPr>
          <p:spPr bwMode="auto">
            <a:xfrm>
              <a:off x="4123" y="3649"/>
              <a:ext cx="73" cy="172"/>
            </a:xfrm>
            <a:custGeom>
              <a:avLst/>
              <a:gdLst/>
              <a:ahLst/>
              <a:cxnLst>
                <a:cxn ang="0">
                  <a:pos x="9" y="123"/>
                </a:cxn>
                <a:cxn ang="0">
                  <a:pos x="13" y="196"/>
                </a:cxn>
                <a:cxn ang="0">
                  <a:pos x="36" y="282"/>
                </a:cxn>
                <a:cxn ang="0">
                  <a:pos x="67" y="379"/>
                </a:cxn>
                <a:cxn ang="0">
                  <a:pos x="97" y="475"/>
                </a:cxn>
                <a:cxn ang="0">
                  <a:pos x="130" y="569"/>
                </a:cxn>
                <a:cxn ang="0">
                  <a:pos x="155" y="634"/>
                </a:cxn>
                <a:cxn ang="0">
                  <a:pos x="181" y="659"/>
                </a:cxn>
                <a:cxn ang="0">
                  <a:pos x="214" y="676"/>
                </a:cxn>
                <a:cxn ang="0">
                  <a:pos x="251" y="685"/>
                </a:cxn>
                <a:cxn ang="0">
                  <a:pos x="277" y="686"/>
                </a:cxn>
                <a:cxn ang="0">
                  <a:pos x="288" y="678"/>
                </a:cxn>
                <a:cxn ang="0">
                  <a:pos x="291" y="664"/>
                </a:cxn>
                <a:cxn ang="0">
                  <a:pos x="282" y="654"/>
                </a:cxn>
                <a:cxn ang="0">
                  <a:pos x="262" y="648"/>
                </a:cxn>
                <a:cxn ang="0">
                  <a:pos x="235" y="642"/>
                </a:cxn>
                <a:cxn ang="0">
                  <a:pos x="210" y="634"/>
                </a:cxn>
                <a:cxn ang="0">
                  <a:pos x="191" y="616"/>
                </a:cxn>
                <a:cxn ang="0">
                  <a:pos x="173" y="576"/>
                </a:cxn>
                <a:cxn ang="0">
                  <a:pos x="154" y="524"/>
                </a:cxn>
                <a:cxn ang="0">
                  <a:pos x="137" y="470"/>
                </a:cxn>
                <a:cxn ang="0">
                  <a:pos x="120" y="416"/>
                </a:cxn>
                <a:cxn ang="0">
                  <a:pos x="101" y="354"/>
                </a:cxn>
                <a:cxn ang="0">
                  <a:pos x="75" y="284"/>
                </a:cxn>
                <a:cxn ang="0">
                  <a:pos x="51" y="214"/>
                </a:cxn>
                <a:cxn ang="0">
                  <a:pos x="39" y="142"/>
                </a:cxn>
                <a:cxn ang="0">
                  <a:pos x="36" y="90"/>
                </a:cxn>
                <a:cxn ang="0">
                  <a:pos x="28" y="55"/>
                </a:cxn>
                <a:cxn ang="0">
                  <a:pos x="16" y="22"/>
                </a:cxn>
                <a:cxn ang="0">
                  <a:pos x="5" y="1"/>
                </a:cxn>
                <a:cxn ang="0">
                  <a:pos x="3" y="14"/>
                </a:cxn>
                <a:cxn ang="0">
                  <a:pos x="10" y="62"/>
                </a:cxn>
              </a:cxnLst>
              <a:rect l="0" t="0" r="r" b="b"/>
              <a:pathLst>
                <a:path w="291" h="688">
                  <a:moveTo>
                    <a:pt x="12" y="85"/>
                  </a:moveTo>
                  <a:lnTo>
                    <a:pt x="9" y="123"/>
                  </a:lnTo>
                  <a:lnTo>
                    <a:pt x="9" y="160"/>
                  </a:lnTo>
                  <a:lnTo>
                    <a:pt x="13" y="196"/>
                  </a:lnTo>
                  <a:lnTo>
                    <a:pt x="21" y="233"/>
                  </a:lnTo>
                  <a:lnTo>
                    <a:pt x="36" y="282"/>
                  </a:lnTo>
                  <a:lnTo>
                    <a:pt x="51" y="331"/>
                  </a:lnTo>
                  <a:lnTo>
                    <a:pt x="67" y="379"/>
                  </a:lnTo>
                  <a:lnTo>
                    <a:pt x="82" y="427"/>
                  </a:lnTo>
                  <a:lnTo>
                    <a:pt x="97" y="475"/>
                  </a:lnTo>
                  <a:lnTo>
                    <a:pt x="113" y="521"/>
                  </a:lnTo>
                  <a:lnTo>
                    <a:pt x="130" y="569"/>
                  </a:lnTo>
                  <a:lnTo>
                    <a:pt x="147" y="617"/>
                  </a:lnTo>
                  <a:lnTo>
                    <a:pt x="155" y="634"/>
                  </a:lnTo>
                  <a:lnTo>
                    <a:pt x="167" y="648"/>
                  </a:lnTo>
                  <a:lnTo>
                    <a:pt x="181" y="659"/>
                  </a:lnTo>
                  <a:lnTo>
                    <a:pt x="196" y="669"/>
                  </a:lnTo>
                  <a:lnTo>
                    <a:pt x="214" y="676"/>
                  </a:lnTo>
                  <a:lnTo>
                    <a:pt x="233" y="682"/>
                  </a:lnTo>
                  <a:lnTo>
                    <a:pt x="251" y="685"/>
                  </a:lnTo>
                  <a:lnTo>
                    <a:pt x="270" y="688"/>
                  </a:lnTo>
                  <a:lnTo>
                    <a:pt x="277" y="686"/>
                  </a:lnTo>
                  <a:lnTo>
                    <a:pt x="283" y="684"/>
                  </a:lnTo>
                  <a:lnTo>
                    <a:pt x="288" y="678"/>
                  </a:lnTo>
                  <a:lnTo>
                    <a:pt x="291" y="671"/>
                  </a:lnTo>
                  <a:lnTo>
                    <a:pt x="291" y="664"/>
                  </a:lnTo>
                  <a:lnTo>
                    <a:pt x="288" y="658"/>
                  </a:lnTo>
                  <a:lnTo>
                    <a:pt x="282" y="654"/>
                  </a:lnTo>
                  <a:lnTo>
                    <a:pt x="275" y="651"/>
                  </a:lnTo>
                  <a:lnTo>
                    <a:pt x="262" y="648"/>
                  </a:lnTo>
                  <a:lnTo>
                    <a:pt x="249" y="645"/>
                  </a:lnTo>
                  <a:lnTo>
                    <a:pt x="235" y="642"/>
                  </a:lnTo>
                  <a:lnTo>
                    <a:pt x="222" y="638"/>
                  </a:lnTo>
                  <a:lnTo>
                    <a:pt x="210" y="634"/>
                  </a:lnTo>
                  <a:lnTo>
                    <a:pt x="200" y="626"/>
                  </a:lnTo>
                  <a:lnTo>
                    <a:pt x="191" y="616"/>
                  </a:lnTo>
                  <a:lnTo>
                    <a:pt x="184" y="603"/>
                  </a:lnTo>
                  <a:lnTo>
                    <a:pt x="173" y="576"/>
                  </a:lnTo>
                  <a:lnTo>
                    <a:pt x="164" y="551"/>
                  </a:lnTo>
                  <a:lnTo>
                    <a:pt x="154" y="524"/>
                  </a:lnTo>
                  <a:lnTo>
                    <a:pt x="146" y="497"/>
                  </a:lnTo>
                  <a:lnTo>
                    <a:pt x="137" y="470"/>
                  </a:lnTo>
                  <a:lnTo>
                    <a:pt x="129" y="443"/>
                  </a:lnTo>
                  <a:lnTo>
                    <a:pt x="120" y="416"/>
                  </a:lnTo>
                  <a:lnTo>
                    <a:pt x="112" y="389"/>
                  </a:lnTo>
                  <a:lnTo>
                    <a:pt x="101" y="354"/>
                  </a:lnTo>
                  <a:lnTo>
                    <a:pt x="88" y="319"/>
                  </a:lnTo>
                  <a:lnTo>
                    <a:pt x="75" y="284"/>
                  </a:lnTo>
                  <a:lnTo>
                    <a:pt x="63" y="249"/>
                  </a:lnTo>
                  <a:lnTo>
                    <a:pt x="51" y="214"/>
                  </a:lnTo>
                  <a:lnTo>
                    <a:pt x="43" y="179"/>
                  </a:lnTo>
                  <a:lnTo>
                    <a:pt x="39" y="142"/>
                  </a:lnTo>
                  <a:lnTo>
                    <a:pt x="37" y="105"/>
                  </a:lnTo>
                  <a:lnTo>
                    <a:pt x="36" y="90"/>
                  </a:lnTo>
                  <a:lnTo>
                    <a:pt x="33" y="72"/>
                  </a:lnTo>
                  <a:lnTo>
                    <a:pt x="28" y="55"/>
                  </a:lnTo>
                  <a:lnTo>
                    <a:pt x="22" y="37"/>
                  </a:lnTo>
                  <a:lnTo>
                    <a:pt x="16" y="22"/>
                  </a:lnTo>
                  <a:lnTo>
                    <a:pt x="10" y="9"/>
                  </a:lnTo>
                  <a:lnTo>
                    <a:pt x="5" y="1"/>
                  </a:lnTo>
                  <a:lnTo>
                    <a:pt x="0" y="0"/>
                  </a:lnTo>
                  <a:lnTo>
                    <a:pt x="3" y="14"/>
                  </a:lnTo>
                  <a:lnTo>
                    <a:pt x="8" y="36"/>
                  </a:lnTo>
                  <a:lnTo>
                    <a:pt x="10" y="62"/>
                  </a:lnTo>
                  <a:lnTo>
                    <a:pt x="12" y="85"/>
                  </a:lnTo>
                  <a:close/>
                </a:path>
              </a:pathLst>
            </a:custGeom>
            <a:solidFill>
              <a:srgbClr val="000000"/>
            </a:solidFill>
            <a:ln w="9525">
              <a:noFill/>
              <a:round/>
              <a:headEnd/>
              <a:tailEnd/>
            </a:ln>
          </p:spPr>
          <p:txBody>
            <a:bodyPr/>
            <a:lstStyle/>
            <a:p>
              <a:endParaRPr lang="en-IN"/>
            </a:p>
          </p:txBody>
        </p:sp>
        <p:sp>
          <p:nvSpPr>
            <p:cNvPr id="1567850" name="Freeform 106"/>
            <p:cNvSpPr>
              <a:spLocks/>
            </p:cNvSpPr>
            <p:nvPr/>
          </p:nvSpPr>
          <p:spPr bwMode="auto">
            <a:xfrm>
              <a:off x="4277" y="3722"/>
              <a:ext cx="18" cy="18"/>
            </a:xfrm>
            <a:custGeom>
              <a:avLst/>
              <a:gdLst/>
              <a:ahLst/>
              <a:cxnLst>
                <a:cxn ang="0">
                  <a:pos x="67" y="18"/>
                </a:cxn>
                <a:cxn ang="0">
                  <a:pos x="70" y="15"/>
                </a:cxn>
                <a:cxn ang="0">
                  <a:pos x="69" y="10"/>
                </a:cxn>
                <a:cxn ang="0">
                  <a:pos x="67" y="5"/>
                </a:cxn>
                <a:cxn ang="0">
                  <a:pos x="61" y="2"/>
                </a:cxn>
                <a:cxn ang="0">
                  <a:pos x="56" y="0"/>
                </a:cxn>
                <a:cxn ang="0">
                  <a:pos x="49" y="0"/>
                </a:cxn>
                <a:cxn ang="0">
                  <a:pos x="44" y="1"/>
                </a:cxn>
                <a:cxn ang="0">
                  <a:pos x="38" y="4"/>
                </a:cxn>
                <a:cxn ang="0">
                  <a:pos x="33" y="9"/>
                </a:cxn>
                <a:cxn ang="0">
                  <a:pos x="27" y="16"/>
                </a:cxn>
                <a:cxn ang="0">
                  <a:pos x="20" y="25"/>
                </a:cxn>
                <a:cxn ang="0">
                  <a:pos x="13" y="35"/>
                </a:cxn>
                <a:cxn ang="0">
                  <a:pos x="7" y="45"/>
                </a:cxn>
                <a:cxn ang="0">
                  <a:pos x="3" y="56"/>
                </a:cxn>
                <a:cxn ang="0">
                  <a:pos x="0" y="64"/>
                </a:cxn>
                <a:cxn ang="0">
                  <a:pos x="3" y="71"/>
                </a:cxn>
                <a:cxn ang="0">
                  <a:pos x="12" y="65"/>
                </a:cxn>
                <a:cxn ang="0">
                  <a:pos x="21" y="57"/>
                </a:cxn>
                <a:cxn ang="0">
                  <a:pos x="32" y="49"/>
                </a:cxn>
                <a:cxn ang="0">
                  <a:pos x="41" y="40"/>
                </a:cxn>
                <a:cxn ang="0">
                  <a:pos x="51" y="33"/>
                </a:cxn>
                <a:cxn ang="0">
                  <a:pos x="58" y="26"/>
                </a:cxn>
                <a:cxn ang="0">
                  <a:pos x="63" y="22"/>
                </a:cxn>
                <a:cxn ang="0">
                  <a:pos x="67" y="18"/>
                </a:cxn>
              </a:cxnLst>
              <a:rect l="0" t="0" r="r" b="b"/>
              <a:pathLst>
                <a:path w="70" h="71">
                  <a:moveTo>
                    <a:pt x="67" y="18"/>
                  </a:moveTo>
                  <a:lnTo>
                    <a:pt x="70" y="15"/>
                  </a:lnTo>
                  <a:lnTo>
                    <a:pt x="69" y="10"/>
                  </a:lnTo>
                  <a:lnTo>
                    <a:pt x="67" y="5"/>
                  </a:lnTo>
                  <a:lnTo>
                    <a:pt x="61" y="2"/>
                  </a:lnTo>
                  <a:lnTo>
                    <a:pt x="56" y="0"/>
                  </a:lnTo>
                  <a:lnTo>
                    <a:pt x="49" y="0"/>
                  </a:lnTo>
                  <a:lnTo>
                    <a:pt x="44" y="1"/>
                  </a:lnTo>
                  <a:lnTo>
                    <a:pt x="38" y="4"/>
                  </a:lnTo>
                  <a:lnTo>
                    <a:pt x="33" y="9"/>
                  </a:lnTo>
                  <a:lnTo>
                    <a:pt x="27" y="16"/>
                  </a:lnTo>
                  <a:lnTo>
                    <a:pt x="20" y="25"/>
                  </a:lnTo>
                  <a:lnTo>
                    <a:pt x="13" y="35"/>
                  </a:lnTo>
                  <a:lnTo>
                    <a:pt x="7" y="45"/>
                  </a:lnTo>
                  <a:lnTo>
                    <a:pt x="3" y="56"/>
                  </a:lnTo>
                  <a:lnTo>
                    <a:pt x="0" y="64"/>
                  </a:lnTo>
                  <a:lnTo>
                    <a:pt x="3" y="71"/>
                  </a:lnTo>
                  <a:lnTo>
                    <a:pt x="12" y="65"/>
                  </a:lnTo>
                  <a:lnTo>
                    <a:pt x="21" y="57"/>
                  </a:lnTo>
                  <a:lnTo>
                    <a:pt x="32" y="49"/>
                  </a:lnTo>
                  <a:lnTo>
                    <a:pt x="41" y="40"/>
                  </a:lnTo>
                  <a:lnTo>
                    <a:pt x="51" y="33"/>
                  </a:lnTo>
                  <a:lnTo>
                    <a:pt x="58" y="26"/>
                  </a:lnTo>
                  <a:lnTo>
                    <a:pt x="63" y="22"/>
                  </a:lnTo>
                  <a:lnTo>
                    <a:pt x="67" y="18"/>
                  </a:lnTo>
                  <a:close/>
                </a:path>
              </a:pathLst>
            </a:custGeom>
            <a:solidFill>
              <a:srgbClr val="000000"/>
            </a:solidFill>
            <a:ln w="9525">
              <a:noFill/>
              <a:round/>
              <a:headEnd/>
              <a:tailEnd/>
            </a:ln>
          </p:spPr>
          <p:txBody>
            <a:bodyPr/>
            <a:lstStyle/>
            <a:p>
              <a:endParaRPr lang="en-IN"/>
            </a:p>
          </p:txBody>
        </p:sp>
        <p:sp>
          <p:nvSpPr>
            <p:cNvPr id="1567851" name="Freeform 107"/>
            <p:cNvSpPr>
              <a:spLocks/>
            </p:cNvSpPr>
            <p:nvPr/>
          </p:nvSpPr>
          <p:spPr bwMode="auto">
            <a:xfrm>
              <a:off x="4288" y="3746"/>
              <a:ext cx="21" cy="6"/>
            </a:xfrm>
            <a:custGeom>
              <a:avLst/>
              <a:gdLst/>
              <a:ahLst/>
              <a:cxnLst>
                <a:cxn ang="0">
                  <a:pos x="74" y="19"/>
                </a:cxn>
                <a:cxn ang="0">
                  <a:pos x="77" y="18"/>
                </a:cxn>
                <a:cxn ang="0">
                  <a:pos x="79" y="16"/>
                </a:cxn>
                <a:cxn ang="0">
                  <a:pos x="81" y="12"/>
                </a:cxn>
                <a:cxn ang="0">
                  <a:pos x="82" y="9"/>
                </a:cxn>
                <a:cxn ang="0">
                  <a:pos x="81" y="5"/>
                </a:cxn>
                <a:cxn ang="0">
                  <a:pos x="78" y="2"/>
                </a:cxn>
                <a:cxn ang="0">
                  <a:pos x="75" y="0"/>
                </a:cxn>
                <a:cxn ang="0">
                  <a:pos x="70" y="0"/>
                </a:cxn>
                <a:cxn ang="0">
                  <a:pos x="61" y="3"/>
                </a:cxn>
                <a:cxn ang="0">
                  <a:pos x="49" y="6"/>
                </a:cxn>
                <a:cxn ang="0">
                  <a:pos x="37" y="9"/>
                </a:cxn>
                <a:cxn ang="0">
                  <a:pos x="27" y="10"/>
                </a:cxn>
                <a:cxn ang="0">
                  <a:pos x="16" y="13"/>
                </a:cxn>
                <a:cxn ang="0">
                  <a:pos x="8" y="16"/>
                </a:cxn>
                <a:cxn ang="0">
                  <a:pos x="2" y="19"/>
                </a:cxn>
                <a:cxn ang="0">
                  <a:pos x="0" y="24"/>
                </a:cxn>
                <a:cxn ang="0">
                  <a:pos x="8" y="24"/>
                </a:cxn>
                <a:cxn ang="0">
                  <a:pos x="16" y="24"/>
                </a:cxn>
                <a:cxn ang="0">
                  <a:pos x="26" y="23"/>
                </a:cxn>
                <a:cxn ang="0">
                  <a:pos x="35" y="23"/>
                </a:cxn>
                <a:cxn ang="0">
                  <a:pos x="44" y="21"/>
                </a:cxn>
                <a:cxn ang="0">
                  <a:pos x="54" y="20"/>
                </a:cxn>
                <a:cxn ang="0">
                  <a:pos x="64" y="20"/>
                </a:cxn>
                <a:cxn ang="0">
                  <a:pos x="74" y="19"/>
                </a:cxn>
              </a:cxnLst>
              <a:rect l="0" t="0" r="r" b="b"/>
              <a:pathLst>
                <a:path w="82" h="24">
                  <a:moveTo>
                    <a:pt x="74" y="19"/>
                  </a:moveTo>
                  <a:lnTo>
                    <a:pt x="77" y="18"/>
                  </a:lnTo>
                  <a:lnTo>
                    <a:pt x="79" y="16"/>
                  </a:lnTo>
                  <a:lnTo>
                    <a:pt x="81" y="12"/>
                  </a:lnTo>
                  <a:lnTo>
                    <a:pt x="82" y="9"/>
                  </a:lnTo>
                  <a:lnTo>
                    <a:pt x="81" y="5"/>
                  </a:lnTo>
                  <a:lnTo>
                    <a:pt x="78" y="2"/>
                  </a:lnTo>
                  <a:lnTo>
                    <a:pt x="75" y="0"/>
                  </a:lnTo>
                  <a:lnTo>
                    <a:pt x="70" y="0"/>
                  </a:lnTo>
                  <a:lnTo>
                    <a:pt x="61" y="3"/>
                  </a:lnTo>
                  <a:lnTo>
                    <a:pt x="49" y="6"/>
                  </a:lnTo>
                  <a:lnTo>
                    <a:pt x="37" y="9"/>
                  </a:lnTo>
                  <a:lnTo>
                    <a:pt x="27" y="10"/>
                  </a:lnTo>
                  <a:lnTo>
                    <a:pt x="16" y="13"/>
                  </a:lnTo>
                  <a:lnTo>
                    <a:pt x="8" y="16"/>
                  </a:lnTo>
                  <a:lnTo>
                    <a:pt x="2" y="19"/>
                  </a:lnTo>
                  <a:lnTo>
                    <a:pt x="0" y="24"/>
                  </a:lnTo>
                  <a:lnTo>
                    <a:pt x="8" y="24"/>
                  </a:lnTo>
                  <a:lnTo>
                    <a:pt x="16" y="24"/>
                  </a:lnTo>
                  <a:lnTo>
                    <a:pt x="26" y="23"/>
                  </a:lnTo>
                  <a:lnTo>
                    <a:pt x="35" y="23"/>
                  </a:lnTo>
                  <a:lnTo>
                    <a:pt x="44" y="21"/>
                  </a:lnTo>
                  <a:lnTo>
                    <a:pt x="54" y="20"/>
                  </a:lnTo>
                  <a:lnTo>
                    <a:pt x="64" y="20"/>
                  </a:lnTo>
                  <a:lnTo>
                    <a:pt x="74" y="19"/>
                  </a:lnTo>
                  <a:close/>
                </a:path>
              </a:pathLst>
            </a:custGeom>
            <a:solidFill>
              <a:srgbClr val="000000"/>
            </a:solidFill>
            <a:ln w="9525">
              <a:noFill/>
              <a:round/>
              <a:headEnd/>
              <a:tailEnd/>
            </a:ln>
          </p:spPr>
          <p:txBody>
            <a:bodyPr/>
            <a:lstStyle/>
            <a:p>
              <a:endParaRPr lang="en-IN"/>
            </a:p>
          </p:txBody>
        </p:sp>
        <p:sp>
          <p:nvSpPr>
            <p:cNvPr id="1567852" name="Freeform 108"/>
            <p:cNvSpPr>
              <a:spLocks/>
            </p:cNvSpPr>
            <p:nvPr/>
          </p:nvSpPr>
          <p:spPr bwMode="auto">
            <a:xfrm>
              <a:off x="4297" y="3766"/>
              <a:ext cx="28" cy="7"/>
            </a:xfrm>
            <a:custGeom>
              <a:avLst/>
              <a:gdLst/>
              <a:ahLst/>
              <a:cxnLst>
                <a:cxn ang="0">
                  <a:pos x="98" y="29"/>
                </a:cxn>
                <a:cxn ang="0">
                  <a:pos x="102" y="29"/>
                </a:cxn>
                <a:cxn ang="0">
                  <a:pos x="107" y="25"/>
                </a:cxn>
                <a:cxn ang="0">
                  <a:pos x="111" y="22"/>
                </a:cxn>
                <a:cxn ang="0">
                  <a:pos x="113" y="16"/>
                </a:cxn>
                <a:cxn ang="0">
                  <a:pos x="112" y="11"/>
                </a:cxn>
                <a:cxn ang="0">
                  <a:pos x="109" y="7"/>
                </a:cxn>
                <a:cxn ang="0">
                  <a:pos x="106" y="3"/>
                </a:cxn>
                <a:cxn ang="0">
                  <a:pos x="100" y="2"/>
                </a:cxn>
                <a:cxn ang="0">
                  <a:pos x="86" y="2"/>
                </a:cxn>
                <a:cxn ang="0">
                  <a:pos x="70" y="2"/>
                </a:cxn>
                <a:cxn ang="0">
                  <a:pos x="53" y="1"/>
                </a:cxn>
                <a:cxn ang="0">
                  <a:pos x="37" y="1"/>
                </a:cxn>
                <a:cxn ang="0">
                  <a:pos x="23" y="0"/>
                </a:cxn>
                <a:cxn ang="0">
                  <a:pos x="10" y="1"/>
                </a:cxn>
                <a:cxn ang="0">
                  <a:pos x="3" y="3"/>
                </a:cxn>
                <a:cxn ang="0">
                  <a:pos x="0" y="7"/>
                </a:cxn>
                <a:cxn ang="0">
                  <a:pos x="8" y="9"/>
                </a:cxn>
                <a:cxn ang="0">
                  <a:pos x="17" y="12"/>
                </a:cxn>
                <a:cxn ang="0">
                  <a:pos x="30" y="15"/>
                </a:cxn>
                <a:cxn ang="0">
                  <a:pos x="43" y="17"/>
                </a:cxn>
                <a:cxn ang="0">
                  <a:pos x="57" y="19"/>
                </a:cxn>
                <a:cxn ang="0">
                  <a:pos x="71" y="23"/>
                </a:cxn>
                <a:cxn ang="0">
                  <a:pos x="85" y="25"/>
                </a:cxn>
                <a:cxn ang="0">
                  <a:pos x="98" y="29"/>
                </a:cxn>
              </a:cxnLst>
              <a:rect l="0" t="0" r="r" b="b"/>
              <a:pathLst>
                <a:path w="113" h="29">
                  <a:moveTo>
                    <a:pt x="98" y="29"/>
                  </a:moveTo>
                  <a:lnTo>
                    <a:pt x="102" y="29"/>
                  </a:lnTo>
                  <a:lnTo>
                    <a:pt x="107" y="25"/>
                  </a:lnTo>
                  <a:lnTo>
                    <a:pt x="111" y="22"/>
                  </a:lnTo>
                  <a:lnTo>
                    <a:pt x="113" y="16"/>
                  </a:lnTo>
                  <a:lnTo>
                    <a:pt x="112" y="11"/>
                  </a:lnTo>
                  <a:lnTo>
                    <a:pt x="109" y="7"/>
                  </a:lnTo>
                  <a:lnTo>
                    <a:pt x="106" y="3"/>
                  </a:lnTo>
                  <a:lnTo>
                    <a:pt x="100" y="2"/>
                  </a:lnTo>
                  <a:lnTo>
                    <a:pt x="86" y="2"/>
                  </a:lnTo>
                  <a:lnTo>
                    <a:pt x="70" y="2"/>
                  </a:lnTo>
                  <a:lnTo>
                    <a:pt x="53" y="1"/>
                  </a:lnTo>
                  <a:lnTo>
                    <a:pt x="37" y="1"/>
                  </a:lnTo>
                  <a:lnTo>
                    <a:pt x="23" y="0"/>
                  </a:lnTo>
                  <a:lnTo>
                    <a:pt x="10" y="1"/>
                  </a:lnTo>
                  <a:lnTo>
                    <a:pt x="3" y="3"/>
                  </a:lnTo>
                  <a:lnTo>
                    <a:pt x="0" y="7"/>
                  </a:lnTo>
                  <a:lnTo>
                    <a:pt x="8" y="9"/>
                  </a:lnTo>
                  <a:lnTo>
                    <a:pt x="17" y="12"/>
                  </a:lnTo>
                  <a:lnTo>
                    <a:pt x="30" y="15"/>
                  </a:lnTo>
                  <a:lnTo>
                    <a:pt x="43" y="17"/>
                  </a:lnTo>
                  <a:lnTo>
                    <a:pt x="57" y="19"/>
                  </a:lnTo>
                  <a:lnTo>
                    <a:pt x="71" y="23"/>
                  </a:lnTo>
                  <a:lnTo>
                    <a:pt x="85" y="25"/>
                  </a:lnTo>
                  <a:lnTo>
                    <a:pt x="98" y="29"/>
                  </a:lnTo>
                  <a:close/>
                </a:path>
              </a:pathLst>
            </a:custGeom>
            <a:solidFill>
              <a:srgbClr val="000000"/>
            </a:solidFill>
            <a:ln w="9525">
              <a:noFill/>
              <a:round/>
              <a:headEnd/>
              <a:tailEnd/>
            </a:ln>
          </p:spPr>
          <p:txBody>
            <a:bodyPr/>
            <a:lstStyle/>
            <a:p>
              <a:endParaRPr lang="en-IN"/>
            </a:p>
          </p:txBody>
        </p:sp>
        <p:sp>
          <p:nvSpPr>
            <p:cNvPr id="1567853" name="Freeform 109"/>
            <p:cNvSpPr>
              <a:spLocks/>
            </p:cNvSpPr>
            <p:nvPr/>
          </p:nvSpPr>
          <p:spPr bwMode="auto">
            <a:xfrm>
              <a:off x="4217" y="3662"/>
              <a:ext cx="70" cy="122"/>
            </a:xfrm>
            <a:custGeom>
              <a:avLst/>
              <a:gdLst/>
              <a:ahLst/>
              <a:cxnLst>
                <a:cxn ang="0">
                  <a:pos x="87" y="243"/>
                </a:cxn>
                <a:cxn ang="0">
                  <a:pos x="106" y="275"/>
                </a:cxn>
                <a:cxn ang="0">
                  <a:pos x="126" y="307"/>
                </a:cxn>
                <a:cxn ang="0">
                  <a:pos x="145" y="337"/>
                </a:cxn>
                <a:cxn ang="0">
                  <a:pos x="166" y="368"/>
                </a:cxn>
                <a:cxn ang="0">
                  <a:pos x="187" y="397"/>
                </a:cxn>
                <a:cxn ang="0">
                  <a:pos x="210" y="426"/>
                </a:cxn>
                <a:cxn ang="0">
                  <a:pos x="233" y="455"/>
                </a:cxn>
                <a:cxn ang="0">
                  <a:pos x="256" y="483"/>
                </a:cxn>
                <a:cxn ang="0">
                  <a:pos x="260" y="487"/>
                </a:cxn>
                <a:cxn ang="0">
                  <a:pos x="265" y="489"/>
                </a:cxn>
                <a:cxn ang="0">
                  <a:pos x="269" y="489"/>
                </a:cxn>
                <a:cxn ang="0">
                  <a:pos x="274" y="487"/>
                </a:cxn>
                <a:cxn ang="0">
                  <a:pos x="279" y="483"/>
                </a:cxn>
                <a:cxn ang="0">
                  <a:pos x="280" y="479"/>
                </a:cxn>
                <a:cxn ang="0">
                  <a:pos x="280" y="474"/>
                </a:cxn>
                <a:cxn ang="0">
                  <a:pos x="279" y="469"/>
                </a:cxn>
                <a:cxn ang="0">
                  <a:pos x="261" y="438"/>
                </a:cxn>
                <a:cxn ang="0">
                  <a:pos x="242" y="406"/>
                </a:cxn>
                <a:cxn ang="0">
                  <a:pos x="223" y="377"/>
                </a:cxn>
                <a:cxn ang="0">
                  <a:pos x="202" y="348"/>
                </a:cxn>
                <a:cxn ang="0">
                  <a:pos x="179" y="319"/>
                </a:cxn>
                <a:cxn ang="0">
                  <a:pos x="158" y="289"/>
                </a:cxn>
                <a:cxn ang="0">
                  <a:pos x="137" y="260"/>
                </a:cxn>
                <a:cxn ang="0">
                  <a:pos x="117" y="228"/>
                </a:cxn>
                <a:cxn ang="0">
                  <a:pos x="100" y="197"/>
                </a:cxn>
                <a:cxn ang="0">
                  <a:pos x="81" y="161"/>
                </a:cxn>
                <a:cxn ang="0">
                  <a:pos x="64" y="122"/>
                </a:cxn>
                <a:cxn ang="0">
                  <a:pos x="47" y="85"/>
                </a:cxn>
                <a:cxn ang="0">
                  <a:pos x="31" y="51"/>
                </a:cxn>
                <a:cxn ang="0">
                  <a:pos x="18" y="24"/>
                </a:cxn>
                <a:cxn ang="0">
                  <a:pos x="7" y="6"/>
                </a:cxn>
                <a:cxn ang="0">
                  <a:pos x="0" y="0"/>
                </a:cxn>
                <a:cxn ang="0">
                  <a:pos x="4" y="14"/>
                </a:cxn>
                <a:cxn ang="0">
                  <a:pos x="11" y="37"/>
                </a:cxn>
                <a:cxn ang="0">
                  <a:pos x="19" y="67"/>
                </a:cxn>
                <a:cxn ang="0">
                  <a:pos x="31" y="101"/>
                </a:cxn>
                <a:cxn ang="0">
                  <a:pos x="44" y="138"/>
                </a:cxn>
                <a:cxn ang="0">
                  <a:pos x="57" y="176"/>
                </a:cxn>
                <a:cxn ang="0">
                  <a:pos x="72" y="211"/>
                </a:cxn>
                <a:cxn ang="0">
                  <a:pos x="87" y="243"/>
                </a:cxn>
              </a:cxnLst>
              <a:rect l="0" t="0" r="r" b="b"/>
              <a:pathLst>
                <a:path w="280" h="489">
                  <a:moveTo>
                    <a:pt x="87" y="243"/>
                  </a:moveTo>
                  <a:lnTo>
                    <a:pt x="106" y="275"/>
                  </a:lnTo>
                  <a:lnTo>
                    <a:pt x="126" y="307"/>
                  </a:lnTo>
                  <a:lnTo>
                    <a:pt x="145" y="337"/>
                  </a:lnTo>
                  <a:lnTo>
                    <a:pt x="166" y="368"/>
                  </a:lnTo>
                  <a:lnTo>
                    <a:pt x="187" y="397"/>
                  </a:lnTo>
                  <a:lnTo>
                    <a:pt x="210" y="426"/>
                  </a:lnTo>
                  <a:lnTo>
                    <a:pt x="233" y="455"/>
                  </a:lnTo>
                  <a:lnTo>
                    <a:pt x="256" y="483"/>
                  </a:lnTo>
                  <a:lnTo>
                    <a:pt x="260" y="487"/>
                  </a:lnTo>
                  <a:lnTo>
                    <a:pt x="265" y="489"/>
                  </a:lnTo>
                  <a:lnTo>
                    <a:pt x="269" y="489"/>
                  </a:lnTo>
                  <a:lnTo>
                    <a:pt x="274" y="487"/>
                  </a:lnTo>
                  <a:lnTo>
                    <a:pt x="279" y="483"/>
                  </a:lnTo>
                  <a:lnTo>
                    <a:pt x="280" y="479"/>
                  </a:lnTo>
                  <a:lnTo>
                    <a:pt x="280" y="474"/>
                  </a:lnTo>
                  <a:lnTo>
                    <a:pt x="279" y="469"/>
                  </a:lnTo>
                  <a:lnTo>
                    <a:pt x="261" y="438"/>
                  </a:lnTo>
                  <a:lnTo>
                    <a:pt x="242" y="406"/>
                  </a:lnTo>
                  <a:lnTo>
                    <a:pt x="223" y="377"/>
                  </a:lnTo>
                  <a:lnTo>
                    <a:pt x="202" y="348"/>
                  </a:lnTo>
                  <a:lnTo>
                    <a:pt x="179" y="319"/>
                  </a:lnTo>
                  <a:lnTo>
                    <a:pt x="158" y="289"/>
                  </a:lnTo>
                  <a:lnTo>
                    <a:pt x="137" y="260"/>
                  </a:lnTo>
                  <a:lnTo>
                    <a:pt x="117" y="228"/>
                  </a:lnTo>
                  <a:lnTo>
                    <a:pt x="100" y="197"/>
                  </a:lnTo>
                  <a:lnTo>
                    <a:pt x="81" y="161"/>
                  </a:lnTo>
                  <a:lnTo>
                    <a:pt x="64" y="122"/>
                  </a:lnTo>
                  <a:lnTo>
                    <a:pt x="47" y="85"/>
                  </a:lnTo>
                  <a:lnTo>
                    <a:pt x="31" y="51"/>
                  </a:lnTo>
                  <a:lnTo>
                    <a:pt x="18" y="24"/>
                  </a:lnTo>
                  <a:lnTo>
                    <a:pt x="7" y="6"/>
                  </a:lnTo>
                  <a:lnTo>
                    <a:pt x="0" y="0"/>
                  </a:lnTo>
                  <a:lnTo>
                    <a:pt x="4" y="14"/>
                  </a:lnTo>
                  <a:lnTo>
                    <a:pt x="11" y="37"/>
                  </a:lnTo>
                  <a:lnTo>
                    <a:pt x="19" y="67"/>
                  </a:lnTo>
                  <a:lnTo>
                    <a:pt x="31" y="101"/>
                  </a:lnTo>
                  <a:lnTo>
                    <a:pt x="44" y="138"/>
                  </a:lnTo>
                  <a:lnTo>
                    <a:pt x="57" y="176"/>
                  </a:lnTo>
                  <a:lnTo>
                    <a:pt x="72" y="211"/>
                  </a:lnTo>
                  <a:lnTo>
                    <a:pt x="87" y="243"/>
                  </a:lnTo>
                  <a:close/>
                </a:path>
              </a:pathLst>
            </a:custGeom>
            <a:solidFill>
              <a:srgbClr val="000000"/>
            </a:solidFill>
            <a:ln w="9525">
              <a:noFill/>
              <a:round/>
              <a:headEnd/>
              <a:tailEnd/>
            </a:ln>
          </p:spPr>
          <p:txBody>
            <a:bodyPr/>
            <a:lstStyle/>
            <a:p>
              <a:endParaRPr lang="en-IN"/>
            </a:p>
          </p:txBody>
        </p:sp>
        <p:sp>
          <p:nvSpPr>
            <p:cNvPr id="1567854" name="Freeform 110"/>
            <p:cNvSpPr>
              <a:spLocks/>
            </p:cNvSpPr>
            <p:nvPr/>
          </p:nvSpPr>
          <p:spPr bwMode="auto">
            <a:xfrm>
              <a:off x="4030" y="3501"/>
              <a:ext cx="49" cy="60"/>
            </a:xfrm>
            <a:custGeom>
              <a:avLst/>
              <a:gdLst/>
              <a:ahLst/>
              <a:cxnLst>
                <a:cxn ang="0">
                  <a:pos x="73" y="37"/>
                </a:cxn>
                <a:cxn ang="0">
                  <a:pos x="59" y="47"/>
                </a:cxn>
                <a:cxn ang="0">
                  <a:pos x="46" y="59"/>
                </a:cxn>
                <a:cxn ang="0">
                  <a:pos x="33" y="73"/>
                </a:cxn>
                <a:cxn ang="0">
                  <a:pos x="22" y="87"/>
                </a:cxn>
                <a:cxn ang="0">
                  <a:pos x="14" y="102"/>
                </a:cxn>
                <a:cxn ang="0">
                  <a:pos x="7" y="117"/>
                </a:cxn>
                <a:cxn ang="0">
                  <a:pos x="3" y="132"/>
                </a:cxn>
                <a:cxn ang="0">
                  <a:pos x="0" y="149"/>
                </a:cxn>
                <a:cxn ang="0">
                  <a:pos x="3" y="173"/>
                </a:cxn>
                <a:cxn ang="0">
                  <a:pos x="12" y="193"/>
                </a:cxn>
                <a:cxn ang="0">
                  <a:pos x="26" y="211"/>
                </a:cxn>
                <a:cxn ang="0">
                  <a:pos x="43" y="224"/>
                </a:cxn>
                <a:cxn ang="0">
                  <a:pos x="64" y="233"/>
                </a:cxn>
                <a:cxn ang="0">
                  <a:pos x="88" y="239"/>
                </a:cxn>
                <a:cxn ang="0">
                  <a:pos x="110" y="240"/>
                </a:cxn>
                <a:cxn ang="0">
                  <a:pos x="132" y="237"/>
                </a:cxn>
                <a:cxn ang="0">
                  <a:pos x="137" y="237"/>
                </a:cxn>
                <a:cxn ang="0">
                  <a:pos x="142" y="234"/>
                </a:cxn>
                <a:cxn ang="0">
                  <a:pos x="145" y="230"/>
                </a:cxn>
                <a:cxn ang="0">
                  <a:pos x="146" y="225"/>
                </a:cxn>
                <a:cxn ang="0">
                  <a:pos x="145" y="222"/>
                </a:cxn>
                <a:cxn ang="0">
                  <a:pos x="142" y="222"/>
                </a:cxn>
                <a:cxn ang="0">
                  <a:pos x="137" y="221"/>
                </a:cxn>
                <a:cxn ang="0">
                  <a:pos x="131" y="221"/>
                </a:cxn>
                <a:cxn ang="0">
                  <a:pos x="124" y="221"/>
                </a:cxn>
                <a:cxn ang="0">
                  <a:pos x="118" y="221"/>
                </a:cxn>
                <a:cxn ang="0">
                  <a:pos x="112" y="221"/>
                </a:cxn>
                <a:cxn ang="0">
                  <a:pos x="109" y="221"/>
                </a:cxn>
                <a:cxn ang="0">
                  <a:pos x="97" y="220"/>
                </a:cxn>
                <a:cxn ang="0">
                  <a:pos x="87" y="219"/>
                </a:cxn>
                <a:cxn ang="0">
                  <a:pos x="75" y="218"/>
                </a:cxn>
                <a:cxn ang="0">
                  <a:pos x="63" y="214"/>
                </a:cxn>
                <a:cxn ang="0">
                  <a:pos x="52" y="211"/>
                </a:cxn>
                <a:cxn ang="0">
                  <a:pos x="40" y="203"/>
                </a:cxn>
                <a:cxn ang="0">
                  <a:pos x="29" y="192"/>
                </a:cxn>
                <a:cxn ang="0">
                  <a:pos x="18" y="177"/>
                </a:cxn>
                <a:cxn ang="0">
                  <a:pos x="15" y="159"/>
                </a:cxn>
                <a:cxn ang="0">
                  <a:pos x="17" y="143"/>
                </a:cxn>
                <a:cxn ang="0">
                  <a:pos x="21" y="127"/>
                </a:cxn>
                <a:cxn ang="0">
                  <a:pos x="28" y="111"/>
                </a:cxn>
                <a:cxn ang="0">
                  <a:pos x="39" y="97"/>
                </a:cxn>
                <a:cxn ang="0">
                  <a:pos x="50" y="83"/>
                </a:cxn>
                <a:cxn ang="0">
                  <a:pos x="63" y="72"/>
                </a:cxn>
                <a:cxn ang="0">
                  <a:pos x="79" y="60"/>
                </a:cxn>
                <a:cxn ang="0">
                  <a:pos x="94" y="49"/>
                </a:cxn>
                <a:cxn ang="0">
                  <a:pos x="110" y="40"/>
                </a:cxn>
                <a:cxn ang="0">
                  <a:pos x="126" y="32"/>
                </a:cxn>
                <a:cxn ang="0">
                  <a:pos x="142" y="25"/>
                </a:cxn>
                <a:cxn ang="0">
                  <a:pos x="158" y="19"/>
                </a:cxn>
                <a:cxn ang="0">
                  <a:pos x="172" y="13"/>
                </a:cxn>
                <a:cxn ang="0">
                  <a:pos x="186" y="10"/>
                </a:cxn>
                <a:cxn ang="0">
                  <a:pos x="198" y="7"/>
                </a:cxn>
                <a:cxn ang="0">
                  <a:pos x="190" y="3"/>
                </a:cxn>
                <a:cxn ang="0">
                  <a:pos x="177" y="0"/>
                </a:cxn>
                <a:cxn ang="0">
                  <a:pos x="162" y="3"/>
                </a:cxn>
                <a:cxn ang="0">
                  <a:pos x="144" y="6"/>
                </a:cxn>
                <a:cxn ang="0">
                  <a:pos x="124" y="12"/>
                </a:cxn>
                <a:cxn ang="0">
                  <a:pos x="105" y="19"/>
                </a:cxn>
                <a:cxn ang="0">
                  <a:pos x="88" y="28"/>
                </a:cxn>
                <a:cxn ang="0">
                  <a:pos x="73" y="37"/>
                </a:cxn>
              </a:cxnLst>
              <a:rect l="0" t="0" r="r" b="b"/>
              <a:pathLst>
                <a:path w="198" h="240">
                  <a:moveTo>
                    <a:pt x="73" y="37"/>
                  </a:moveTo>
                  <a:lnTo>
                    <a:pt x="59" y="47"/>
                  </a:lnTo>
                  <a:lnTo>
                    <a:pt x="46" y="59"/>
                  </a:lnTo>
                  <a:lnTo>
                    <a:pt x="33" y="73"/>
                  </a:lnTo>
                  <a:lnTo>
                    <a:pt x="22" y="87"/>
                  </a:lnTo>
                  <a:lnTo>
                    <a:pt x="14" y="102"/>
                  </a:lnTo>
                  <a:lnTo>
                    <a:pt x="7" y="117"/>
                  </a:lnTo>
                  <a:lnTo>
                    <a:pt x="3" y="132"/>
                  </a:lnTo>
                  <a:lnTo>
                    <a:pt x="0" y="149"/>
                  </a:lnTo>
                  <a:lnTo>
                    <a:pt x="3" y="173"/>
                  </a:lnTo>
                  <a:lnTo>
                    <a:pt x="12" y="193"/>
                  </a:lnTo>
                  <a:lnTo>
                    <a:pt x="26" y="211"/>
                  </a:lnTo>
                  <a:lnTo>
                    <a:pt x="43" y="224"/>
                  </a:lnTo>
                  <a:lnTo>
                    <a:pt x="64" y="233"/>
                  </a:lnTo>
                  <a:lnTo>
                    <a:pt x="88" y="239"/>
                  </a:lnTo>
                  <a:lnTo>
                    <a:pt x="110" y="240"/>
                  </a:lnTo>
                  <a:lnTo>
                    <a:pt x="132" y="237"/>
                  </a:lnTo>
                  <a:lnTo>
                    <a:pt x="137" y="237"/>
                  </a:lnTo>
                  <a:lnTo>
                    <a:pt x="142" y="234"/>
                  </a:lnTo>
                  <a:lnTo>
                    <a:pt x="145" y="230"/>
                  </a:lnTo>
                  <a:lnTo>
                    <a:pt x="146" y="225"/>
                  </a:lnTo>
                  <a:lnTo>
                    <a:pt x="145" y="222"/>
                  </a:lnTo>
                  <a:lnTo>
                    <a:pt x="142" y="222"/>
                  </a:lnTo>
                  <a:lnTo>
                    <a:pt x="137" y="221"/>
                  </a:lnTo>
                  <a:lnTo>
                    <a:pt x="131" y="221"/>
                  </a:lnTo>
                  <a:lnTo>
                    <a:pt x="124" y="221"/>
                  </a:lnTo>
                  <a:lnTo>
                    <a:pt x="118" y="221"/>
                  </a:lnTo>
                  <a:lnTo>
                    <a:pt x="112" y="221"/>
                  </a:lnTo>
                  <a:lnTo>
                    <a:pt x="109" y="221"/>
                  </a:lnTo>
                  <a:lnTo>
                    <a:pt x="97" y="220"/>
                  </a:lnTo>
                  <a:lnTo>
                    <a:pt x="87" y="219"/>
                  </a:lnTo>
                  <a:lnTo>
                    <a:pt x="75" y="218"/>
                  </a:lnTo>
                  <a:lnTo>
                    <a:pt x="63" y="214"/>
                  </a:lnTo>
                  <a:lnTo>
                    <a:pt x="52" y="211"/>
                  </a:lnTo>
                  <a:lnTo>
                    <a:pt x="40" y="203"/>
                  </a:lnTo>
                  <a:lnTo>
                    <a:pt x="29" y="192"/>
                  </a:lnTo>
                  <a:lnTo>
                    <a:pt x="18" y="177"/>
                  </a:lnTo>
                  <a:lnTo>
                    <a:pt x="15" y="159"/>
                  </a:lnTo>
                  <a:lnTo>
                    <a:pt x="17" y="143"/>
                  </a:lnTo>
                  <a:lnTo>
                    <a:pt x="21" y="127"/>
                  </a:lnTo>
                  <a:lnTo>
                    <a:pt x="28" y="111"/>
                  </a:lnTo>
                  <a:lnTo>
                    <a:pt x="39" y="97"/>
                  </a:lnTo>
                  <a:lnTo>
                    <a:pt x="50" y="83"/>
                  </a:lnTo>
                  <a:lnTo>
                    <a:pt x="63" y="72"/>
                  </a:lnTo>
                  <a:lnTo>
                    <a:pt x="79" y="60"/>
                  </a:lnTo>
                  <a:lnTo>
                    <a:pt x="94" y="49"/>
                  </a:lnTo>
                  <a:lnTo>
                    <a:pt x="110" y="40"/>
                  </a:lnTo>
                  <a:lnTo>
                    <a:pt x="126" y="32"/>
                  </a:lnTo>
                  <a:lnTo>
                    <a:pt x="142" y="25"/>
                  </a:lnTo>
                  <a:lnTo>
                    <a:pt x="158" y="19"/>
                  </a:lnTo>
                  <a:lnTo>
                    <a:pt x="172" y="13"/>
                  </a:lnTo>
                  <a:lnTo>
                    <a:pt x="186" y="10"/>
                  </a:lnTo>
                  <a:lnTo>
                    <a:pt x="198" y="7"/>
                  </a:lnTo>
                  <a:lnTo>
                    <a:pt x="190" y="3"/>
                  </a:lnTo>
                  <a:lnTo>
                    <a:pt x="177" y="0"/>
                  </a:lnTo>
                  <a:lnTo>
                    <a:pt x="162" y="3"/>
                  </a:lnTo>
                  <a:lnTo>
                    <a:pt x="144" y="6"/>
                  </a:lnTo>
                  <a:lnTo>
                    <a:pt x="124" y="12"/>
                  </a:lnTo>
                  <a:lnTo>
                    <a:pt x="105" y="19"/>
                  </a:lnTo>
                  <a:lnTo>
                    <a:pt x="88" y="28"/>
                  </a:lnTo>
                  <a:lnTo>
                    <a:pt x="73" y="37"/>
                  </a:lnTo>
                  <a:close/>
                </a:path>
              </a:pathLst>
            </a:custGeom>
            <a:solidFill>
              <a:srgbClr val="000000"/>
            </a:solidFill>
            <a:ln w="9525">
              <a:noFill/>
              <a:round/>
              <a:headEnd/>
              <a:tailEnd/>
            </a:ln>
          </p:spPr>
          <p:txBody>
            <a:bodyPr/>
            <a:lstStyle/>
            <a:p>
              <a:endParaRPr lang="en-IN"/>
            </a:p>
          </p:txBody>
        </p:sp>
        <p:sp>
          <p:nvSpPr>
            <p:cNvPr id="1567855" name="Freeform 111"/>
            <p:cNvSpPr>
              <a:spLocks/>
            </p:cNvSpPr>
            <p:nvPr/>
          </p:nvSpPr>
          <p:spPr bwMode="auto">
            <a:xfrm>
              <a:off x="4115" y="3501"/>
              <a:ext cx="31" cy="46"/>
            </a:xfrm>
            <a:custGeom>
              <a:avLst/>
              <a:gdLst/>
              <a:ahLst/>
              <a:cxnLst>
                <a:cxn ang="0">
                  <a:pos x="108" y="62"/>
                </a:cxn>
                <a:cxn ang="0">
                  <a:pos x="111" y="82"/>
                </a:cxn>
                <a:cxn ang="0">
                  <a:pos x="109" y="98"/>
                </a:cxn>
                <a:cxn ang="0">
                  <a:pos x="101" y="112"/>
                </a:cxn>
                <a:cxn ang="0">
                  <a:pos x="89" y="125"/>
                </a:cxn>
                <a:cxn ang="0">
                  <a:pos x="75" y="137"/>
                </a:cxn>
                <a:cxn ang="0">
                  <a:pos x="60" y="147"/>
                </a:cxn>
                <a:cxn ang="0">
                  <a:pos x="43" y="159"/>
                </a:cxn>
                <a:cxn ang="0">
                  <a:pos x="29" y="170"/>
                </a:cxn>
                <a:cxn ang="0">
                  <a:pos x="27" y="173"/>
                </a:cxn>
                <a:cxn ang="0">
                  <a:pos x="26" y="175"/>
                </a:cxn>
                <a:cxn ang="0">
                  <a:pos x="26" y="179"/>
                </a:cxn>
                <a:cxn ang="0">
                  <a:pos x="28" y="182"/>
                </a:cxn>
                <a:cxn ang="0">
                  <a:pos x="31" y="185"/>
                </a:cxn>
                <a:cxn ang="0">
                  <a:pos x="34" y="186"/>
                </a:cxn>
                <a:cxn ang="0">
                  <a:pos x="38" y="186"/>
                </a:cxn>
                <a:cxn ang="0">
                  <a:pos x="41" y="185"/>
                </a:cxn>
                <a:cxn ang="0">
                  <a:pos x="59" y="174"/>
                </a:cxn>
                <a:cxn ang="0">
                  <a:pos x="76" y="163"/>
                </a:cxn>
                <a:cxn ang="0">
                  <a:pos x="93" y="150"/>
                </a:cxn>
                <a:cxn ang="0">
                  <a:pos x="108" y="134"/>
                </a:cxn>
                <a:cxn ang="0">
                  <a:pos x="118" y="118"/>
                </a:cxn>
                <a:cxn ang="0">
                  <a:pos x="125" y="99"/>
                </a:cxn>
                <a:cxn ang="0">
                  <a:pos x="128" y="79"/>
                </a:cxn>
                <a:cxn ang="0">
                  <a:pos x="123" y="58"/>
                </a:cxn>
                <a:cxn ang="0">
                  <a:pos x="112" y="42"/>
                </a:cxn>
                <a:cxn ang="0">
                  <a:pos x="98" y="28"/>
                </a:cxn>
                <a:cxn ang="0">
                  <a:pos x="80" y="16"/>
                </a:cxn>
                <a:cxn ang="0">
                  <a:pos x="61" y="8"/>
                </a:cxn>
                <a:cxn ang="0">
                  <a:pos x="41" y="2"/>
                </a:cxn>
                <a:cxn ang="0">
                  <a:pos x="24" y="0"/>
                </a:cxn>
                <a:cxn ang="0">
                  <a:pos x="10" y="1"/>
                </a:cxn>
                <a:cxn ang="0">
                  <a:pos x="0" y="6"/>
                </a:cxn>
                <a:cxn ang="0">
                  <a:pos x="17" y="10"/>
                </a:cxn>
                <a:cxn ang="0">
                  <a:pos x="33" y="14"/>
                </a:cxn>
                <a:cxn ang="0">
                  <a:pos x="48" y="17"/>
                </a:cxn>
                <a:cxn ang="0">
                  <a:pos x="63" y="22"/>
                </a:cxn>
                <a:cxn ang="0">
                  <a:pos x="77" y="28"/>
                </a:cxn>
                <a:cxn ang="0">
                  <a:pos x="90" y="36"/>
                </a:cxn>
                <a:cxn ang="0">
                  <a:pos x="101" y="47"/>
                </a:cxn>
                <a:cxn ang="0">
                  <a:pos x="108" y="62"/>
                </a:cxn>
              </a:cxnLst>
              <a:rect l="0" t="0" r="r" b="b"/>
              <a:pathLst>
                <a:path w="128" h="186">
                  <a:moveTo>
                    <a:pt x="108" y="62"/>
                  </a:moveTo>
                  <a:lnTo>
                    <a:pt x="111" y="82"/>
                  </a:lnTo>
                  <a:lnTo>
                    <a:pt x="109" y="98"/>
                  </a:lnTo>
                  <a:lnTo>
                    <a:pt x="101" y="112"/>
                  </a:lnTo>
                  <a:lnTo>
                    <a:pt x="89" y="125"/>
                  </a:lnTo>
                  <a:lnTo>
                    <a:pt x="75" y="137"/>
                  </a:lnTo>
                  <a:lnTo>
                    <a:pt x="60" y="147"/>
                  </a:lnTo>
                  <a:lnTo>
                    <a:pt x="43" y="159"/>
                  </a:lnTo>
                  <a:lnTo>
                    <a:pt x="29" y="170"/>
                  </a:lnTo>
                  <a:lnTo>
                    <a:pt x="27" y="173"/>
                  </a:lnTo>
                  <a:lnTo>
                    <a:pt x="26" y="175"/>
                  </a:lnTo>
                  <a:lnTo>
                    <a:pt x="26" y="179"/>
                  </a:lnTo>
                  <a:lnTo>
                    <a:pt x="28" y="182"/>
                  </a:lnTo>
                  <a:lnTo>
                    <a:pt x="31" y="185"/>
                  </a:lnTo>
                  <a:lnTo>
                    <a:pt x="34" y="186"/>
                  </a:lnTo>
                  <a:lnTo>
                    <a:pt x="38" y="186"/>
                  </a:lnTo>
                  <a:lnTo>
                    <a:pt x="41" y="185"/>
                  </a:lnTo>
                  <a:lnTo>
                    <a:pt x="59" y="174"/>
                  </a:lnTo>
                  <a:lnTo>
                    <a:pt x="76" y="163"/>
                  </a:lnTo>
                  <a:lnTo>
                    <a:pt x="93" y="150"/>
                  </a:lnTo>
                  <a:lnTo>
                    <a:pt x="108" y="134"/>
                  </a:lnTo>
                  <a:lnTo>
                    <a:pt x="118" y="118"/>
                  </a:lnTo>
                  <a:lnTo>
                    <a:pt x="125" y="99"/>
                  </a:lnTo>
                  <a:lnTo>
                    <a:pt x="128" y="79"/>
                  </a:lnTo>
                  <a:lnTo>
                    <a:pt x="123" y="58"/>
                  </a:lnTo>
                  <a:lnTo>
                    <a:pt x="112" y="42"/>
                  </a:lnTo>
                  <a:lnTo>
                    <a:pt x="98" y="28"/>
                  </a:lnTo>
                  <a:lnTo>
                    <a:pt x="80" y="16"/>
                  </a:lnTo>
                  <a:lnTo>
                    <a:pt x="61" y="8"/>
                  </a:lnTo>
                  <a:lnTo>
                    <a:pt x="41" y="2"/>
                  </a:lnTo>
                  <a:lnTo>
                    <a:pt x="24" y="0"/>
                  </a:lnTo>
                  <a:lnTo>
                    <a:pt x="10" y="1"/>
                  </a:lnTo>
                  <a:lnTo>
                    <a:pt x="0" y="6"/>
                  </a:lnTo>
                  <a:lnTo>
                    <a:pt x="17" y="10"/>
                  </a:lnTo>
                  <a:lnTo>
                    <a:pt x="33" y="14"/>
                  </a:lnTo>
                  <a:lnTo>
                    <a:pt x="48" y="17"/>
                  </a:lnTo>
                  <a:lnTo>
                    <a:pt x="63" y="22"/>
                  </a:lnTo>
                  <a:lnTo>
                    <a:pt x="77" y="28"/>
                  </a:lnTo>
                  <a:lnTo>
                    <a:pt x="90" y="36"/>
                  </a:lnTo>
                  <a:lnTo>
                    <a:pt x="101" y="47"/>
                  </a:lnTo>
                  <a:lnTo>
                    <a:pt x="108" y="62"/>
                  </a:lnTo>
                  <a:close/>
                </a:path>
              </a:pathLst>
            </a:custGeom>
            <a:solidFill>
              <a:srgbClr val="000000"/>
            </a:solidFill>
            <a:ln w="9525">
              <a:noFill/>
              <a:round/>
              <a:headEnd/>
              <a:tailEnd/>
            </a:ln>
          </p:spPr>
          <p:txBody>
            <a:bodyPr/>
            <a:lstStyle/>
            <a:p>
              <a:endParaRPr lang="en-IN"/>
            </a:p>
          </p:txBody>
        </p:sp>
        <p:sp>
          <p:nvSpPr>
            <p:cNvPr id="1567856" name="Freeform 112"/>
            <p:cNvSpPr>
              <a:spLocks/>
            </p:cNvSpPr>
            <p:nvPr/>
          </p:nvSpPr>
          <p:spPr bwMode="auto">
            <a:xfrm>
              <a:off x="3998" y="3490"/>
              <a:ext cx="81" cy="97"/>
            </a:xfrm>
            <a:custGeom>
              <a:avLst/>
              <a:gdLst/>
              <a:ahLst/>
              <a:cxnLst>
                <a:cxn ang="0">
                  <a:pos x="100" y="71"/>
                </a:cxn>
                <a:cxn ang="0">
                  <a:pos x="54" y="117"/>
                </a:cxn>
                <a:cxn ang="0">
                  <a:pos x="17" y="171"/>
                </a:cxn>
                <a:cxn ang="0">
                  <a:pos x="0" y="231"/>
                </a:cxn>
                <a:cxn ang="0">
                  <a:pos x="3" y="272"/>
                </a:cxn>
                <a:cxn ang="0">
                  <a:pos x="10" y="289"/>
                </a:cxn>
                <a:cxn ang="0">
                  <a:pos x="21" y="304"/>
                </a:cxn>
                <a:cxn ang="0">
                  <a:pos x="34" y="317"/>
                </a:cxn>
                <a:cxn ang="0">
                  <a:pos x="56" y="331"/>
                </a:cxn>
                <a:cxn ang="0">
                  <a:pos x="86" y="346"/>
                </a:cxn>
                <a:cxn ang="0">
                  <a:pos x="119" y="358"/>
                </a:cxn>
                <a:cxn ang="0">
                  <a:pos x="152" y="367"/>
                </a:cxn>
                <a:cxn ang="0">
                  <a:pos x="186" y="374"/>
                </a:cxn>
                <a:cxn ang="0">
                  <a:pos x="220" y="379"/>
                </a:cxn>
                <a:cxn ang="0">
                  <a:pos x="255" y="382"/>
                </a:cxn>
                <a:cxn ang="0">
                  <a:pos x="289" y="385"/>
                </a:cxn>
                <a:cxn ang="0">
                  <a:pos x="311" y="386"/>
                </a:cxn>
                <a:cxn ang="0">
                  <a:pos x="319" y="379"/>
                </a:cxn>
                <a:cxn ang="0">
                  <a:pos x="321" y="367"/>
                </a:cxn>
                <a:cxn ang="0">
                  <a:pos x="314" y="359"/>
                </a:cxn>
                <a:cxn ang="0">
                  <a:pos x="293" y="358"/>
                </a:cxn>
                <a:cxn ang="0">
                  <a:pos x="262" y="357"/>
                </a:cxn>
                <a:cxn ang="0">
                  <a:pos x="230" y="354"/>
                </a:cxn>
                <a:cxn ang="0">
                  <a:pos x="199" y="350"/>
                </a:cxn>
                <a:cxn ang="0">
                  <a:pos x="167" y="344"/>
                </a:cxn>
                <a:cxn ang="0">
                  <a:pos x="136" y="336"/>
                </a:cxn>
                <a:cxn ang="0">
                  <a:pos x="105" y="326"/>
                </a:cxn>
                <a:cxn ang="0">
                  <a:pos x="76" y="312"/>
                </a:cxn>
                <a:cxn ang="0">
                  <a:pos x="50" y="297"/>
                </a:cxn>
                <a:cxn ang="0">
                  <a:pos x="35" y="274"/>
                </a:cxn>
                <a:cxn ang="0">
                  <a:pos x="30" y="243"/>
                </a:cxn>
                <a:cxn ang="0">
                  <a:pos x="37" y="201"/>
                </a:cxn>
                <a:cxn ang="0">
                  <a:pos x="50" y="168"/>
                </a:cxn>
                <a:cxn ang="0">
                  <a:pos x="68" y="139"/>
                </a:cxn>
                <a:cxn ang="0">
                  <a:pos x="89" y="113"/>
                </a:cxn>
                <a:cxn ang="0">
                  <a:pos x="113" y="90"/>
                </a:cxn>
                <a:cxn ang="0">
                  <a:pos x="144" y="65"/>
                </a:cxn>
                <a:cxn ang="0">
                  <a:pos x="180" y="42"/>
                </a:cxn>
                <a:cxn ang="0">
                  <a:pos x="219" y="22"/>
                </a:cxn>
                <a:cxn ang="0">
                  <a:pos x="252" y="7"/>
                </a:cxn>
                <a:cxn ang="0">
                  <a:pos x="254" y="0"/>
                </a:cxn>
                <a:cxn ang="0">
                  <a:pos x="220" y="6"/>
                </a:cxn>
                <a:cxn ang="0">
                  <a:pos x="180" y="20"/>
                </a:cxn>
                <a:cxn ang="0">
                  <a:pos x="141" y="40"/>
                </a:cxn>
              </a:cxnLst>
              <a:rect l="0" t="0" r="r" b="b"/>
              <a:pathLst>
                <a:path w="321" h="386">
                  <a:moveTo>
                    <a:pt x="125" y="51"/>
                  </a:moveTo>
                  <a:lnTo>
                    <a:pt x="100" y="71"/>
                  </a:lnTo>
                  <a:lnTo>
                    <a:pt x="76" y="93"/>
                  </a:lnTo>
                  <a:lnTo>
                    <a:pt x="54" y="117"/>
                  </a:lnTo>
                  <a:lnTo>
                    <a:pt x="34" y="143"/>
                  </a:lnTo>
                  <a:lnTo>
                    <a:pt x="17" y="171"/>
                  </a:lnTo>
                  <a:lnTo>
                    <a:pt x="6" y="200"/>
                  </a:lnTo>
                  <a:lnTo>
                    <a:pt x="0" y="231"/>
                  </a:lnTo>
                  <a:lnTo>
                    <a:pt x="1" y="264"/>
                  </a:lnTo>
                  <a:lnTo>
                    <a:pt x="3" y="272"/>
                  </a:lnTo>
                  <a:lnTo>
                    <a:pt x="7" y="282"/>
                  </a:lnTo>
                  <a:lnTo>
                    <a:pt x="10" y="289"/>
                  </a:lnTo>
                  <a:lnTo>
                    <a:pt x="15" y="297"/>
                  </a:lnTo>
                  <a:lnTo>
                    <a:pt x="21" y="304"/>
                  </a:lnTo>
                  <a:lnTo>
                    <a:pt x="27" y="311"/>
                  </a:lnTo>
                  <a:lnTo>
                    <a:pt x="34" y="317"/>
                  </a:lnTo>
                  <a:lnTo>
                    <a:pt x="41" y="321"/>
                  </a:lnTo>
                  <a:lnTo>
                    <a:pt x="56" y="331"/>
                  </a:lnTo>
                  <a:lnTo>
                    <a:pt x="71" y="339"/>
                  </a:lnTo>
                  <a:lnTo>
                    <a:pt x="86" y="346"/>
                  </a:lnTo>
                  <a:lnTo>
                    <a:pt x="103" y="352"/>
                  </a:lnTo>
                  <a:lnTo>
                    <a:pt x="119" y="358"/>
                  </a:lnTo>
                  <a:lnTo>
                    <a:pt x="136" y="362"/>
                  </a:lnTo>
                  <a:lnTo>
                    <a:pt x="152" y="367"/>
                  </a:lnTo>
                  <a:lnTo>
                    <a:pt x="168" y="371"/>
                  </a:lnTo>
                  <a:lnTo>
                    <a:pt x="186" y="374"/>
                  </a:lnTo>
                  <a:lnTo>
                    <a:pt x="203" y="376"/>
                  </a:lnTo>
                  <a:lnTo>
                    <a:pt x="220" y="379"/>
                  </a:lnTo>
                  <a:lnTo>
                    <a:pt x="237" y="381"/>
                  </a:lnTo>
                  <a:lnTo>
                    <a:pt x="255" y="382"/>
                  </a:lnTo>
                  <a:lnTo>
                    <a:pt x="272" y="383"/>
                  </a:lnTo>
                  <a:lnTo>
                    <a:pt x="289" y="385"/>
                  </a:lnTo>
                  <a:lnTo>
                    <a:pt x="306" y="386"/>
                  </a:lnTo>
                  <a:lnTo>
                    <a:pt x="311" y="386"/>
                  </a:lnTo>
                  <a:lnTo>
                    <a:pt x="316" y="382"/>
                  </a:lnTo>
                  <a:lnTo>
                    <a:pt x="319" y="379"/>
                  </a:lnTo>
                  <a:lnTo>
                    <a:pt x="321" y="373"/>
                  </a:lnTo>
                  <a:lnTo>
                    <a:pt x="321" y="367"/>
                  </a:lnTo>
                  <a:lnTo>
                    <a:pt x="319" y="362"/>
                  </a:lnTo>
                  <a:lnTo>
                    <a:pt x="314" y="359"/>
                  </a:lnTo>
                  <a:lnTo>
                    <a:pt x="310" y="358"/>
                  </a:lnTo>
                  <a:lnTo>
                    <a:pt x="293" y="358"/>
                  </a:lnTo>
                  <a:lnTo>
                    <a:pt x="278" y="358"/>
                  </a:lnTo>
                  <a:lnTo>
                    <a:pt x="262" y="357"/>
                  </a:lnTo>
                  <a:lnTo>
                    <a:pt x="247" y="355"/>
                  </a:lnTo>
                  <a:lnTo>
                    <a:pt x="230" y="354"/>
                  </a:lnTo>
                  <a:lnTo>
                    <a:pt x="214" y="352"/>
                  </a:lnTo>
                  <a:lnTo>
                    <a:pt x="199" y="350"/>
                  </a:lnTo>
                  <a:lnTo>
                    <a:pt x="182" y="347"/>
                  </a:lnTo>
                  <a:lnTo>
                    <a:pt x="167" y="344"/>
                  </a:lnTo>
                  <a:lnTo>
                    <a:pt x="151" y="340"/>
                  </a:lnTo>
                  <a:lnTo>
                    <a:pt x="136" y="336"/>
                  </a:lnTo>
                  <a:lnTo>
                    <a:pt x="120" y="331"/>
                  </a:lnTo>
                  <a:lnTo>
                    <a:pt x="105" y="326"/>
                  </a:lnTo>
                  <a:lnTo>
                    <a:pt x="91" y="319"/>
                  </a:lnTo>
                  <a:lnTo>
                    <a:pt x="76" y="312"/>
                  </a:lnTo>
                  <a:lnTo>
                    <a:pt x="62" y="305"/>
                  </a:lnTo>
                  <a:lnTo>
                    <a:pt x="50" y="297"/>
                  </a:lnTo>
                  <a:lnTo>
                    <a:pt x="41" y="285"/>
                  </a:lnTo>
                  <a:lnTo>
                    <a:pt x="35" y="274"/>
                  </a:lnTo>
                  <a:lnTo>
                    <a:pt x="30" y="259"/>
                  </a:lnTo>
                  <a:lnTo>
                    <a:pt x="30" y="243"/>
                  </a:lnTo>
                  <a:lnTo>
                    <a:pt x="33" y="222"/>
                  </a:lnTo>
                  <a:lnTo>
                    <a:pt x="37" y="201"/>
                  </a:lnTo>
                  <a:lnTo>
                    <a:pt x="42" y="186"/>
                  </a:lnTo>
                  <a:lnTo>
                    <a:pt x="50" y="168"/>
                  </a:lnTo>
                  <a:lnTo>
                    <a:pt x="60" y="153"/>
                  </a:lnTo>
                  <a:lnTo>
                    <a:pt x="68" y="139"/>
                  </a:lnTo>
                  <a:lnTo>
                    <a:pt x="78" y="126"/>
                  </a:lnTo>
                  <a:lnTo>
                    <a:pt x="89" y="113"/>
                  </a:lnTo>
                  <a:lnTo>
                    <a:pt x="100" y="102"/>
                  </a:lnTo>
                  <a:lnTo>
                    <a:pt x="113" y="90"/>
                  </a:lnTo>
                  <a:lnTo>
                    <a:pt x="129" y="77"/>
                  </a:lnTo>
                  <a:lnTo>
                    <a:pt x="144" y="65"/>
                  </a:lnTo>
                  <a:lnTo>
                    <a:pt x="161" y="54"/>
                  </a:lnTo>
                  <a:lnTo>
                    <a:pt x="180" y="42"/>
                  </a:lnTo>
                  <a:lnTo>
                    <a:pt x="200" y="31"/>
                  </a:lnTo>
                  <a:lnTo>
                    <a:pt x="219" y="22"/>
                  </a:lnTo>
                  <a:lnTo>
                    <a:pt x="236" y="14"/>
                  </a:lnTo>
                  <a:lnTo>
                    <a:pt x="252" y="7"/>
                  </a:lnTo>
                  <a:lnTo>
                    <a:pt x="266" y="1"/>
                  </a:lnTo>
                  <a:lnTo>
                    <a:pt x="254" y="0"/>
                  </a:lnTo>
                  <a:lnTo>
                    <a:pt x="237" y="1"/>
                  </a:lnTo>
                  <a:lnTo>
                    <a:pt x="220" y="6"/>
                  </a:lnTo>
                  <a:lnTo>
                    <a:pt x="200" y="12"/>
                  </a:lnTo>
                  <a:lnTo>
                    <a:pt x="180" y="20"/>
                  </a:lnTo>
                  <a:lnTo>
                    <a:pt x="160" y="29"/>
                  </a:lnTo>
                  <a:lnTo>
                    <a:pt x="141" y="40"/>
                  </a:lnTo>
                  <a:lnTo>
                    <a:pt x="125" y="51"/>
                  </a:lnTo>
                  <a:close/>
                </a:path>
              </a:pathLst>
            </a:custGeom>
            <a:solidFill>
              <a:srgbClr val="000000"/>
            </a:solidFill>
            <a:ln w="9525">
              <a:noFill/>
              <a:round/>
              <a:headEnd/>
              <a:tailEnd/>
            </a:ln>
          </p:spPr>
          <p:txBody>
            <a:bodyPr/>
            <a:lstStyle/>
            <a:p>
              <a:endParaRPr lang="en-IN"/>
            </a:p>
          </p:txBody>
        </p:sp>
        <p:sp>
          <p:nvSpPr>
            <p:cNvPr id="1567857" name="Freeform 113"/>
            <p:cNvSpPr>
              <a:spLocks/>
            </p:cNvSpPr>
            <p:nvPr/>
          </p:nvSpPr>
          <p:spPr bwMode="auto">
            <a:xfrm>
              <a:off x="4112" y="3487"/>
              <a:ext cx="70" cy="64"/>
            </a:xfrm>
            <a:custGeom>
              <a:avLst/>
              <a:gdLst/>
              <a:ahLst/>
              <a:cxnLst>
                <a:cxn ang="0">
                  <a:pos x="233" y="79"/>
                </a:cxn>
                <a:cxn ang="0">
                  <a:pos x="246" y="94"/>
                </a:cxn>
                <a:cxn ang="0">
                  <a:pos x="253" y="110"/>
                </a:cxn>
                <a:cxn ang="0">
                  <a:pos x="258" y="127"/>
                </a:cxn>
                <a:cxn ang="0">
                  <a:pos x="258" y="146"/>
                </a:cxn>
                <a:cxn ang="0">
                  <a:pos x="256" y="161"/>
                </a:cxn>
                <a:cxn ang="0">
                  <a:pos x="251" y="174"/>
                </a:cxn>
                <a:cxn ang="0">
                  <a:pos x="243" y="187"/>
                </a:cxn>
                <a:cxn ang="0">
                  <a:pos x="235" y="198"/>
                </a:cxn>
                <a:cxn ang="0">
                  <a:pos x="224" y="209"/>
                </a:cxn>
                <a:cxn ang="0">
                  <a:pos x="213" y="219"/>
                </a:cxn>
                <a:cxn ang="0">
                  <a:pos x="203" y="229"/>
                </a:cxn>
                <a:cxn ang="0">
                  <a:pos x="192" y="240"/>
                </a:cxn>
                <a:cxn ang="0">
                  <a:pos x="190" y="243"/>
                </a:cxn>
                <a:cxn ang="0">
                  <a:pos x="189" y="247"/>
                </a:cxn>
                <a:cxn ang="0">
                  <a:pos x="190" y="250"/>
                </a:cxn>
                <a:cxn ang="0">
                  <a:pos x="192" y="254"/>
                </a:cxn>
                <a:cxn ang="0">
                  <a:pos x="196" y="256"/>
                </a:cxn>
                <a:cxn ang="0">
                  <a:pos x="199" y="257"/>
                </a:cxn>
                <a:cxn ang="0">
                  <a:pos x="204" y="256"/>
                </a:cxn>
                <a:cxn ang="0">
                  <a:pos x="208" y="254"/>
                </a:cxn>
                <a:cxn ang="0">
                  <a:pos x="231" y="239"/>
                </a:cxn>
                <a:cxn ang="0">
                  <a:pos x="250" y="219"/>
                </a:cxn>
                <a:cxn ang="0">
                  <a:pos x="266" y="195"/>
                </a:cxn>
                <a:cxn ang="0">
                  <a:pos x="277" y="171"/>
                </a:cxn>
                <a:cxn ang="0">
                  <a:pos x="280" y="144"/>
                </a:cxn>
                <a:cxn ang="0">
                  <a:pos x="278" y="118"/>
                </a:cxn>
                <a:cxn ang="0">
                  <a:pos x="268" y="94"/>
                </a:cxn>
                <a:cxn ang="0">
                  <a:pos x="250" y="71"/>
                </a:cxn>
                <a:cxn ang="0">
                  <a:pos x="236" y="60"/>
                </a:cxn>
                <a:cxn ang="0">
                  <a:pos x="219" y="49"/>
                </a:cxn>
                <a:cxn ang="0">
                  <a:pos x="201" y="40"/>
                </a:cxn>
                <a:cxn ang="0">
                  <a:pos x="182" y="32"/>
                </a:cxn>
                <a:cxn ang="0">
                  <a:pos x="162" y="25"/>
                </a:cxn>
                <a:cxn ang="0">
                  <a:pos x="141" y="19"/>
                </a:cxn>
                <a:cxn ang="0">
                  <a:pos x="121" y="13"/>
                </a:cxn>
                <a:cxn ang="0">
                  <a:pos x="100" y="8"/>
                </a:cxn>
                <a:cxn ang="0">
                  <a:pos x="81" y="5"/>
                </a:cxn>
                <a:cxn ang="0">
                  <a:pos x="63" y="2"/>
                </a:cxn>
                <a:cxn ang="0">
                  <a:pos x="46" y="0"/>
                </a:cxn>
                <a:cxn ang="0">
                  <a:pos x="31" y="0"/>
                </a:cxn>
                <a:cxn ang="0">
                  <a:pos x="18" y="0"/>
                </a:cxn>
                <a:cxn ang="0">
                  <a:pos x="9" y="1"/>
                </a:cxn>
                <a:cxn ang="0">
                  <a:pos x="3" y="3"/>
                </a:cxn>
                <a:cxn ang="0">
                  <a:pos x="0" y="6"/>
                </a:cxn>
                <a:cxn ang="0">
                  <a:pos x="11" y="8"/>
                </a:cxn>
                <a:cxn ang="0">
                  <a:pos x="24" y="9"/>
                </a:cxn>
                <a:cxn ang="0">
                  <a:pos x="37" y="12"/>
                </a:cxn>
                <a:cxn ang="0">
                  <a:pos x="51" y="14"/>
                </a:cxn>
                <a:cxn ang="0">
                  <a:pos x="66" y="16"/>
                </a:cxn>
                <a:cxn ang="0">
                  <a:pos x="81" y="19"/>
                </a:cxn>
                <a:cxn ang="0">
                  <a:pos x="97" y="22"/>
                </a:cxn>
                <a:cxn ang="0">
                  <a:pos x="113" y="26"/>
                </a:cxn>
                <a:cxn ang="0">
                  <a:pos x="128" y="30"/>
                </a:cxn>
                <a:cxn ang="0">
                  <a:pos x="145" y="35"/>
                </a:cxn>
                <a:cxn ang="0">
                  <a:pos x="161" y="41"/>
                </a:cxn>
                <a:cxn ang="0">
                  <a:pos x="176" y="47"/>
                </a:cxn>
                <a:cxn ang="0">
                  <a:pos x="191" y="54"/>
                </a:cxn>
                <a:cxn ang="0">
                  <a:pos x="206" y="61"/>
                </a:cxn>
                <a:cxn ang="0">
                  <a:pos x="221" y="70"/>
                </a:cxn>
                <a:cxn ang="0">
                  <a:pos x="233" y="79"/>
                </a:cxn>
              </a:cxnLst>
              <a:rect l="0" t="0" r="r" b="b"/>
              <a:pathLst>
                <a:path w="280" h="257">
                  <a:moveTo>
                    <a:pt x="233" y="79"/>
                  </a:moveTo>
                  <a:lnTo>
                    <a:pt x="246" y="94"/>
                  </a:lnTo>
                  <a:lnTo>
                    <a:pt x="253" y="110"/>
                  </a:lnTo>
                  <a:lnTo>
                    <a:pt x="258" y="127"/>
                  </a:lnTo>
                  <a:lnTo>
                    <a:pt x="258" y="146"/>
                  </a:lnTo>
                  <a:lnTo>
                    <a:pt x="256" y="161"/>
                  </a:lnTo>
                  <a:lnTo>
                    <a:pt x="251" y="174"/>
                  </a:lnTo>
                  <a:lnTo>
                    <a:pt x="243" y="187"/>
                  </a:lnTo>
                  <a:lnTo>
                    <a:pt x="235" y="198"/>
                  </a:lnTo>
                  <a:lnTo>
                    <a:pt x="224" y="209"/>
                  </a:lnTo>
                  <a:lnTo>
                    <a:pt x="213" y="219"/>
                  </a:lnTo>
                  <a:lnTo>
                    <a:pt x="203" y="229"/>
                  </a:lnTo>
                  <a:lnTo>
                    <a:pt x="192" y="240"/>
                  </a:lnTo>
                  <a:lnTo>
                    <a:pt x="190" y="243"/>
                  </a:lnTo>
                  <a:lnTo>
                    <a:pt x="189" y="247"/>
                  </a:lnTo>
                  <a:lnTo>
                    <a:pt x="190" y="250"/>
                  </a:lnTo>
                  <a:lnTo>
                    <a:pt x="192" y="254"/>
                  </a:lnTo>
                  <a:lnTo>
                    <a:pt x="196" y="256"/>
                  </a:lnTo>
                  <a:lnTo>
                    <a:pt x="199" y="257"/>
                  </a:lnTo>
                  <a:lnTo>
                    <a:pt x="204" y="256"/>
                  </a:lnTo>
                  <a:lnTo>
                    <a:pt x="208" y="254"/>
                  </a:lnTo>
                  <a:lnTo>
                    <a:pt x="231" y="239"/>
                  </a:lnTo>
                  <a:lnTo>
                    <a:pt x="250" y="219"/>
                  </a:lnTo>
                  <a:lnTo>
                    <a:pt x="266" y="195"/>
                  </a:lnTo>
                  <a:lnTo>
                    <a:pt x="277" y="171"/>
                  </a:lnTo>
                  <a:lnTo>
                    <a:pt x="280" y="144"/>
                  </a:lnTo>
                  <a:lnTo>
                    <a:pt x="278" y="118"/>
                  </a:lnTo>
                  <a:lnTo>
                    <a:pt x="268" y="94"/>
                  </a:lnTo>
                  <a:lnTo>
                    <a:pt x="250" y="71"/>
                  </a:lnTo>
                  <a:lnTo>
                    <a:pt x="236" y="60"/>
                  </a:lnTo>
                  <a:lnTo>
                    <a:pt x="219" y="49"/>
                  </a:lnTo>
                  <a:lnTo>
                    <a:pt x="201" y="40"/>
                  </a:lnTo>
                  <a:lnTo>
                    <a:pt x="182" y="32"/>
                  </a:lnTo>
                  <a:lnTo>
                    <a:pt x="162" y="25"/>
                  </a:lnTo>
                  <a:lnTo>
                    <a:pt x="141" y="19"/>
                  </a:lnTo>
                  <a:lnTo>
                    <a:pt x="121" y="13"/>
                  </a:lnTo>
                  <a:lnTo>
                    <a:pt x="100" y="8"/>
                  </a:lnTo>
                  <a:lnTo>
                    <a:pt x="81" y="5"/>
                  </a:lnTo>
                  <a:lnTo>
                    <a:pt x="63" y="2"/>
                  </a:lnTo>
                  <a:lnTo>
                    <a:pt x="46" y="0"/>
                  </a:lnTo>
                  <a:lnTo>
                    <a:pt x="31" y="0"/>
                  </a:lnTo>
                  <a:lnTo>
                    <a:pt x="18" y="0"/>
                  </a:lnTo>
                  <a:lnTo>
                    <a:pt x="9" y="1"/>
                  </a:lnTo>
                  <a:lnTo>
                    <a:pt x="3" y="3"/>
                  </a:lnTo>
                  <a:lnTo>
                    <a:pt x="0" y="6"/>
                  </a:lnTo>
                  <a:lnTo>
                    <a:pt x="11" y="8"/>
                  </a:lnTo>
                  <a:lnTo>
                    <a:pt x="24" y="9"/>
                  </a:lnTo>
                  <a:lnTo>
                    <a:pt x="37" y="12"/>
                  </a:lnTo>
                  <a:lnTo>
                    <a:pt x="51" y="14"/>
                  </a:lnTo>
                  <a:lnTo>
                    <a:pt x="66" y="16"/>
                  </a:lnTo>
                  <a:lnTo>
                    <a:pt x="81" y="19"/>
                  </a:lnTo>
                  <a:lnTo>
                    <a:pt x="97" y="22"/>
                  </a:lnTo>
                  <a:lnTo>
                    <a:pt x="113" y="26"/>
                  </a:lnTo>
                  <a:lnTo>
                    <a:pt x="128" y="30"/>
                  </a:lnTo>
                  <a:lnTo>
                    <a:pt x="145" y="35"/>
                  </a:lnTo>
                  <a:lnTo>
                    <a:pt x="161" y="41"/>
                  </a:lnTo>
                  <a:lnTo>
                    <a:pt x="176" y="47"/>
                  </a:lnTo>
                  <a:lnTo>
                    <a:pt x="191" y="54"/>
                  </a:lnTo>
                  <a:lnTo>
                    <a:pt x="206" y="61"/>
                  </a:lnTo>
                  <a:lnTo>
                    <a:pt x="221" y="70"/>
                  </a:lnTo>
                  <a:lnTo>
                    <a:pt x="233" y="79"/>
                  </a:lnTo>
                  <a:close/>
                </a:path>
              </a:pathLst>
            </a:custGeom>
            <a:solidFill>
              <a:srgbClr val="000000"/>
            </a:solidFill>
            <a:ln w="9525">
              <a:noFill/>
              <a:round/>
              <a:headEnd/>
              <a:tailEnd/>
            </a:ln>
          </p:spPr>
          <p:txBody>
            <a:bodyPr/>
            <a:lstStyle/>
            <a:p>
              <a:endParaRPr lang="en-IN"/>
            </a:p>
          </p:txBody>
        </p:sp>
        <p:sp>
          <p:nvSpPr>
            <p:cNvPr id="1567858" name="Freeform 114"/>
            <p:cNvSpPr>
              <a:spLocks/>
            </p:cNvSpPr>
            <p:nvPr/>
          </p:nvSpPr>
          <p:spPr bwMode="auto">
            <a:xfrm>
              <a:off x="3970" y="3522"/>
              <a:ext cx="29" cy="60"/>
            </a:xfrm>
            <a:custGeom>
              <a:avLst/>
              <a:gdLst/>
              <a:ahLst/>
              <a:cxnLst>
                <a:cxn ang="0">
                  <a:pos x="0" y="131"/>
                </a:cxn>
                <a:cxn ang="0">
                  <a:pos x="0" y="151"/>
                </a:cxn>
                <a:cxn ang="0">
                  <a:pos x="5" y="170"/>
                </a:cxn>
                <a:cxn ang="0">
                  <a:pos x="13" y="187"/>
                </a:cxn>
                <a:cxn ang="0">
                  <a:pos x="24" y="202"/>
                </a:cxn>
                <a:cxn ang="0">
                  <a:pos x="38" y="215"/>
                </a:cxn>
                <a:cxn ang="0">
                  <a:pos x="55" y="227"/>
                </a:cxn>
                <a:cxn ang="0">
                  <a:pos x="74" y="235"/>
                </a:cxn>
                <a:cxn ang="0">
                  <a:pos x="92" y="240"/>
                </a:cxn>
                <a:cxn ang="0">
                  <a:pos x="98" y="241"/>
                </a:cxn>
                <a:cxn ang="0">
                  <a:pos x="104" y="239"/>
                </a:cxn>
                <a:cxn ang="0">
                  <a:pos x="109" y="235"/>
                </a:cxn>
                <a:cxn ang="0">
                  <a:pos x="111" y="231"/>
                </a:cxn>
                <a:cxn ang="0">
                  <a:pos x="111" y="225"/>
                </a:cxn>
                <a:cxn ang="0">
                  <a:pos x="110" y="219"/>
                </a:cxn>
                <a:cxn ang="0">
                  <a:pos x="106" y="214"/>
                </a:cxn>
                <a:cxn ang="0">
                  <a:pos x="100" y="212"/>
                </a:cxn>
                <a:cxn ang="0">
                  <a:pos x="82" y="205"/>
                </a:cxn>
                <a:cxn ang="0">
                  <a:pos x="64" y="195"/>
                </a:cxn>
                <a:cxn ang="0">
                  <a:pos x="50" y="183"/>
                </a:cxn>
                <a:cxn ang="0">
                  <a:pos x="40" y="169"/>
                </a:cxn>
                <a:cxn ang="0">
                  <a:pos x="33" y="151"/>
                </a:cxn>
                <a:cxn ang="0">
                  <a:pos x="29" y="132"/>
                </a:cxn>
                <a:cxn ang="0">
                  <a:pos x="29" y="112"/>
                </a:cxn>
                <a:cxn ang="0">
                  <a:pos x="35" y="91"/>
                </a:cxn>
                <a:cxn ang="0">
                  <a:pos x="43" y="76"/>
                </a:cxn>
                <a:cxn ang="0">
                  <a:pos x="56" y="61"/>
                </a:cxn>
                <a:cxn ang="0">
                  <a:pos x="70" y="47"/>
                </a:cxn>
                <a:cxn ang="0">
                  <a:pos x="85" y="34"/>
                </a:cxn>
                <a:cxn ang="0">
                  <a:pos x="98" y="24"/>
                </a:cxn>
                <a:cxn ang="0">
                  <a:pos x="109" y="13"/>
                </a:cxn>
                <a:cxn ang="0">
                  <a:pos x="114" y="6"/>
                </a:cxn>
                <a:cxn ang="0">
                  <a:pos x="114" y="0"/>
                </a:cxn>
                <a:cxn ang="0">
                  <a:pos x="102" y="5"/>
                </a:cxn>
                <a:cxn ang="0">
                  <a:pos x="85" y="13"/>
                </a:cxn>
                <a:cxn ang="0">
                  <a:pos x="68" y="27"/>
                </a:cxn>
                <a:cxn ang="0">
                  <a:pos x="49" y="43"/>
                </a:cxn>
                <a:cxn ang="0">
                  <a:pos x="31" y="62"/>
                </a:cxn>
                <a:cxn ang="0">
                  <a:pos x="17" y="84"/>
                </a:cxn>
                <a:cxn ang="0">
                  <a:pos x="6" y="108"/>
                </a:cxn>
                <a:cxn ang="0">
                  <a:pos x="0" y="131"/>
                </a:cxn>
              </a:cxnLst>
              <a:rect l="0" t="0" r="r" b="b"/>
              <a:pathLst>
                <a:path w="114" h="241">
                  <a:moveTo>
                    <a:pt x="0" y="131"/>
                  </a:moveTo>
                  <a:lnTo>
                    <a:pt x="0" y="151"/>
                  </a:lnTo>
                  <a:lnTo>
                    <a:pt x="5" y="170"/>
                  </a:lnTo>
                  <a:lnTo>
                    <a:pt x="13" y="187"/>
                  </a:lnTo>
                  <a:lnTo>
                    <a:pt x="24" y="202"/>
                  </a:lnTo>
                  <a:lnTo>
                    <a:pt x="38" y="215"/>
                  </a:lnTo>
                  <a:lnTo>
                    <a:pt x="55" y="227"/>
                  </a:lnTo>
                  <a:lnTo>
                    <a:pt x="74" y="235"/>
                  </a:lnTo>
                  <a:lnTo>
                    <a:pt x="92" y="240"/>
                  </a:lnTo>
                  <a:lnTo>
                    <a:pt x="98" y="241"/>
                  </a:lnTo>
                  <a:lnTo>
                    <a:pt x="104" y="239"/>
                  </a:lnTo>
                  <a:lnTo>
                    <a:pt x="109" y="235"/>
                  </a:lnTo>
                  <a:lnTo>
                    <a:pt x="111" y="231"/>
                  </a:lnTo>
                  <a:lnTo>
                    <a:pt x="111" y="225"/>
                  </a:lnTo>
                  <a:lnTo>
                    <a:pt x="110" y="219"/>
                  </a:lnTo>
                  <a:lnTo>
                    <a:pt x="106" y="214"/>
                  </a:lnTo>
                  <a:lnTo>
                    <a:pt x="100" y="212"/>
                  </a:lnTo>
                  <a:lnTo>
                    <a:pt x="82" y="205"/>
                  </a:lnTo>
                  <a:lnTo>
                    <a:pt x="64" y="195"/>
                  </a:lnTo>
                  <a:lnTo>
                    <a:pt x="50" y="183"/>
                  </a:lnTo>
                  <a:lnTo>
                    <a:pt x="40" y="169"/>
                  </a:lnTo>
                  <a:lnTo>
                    <a:pt x="33" y="151"/>
                  </a:lnTo>
                  <a:lnTo>
                    <a:pt x="29" y="132"/>
                  </a:lnTo>
                  <a:lnTo>
                    <a:pt x="29" y="112"/>
                  </a:lnTo>
                  <a:lnTo>
                    <a:pt x="35" y="91"/>
                  </a:lnTo>
                  <a:lnTo>
                    <a:pt x="43" y="76"/>
                  </a:lnTo>
                  <a:lnTo>
                    <a:pt x="56" y="61"/>
                  </a:lnTo>
                  <a:lnTo>
                    <a:pt x="70" y="47"/>
                  </a:lnTo>
                  <a:lnTo>
                    <a:pt x="85" y="34"/>
                  </a:lnTo>
                  <a:lnTo>
                    <a:pt x="98" y="24"/>
                  </a:lnTo>
                  <a:lnTo>
                    <a:pt x="109" y="13"/>
                  </a:lnTo>
                  <a:lnTo>
                    <a:pt x="114" y="6"/>
                  </a:lnTo>
                  <a:lnTo>
                    <a:pt x="114" y="0"/>
                  </a:lnTo>
                  <a:lnTo>
                    <a:pt x="102" y="5"/>
                  </a:lnTo>
                  <a:lnTo>
                    <a:pt x="85" y="13"/>
                  </a:lnTo>
                  <a:lnTo>
                    <a:pt x="68" y="27"/>
                  </a:lnTo>
                  <a:lnTo>
                    <a:pt x="49" y="43"/>
                  </a:lnTo>
                  <a:lnTo>
                    <a:pt x="31" y="62"/>
                  </a:lnTo>
                  <a:lnTo>
                    <a:pt x="17" y="84"/>
                  </a:lnTo>
                  <a:lnTo>
                    <a:pt x="6" y="108"/>
                  </a:lnTo>
                  <a:lnTo>
                    <a:pt x="0" y="131"/>
                  </a:lnTo>
                  <a:close/>
                </a:path>
              </a:pathLst>
            </a:custGeom>
            <a:solidFill>
              <a:srgbClr val="000000"/>
            </a:solidFill>
            <a:ln w="9525">
              <a:noFill/>
              <a:round/>
              <a:headEnd/>
              <a:tailEnd/>
            </a:ln>
          </p:spPr>
          <p:txBody>
            <a:bodyPr/>
            <a:lstStyle/>
            <a:p>
              <a:endParaRPr lang="en-IN"/>
            </a:p>
          </p:txBody>
        </p:sp>
        <p:sp>
          <p:nvSpPr>
            <p:cNvPr id="1567859" name="Freeform 115"/>
            <p:cNvSpPr>
              <a:spLocks/>
            </p:cNvSpPr>
            <p:nvPr/>
          </p:nvSpPr>
          <p:spPr bwMode="auto">
            <a:xfrm>
              <a:off x="4170" y="3483"/>
              <a:ext cx="61" cy="79"/>
            </a:xfrm>
            <a:custGeom>
              <a:avLst/>
              <a:gdLst/>
              <a:ahLst/>
              <a:cxnLst>
                <a:cxn ang="0">
                  <a:pos x="207" y="126"/>
                </a:cxn>
                <a:cxn ang="0">
                  <a:pos x="219" y="146"/>
                </a:cxn>
                <a:cxn ang="0">
                  <a:pos x="225" y="167"/>
                </a:cxn>
                <a:cxn ang="0">
                  <a:pos x="221" y="190"/>
                </a:cxn>
                <a:cxn ang="0">
                  <a:pos x="207" y="212"/>
                </a:cxn>
                <a:cxn ang="0">
                  <a:pos x="187" y="232"/>
                </a:cxn>
                <a:cxn ang="0">
                  <a:pos x="165" y="250"/>
                </a:cxn>
                <a:cxn ang="0">
                  <a:pos x="142" y="269"/>
                </a:cxn>
                <a:cxn ang="0">
                  <a:pos x="128" y="283"/>
                </a:cxn>
                <a:cxn ang="0">
                  <a:pos x="123" y="292"/>
                </a:cxn>
                <a:cxn ang="0">
                  <a:pos x="119" y="301"/>
                </a:cxn>
                <a:cxn ang="0">
                  <a:pos x="122" y="311"/>
                </a:cxn>
                <a:cxn ang="0">
                  <a:pos x="130" y="315"/>
                </a:cxn>
                <a:cxn ang="0">
                  <a:pos x="138" y="314"/>
                </a:cxn>
                <a:cxn ang="0">
                  <a:pos x="153" y="297"/>
                </a:cxn>
                <a:cxn ang="0">
                  <a:pos x="179" y="273"/>
                </a:cxn>
                <a:cxn ang="0">
                  <a:pos x="206" y="250"/>
                </a:cxn>
                <a:cxn ang="0">
                  <a:pos x="229" y="223"/>
                </a:cxn>
                <a:cxn ang="0">
                  <a:pos x="243" y="189"/>
                </a:cxn>
                <a:cxn ang="0">
                  <a:pos x="242" y="154"/>
                </a:cxn>
                <a:cxn ang="0">
                  <a:pos x="227" y="121"/>
                </a:cxn>
                <a:cxn ang="0">
                  <a:pos x="202" y="94"/>
                </a:cxn>
                <a:cxn ang="0">
                  <a:pos x="176" y="77"/>
                </a:cxn>
                <a:cxn ang="0">
                  <a:pos x="150" y="62"/>
                </a:cxn>
                <a:cxn ang="0">
                  <a:pos x="122" y="46"/>
                </a:cxn>
                <a:cxn ang="0">
                  <a:pos x="93" y="31"/>
                </a:cxn>
                <a:cxn ang="0">
                  <a:pos x="66" y="18"/>
                </a:cxn>
                <a:cxn ang="0">
                  <a:pos x="40" y="8"/>
                </a:cxn>
                <a:cxn ang="0">
                  <a:pos x="20" y="1"/>
                </a:cxn>
                <a:cxn ang="0">
                  <a:pos x="5" y="0"/>
                </a:cxn>
                <a:cxn ang="0">
                  <a:pos x="11" y="8"/>
                </a:cxn>
                <a:cxn ang="0">
                  <a:pos x="35" y="19"/>
                </a:cxn>
                <a:cxn ang="0">
                  <a:pos x="60" y="31"/>
                </a:cxn>
                <a:cxn ang="0">
                  <a:pos x="86" y="44"/>
                </a:cxn>
                <a:cxn ang="0">
                  <a:pos x="112" y="58"/>
                </a:cxn>
                <a:cxn ang="0">
                  <a:pos x="138" y="72"/>
                </a:cxn>
                <a:cxn ang="0">
                  <a:pos x="164" y="90"/>
                </a:cxn>
                <a:cxn ang="0">
                  <a:pos x="187" y="107"/>
                </a:cxn>
              </a:cxnLst>
              <a:rect l="0" t="0" r="r" b="b"/>
              <a:pathLst>
                <a:path w="245" h="315">
                  <a:moveTo>
                    <a:pt x="199" y="118"/>
                  </a:moveTo>
                  <a:lnTo>
                    <a:pt x="207" y="126"/>
                  </a:lnTo>
                  <a:lnTo>
                    <a:pt x="213" y="135"/>
                  </a:lnTo>
                  <a:lnTo>
                    <a:pt x="219" y="146"/>
                  </a:lnTo>
                  <a:lnTo>
                    <a:pt x="222" y="156"/>
                  </a:lnTo>
                  <a:lnTo>
                    <a:pt x="225" y="167"/>
                  </a:lnTo>
                  <a:lnTo>
                    <a:pt x="223" y="179"/>
                  </a:lnTo>
                  <a:lnTo>
                    <a:pt x="221" y="190"/>
                  </a:lnTo>
                  <a:lnTo>
                    <a:pt x="215" y="201"/>
                  </a:lnTo>
                  <a:lnTo>
                    <a:pt x="207" y="212"/>
                  </a:lnTo>
                  <a:lnTo>
                    <a:pt x="198" y="223"/>
                  </a:lnTo>
                  <a:lnTo>
                    <a:pt x="187" y="232"/>
                  </a:lnTo>
                  <a:lnTo>
                    <a:pt x="177" y="242"/>
                  </a:lnTo>
                  <a:lnTo>
                    <a:pt x="165" y="250"/>
                  </a:lnTo>
                  <a:lnTo>
                    <a:pt x="153" y="259"/>
                  </a:lnTo>
                  <a:lnTo>
                    <a:pt x="142" y="269"/>
                  </a:lnTo>
                  <a:lnTo>
                    <a:pt x="131" y="279"/>
                  </a:lnTo>
                  <a:lnTo>
                    <a:pt x="128" y="283"/>
                  </a:lnTo>
                  <a:lnTo>
                    <a:pt x="125" y="287"/>
                  </a:lnTo>
                  <a:lnTo>
                    <a:pt x="123" y="292"/>
                  </a:lnTo>
                  <a:lnTo>
                    <a:pt x="121" y="297"/>
                  </a:lnTo>
                  <a:lnTo>
                    <a:pt x="119" y="301"/>
                  </a:lnTo>
                  <a:lnTo>
                    <a:pt x="119" y="306"/>
                  </a:lnTo>
                  <a:lnTo>
                    <a:pt x="122" y="311"/>
                  </a:lnTo>
                  <a:lnTo>
                    <a:pt x="125" y="314"/>
                  </a:lnTo>
                  <a:lnTo>
                    <a:pt x="130" y="315"/>
                  </a:lnTo>
                  <a:lnTo>
                    <a:pt x="135" y="315"/>
                  </a:lnTo>
                  <a:lnTo>
                    <a:pt x="138" y="314"/>
                  </a:lnTo>
                  <a:lnTo>
                    <a:pt x="142" y="311"/>
                  </a:lnTo>
                  <a:lnTo>
                    <a:pt x="153" y="297"/>
                  </a:lnTo>
                  <a:lnTo>
                    <a:pt x="166" y="285"/>
                  </a:lnTo>
                  <a:lnTo>
                    <a:pt x="179" y="273"/>
                  </a:lnTo>
                  <a:lnTo>
                    <a:pt x="193" y="262"/>
                  </a:lnTo>
                  <a:lnTo>
                    <a:pt x="206" y="250"/>
                  </a:lnTo>
                  <a:lnTo>
                    <a:pt x="219" y="237"/>
                  </a:lnTo>
                  <a:lnTo>
                    <a:pt x="229" y="223"/>
                  </a:lnTo>
                  <a:lnTo>
                    <a:pt x="238" y="208"/>
                  </a:lnTo>
                  <a:lnTo>
                    <a:pt x="243" y="189"/>
                  </a:lnTo>
                  <a:lnTo>
                    <a:pt x="245" y="172"/>
                  </a:lnTo>
                  <a:lnTo>
                    <a:pt x="242" y="154"/>
                  </a:lnTo>
                  <a:lnTo>
                    <a:pt x="236" y="136"/>
                  </a:lnTo>
                  <a:lnTo>
                    <a:pt x="227" y="121"/>
                  </a:lnTo>
                  <a:lnTo>
                    <a:pt x="216" y="106"/>
                  </a:lnTo>
                  <a:lnTo>
                    <a:pt x="202" y="94"/>
                  </a:lnTo>
                  <a:lnTo>
                    <a:pt x="187" y="84"/>
                  </a:lnTo>
                  <a:lnTo>
                    <a:pt x="176" y="77"/>
                  </a:lnTo>
                  <a:lnTo>
                    <a:pt x="163" y="70"/>
                  </a:lnTo>
                  <a:lnTo>
                    <a:pt x="150" y="62"/>
                  </a:lnTo>
                  <a:lnTo>
                    <a:pt x="136" y="55"/>
                  </a:lnTo>
                  <a:lnTo>
                    <a:pt x="122" y="46"/>
                  </a:lnTo>
                  <a:lnTo>
                    <a:pt x="107" y="39"/>
                  </a:lnTo>
                  <a:lnTo>
                    <a:pt x="93" y="31"/>
                  </a:lnTo>
                  <a:lnTo>
                    <a:pt x="79" y="24"/>
                  </a:lnTo>
                  <a:lnTo>
                    <a:pt x="66" y="18"/>
                  </a:lnTo>
                  <a:lnTo>
                    <a:pt x="53" y="12"/>
                  </a:lnTo>
                  <a:lnTo>
                    <a:pt x="40" y="8"/>
                  </a:lnTo>
                  <a:lnTo>
                    <a:pt x="29" y="4"/>
                  </a:lnTo>
                  <a:lnTo>
                    <a:pt x="20" y="1"/>
                  </a:lnTo>
                  <a:lnTo>
                    <a:pt x="12" y="0"/>
                  </a:lnTo>
                  <a:lnTo>
                    <a:pt x="5" y="0"/>
                  </a:lnTo>
                  <a:lnTo>
                    <a:pt x="0" y="2"/>
                  </a:lnTo>
                  <a:lnTo>
                    <a:pt x="11" y="8"/>
                  </a:lnTo>
                  <a:lnTo>
                    <a:pt x="22" y="14"/>
                  </a:lnTo>
                  <a:lnTo>
                    <a:pt x="35" y="19"/>
                  </a:lnTo>
                  <a:lnTo>
                    <a:pt x="47" y="25"/>
                  </a:lnTo>
                  <a:lnTo>
                    <a:pt x="60" y="31"/>
                  </a:lnTo>
                  <a:lnTo>
                    <a:pt x="73" y="37"/>
                  </a:lnTo>
                  <a:lnTo>
                    <a:pt x="86" y="44"/>
                  </a:lnTo>
                  <a:lnTo>
                    <a:pt x="98" y="51"/>
                  </a:lnTo>
                  <a:lnTo>
                    <a:pt x="112" y="58"/>
                  </a:lnTo>
                  <a:lnTo>
                    <a:pt x="125" y="65"/>
                  </a:lnTo>
                  <a:lnTo>
                    <a:pt x="138" y="72"/>
                  </a:lnTo>
                  <a:lnTo>
                    <a:pt x="151" y="80"/>
                  </a:lnTo>
                  <a:lnTo>
                    <a:pt x="164" y="90"/>
                  </a:lnTo>
                  <a:lnTo>
                    <a:pt x="176" y="98"/>
                  </a:lnTo>
                  <a:lnTo>
                    <a:pt x="187" y="107"/>
                  </a:lnTo>
                  <a:lnTo>
                    <a:pt x="199" y="118"/>
                  </a:lnTo>
                  <a:close/>
                </a:path>
              </a:pathLst>
            </a:custGeom>
            <a:solidFill>
              <a:srgbClr val="000000"/>
            </a:solidFill>
            <a:ln w="9525">
              <a:noFill/>
              <a:round/>
              <a:headEnd/>
              <a:tailEnd/>
            </a:ln>
          </p:spPr>
          <p:txBody>
            <a:bodyPr/>
            <a:lstStyle/>
            <a:p>
              <a:endParaRPr lang="en-IN"/>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4"/>
          <p:cNvSpPr>
            <a:spLocks noGrp="1"/>
          </p:cNvSpPr>
          <p:nvPr>
            <p:ph type="sldNum" sz="quarter" idx="11"/>
          </p:nvPr>
        </p:nvSpPr>
        <p:spPr/>
        <p:txBody>
          <a:bodyPr/>
          <a:lstStyle/>
          <a:p>
            <a:fld id="{30E4D417-72C6-458D-8F04-26F6B78A7231}" type="slidenum">
              <a:rPr lang="en-US"/>
              <a:pPr/>
              <a:t>11</a:t>
            </a:fld>
            <a:endParaRPr lang="en-US"/>
          </a:p>
        </p:txBody>
      </p:sp>
      <p:sp>
        <p:nvSpPr>
          <p:cNvPr id="1569794" name="Rectangle 2"/>
          <p:cNvSpPr>
            <a:spLocks noGrp="1" noChangeArrowheads="1"/>
          </p:cNvSpPr>
          <p:nvPr>
            <p:ph type="title"/>
          </p:nvPr>
        </p:nvSpPr>
        <p:spPr/>
        <p:txBody>
          <a:bodyPr/>
          <a:lstStyle/>
          <a:p>
            <a:r>
              <a:rPr lang="de-DE"/>
              <a:t>Bluetooth</a:t>
            </a:r>
          </a:p>
        </p:txBody>
      </p:sp>
      <p:sp>
        <p:nvSpPr>
          <p:cNvPr id="1569795" name="Rectangle 3"/>
          <p:cNvSpPr>
            <a:spLocks noGrp="1" noChangeArrowheads="1"/>
          </p:cNvSpPr>
          <p:nvPr>
            <p:ph type="body" idx="1"/>
          </p:nvPr>
        </p:nvSpPr>
        <p:spPr>
          <a:xfrm>
            <a:off x="304800" y="838200"/>
            <a:ext cx="8534400" cy="5614988"/>
          </a:xfrm>
        </p:spPr>
        <p:txBody>
          <a:bodyPr/>
          <a:lstStyle/>
          <a:p>
            <a:pPr marL="228600" indent="-228600">
              <a:lnSpc>
                <a:spcPct val="90000"/>
              </a:lnSpc>
            </a:pPr>
            <a:r>
              <a:rPr lang="en-US"/>
              <a:t>History</a:t>
            </a:r>
          </a:p>
          <a:p>
            <a:pPr marL="571500" lvl="1" indent="-228600">
              <a:lnSpc>
                <a:spcPct val="90000"/>
              </a:lnSpc>
            </a:pPr>
            <a:r>
              <a:rPr lang="en-US"/>
              <a:t>1994: Ericsson (Mattison/Haartsen), “MC-link” project</a:t>
            </a:r>
          </a:p>
          <a:p>
            <a:pPr marL="571500" lvl="1" indent="-228600">
              <a:lnSpc>
                <a:spcPct val="90000"/>
              </a:lnSpc>
            </a:pPr>
            <a:r>
              <a:rPr lang="en-US"/>
              <a:t>Renaming of the project: Bluetooth according to Harald “Bl</a:t>
            </a:r>
            <a:r>
              <a:rPr lang="en-US">
                <a:cs typeface="Arial" charset="0"/>
              </a:rPr>
              <a:t>åtand” </a:t>
            </a:r>
            <a:r>
              <a:rPr lang="en-US"/>
              <a:t>Gormsen [son of Gorm], King of Denmark in the 10</a:t>
            </a:r>
            <a:r>
              <a:rPr lang="en-US" baseline="30000"/>
              <a:t>th</a:t>
            </a:r>
            <a:r>
              <a:rPr lang="en-US"/>
              <a:t> century</a:t>
            </a:r>
          </a:p>
          <a:p>
            <a:pPr marL="571500" lvl="1" indent="-228600">
              <a:lnSpc>
                <a:spcPct val="90000"/>
              </a:lnSpc>
            </a:pPr>
            <a:r>
              <a:rPr lang="en-US"/>
              <a:t>1998: foundation of Bluetooth SIG, </a:t>
            </a:r>
            <a:r>
              <a:rPr lang="en-US">
                <a:hlinkClick r:id="rId3"/>
              </a:rPr>
              <a:t>www.bluetooth.org</a:t>
            </a:r>
            <a:endParaRPr lang="en-US"/>
          </a:p>
          <a:p>
            <a:pPr marL="571500" lvl="1" indent="-228600">
              <a:lnSpc>
                <a:spcPct val="90000"/>
              </a:lnSpc>
            </a:pPr>
            <a:r>
              <a:rPr lang="en-US"/>
              <a:t>1999: erection of a rune stone at Ercisson/Lund ;-)</a:t>
            </a:r>
          </a:p>
          <a:p>
            <a:pPr marL="571500" lvl="1" indent="-228600">
              <a:lnSpc>
                <a:spcPct val="90000"/>
              </a:lnSpc>
            </a:pPr>
            <a:r>
              <a:rPr lang="en-US"/>
              <a:t>2001: first consumer products for mass market, spec. version 1.1 released</a:t>
            </a:r>
          </a:p>
          <a:p>
            <a:pPr marL="571500" lvl="1" indent="-228600">
              <a:lnSpc>
                <a:spcPct val="90000"/>
              </a:lnSpc>
            </a:pPr>
            <a:r>
              <a:rPr lang="en-US"/>
              <a:t>Nov. 8, 2004 (Overland Park, KS): Version 2.0 + EDR (Enhanced Data Rate) is announced. Up to 3 Mbps.</a:t>
            </a:r>
          </a:p>
          <a:p>
            <a:pPr marL="228600" indent="-228600">
              <a:lnSpc>
                <a:spcPct val="90000"/>
              </a:lnSpc>
            </a:pPr>
            <a:r>
              <a:rPr lang="en-US"/>
              <a:t>Bluetooth Special Interest Group (SIG)</a:t>
            </a:r>
          </a:p>
          <a:p>
            <a:pPr marL="571500" lvl="1" indent="-228600">
              <a:lnSpc>
                <a:spcPct val="90000"/>
              </a:lnSpc>
            </a:pPr>
            <a:r>
              <a:rPr lang="en-US"/>
              <a:t>Original founding members: Ericsson, Intel, IBM, Nokia, Toshiba</a:t>
            </a:r>
          </a:p>
          <a:p>
            <a:pPr marL="571500" lvl="1" indent="-228600">
              <a:lnSpc>
                <a:spcPct val="90000"/>
              </a:lnSpc>
            </a:pPr>
            <a:r>
              <a:rPr lang="en-US"/>
              <a:t>Added promoters: 3Com, Agere (was: Lucent), Microsoft, Motorola</a:t>
            </a:r>
          </a:p>
          <a:p>
            <a:pPr marL="571500" lvl="1" indent="-228600">
              <a:lnSpc>
                <a:spcPct val="90000"/>
              </a:lnSpc>
            </a:pPr>
            <a:r>
              <a:rPr lang="en-US"/>
              <a:t>&gt; 2500 members</a:t>
            </a:r>
          </a:p>
          <a:p>
            <a:pPr marL="571500" lvl="1" indent="-228600">
              <a:lnSpc>
                <a:spcPct val="90000"/>
              </a:lnSpc>
            </a:pPr>
            <a:r>
              <a:rPr lang="en-US"/>
              <a:t>Common specification and certification of products</a:t>
            </a:r>
          </a:p>
          <a:p>
            <a:pPr marL="228600" indent="-228600">
              <a:lnSpc>
                <a:spcPct val="90000"/>
              </a:lnSpc>
            </a:pPr>
            <a:r>
              <a:rPr lang="en-US"/>
              <a:t>IEEE founded IEEE 802.15 for Wireless Personal Area Networks (WPAN) and approved a Bluetooth-based standard. </a:t>
            </a:r>
          </a:p>
        </p:txBody>
      </p:sp>
      <p:pic>
        <p:nvPicPr>
          <p:cNvPr id="1569796" name="Picture 4" descr="Bluetooth_mit_text"/>
          <p:cNvPicPr>
            <a:picLocks noChangeAspect="1" noChangeArrowheads="1"/>
          </p:cNvPicPr>
          <p:nvPr/>
        </p:nvPicPr>
        <p:blipFill>
          <a:blip r:embed="rId4"/>
          <a:srcRect/>
          <a:stretch>
            <a:fillRect/>
          </a:stretch>
        </p:blipFill>
        <p:spPr bwMode="auto">
          <a:xfrm>
            <a:off x="6443663" y="4292600"/>
            <a:ext cx="2362200" cy="552450"/>
          </a:xfrm>
          <a:prstGeom prst="rect">
            <a:avLst/>
          </a:prstGeom>
          <a:noFill/>
        </p:spPr>
      </p:pic>
      <p:grpSp>
        <p:nvGrpSpPr>
          <p:cNvPr id="1569797" name="Group 5"/>
          <p:cNvGrpSpPr>
            <a:grpSpLocks/>
          </p:cNvGrpSpPr>
          <p:nvPr/>
        </p:nvGrpSpPr>
        <p:grpSpPr bwMode="auto">
          <a:xfrm>
            <a:off x="6911975" y="2133600"/>
            <a:ext cx="2052638" cy="336550"/>
            <a:chOff x="4377" y="1404"/>
            <a:chExt cx="1293" cy="212"/>
          </a:xfrm>
        </p:grpSpPr>
        <p:grpSp>
          <p:nvGrpSpPr>
            <p:cNvPr id="1569798" name="Group 6"/>
            <p:cNvGrpSpPr>
              <a:grpSpLocks/>
            </p:cNvGrpSpPr>
            <p:nvPr/>
          </p:nvGrpSpPr>
          <p:grpSpPr bwMode="auto">
            <a:xfrm>
              <a:off x="4785" y="1434"/>
              <a:ext cx="736" cy="164"/>
              <a:chOff x="2451" y="2784"/>
              <a:chExt cx="765" cy="164"/>
            </a:xfrm>
          </p:grpSpPr>
          <p:sp>
            <p:nvSpPr>
              <p:cNvPr id="1569799" name="Freeform 7"/>
              <p:cNvSpPr>
                <a:spLocks noEditPoints="1"/>
              </p:cNvSpPr>
              <p:nvPr/>
            </p:nvSpPr>
            <p:spPr bwMode="invGray">
              <a:xfrm>
                <a:off x="2451" y="2784"/>
                <a:ext cx="140" cy="164"/>
              </a:xfrm>
              <a:custGeom>
                <a:avLst/>
                <a:gdLst/>
                <a:ahLst/>
                <a:cxnLst>
                  <a:cxn ang="0">
                    <a:pos x="2353" y="618"/>
                  </a:cxn>
                  <a:cxn ang="0">
                    <a:pos x="2199" y="27"/>
                  </a:cxn>
                  <a:cxn ang="0">
                    <a:pos x="1571" y="4"/>
                  </a:cxn>
                  <a:cxn ang="0">
                    <a:pos x="865" y="105"/>
                  </a:cxn>
                  <a:cxn ang="0">
                    <a:pos x="333" y="322"/>
                  </a:cxn>
                  <a:cxn ang="0">
                    <a:pos x="49" y="622"/>
                  </a:cxn>
                  <a:cxn ang="0">
                    <a:pos x="0" y="963"/>
                  </a:cxn>
                  <a:cxn ang="0">
                    <a:pos x="54" y="1377"/>
                  </a:cxn>
                  <a:cxn ang="0">
                    <a:pos x="208" y="1848"/>
                  </a:cxn>
                  <a:cxn ang="0">
                    <a:pos x="464" y="2351"/>
                  </a:cxn>
                  <a:cxn ang="0">
                    <a:pos x="832" y="2858"/>
                  </a:cxn>
                  <a:cxn ang="0">
                    <a:pos x="1222" y="3224"/>
                  </a:cxn>
                  <a:cxn ang="0">
                    <a:pos x="1595" y="3420"/>
                  </a:cxn>
                  <a:cxn ang="0">
                    <a:pos x="1877" y="3420"/>
                  </a:cxn>
                  <a:cxn ang="0">
                    <a:pos x="2210" y="3262"/>
                  </a:cxn>
                  <a:cxn ang="0">
                    <a:pos x="2562" y="2962"/>
                  </a:cxn>
                  <a:cxn ang="0">
                    <a:pos x="2904" y="2541"/>
                  </a:cxn>
                  <a:cxn ang="0">
                    <a:pos x="2575" y="1454"/>
                  </a:cxn>
                  <a:cxn ang="0">
                    <a:pos x="745" y="2067"/>
                  </a:cxn>
                  <a:cxn ang="0">
                    <a:pos x="568" y="1653"/>
                  </a:cxn>
                  <a:cxn ang="0">
                    <a:pos x="408" y="1086"/>
                  </a:cxn>
                  <a:cxn ang="0">
                    <a:pos x="378" y="815"/>
                  </a:cxn>
                  <a:cxn ang="0">
                    <a:pos x="418" y="807"/>
                  </a:cxn>
                  <a:cxn ang="0">
                    <a:pos x="540" y="1035"/>
                  </a:cxn>
                  <a:cxn ang="0">
                    <a:pos x="727" y="1589"/>
                  </a:cxn>
                  <a:cxn ang="0">
                    <a:pos x="817" y="2038"/>
                  </a:cxn>
                  <a:cxn ang="0">
                    <a:pos x="797" y="2118"/>
                  </a:cxn>
                  <a:cxn ang="0">
                    <a:pos x="1212" y="2215"/>
                  </a:cxn>
                  <a:cxn ang="0">
                    <a:pos x="990" y="1699"/>
                  </a:cxn>
                  <a:cxn ang="0">
                    <a:pos x="790" y="990"/>
                  </a:cxn>
                  <a:cxn ang="0">
                    <a:pos x="750" y="675"/>
                  </a:cxn>
                  <a:cxn ang="0">
                    <a:pos x="788" y="629"/>
                  </a:cxn>
                  <a:cxn ang="0">
                    <a:pos x="906" y="814"/>
                  </a:cxn>
                  <a:cxn ang="0">
                    <a:pos x="1141" y="1453"/>
                  </a:cxn>
                  <a:cxn ang="0">
                    <a:pos x="1293" y="2092"/>
                  </a:cxn>
                  <a:cxn ang="0">
                    <a:pos x="1295" y="2264"/>
                  </a:cxn>
                  <a:cxn ang="0">
                    <a:pos x="1810" y="2467"/>
                  </a:cxn>
                  <a:cxn ang="0">
                    <a:pos x="1682" y="2252"/>
                  </a:cxn>
                  <a:cxn ang="0">
                    <a:pos x="1387" y="1454"/>
                  </a:cxn>
                  <a:cxn ang="0">
                    <a:pos x="1198" y="655"/>
                  </a:cxn>
                  <a:cxn ang="0">
                    <a:pos x="1195" y="440"/>
                  </a:cxn>
                  <a:cxn ang="0">
                    <a:pos x="1263" y="451"/>
                  </a:cxn>
                  <a:cxn ang="0">
                    <a:pos x="1411" y="721"/>
                  </a:cxn>
                  <a:cxn ang="0">
                    <a:pos x="1707" y="1559"/>
                  </a:cxn>
                  <a:cxn ang="0">
                    <a:pos x="1872" y="2312"/>
                  </a:cxn>
                  <a:cxn ang="0">
                    <a:pos x="1863" y="2477"/>
                  </a:cxn>
                  <a:cxn ang="0">
                    <a:pos x="2452" y="2707"/>
                  </a:cxn>
                  <a:cxn ang="0">
                    <a:pos x="2306" y="2451"/>
                  </a:cxn>
                  <a:cxn ang="0">
                    <a:pos x="1978" y="1585"/>
                  </a:cxn>
                  <a:cxn ang="0">
                    <a:pos x="1712" y="539"/>
                  </a:cxn>
                  <a:cxn ang="0">
                    <a:pos x="1687" y="238"/>
                  </a:cxn>
                  <a:cxn ang="0">
                    <a:pos x="1745" y="167"/>
                  </a:cxn>
                  <a:cxn ang="0">
                    <a:pos x="1874" y="347"/>
                  </a:cxn>
                  <a:cxn ang="0">
                    <a:pos x="2129" y="949"/>
                  </a:cxn>
                  <a:cxn ang="0">
                    <a:pos x="2462" y="2070"/>
                  </a:cxn>
                  <a:cxn ang="0">
                    <a:pos x="2548" y="2591"/>
                  </a:cxn>
                  <a:cxn ang="0">
                    <a:pos x="2518" y="2746"/>
                  </a:cxn>
                </a:cxnLst>
                <a:rect l="0" t="0" r="r" b="b"/>
                <a:pathLst>
                  <a:path w="2940" h="3444">
                    <a:moveTo>
                      <a:pt x="2575" y="1454"/>
                    </a:moveTo>
                    <a:lnTo>
                      <a:pt x="2541" y="1340"/>
                    </a:lnTo>
                    <a:lnTo>
                      <a:pt x="2508" y="1229"/>
                    </a:lnTo>
                    <a:lnTo>
                      <a:pt x="2478" y="1119"/>
                    </a:lnTo>
                    <a:lnTo>
                      <a:pt x="2449" y="1013"/>
                    </a:lnTo>
                    <a:lnTo>
                      <a:pt x="2422" y="909"/>
                    </a:lnTo>
                    <a:lnTo>
                      <a:pt x="2397" y="809"/>
                    </a:lnTo>
                    <a:lnTo>
                      <a:pt x="2374" y="711"/>
                    </a:lnTo>
                    <a:lnTo>
                      <a:pt x="2353" y="618"/>
                    </a:lnTo>
                    <a:lnTo>
                      <a:pt x="2334" y="528"/>
                    </a:lnTo>
                    <a:lnTo>
                      <a:pt x="2317" y="443"/>
                    </a:lnTo>
                    <a:lnTo>
                      <a:pt x="2303" y="363"/>
                    </a:lnTo>
                    <a:lnTo>
                      <a:pt x="2290" y="286"/>
                    </a:lnTo>
                    <a:lnTo>
                      <a:pt x="2279" y="215"/>
                    </a:lnTo>
                    <a:lnTo>
                      <a:pt x="2270" y="150"/>
                    </a:lnTo>
                    <a:lnTo>
                      <a:pt x="2264" y="89"/>
                    </a:lnTo>
                    <a:lnTo>
                      <a:pt x="2261" y="34"/>
                    </a:lnTo>
                    <a:lnTo>
                      <a:pt x="2199" y="27"/>
                    </a:lnTo>
                    <a:lnTo>
                      <a:pt x="2136" y="20"/>
                    </a:lnTo>
                    <a:lnTo>
                      <a:pt x="2073" y="14"/>
                    </a:lnTo>
                    <a:lnTo>
                      <a:pt x="2009" y="9"/>
                    </a:lnTo>
                    <a:lnTo>
                      <a:pt x="1944" y="5"/>
                    </a:lnTo>
                    <a:lnTo>
                      <a:pt x="1878" y="2"/>
                    </a:lnTo>
                    <a:lnTo>
                      <a:pt x="1812" y="1"/>
                    </a:lnTo>
                    <a:lnTo>
                      <a:pt x="1744" y="0"/>
                    </a:lnTo>
                    <a:lnTo>
                      <a:pt x="1658" y="1"/>
                    </a:lnTo>
                    <a:lnTo>
                      <a:pt x="1571" y="4"/>
                    </a:lnTo>
                    <a:lnTo>
                      <a:pt x="1486" y="8"/>
                    </a:lnTo>
                    <a:lnTo>
                      <a:pt x="1404" y="15"/>
                    </a:lnTo>
                    <a:lnTo>
                      <a:pt x="1321" y="23"/>
                    </a:lnTo>
                    <a:lnTo>
                      <a:pt x="1240" y="33"/>
                    </a:lnTo>
                    <a:lnTo>
                      <a:pt x="1162" y="44"/>
                    </a:lnTo>
                    <a:lnTo>
                      <a:pt x="1085" y="57"/>
                    </a:lnTo>
                    <a:lnTo>
                      <a:pt x="1009" y="72"/>
                    </a:lnTo>
                    <a:lnTo>
                      <a:pt x="936" y="88"/>
                    </a:lnTo>
                    <a:lnTo>
                      <a:pt x="865" y="105"/>
                    </a:lnTo>
                    <a:lnTo>
                      <a:pt x="796" y="125"/>
                    </a:lnTo>
                    <a:lnTo>
                      <a:pt x="729" y="146"/>
                    </a:lnTo>
                    <a:lnTo>
                      <a:pt x="665" y="167"/>
                    </a:lnTo>
                    <a:lnTo>
                      <a:pt x="602" y="190"/>
                    </a:lnTo>
                    <a:lnTo>
                      <a:pt x="543" y="214"/>
                    </a:lnTo>
                    <a:lnTo>
                      <a:pt x="486" y="240"/>
                    </a:lnTo>
                    <a:lnTo>
                      <a:pt x="432" y="266"/>
                    </a:lnTo>
                    <a:lnTo>
                      <a:pt x="381" y="294"/>
                    </a:lnTo>
                    <a:lnTo>
                      <a:pt x="333" y="322"/>
                    </a:lnTo>
                    <a:lnTo>
                      <a:pt x="288" y="353"/>
                    </a:lnTo>
                    <a:lnTo>
                      <a:pt x="245" y="384"/>
                    </a:lnTo>
                    <a:lnTo>
                      <a:pt x="207" y="415"/>
                    </a:lnTo>
                    <a:lnTo>
                      <a:pt x="172" y="448"/>
                    </a:lnTo>
                    <a:lnTo>
                      <a:pt x="140" y="481"/>
                    </a:lnTo>
                    <a:lnTo>
                      <a:pt x="111" y="515"/>
                    </a:lnTo>
                    <a:lnTo>
                      <a:pt x="87" y="551"/>
                    </a:lnTo>
                    <a:lnTo>
                      <a:pt x="66" y="586"/>
                    </a:lnTo>
                    <a:lnTo>
                      <a:pt x="49" y="622"/>
                    </a:lnTo>
                    <a:lnTo>
                      <a:pt x="36" y="659"/>
                    </a:lnTo>
                    <a:lnTo>
                      <a:pt x="28" y="696"/>
                    </a:lnTo>
                    <a:lnTo>
                      <a:pt x="23" y="734"/>
                    </a:lnTo>
                    <a:lnTo>
                      <a:pt x="16" y="770"/>
                    </a:lnTo>
                    <a:lnTo>
                      <a:pt x="11" y="806"/>
                    </a:lnTo>
                    <a:lnTo>
                      <a:pt x="6" y="844"/>
                    </a:lnTo>
                    <a:lnTo>
                      <a:pt x="2" y="882"/>
                    </a:lnTo>
                    <a:lnTo>
                      <a:pt x="1" y="922"/>
                    </a:lnTo>
                    <a:lnTo>
                      <a:pt x="0" y="963"/>
                    </a:lnTo>
                    <a:lnTo>
                      <a:pt x="1" y="1006"/>
                    </a:lnTo>
                    <a:lnTo>
                      <a:pt x="3" y="1049"/>
                    </a:lnTo>
                    <a:lnTo>
                      <a:pt x="8" y="1093"/>
                    </a:lnTo>
                    <a:lnTo>
                      <a:pt x="12" y="1138"/>
                    </a:lnTo>
                    <a:lnTo>
                      <a:pt x="18" y="1185"/>
                    </a:lnTo>
                    <a:lnTo>
                      <a:pt x="25" y="1232"/>
                    </a:lnTo>
                    <a:lnTo>
                      <a:pt x="34" y="1280"/>
                    </a:lnTo>
                    <a:lnTo>
                      <a:pt x="43" y="1328"/>
                    </a:lnTo>
                    <a:lnTo>
                      <a:pt x="54" y="1377"/>
                    </a:lnTo>
                    <a:lnTo>
                      <a:pt x="66" y="1428"/>
                    </a:lnTo>
                    <a:lnTo>
                      <a:pt x="79" y="1478"/>
                    </a:lnTo>
                    <a:lnTo>
                      <a:pt x="94" y="1529"/>
                    </a:lnTo>
                    <a:lnTo>
                      <a:pt x="110" y="1581"/>
                    </a:lnTo>
                    <a:lnTo>
                      <a:pt x="127" y="1634"/>
                    </a:lnTo>
                    <a:lnTo>
                      <a:pt x="146" y="1687"/>
                    </a:lnTo>
                    <a:lnTo>
                      <a:pt x="165" y="1740"/>
                    </a:lnTo>
                    <a:lnTo>
                      <a:pt x="186" y="1793"/>
                    </a:lnTo>
                    <a:lnTo>
                      <a:pt x="208" y="1848"/>
                    </a:lnTo>
                    <a:lnTo>
                      <a:pt x="231" y="1902"/>
                    </a:lnTo>
                    <a:lnTo>
                      <a:pt x="255" y="1957"/>
                    </a:lnTo>
                    <a:lnTo>
                      <a:pt x="281" y="2011"/>
                    </a:lnTo>
                    <a:lnTo>
                      <a:pt x="308" y="2067"/>
                    </a:lnTo>
                    <a:lnTo>
                      <a:pt x="335" y="2122"/>
                    </a:lnTo>
                    <a:lnTo>
                      <a:pt x="364" y="2177"/>
                    </a:lnTo>
                    <a:lnTo>
                      <a:pt x="395" y="2232"/>
                    </a:lnTo>
                    <a:lnTo>
                      <a:pt x="426" y="2288"/>
                    </a:lnTo>
                    <a:lnTo>
                      <a:pt x="464" y="2351"/>
                    </a:lnTo>
                    <a:lnTo>
                      <a:pt x="502" y="2413"/>
                    </a:lnTo>
                    <a:lnTo>
                      <a:pt x="542" y="2474"/>
                    </a:lnTo>
                    <a:lnTo>
                      <a:pt x="582" y="2534"/>
                    </a:lnTo>
                    <a:lnTo>
                      <a:pt x="622" y="2592"/>
                    </a:lnTo>
                    <a:lnTo>
                      <a:pt x="664" y="2648"/>
                    </a:lnTo>
                    <a:lnTo>
                      <a:pt x="705" y="2704"/>
                    </a:lnTo>
                    <a:lnTo>
                      <a:pt x="746" y="2757"/>
                    </a:lnTo>
                    <a:lnTo>
                      <a:pt x="790" y="2808"/>
                    </a:lnTo>
                    <a:lnTo>
                      <a:pt x="832" y="2858"/>
                    </a:lnTo>
                    <a:lnTo>
                      <a:pt x="875" y="2907"/>
                    </a:lnTo>
                    <a:lnTo>
                      <a:pt x="919" y="2953"/>
                    </a:lnTo>
                    <a:lnTo>
                      <a:pt x="962" y="2998"/>
                    </a:lnTo>
                    <a:lnTo>
                      <a:pt x="1005" y="3040"/>
                    </a:lnTo>
                    <a:lnTo>
                      <a:pt x="1049" y="3081"/>
                    </a:lnTo>
                    <a:lnTo>
                      <a:pt x="1092" y="3119"/>
                    </a:lnTo>
                    <a:lnTo>
                      <a:pt x="1135" y="3157"/>
                    </a:lnTo>
                    <a:lnTo>
                      <a:pt x="1180" y="3192"/>
                    </a:lnTo>
                    <a:lnTo>
                      <a:pt x="1222" y="3224"/>
                    </a:lnTo>
                    <a:lnTo>
                      <a:pt x="1266" y="3255"/>
                    </a:lnTo>
                    <a:lnTo>
                      <a:pt x="1309" y="3283"/>
                    </a:lnTo>
                    <a:lnTo>
                      <a:pt x="1351" y="3310"/>
                    </a:lnTo>
                    <a:lnTo>
                      <a:pt x="1393" y="3334"/>
                    </a:lnTo>
                    <a:lnTo>
                      <a:pt x="1435" y="3356"/>
                    </a:lnTo>
                    <a:lnTo>
                      <a:pt x="1475" y="3376"/>
                    </a:lnTo>
                    <a:lnTo>
                      <a:pt x="1515" y="3393"/>
                    </a:lnTo>
                    <a:lnTo>
                      <a:pt x="1556" y="3408"/>
                    </a:lnTo>
                    <a:lnTo>
                      <a:pt x="1595" y="3420"/>
                    </a:lnTo>
                    <a:lnTo>
                      <a:pt x="1633" y="3430"/>
                    </a:lnTo>
                    <a:lnTo>
                      <a:pt x="1672" y="3437"/>
                    </a:lnTo>
                    <a:lnTo>
                      <a:pt x="1708" y="3442"/>
                    </a:lnTo>
                    <a:lnTo>
                      <a:pt x="1744" y="3444"/>
                    </a:lnTo>
                    <a:lnTo>
                      <a:pt x="1744" y="3439"/>
                    </a:lnTo>
                    <a:lnTo>
                      <a:pt x="1777" y="3437"/>
                    </a:lnTo>
                    <a:lnTo>
                      <a:pt x="1810" y="3434"/>
                    </a:lnTo>
                    <a:lnTo>
                      <a:pt x="1843" y="3428"/>
                    </a:lnTo>
                    <a:lnTo>
                      <a:pt x="1877" y="3420"/>
                    </a:lnTo>
                    <a:lnTo>
                      <a:pt x="1913" y="3411"/>
                    </a:lnTo>
                    <a:lnTo>
                      <a:pt x="1948" y="3399"/>
                    </a:lnTo>
                    <a:lnTo>
                      <a:pt x="1984" y="3385"/>
                    </a:lnTo>
                    <a:lnTo>
                      <a:pt x="2020" y="3369"/>
                    </a:lnTo>
                    <a:lnTo>
                      <a:pt x="2058" y="3352"/>
                    </a:lnTo>
                    <a:lnTo>
                      <a:pt x="2095" y="3331"/>
                    </a:lnTo>
                    <a:lnTo>
                      <a:pt x="2133" y="3310"/>
                    </a:lnTo>
                    <a:lnTo>
                      <a:pt x="2172" y="3287"/>
                    </a:lnTo>
                    <a:lnTo>
                      <a:pt x="2210" y="3262"/>
                    </a:lnTo>
                    <a:lnTo>
                      <a:pt x="2248" y="3236"/>
                    </a:lnTo>
                    <a:lnTo>
                      <a:pt x="2288" y="3207"/>
                    </a:lnTo>
                    <a:lnTo>
                      <a:pt x="2326" y="3177"/>
                    </a:lnTo>
                    <a:lnTo>
                      <a:pt x="2365" y="3146"/>
                    </a:lnTo>
                    <a:lnTo>
                      <a:pt x="2405" y="3111"/>
                    </a:lnTo>
                    <a:lnTo>
                      <a:pt x="2444" y="3076"/>
                    </a:lnTo>
                    <a:lnTo>
                      <a:pt x="2483" y="3040"/>
                    </a:lnTo>
                    <a:lnTo>
                      <a:pt x="2522" y="3002"/>
                    </a:lnTo>
                    <a:lnTo>
                      <a:pt x="2562" y="2962"/>
                    </a:lnTo>
                    <a:lnTo>
                      <a:pt x="2601" y="2921"/>
                    </a:lnTo>
                    <a:lnTo>
                      <a:pt x="2639" y="2878"/>
                    </a:lnTo>
                    <a:lnTo>
                      <a:pt x="2679" y="2834"/>
                    </a:lnTo>
                    <a:lnTo>
                      <a:pt x="2717" y="2789"/>
                    </a:lnTo>
                    <a:lnTo>
                      <a:pt x="2754" y="2742"/>
                    </a:lnTo>
                    <a:lnTo>
                      <a:pt x="2793" y="2694"/>
                    </a:lnTo>
                    <a:lnTo>
                      <a:pt x="2830" y="2644"/>
                    </a:lnTo>
                    <a:lnTo>
                      <a:pt x="2867" y="2593"/>
                    </a:lnTo>
                    <a:lnTo>
                      <a:pt x="2904" y="2541"/>
                    </a:lnTo>
                    <a:lnTo>
                      <a:pt x="2940" y="2488"/>
                    </a:lnTo>
                    <a:lnTo>
                      <a:pt x="2895" y="2379"/>
                    </a:lnTo>
                    <a:lnTo>
                      <a:pt x="2850" y="2264"/>
                    </a:lnTo>
                    <a:lnTo>
                      <a:pt x="2804" y="2141"/>
                    </a:lnTo>
                    <a:lnTo>
                      <a:pt x="2757" y="2013"/>
                    </a:lnTo>
                    <a:lnTo>
                      <a:pt x="2711" y="1880"/>
                    </a:lnTo>
                    <a:lnTo>
                      <a:pt x="2666" y="1742"/>
                    </a:lnTo>
                    <a:lnTo>
                      <a:pt x="2619" y="1599"/>
                    </a:lnTo>
                    <a:lnTo>
                      <a:pt x="2575" y="1454"/>
                    </a:lnTo>
                    <a:close/>
                    <a:moveTo>
                      <a:pt x="797" y="2118"/>
                    </a:moveTo>
                    <a:lnTo>
                      <a:pt x="792" y="2118"/>
                    </a:lnTo>
                    <a:lnTo>
                      <a:pt x="787" y="2115"/>
                    </a:lnTo>
                    <a:lnTo>
                      <a:pt x="781" y="2111"/>
                    </a:lnTo>
                    <a:lnTo>
                      <a:pt x="775" y="2105"/>
                    </a:lnTo>
                    <a:lnTo>
                      <a:pt x="768" y="2098"/>
                    </a:lnTo>
                    <a:lnTo>
                      <a:pt x="760" y="2089"/>
                    </a:lnTo>
                    <a:lnTo>
                      <a:pt x="753" y="2078"/>
                    </a:lnTo>
                    <a:lnTo>
                      <a:pt x="745" y="2067"/>
                    </a:lnTo>
                    <a:lnTo>
                      <a:pt x="729" y="2038"/>
                    </a:lnTo>
                    <a:lnTo>
                      <a:pt x="711" y="2005"/>
                    </a:lnTo>
                    <a:lnTo>
                      <a:pt x="693" y="1967"/>
                    </a:lnTo>
                    <a:lnTo>
                      <a:pt x="674" y="1924"/>
                    </a:lnTo>
                    <a:lnTo>
                      <a:pt x="653" y="1877"/>
                    </a:lnTo>
                    <a:lnTo>
                      <a:pt x="632" y="1826"/>
                    </a:lnTo>
                    <a:lnTo>
                      <a:pt x="611" y="1771"/>
                    </a:lnTo>
                    <a:lnTo>
                      <a:pt x="590" y="1714"/>
                    </a:lnTo>
                    <a:lnTo>
                      <a:pt x="568" y="1653"/>
                    </a:lnTo>
                    <a:lnTo>
                      <a:pt x="547" y="1589"/>
                    </a:lnTo>
                    <a:lnTo>
                      <a:pt x="526" y="1524"/>
                    </a:lnTo>
                    <a:lnTo>
                      <a:pt x="504" y="1456"/>
                    </a:lnTo>
                    <a:lnTo>
                      <a:pt x="484" y="1388"/>
                    </a:lnTo>
                    <a:lnTo>
                      <a:pt x="466" y="1322"/>
                    </a:lnTo>
                    <a:lnTo>
                      <a:pt x="449" y="1259"/>
                    </a:lnTo>
                    <a:lnTo>
                      <a:pt x="433" y="1199"/>
                    </a:lnTo>
                    <a:lnTo>
                      <a:pt x="420" y="1140"/>
                    </a:lnTo>
                    <a:lnTo>
                      <a:pt x="408" y="1086"/>
                    </a:lnTo>
                    <a:lnTo>
                      <a:pt x="398" y="1035"/>
                    </a:lnTo>
                    <a:lnTo>
                      <a:pt x="390" y="988"/>
                    </a:lnTo>
                    <a:lnTo>
                      <a:pt x="382" y="944"/>
                    </a:lnTo>
                    <a:lnTo>
                      <a:pt x="378" y="906"/>
                    </a:lnTo>
                    <a:lnTo>
                      <a:pt x="375" y="873"/>
                    </a:lnTo>
                    <a:lnTo>
                      <a:pt x="375" y="846"/>
                    </a:lnTo>
                    <a:lnTo>
                      <a:pt x="376" y="834"/>
                    </a:lnTo>
                    <a:lnTo>
                      <a:pt x="377" y="823"/>
                    </a:lnTo>
                    <a:lnTo>
                      <a:pt x="378" y="815"/>
                    </a:lnTo>
                    <a:lnTo>
                      <a:pt x="381" y="807"/>
                    </a:lnTo>
                    <a:lnTo>
                      <a:pt x="384" y="801"/>
                    </a:lnTo>
                    <a:lnTo>
                      <a:pt x="388" y="797"/>
                    </a:lnTo>
                    <a:lnTo>
                      <a:pt x="391" y="795"/>
                    </a:lnTo>
                    <a:lnTo>
                      <a:pt x="396" y="794"/>
                    </a:lnTo>
                    <a:lnTo>
                      <a:pt x="401" y="795"/>
                    </a:lnTo>
                    <a:lnTo>
                      <a:pt x="406" y="797"/>
                    </a:lnTo>
                    <a:lnTo>
                      <a:pt x="412" y="801"/>
                    </a:lnTo>
                    <a:lnTo>
                      <a:pt x="418" y="807"/>
                    </a:lnTo>
                    <a:lnTo>
                      <a:pt x="425" y="815"/>
                    </a:lnTo>
                    <a:lnTo>
                      <a:pt x="432" y="823"/>
                    </a:lnTo>
                    <a:lnTo>
                      <a:pt x="439" y="834"/>
                    </a:lnTo>
                    <a:lnTo>
                      <a:pt x="447" y="846"/>
                    </a:lnTo>
                    <a:lnTo>
                      <a:pt x="463" y="873"/>
                    </a:lnTo>
                    <a:lnTo>
                      <a:pt x="481" y="906"/>
                    </a:lnTo>
                    <a:lnTo>
                      <a:pt x="499" y="944"/>
                    </a:lnTo>
                    <a:lnTo>
                      <a:pt x="520" y="988"/>
                    </a:lnTo>
                    <a:lnTo>
                      <a:pt x="540" y="1035"/>
                    </a:lnTo>
                    <a:lnTo>
                      <a:pt x="560" y="1086"/>
                    </a:lnTo>
                    <a:lnTo>
                      <a:pt x="581" y="1140"/>
                    </a:lnTo>
                    <a:lnTo>
                      <a:pt x="603" y="1199"/>
                    </a:lnTo>
                    <a:lnTo>
                      <a:pt x="624" y="1259"/>
                    </a:lnTo>
                    <a:lnTo>
                      <a:pt x="646" y="1322"/>
                    </a:lnTo>
                    <a:lnTo>
                      <a:pt x="668" y="1388"/>
                    </a:lnTo>
                    <a:lnTo>
                      <a:pt x="688" y="1456"/>
                    </a:lnTo>
                    <a:lnTo>
                      <a:pt x="708" y="1524"/>
                    </a:lnTo>
                    <a:lnTo>
                      <a:pt x="727" y="1589"/>
                    </a:lnTo>
                    <a:lnTo>
                      <a:pt x="744" y="1653"/>
                    </a:lnTo>
                    <a:lnTo>
                      <a:pt x="759" y="1714"/>
                    </a:lnTo>
                    <a:lnTo>
                      <a:pt x="773" y="1771"/>
                    </a:lnTo>
                    <a:lnTo>
                      <a:pt x="785" y="1826"/>
                    </a:lnTo>
                    <a:lnTo>
                      <a:pt x="795" y="1877"/>
                    </a:lnTo>
                    <a:lnTo>
                      <a:pt x="804" y="1924"/>
                    </a:lnTo>
                    <a:lnTo>
                      <a:pt x="810" y="1967"/>
                    </a:lnTo>
                    <a:lnTo>
                      <a:pt x="814" y="2005"/>
                    </a:lnTo>
                    <a:lnTo>
                      <a:pt x="817" y="2038"/>
                    </a:lnTo>
                    <a:lnTo>
                      <a:pt x="817" y="2067"/>
                    </a:lnTo>
                    <a:lnTo>
                      <a:pt x="817" y="2078"/>
                    </a:lnTo>
                    <a:lnTo>
                      <a:pt x="816" y="2089"/>
                    </a:lnTo>
                    <a:lnTo>
                      <a:pt x="814" y="2098"/>
                    </a:lnTo>
                    <a:lnTo>
                      <a:pt x="812" y="2105"/>
                    </a:lnTo>
                    <a:lnTo>
                      <a:pt x="809" y="2111"/>
                    </a:lnTo>
                    <a:lnTo>
                      <a:pt x="806" y="2115"/>
                    </a:lnTo>
                    <a:lnTo>
                      <a:pt x="802" y="2118"/>
                    </a:lnTo>
                    <a:lnTo>
                      <a:pt x="797" y="2118"/>
                    </a:lnTo>
                    <a:close/>
                    <a:moveTo>
                      <a:pt x="1277" y="2281"/>
                    </a:moveTo>
                    <a:lnTo>
                      <a:pt x="1271" y="2280"/>
                    </a:lnTo>
                    <a:lnTo>
                      <a:pt x="1263" y="2276"/>
                    </a:lnTo>
                    <a:lnTo>
                      <a:pt x="1256" y="2271"/>
                    </a:lnTo>
                    <a:lnTo>
                      <a:pt x="1248" y="2264"/>
                    </a:lnTo>
                    <a:lnTo>
                      <a:pt x="1240" y="2254"/>
                    </a:lnTo>
                    <a:lnTo>
                      <a:pt x="1231" y="2243"/>
                    </a:lnTo>
                    <a:lnTo>
                      <a:pt x="1222" y="2230"/>
                    </a:lnTo>
                    <a:lnTo>
                      <a:pt x="1212" y="2215"/>
                    </a:lnTo>
                    <a:lnTo>
                      <a:pt x="1192" y="2180"/>
                    </a:lnTo>
                    <a:lnTo>
                      <a:pt x="1170" y="2139"/>
                    </a:lnTo>
                    <a:lnTo>
                      <a:pt x="1147" y="2092"/>
                    </a:lnTo>
                    <a:lnTo>
                      <a:pt x="1122" y="2037"/>
                    </a:lnTo>
                    <a:lnTo>
                      <a:pt x="1097" y="1979"/>
                    </a:lnTo>
                    <a:lnTo>
                      <a:pt x="1071" y="1915"/>
                    </a:lnTo>
                    <a:lnTo>
                      <a:pt x="1045" y="1847"/>
                    </a:lnTo>
                    <a:lnTo>
                      <a:pt x="1018" y="1774"/>
                    </a:lnTo>
                    <a:lnTo>
                      <a:pt x="990" y="1699"/>
                    </a:lnTo>
                    <a:lnTo>
                      <a:pt x="964" y="1620"/>
                    </a:lnTo>
                    <a:lnTo>
                      <a:pt x="937" y="1537"/>
                    </a:lnTo>
                    <a:lnTo>
                      <a:pt x="911" y="1453"/>
                    </a:lnTo>
                    <a:lnTo>
                      <a:pt x="885" y="1367"/>
                    </a:lnTo>
                    <a:lnTo>
                      <a:pt x="862" y="1286"/>
                    </a:lnTo>
                    <a:lnTo>
                      <a:pt x="841" y="1207"/>
                    </a:lnTo>
                    <a:lnTo>
                      <a:pt x="822" y="1130"/>
                    </a:lnTo>
                    <a:lnTo>
                      <a:pt x="805" y="1058"/>
                    </a:lnTo>
                    <a:lnTo>
                      <a:pt x="790" y="990"/>
                    </a:lnTo>
                    <a:lnTo>
                      <a:pt x="778" y="925"/>
                    </a:lnTo>
                    <a:lnTo>
                      <a:pt x="767" y="867"/>
                    </a:lnTo>
                    <a:lnTo>
                      <a:pt x="758" y="814"/>
                    </a:lnTo>
                    <a:lnTo>
                      <a:pt x="753" y="766"/>
                    </a:lnTo>
                    <a:lnTo>
                      <a:pt x="751" y="744"/>
                    </a:lnTo>
                    <a:lnTo>
                      <a:pt x="750" y="724"/>
                    </a:lnTo>
                    <a:lnTo>
                      <a:pt x="749" y="706"/>
                    </a:lnTo>
                    <a:lnTo>
                      <a:pt x="749" y="689"/>
                    </a:lnTo>
                    <a:lnTo>
                      <a:pt x="750" y="675"/>
                    </a:lnTo>
                    <a:lnTo>
                      <a:pt x="751" y="662"/>
                    </a:lnTo>
                    <a:lnTo>
                      <a:pt x="753" y="650"/>
                    </a:lnTo>
                    <a:lnTo>
                      <a:pt x="756" y="641"/>
                    </a:lnTo>
                    <a:lnTo>
                      <a:pt x="760" y="634"/>
                    </a:lnTo>
                    <a:lnTo>
                      <a:pt x="765" y="629"/>
                    </a:lnTo>
                    <a:lnTo>
                      <a:pt x="770" y="626"/>
                    </a:lnTo>
                    <a:lnTo>
                      <a:pt x="775" y="625"/>
                    </a:lnTo>
                    <a:lnTo>
                      <a:pt x="781" y="626"/>
                    </a:lnTo>
                    <a:lnTo>
                      <a:pt x="788" y="629"/>
                    </a:lnTo>
                    <a:lnTo>
                      <a:pt x="795" y="634"/>
                    </a:lnTo>
                    <a:lnTo>
                      <a:pt x="803" y="641"/>
                    </a:lnTo>
                    <a:lnTo>
                      <a:pt x="812" y="650"/>
                    </a:lnTo>
                    <a:lnTo>
                      <a:pt x="820" y="662"/>
                    </a:lnTo>
                    <a:lnTo>
                      <a:pt x="830" y="675"/>
                    </a:lnTo>
                    <a:lnTo>
                      <a:pt x="839" y="689"/>
                    </a:lnTo>
                    <a:lnTo>
                      <a:pt x="860" y="724"/>
                    </a:lnTo>
                    <a:lnTo>
                      <a:pt x="882" y="766"/>
                    </a:lnTo>
                    <a:lnTo>
                      <a:pt x="906" y="814"/>
                    </a:lnTo>
                    <a:lnTo>
                      <a:pt x="930" y="867"/>
                    </a:lnTo>
                    <a:lnTo>
                      <a:pt x="955" y="925"/>
                    </a:lnTo>
                    <a:lnTo>
                      <a:pt x="981" y="990"/>
                    </a:lnTo>
                    <a:lnTo>
                      <a:pt x="1007" y="1058"/>
                    </a:lnTo>
                    <a:lnTo>
                      <a:pt x="1034" y="1130"/>
                    </a:lnTo>
                    <a:lnTo>
                      <a:pt x="1061" y="1207"/>
                    </a:lnTo>
                    <a:lnTo>
                      <a:pt x="1088" y="1286"/>
                    </a:lnTo>
                    <a:lnTo>
                      <a:pt x="1114" y="1367"/>
                    </a:lnTo>
                    <a:lnTo>
                      <a:pt x="1141" y="1453"/>
                    </a:lnTo>
                    <a:lnTo>
                      <a:pt x="1166" y="1537"/>
                    </a:lnTo>
                    <a:lnTo>
                      <a:pt x="1189" y="1620"/>
                    </a:lnTo>
                    <a:lnTo>
                      <a:pt x="1210" y="1699"/>
                    </a:lnTo>
                    <a:lnTo>
                      <a:pt x="1229" y="1774"/>
                    </a:lnTo>
                    <a:lnTo>
                      <a:pt x="1246" y="1847"/>
                    </a:lnTo>
                    <a:lnTo>
                      <a:pt x="1261" y="1915"/>
                    </a:lnTo>
                    <a:lnTo>
                      <a:pt x="1275" y="1979"/>
                    </a:lnTo>
                    <a:lnTo>
                      <a:pt x="1285" y="2037"/>
                    </a:lnTo>
                    <a:lnTo>
                      <a:pt x="1293" y="2092"/>
                    </a:lnTo>
                    <a:lnTo>
                      <a:pt x="1299" y="2139"/>
                    </a:lnTo>
                    <a:lnTo>
                      <a:pt x="1301" y="2160"/>
                    </a:lnTo>
                    <a:lnTo>
                      <a:pt x="1302" y="2180"/>
                    </a:lnTo>
                    <a:lnTo>
                      <a:pt x="1302" y="2198"/>
                    </a:lnTo>
                    <a:lnTo>
                      <a:pt x="1302" y="2215"/>
                    </a:lnTo>
                    <a:lnTo>
                      <a:pt x="1302" y="2230"/>
                    </a:lnTo>
                    <a:lnTo>
                      <a:pt x="1300" y="2243"/>
                    </a:lnTo>
                    <a:lnTo>
                      <a:pt x="1298" y="2254"/>
                    </a:lnTo>
                    <a:lnTo>
                      <a:pt x="1295" y="2264"/>
                    </a:lnTo>
                    <a:lnTo>
                      <a:pt x="1292" y="2271"/>
                    </a:lnTo>
                    <a:lnTo>
                      <a:pt x="1288" y="2276"/>
                    </a:lnTo>
                    <a:lnTo>
                      <a:pt x="1283" y="2280"/>
                    </a:lnTo>
                    <a:lnTo>
                      <a:pt x="1277" y="2281"/>
                    </a:lnTo>
                    <a:close/>
                    <a:moveTo>
                      <a:pt x="1845" y="2489"/>
                    </a:moveTo>
                    <a:lnTo>
                      <a:pt x="1837" y="2488"/>
                    </a:lnTo>
                    <a:lnTo>
                      <a:pt x="1829" y="2484"/>
                    </a:lnTo>
                    <a:lnTo>
                      <a:pt x="1820" y="2477"/>
                    </a:lnTo>
                    <a:lnTo>
                      <a:pt x="1810" y="2467"/>
                    </a:lnTo>
                    <a:lnTo>
                      <a:pt x="1800" y="2456"/>
                    </a:lnTo>
                    <a:lnTo>
                      <a:pt x="1789" y="2442"/>
                    </a:lnTo>
                    <a:lnTo>
                      <a:pt x="1777" y="2426"/>
                    </a:lnTo>
                    <a:lnTo>
                      <a:pt x="1764" y="2407"/>
                    </a:lnTo>
                    <a:lnTo>
                      <a:pt x="1752" y="2386"/>
                    </a:lnTo>
                    <a:lnTo>
                      <a:pt x="1739" y="2364"/>
                    </a:lnTo>
                    <a:lnTo>
                      <a:pt x="1725" y="2339"/>
                    </a:lnTo>
                    <a:lnTo>
                      <a:pt x="1711" y="2312"/>
                    </a:lnTo>
                    <a:lnTo>
                      <a:pt x="1682" y="2252"/>
                    </a:lnTo>
                    <a:lnTo>
                      <a:pt x="1652" y="2185"/>
                    </a:lnTo>
                    <a:lnTo>
                      <a:pt x="1620" y="2112"/>
                    </a:lnTo>
                    <a:lnTo>
                      <a:pt x="1588" y="2032"/>
                    </a:lnTo>
                    <a:lnTo>
                      <a:pt x="1555" y="1947"/>
                    </a:lnTo>
                    <a:lnTo>
                      <a:pt x="1522" y="1857"/>
                    </a:lnTo>
                    <a:lnTo>
                      <a:pt x="1487" y="1761"/>
                    </a:lnTo>
                    <a:lnTo>
                      <a:pt x="1454" y="1662"/>
                    </a:lnTo>
                    <a:lnTo>
                      <a:pt x="1421" y="1559"/>
                    </a:lnTo>
                    <a:lnTo>
                      <a:pt x="1387" y="1454"/>
                    </a:lnTo>
                    <a:lnTo>
                      <a:pt x="1356" y="1348"/>
                    </a:lnTo>
                    <a:lnTo>
                      <a:pt x="1327" y="1245"/>
                    </a:lnTo>
                    <a:lnTo>
                      <a:pt x="1301" y="1146"/>
                    </a:lnTo>
                    <a:lnTo>
                      <a:pt x="1277" y="1051"/>
                    </a:lnTo>
                    <a:lnTo>
                      <a:pt x="1255" y="960"/>
                    </a:lnTo>
                    <a:lnTo>
                      <a:pt x="1236" y="875"/>
                    </a:lnTo>
                    <a:lnTo>
                      <a:pt x="1221" y="796"/>
                    </a:lnTo>
                    <a:lnTo>
                      <a:pt x="1208" y="721"/>
                    </a:lnTo>
                    <a:lnTo>
                      <a:pt x="1198" y="655"/>
                    </a:lnTo>
                    <a:lnTo>
                      <a:pt x="1191" y="596"/>
                    </a:lnTo>
                    <a:lnTo>
                      <a:pt x="1188" y="569"/>
                    </a:lnTo>
                    <a:lnTo>
                      <a:pt x="1187" y="544"/>
                    </a:lnTo>
                    <a:lnTo>
                      <a:pt x="1186" y="520"/>
                    </a:lnTo>
                    <a:lnTo>
                      <a:pt x="1186" y="500"/>
                    </a:lnTo>
                    <a:lnTo>
                      <a:pt x="1187" y="481"/>
                    </a:lnTo>
                    <a:lnTo>
                      <a:pt x="1189" y="465"/>
                    </a:lnTo>
                    <a:lnTo>
                      <a:pt x="1192" y="451"/>
                    </a:lnTo>
                    <a:lnTo>
                      <a:pt x="1195" y="440"/>
                    </a:lnTo>
                    <a:lnTo>
                      <a:pt x="1199" y="431"/>
                    </a:lnTo>
                    <a:lnTo>
                      <a:pt x="1204" y="424"/>
                    </a:lnTo>
                    <a:lnTo>
                      <a:pt x="1210" y="420"/>
                    </a:lnTo>
                    <a:lnTo>
                      <a:pt x="1217" y="419"/>
                    </a:lnTo>
                    <a:lnTo>
                      <a:pt x="1225" y="420"/>
                    </a:lnTo>
                    <a:lnTo>
                      <a:pt x="1234" y="424"/>
                    </a:lnTo>
                    <a:lnTo>
                      <a:pt x="1243" y="431"/>
                    </a:lnTo>
                    <a:lnTo>
                      <a:pt x="1252" y="440"/>
                    </a:lnTo>
                    <a:lnTo>
                      <a:pt x="1263" y="451"/>
                    </a:lnTo>
                    <a:lnTo>
                      <a:pt x="1275" y="465"/>
                    </a:lnTo>
                    <a:lnTo>
                      <a:pt x="1286" y="481"/>
                    </a:lnTo>
                    <a:lnTo>
                      <a:pt x="1298" y="500"/>
                    </a:lnTo>
                    <a:lnTo>
                      <a:pt x="1311" y="520"/>
                    </a:lnTo>
                    <a:lnTo>
                      <a:pt x="1324" y="544"/>
                    </a:lnTo>
                    <a:lnTo>
                      <a:pt x="1337" y="569"/>
                    </a:lnTo>
                    <a:lnTo>
                      <a:pt x="1351" y="596"/>
                    </a:lnTo>
                    <a:lnTo>
                      <a:pt x="1380" y="655"/>
                    </a:lnTo>
                    <a:lnTo>
                      <a:pt x="1411" y="721"/>
                    </a:lnTo>
                    <a:lnTo>
                      <a:pt x="1443" y="796"/>
                    </a:lnTo>
                    <a:lnTo>
                      <a:pt x="1475" y="875"/>
                    </a:lnTo>
                    <a:lnTo>
                      <a:pt x="1508" y="960"/>
                    </a:lnTo>
                    <a:lnTo>
                      <a:pt x="1542" y="1051"/>
                    </a:lnTo>
                    <a:lnTo>
                      <a:pt x="1575" y="1146"/>
                    </a:lnTo>
                    <a:lnTo>
                      <a:pt x="1609" y="1245"/>
                    </a:lnTo>
                    <a:lnTo>
                      <a:pt x="1642" y="1348"/>
                    </a:lnTo>
                    <a:lnTo>
                      <a:pt x="1675" y="1454"/>
                    </a:lnTo>
                    <a:lnTo>
                      <a:pt x="1707" y="1559"/>
                    </a:lnTo>
                    <a:lnTo>
                      <a:pt x="1735" y="1662"/>
                    </a:lnTo>
                    <a:lnTo>
                      <a:pt x="1762" y="1761"/>
                    </a:lnTo>
                    <a:lnTo>
                      <a:pt x="1786" y="1857"/>
                    </a:lnTo>
                    <a:lnTo>
                      <a:pt x="1808" y="1947"/>
                    </a:lnTo>
                    <a:lnTo>
                      <a:pt x="1826" y="2032"/>
                    </a:lnTo>
                    <a:lnTo>
                      <a:pt x="1842" y="2112"/>
                    </a:lnTo>
                    <a:lnTo>
                      <a:pt x="1855" y="2185"/>
                    </a:lnTo>
                    <a:lnTo>
                      <a:pt x="1865" y="2252"/>
                    </a:lnTo>
                    <a:lnTo>
                      <a:pt x="1872" y="2312"/>
                    </a:lnTo>
                    <a:lnTo>
                      <a:pt x="1874" y="2339"/>
                    </a:lnTo>
                    <a:lnTo>
                      <a:pt x="1876" y="2364"/>
                    </a:lnTo>
                    <a:lnTo>
                      <a:pt x="1876" y="2386"/>
                    </a:lnTo>
                    <a:lnTo>
                      <a:pt x="1876" y="2407"/>
                    </a:lnTo>
                    <a:lnTo>
                      <a:pt x="1875" y="2426"/>
                    </a:lnTo>
                    <a:lnTo>
                      <a:pt x="1874" y="2442"/>
                    </a:lnTo>
                    <a:lnTo>
                      <a:pt x="1871" y="2456"/>
                    </a:lnTo>
                    <a:lnTo>
                      <a:pt x="1868" y="2467"/>
                    </a:lnTo>
                    <a:lnTo>
                      <a:pt x="1863" y="2477"/>
                    </a:lnTo>
                    <a:lnTo>
                      <a:pt x="1858" y="2484"/>
                    </a:lnTo>
                    <a:lnTo>
                      <a:pt x="1852" y="2488"/>
                    </a:lnTo>
                    <a:lnTo>
                      <a:pt x="1845" y="2489"/>
                    </a:lnTo>
                    <a:close/>
                    <a:moveTo>
                      <a:pt x="2509" y="2747"/>
                    </a:moveTo>
                    <a:lnTo>
                      <a:pt x="2499" y="2746"/>
                    </a:lnTo>
                    <a:lnTo>
                      <a:pt x="2489" y="2741"/>
                    </a:lnTo>
                    <a:lnTo>
                      <a:pt x="2477" y="2732"/>
                    </a:lnTo>
                    <a:lnTo>
                      <a:pt x="2465" y="2721"/>
                    </a:lnTo>
                    <a:lnTo>
                      <a:pt x="2452" y="2707"/>
                    </a:lnTo>
                    <a:lnTo>
                      <a:pt x="2438" y="2688"/>
                    </a:lnTo>
                    <a:lnTo>
                      <a:pt x="2424" y="2668"/>
                    </a:lnTo>
                    <a:lnTo>
                      <a:pt x="2409" y="2645"/>
                    </a:lnTo>
                    <a:lnTo>
                      <a:pt x="2392" y="2619"/>
                    </a:lnTo>
                    <a:lnTo>
                      <a:pt x="2376" y="2591"/>
                    </a:lnTo>
                    <a:lnTo>
                      <a:pt x="2359" y="2560"/>
                    </a:lnTo>
                    <a:lnTo>
                      <a:pt x="2342" y="2526"/>
                    </a:lnTo>
                    <a:lnTo>
                      <a:pt x="2324" y="2490"/>
                    </a:lnTo>
                    <a:lnTo>
                      <a:pt x="2306" y="2451"/>
                    </a:lnTo>
                    <a:lnTo>
                      <a:pt x="2287" y="2411"/>
                    </a:lnTo>
                    <a:lnTo>
                      <a:pt x="2267" y="2368"/>
                    </a:lnTo>
                    <a:lnTo>
                      <a:pt x="2228" y="2277"/>
                    </a:lnTo>
                    <a:lnTo>
                      <a:pt x="2187" y="2177"/>
                    </a:lnTo>
                    <a:lnTo>
                      <a:pt x="2145" y="2070"/>
                    </a:lnTo>
                    <a:lnTo>
                      <a:pt x="2104" y="1957"/>
                    </a:lnTo>
                    <a:lnTo>
                      <a:pt x="2062" y="1839"/>
                    </a:lnTo>
                    <a:lnTo>
                      <a:pt x="2019" y="1714"/>
                    </a:lnTo>
                    <a:lnTo>
                      <a:pt x="1978" y="1585"/>
                    </a:lnTo>
                    <a:lnTo>
                      <a:pt x="1937" y="1454"/>
                    </a:lnTo>
                    <a:lnTo>
                      <a:pt x="1899" y="1321"/>
                    </a:lnTo>
                    <a:lnTo>
                      <a:pt x="1862" y="1193"/>
                    </a:lnTo>
                    <a:lnTo>
                      <a:pt x="1829" y="1069"/>
                    </a:lnTo>
                    <a:lnTo>
                      <a:pt x="1799" y="949"/>
                    </a:lnTo>
                    <a:lnTo>
                      <a:pt x="1772" y="837"/>
                    </a:lnTo>
                    <a:lnTo>
                      <a:pt x="1748" y="730"/>
                    </a:lnTo>
                    <a:lnTo>
                      <a:pt x="1729" y="631"/>
                    </a:lnTo>
                    <a:lnTo>
                      <a:pt x="1712" y="539"/>
                    </a:lnTo>
                    <a:lnTo>
                      <a:pt x="1706" y="495"/>
                    </a:lnTo>
                    <a:lnTo>
                      <a:pt x="1700" y="455"/>
                    </a:lnTo>
                    <a:lnTo>
                      <a:pt x="1695" y="417"/>
                    </a:lnTo>
                    <a:lnTo>
                      <a:pt x="1691" y="381"/>
                    </a:lnTo>
                    <a:lnTo>
                      <a:pt x="1688" y="347"/>
                    </a:lnTo>
                    <a:lnTo>
                      <a:pt x="1686" y="315"/>
                    </a:lnTo>
                    <a:lnTo>
                      <a:pt x="1686" y="287"/>
                    </a:lnTo>
                    <a:lnTo>
                      <a:pt x="1686" y="261"/>
                    </a:lnTo>
                    <a:lnTo>
                      <a:pt x="1687" y="238"/>
                    </a:lnTo>
                    <a:lnTo>
                      <a:pt x="1689" y="218"/>
                    </a:lnTo>
                    <a:lnTo>
                      <a:pt x="1692" y="201"/>
                    </a:lnTo>
                    <a:lnTo>
                      <a:pt x="1696" y="186"/>
                    </a:lnTo>
                    <a:lnTo>
                      <a:pt x="1702" y="175"/>
                    </a:lnTo>
                    <a:lnTo>
                      <a:pt x="1708" y="167"/>
                    </a:lnTo>
                    <a:lnTo>
                      <a:pt x="1716" y="162"/>
                    </a:lnTo>
                    <a:lnTo>
                      <a:pt x="1724" y="160"/>
                    </a:lnTo>
                    <a:lnTo>
                      <a:pt x="1734" y="162"/>
                    </a:lnTo>
                    <a:lnTo>
                      <a:pt x="1745" y="167"/>
                    </a:lnTo>
                    <a:lnTo>
                      <a:pt x="1756" y="175"/>
                    </a:lnTo>
                    <a:lnTo>
                      <a:pt x="1768" y="186"/>
                    </a:lnTo>
                    <a:lnTo>
                      <a:pt x="1782" y="201"/>
                    </a:lnTo>
                    <a:lnTo>
                      <a:pt x="1796" y="218"/>
                    </a:lnTo>
                    <a:lnTo>
                      <a:pt x="1810" y="238"/>
                    </a:lnTo>
                    <a:lnTo>
                      <a:pt x="1825" y="261"/>
                    </a:lnTo>
                    <a:lnTo>
                      <a:pt x="1841" y="287"/>
                    </a:lnTo>
                    <a:lnTo>
                      <a:pt x="1857" y="315"/>
                    </a:lnTo>
                    <a:lnTo>
                      <a:pt x="1874" y="347"/>
                    </a:lnTo>
                    <a:lnTo>
                      <a:pt x="1892" y="381"/>
                    </a:lnTo>
                    <a:lnTo>
                      <a:pt x="1910" y="417"/>
                    </a:lnTo>
                    <a:lnTo>
                      <a:pt x="1929" y="455"/>
                    </a:lnTo>
                    <a:lnTo>
                      <a:pt x="1947" y="495"/>
                    </a:lnTo>
                    <a:lnTo>
                      <a:pt x="1967" y="539"/>
                    </a:lnTo>
                    <a:lnTo>
                      <a:pt x="2006" y="631"/>
                    </a:lnTo>
                    <a:lnTo>
                      <a:pt x="2047" y="730"/>
                    </a:lnTo>
                    <a:lnTo>
                      <a:pt x="2088" y="837"/>
                    </a:lnTo>
                    <a:lnTo>
                      <a:pt x="2129" y="949"/>
                    </a:lnTo>
                    <a:lnTo>
                      <a:pt x="2172" y="1069"/>
                    </a:lnTo>
                    <a:lnTo>
                      <a:pt x="2214" y="1193"/>
                    </a:lnTo>
                    <a:lnTo>
                      <a:pt x="2255" y="1321"/>
                    </a:lnTo>
                    <a:lnTo>
                      <a:pt x="2297" y="1454"/>
                    </a:lnTo>
                    <a:lnTo>
                      <a:pt x="2336" y="1585"/>
                    </a:lnTo>
                    <a:lnTo>
                      <a:pt x="2372" y="1714"/>
                    </a:lnTo>
                    <a:lnTo>
                      <a:pt x="2406" y="1839"/>
                    </a:lnTo>
                    <a:lnTo>
                      <a:pt x="2436" y="1957"/>
                    </a:lnTo>
                    <a:lnTo>
                      <a:pt x="2462" y="2070"/>
                    </a:lnTo>
                    <a:lnTo>
                      <a:pt x="2485" y="2177"/>
                    </a:lnTo>
                    <a:lnTo>
                      <a:pt x="2505" y="2277"/>
                    </a:lnTo>
                    <a:lnTo>
                      <a:pt x="2521" y="2368"/>
                    </a:lnTo>
                    <a:lnTo>
                      <a:pt x="2529" y="2411"/>
                    </a:lnTo>
                    <a:lnTo>
                      <a:pt x="2534" y="2451"/>
                    </a:lnTo>
                    <a:lnTo>
                      <a:pt x="2539" y="2490"/>
                    </a:lnTo>
                    <a:lnTo>
                      <a:pt x="2543" y="2526"/>
                    </a:lnTo>
                    <a:lnTo>
                      <a:pt x="2546" y="2560"/>
                    </a:lnTo>
                    <a:lnTo>
                      <a:pt x="2548" y="2591"/>
                    </a:lnTo>
                    <a:lnTo>
                      <a:pt x="2549" y="2619"/>
                    </a:lnTo>
                    <a:lnTo>
                      <a:pt x="2549" y="2645"/>
                    </a:lnTo>
                    <a:lnTo>
                      <a:pt x="2548" y="2668"/>
                    </a:lnTo>
                    <a:lnTo>
                      <a:pt x="2545" y="2688"/>
                    </a:lnTo>
                    <a:lnTo>
                      <a:pt x="2542" y="2707"/>
                    </a:lnTo>
                    <a:lnTo>
                      <a:pt x="2538" y="2721"/>
                    </a:lnTo>
                    <a:lnTo>
                      <a:pt x="2533" y="2732"/>
                    </a:lnTo>
                    <a:lnTo>
                      <a:pt x="2526" y="2741"/>
                    </a:lnTo>
                    <a:lnTo>
                      <a:pt x="2518" y="2746"/>
                    </a:lnTo>
                    <a:lnTo>
                      <a:pt x="2509" y="2747"/>
                    </a:lnTo>
                    <a:close/>
                  </a:path>
                </a:pathLst>
              </a:custGeom>
              <a:solidFill>
                <a:srgbClr val="0056EF"/>
              </a:solidFill>
              <a:ln w="9525">
                <a:noFill/>
                <a:round/>
                <a:headEnd/>
                <a:tailEnd/>
              </a:ln>
            </p:spPr>
            <p:txBody>
              <a:bodyPr/>
              <a:lstStyle/>
              <a:p>
                <a:endParaRPr lang="en-IN"/>
              </a:p>
            </p:txBody>
          </p:sp>
          <p:sp>
            <p:nvSpPr>
              <p:cNvPr id="1569800" name="Freeform 8"/>
              <p:cNvSpPr>
                <a:spLocks/>
              </p:cNvSpPr>
              <p:nvPr/>
            </p:nvSpPr>
            <p:spPr bwMode="invGray">
              <a:xfrm>
                <a:off x="2570" y="2788"/>
                <a:ext cx="47" cy="94"/>
              </a:xfrm>
              <a:custGeom>
                <a:avLst/>
                <a:gdLst/>
                <a:ahLst/>
                <a:cxnLst>
                  <a:cxn ang="0">
                    <a:pos x="29" y="57"/>
                  </a:cxn>
                  <a:cxn ang="0">
                    <a:pos x="89" y="183"/>
                  </a:cxn>
                  <a:cxn ang="0">
                    <a:pos x="153" y="329"/>
                  </a:cxn>
                  <a:cxn ang="0">
                    <a:pos x="219" y="491"/>
                  </a:cxn>
                  <a:cxn ang="0">
                    <a:pos x="287" y="667"/>
                  </a:cxn>
                  <a:cxn ang="0">
                    <a:pos x="355" y="857"/>
                  </a:cxn>
                  <a:cxn ang="0">
                    <a:pos x="424" y="1059"/>
                  </a:cxn>
                  <a:cxn ang="0">
                    <a:pos x="491" y="1269"/>
                  </a:cxn>
                  <a:cxn ang="0">
                    <a:pos x="549" y="1457"/>
                  </a:cxn>
                  <a:cxn ang="0">
                    <a:pos x="593" y="1612"/>
                  </a:cxn>
                  <a:cxn ang="0">
                    <a:pos x="635" y="1763"/>
                  </a:cxn>
                  <a:cxn ang="0">
                    <a:pos x="673" y="1908"/>
                  </a:cxn>
                  <a:cxn ang="0">
                    <a:pos x="715" y="1928"/>
                  </a:cxn>
                  <a:cxn ang="0">
                    <a:pos x="761" y="1828"/>
                  </a:cxn>
                  <a:cxn ang="0">
                    <a:pos x="803" y="1728"/>
                  </a:cxn>
                  <a:cxn ang="0">
                    <a:pos x="841" y="1630"/>
                  </a:cxn>
                  <a:cxn ang="0">
                    <a:pos x="874" y="1533"/>
                  </a:cxn>
                  <a:cxn ang="0">
                    <a:pos x="903" y="1438"/>
                  </a:cxn>
                  <a:cxn ang="0">
                    <a:pos x="930" y="1345"/>
                  </a:cxn>
                  <a:cxn ang="0">
                    <a:pos x="951" y="1253"/>
                  </a:cxn>
                  <a:cxn ang="0">
                    <a:pos x="968" y="1165"/>
                  </a:cxn>
                  <a:cxn ang="0">
                    <a:pos x="981" y="1078"/>
                  </a:cxn>
                  <a:cxn ang="0">
                    <a:pos x="990" y="996"/>
                  </a:cxn>
                  <a:cxn ang="0">
                    <a:pos x="994" y="916"/>
                  </a:cxn>
                  <a:cxn ang="0">
                    <a:pos x="994" y="840"/>
                  </a:cxn>
                  <a:cxn ang="0">
                    <a:pos x="990" y="768"/>
                  </a:cxn>
                  <a:cxn ang="0">
                    <a:pos x="982" y="700"/>
                  </a:cxn>
                  <a:cxn ang="0">
                    <a:pos x="969" y="635"/>
                  </a:cxn>
                  <a:cxn ang="0">
                    <a:pos x="962" y="618"/>
                  </a:cxn>
                  <a:cxn ang="0">
                    <a:pos x="949" y="568"/>
                  </a:cxn>
                  <a:cxn ang="0">
                    <a:pos x="929" y="519"/>
                  </a:cxn>
                  <a:cxn ang="0">
                    <a:pos x="900" y="471"/>
                  </a:cxn>
                  <a:cxn ang="0">
                    <a:pos x="865" y="423"/>
                  </a:cxn>
                  <a:cxn ang="0">
                    <a:pos x="824" y="377"/>
                  </a:cxn>
                  <a:cxn ang="0">
                    <a:pos x="776" y="334"/>
                  </a:cxn>
                  <a:cxn ang="0">
                    <a:pos x="722" y="291"/>
                  </a:cxn>
                  <a:cxn ang="0">
                    <a:pos x="663" y="251"/>
                  </a:cxn>
                  <a:cxn ang="0">
                    <a:pos x="596" y="211"/>
                  </a:cxn>
                  <a:cxn ang="0">
                    <a:pos x="525" y="174"/>
                  </a:cxn>
                  <a:cxn ang="0">
                    <a:pos x="449" y="140"/>
                  </a:cxn>
                  <a:cxn ang="0">
                    <a:pos x="368" y="107"/>
                  </a:cxn>
                  <a:cxn ang="0">
                    <a:pos x="283" y="77"/>
                  </a:cxn>
                  <a:cxn ang="0">
                    <a:pos x="192" y="49"/>
                  </a:cxn>
                  <a:cxn ang="0">
                    <a:pos x="98" y="23"/>
                  </a:cxn>
                  <a:cxn ang="0">
                    <a:pos x="0" y="0"/>
                  </a:cxn>
                </a:cxnLst>
                <a:rect l="0" t="0" r="r" b="b"/>
                <a:pathLst>
                  <a:path w="995" h="1979">
                    <a:moveTo>
                      <a:pt x="0" y="0"/>
                    </a:moveTo>
                    <a:lnTo>
                      <a:pt x="29" y="57"/>
                    </a:lnTo>
                    <a:lnTo>
                      <a:pt x="59" y="117"/>
                    </a:lnTo>
                    <a:lnTo>
                      <a:pt x="89" y="183"/>
                    </a:lnTo>
                    <a:lnTo>
                      <a:pt x="120" y="254"/>
                    </a:lnTo>
                    <a:lnTo>
                      <a:pt x="153" y="329"/>
                    </a:lnTo>
                    <a:lnTo>
                      <a:pt x="186" y="407"/>
                    </a:lnTo>
                    <a:lnTo>
                      <a:pt x="219" y="491"/>
                    </a:lnTo>
                    <a:lnTo>
                      <a:pt x="252" y="577"/>
                    </a:lnTo>
                    <a:lnTo>
                      <a:pt x="287" y="667"/>
                    </a:lnTo>
                    <a:lnTo>
                      <a:pt x="321" y="761"/>
                    </a:lnTo>
                    <a:lnTo>
                      <a:pt x="355" y="857"/>
                    </a:lnTo>
                    <a:lnTo>
                      <a:pt x="389" y="957"/>
                    </a:lnTo>
                    <a:lnTo>
                      <a:pt x="424" y="1059"/>
                    </a:lnTo>
                    <a:lnTo>
                      <a:pt x="458" y="1163"/>
                    </a:lnTo>
                    <a:lnTo>
                      <a:pt x="491" y="1269"/>
                    </a:lnTo>
                    <a:lnTo>
                      <a:pt x="524" y="1378"/>
                    </a:lnTo>
                    <a:lnTo>
                      <a:pt x="549" y="1457"/>
                    </a:lnTo>
                    <a:lnTo>
                      <a:pt x="572" y="1535"/>
                    </a:lnTo>
                    <a:lnTo>
                      <a:pt x="593" y="1612"/>
                    </a:lnTo>
                    <a:lnTo>
                      <a:pt x="615" y="1688"/>
                    </a:lnTo>
                    <a:lnTo>
                      <a:pt x="635" y="1763"/>
                    </a:lnTo>
                    <a:lnTo>
                      <a:pt x="654" y="1836"/>
                    </a:lnTo>
                    <a:lnTo>
                      <a:pt x="673" y="1908"/>
                    </a:lnTo>
                    <a:lnTo>
                      <a:pt x="691" y="1979"/>
                    </a:lnTo>
                    <a:lnTo>
                      <a:pt x="715" y="1928"/>
                    </a:lnTo>
                    <a:lnTo>
                      <a:pt x="738" y="1878"/>
                    </a:lnTo>
                    <a:lnTo>
                      <a:pt x="761" y="1828"/>
                    </a:lnTo>
                    <a:lnTo>
                      <a:pt x="783" y="1778"/>
                    </a:lnTo>
                    <a:lnTo>
                      <a:pt x="803" y="1728"/>
                    </a:lnTo>
                    <a:lnTo>
                      <a:pt x="822" y="1679"/>
                    </a:lnTo>
                    <a:lnTo>
                      <a:pt x="841" y="1630"/>
                    </a:lnTo>
                    <a:lnTo>
                      <a:pt x="858" y="1582"/>
                    </a:lnTo>
                    <a:lnTo>
                      <a:pt x="874" y="1533"/>
                    </a:lnTo>
                    <a:lnTo>
                      <a:pt x="889" y="1485"/>
                    </a:lnTo>
                    <a:lnTo>
                      <a:pt x="903" y="1438"/>
                    </a:lnTo>
                    <a:lnTo>
                      <a:pt x="918" y="1391"/>
                    </a:lnTo>
                    <a:lnTo>
                      <a:pt x="930" y="1345"/>
                    </a:lnTo>
                    <a:lnTo>
                      <a:pt x="941" y="1298"/>
                    </a:lnTo>
                    <a:lnTo>
                      <a:pt x="951" y="1253"/>
                    </a:lnTo>
                    <a:lnTo>
                      <a:pt x="960" y="1209"/>
                    </a:lnTo>
                    <a:lnTo>
                      <a:pt x="968" y="1165"/>
                    </a:lnTo>
                    <a:lnTo>
                      <a:pt x="975" y="1122"/>
                    </a:lnTo>
                    <a:lnTo>
                      <a:pt x="981" y="1078"/>
                    </a:lnTo>
                    <a:lnTo>
                      <a:pt x="986" y="1037"/>
                    </a:lnTo>
                    <a:lnTo>
                      <a:pt x="990" y="996"/>
                    </a:lnTo>
                    <a:lnTo>
                      <a:pt x="992" y="956"/>
                    </a:lnTo>
                    <a:lnTo>
                      <a:pt x="994" y="916"/>
                    </a:lnTo>
                    <a:lnTo>
                      <a:pt x="995" y="877"/>
                    </a:lnTo>
                    <a:lnTo>
                      <a:pt x="994" y="840"/>
                    </a:lnTo>
                    <a:lnTo>
                      <a:pt x="993" y="803"/>
                    </a:lnTo>
                    <a:lnTo>
                      <a:pt x="990" y="768"/>
                    </a:lnTo>
                    <a:lnTo>
                      <a:pt x="986" y="733"/>
                    </a:lnTo>
                    <a:lnTo>
                      <a:pt x="982" y="700"/>
                    </a:lnTo>
                    <a:lnTo>
                      <a:pt x="976" y="666"/>
                    </a:lnTo>
                    <a:lnTo>
                      <a:pt x="969" y="635"/>
                    </a:lnTo>
                    <a:lnTo>
                      <a:pt x="961" y="605"/>
                    </a:lnTo>
                    <a:lnTo>
                      <a:pt x="962" y="618"/>
                    </a:lnTo>
                    <a:lnTo>
                      <a:pt x="957" y="593"/>
                    </a:lnTo>
                    <a:lnTo>
                      <a:pt x="949" y="568"/>
                    </a:lnTo>
                    <a:lnTo>
                      <a:pt x="940" y="543"/>
                    </a:lnTo>
                    <a:lnTo>
                      <a:pt x="929" y="519"/>
                    </a:lnTo>
                    <a:lnTo>
                      <a:pt x="916" y="495"/>
                    </a:lnTo>
                    <a:lnTo>
                      <a:pt x="900" y="471"/>
                    </a:lnTo>
                    <a:lnTo>
                      <a:pt x="883" y="446"/>
                    </a:lnTo>
                    <a:lnTo>
                      <a:pt x="865" y="423"/>
                    </a:lnTo>
                    <a:lnTo>
                      <a:pt x="846" y="400"/>
                    </a:lnTo>
                    <a:lnTo>
                      <a:pt x="824" y="377"/>
                    </a:lnTo>
                    <a:lnTo>
                      <a:pt x="801" y="355"/>
                    </a:lnTo>
                    <a:lnTo>
                      <a:pt x="776" y="334"/>
                    </a:lnTo>
                    <a:lnTo>
                      <a:pt x="750" y="312"/>
                    </a:lnTo>
                    <a:lnTo>
                      <a:pt x="722" y="291"/>
                    </a:lnTo>
                    <a:lnTo>
                      <a:pt x="693" y="271"/>
                    </a:lnTo>
                    <a:lnTo>
                      <a:pt x="663" y="251"/>
                    </a:lnTo>
                    <a:lnTo>
                      <a:pt x="630" y="230"/>
                    </a:lnTo>
                    <a:lnTo>
                      <a:pt x="596" y="211"/>
                    </a:lnTo>
                    <a:lnTo>
                      <a:pt x="562" y="192"/>
                    </a:lnTo>
                    <a:lnTo>
                      <a:pt x="525" y="174"/>
                    </a:lnTo>
                    <a:lnTo>
                      <a:pt x="488" y="157"/>
                    </a:lnTo>
                    <a:lnTo>
                      <a:pt x="449" y="140"/>
                    </a:lnTo>
                    <a:lnTo>
                      <a:pt x="410" y="123"/>
                    </a:lnTo>
                    <a:lnTo>
                      <a:pt x="368" y="107"/>
                    </a:lnTo>
                    <a:lnTo>
                      <a:pt x="326" y="92"/>
                    </a:lnTo>
                    <a:lnTo>
                      <a:pt x="283" y="77"/>
                    </a:lnTo>
                    <a:lnTo>
                      <a:pt x="238" y="63"/>
                    </a:lnTo>
                    <a:lnTo>
                      <a:pt x="192" y="49"/>
                    </a:lnTo>
                    <a:lnTo>
                      <a:pt x="145" y="36"/>
                    </a:lnTo>
                    <a:lnTo>
                      <a:pt x="98" y="23"/>
                    </a:lnTo>
                    <a:lnTo>
                      <a:pt x="50" y="11"/>
                    </a:lnTo>
                    <a:lnTo>
                      <a:pt x="0" y="0"/>
                    </a:lnTo>
                    <a:close/>
                  </a:path>
                </a:pathLst>
              </a:custGeom>
              <a:solidFill>
                <a:srgbClr val="0056EF"/>
              </a:solidFill>
              <a:ln w="9525">
                <a:noFill/>
                <a:round/>
                <a:headEnd/>
                <a:tailEnd/>
              </a:ln>
            </p:spPr>
            <p:txBody>
              <a:bodyPr/>
              <a:lstStyle/>
              <a:p>
                <a:endParaRPr lang="en-IN"/>
              </a:p>
            </p:txBody>
          </p:sp>
          <p:sp>
            <p:nvSpPr>
              <p:cNvPr id="1569801" name="Freeform 9"/>
              <p:cNvSpPr>
                <a:spLocks noEditPoints="1"/>
              </p:cNvSpPr>
              <p:nvPr/>
            </p:nvSpPr>
            <p:spPr bwMode="invGray">
              <a:xfrm>
                <a:off x="2649" y="2808"/>
                <a:ext cx="66" cy="121"/>
              </a:xfrm>
              <a:custGeom>
                <a:avLst/>
                <a:gdLst/>
                <a:ahLst/>
                <a:cxnLst>
                  <a:cxn ang="0">
                    <a:pos x="778" y="6"/>
                  </a:cxn>
                  <a:cxn ang="0">
                    <a:pos x="957" y="45"/>
                  </a:cxn>
                  <a:cxn ang="0">
                    <a:pos x="1100" y="116"/>
                  </a:cxn>
                  <a:cxn ang="0">
                    <a:pos x="1208" y="220"/>
                  </a:cxn>
                  <a:cxn ang="0">
                    <a:pos x="1282" y="356"/>
                  </a:cxn>
                  <a:cxn ang="0">
                    <a:pos x="1323" y="522"/>
                  </a:cxn>
                  <a:cxn ang="0">
                    <a:pos x="1332" y="696"/>
                  </a:cxn>
                  <a:cxn ang="0">
                    <a:pos x="1323" y="798"/>
                  </a:cxn>
                  <a:cxn ang="0">
                    <a:pos x="1299" y="898"/>
                  </a:cxn>
                  <a:cxn ang="0">
                    <a:pos x="1260" y="992"/>
                  </a:cxn>
                  <a:cxn ang="0">
                    <a:pos x="1205" y="1076"/>
                  </a:cxn>
                  <a:cxn ang="0">
                    <a:pos x="1135" y="1147"/>
                  </a:cxn>
                  <a:cxn ang="0">
                    <a:pos x="1048" y="1200"/>
                  </a:cxn>
                  <a:cxn ang="0">
                    <a:pos x="1107" y="1249"/>
                  </a:cxn>
                  <a:cxn ang="0">
                    <a:pos x="1193" y="1312"/>
                  </a:cxn>
                  <a:cxn ang="0">
                    <a:pos x="1265" y="1390"/>
                  </a:cxn>
                  <a:cxn ang="0">
                    <a:pos x="1320" y="1482"/>
                  </a:cxn>
                  <a:cxn ang="0">
                    <a:pos x="1358" y="1594"/>
                  </a:cxn>
                  <a:cxn ang="0">
                    <a:pos x="1378" y="1724"/>
                  </a:cxn>
                  <a:cxn ang="0">
                    <a:pos x="1380" y="1890"/>
                  </a:cxn>
                  <a:cxn ang="0">
                    <a:pos x="1354" y="2072"/>
                  </a:cxn>
                  <a:cxn ang="0">
                    <a:pos x="1297" y="2232"/>
                  </a:cxn>
                  <a:cxn ang="0">
                    <a:pos x="1204" y="2364"/>
                  </a:cxn>
                  <a:cxn ang="0">
                    <a:pos x="1075" y="2465"/>
                  </a:cxn>
                  <a:cxn ang="0">
                    <a:pos x="907" y="2529"/>
                  </a:cxn>
                  <a:cxn ang="0">
                    <a:pos x="695" y="2551"/>
                  </a:cxn>
                  <a:cxn ang="0">
                    <a:pos x="645" y="2190"/>
                  </a:cxn>
                  <a:cxn ang="0">
                    <a:pos x="740" y="2176"/>
                  </a:cxn>
                  <a:cxn ang="0">
                    <a:pos x="815" y="2143"/>
                  </a:cxn>
                  <a:cxn ang="0">
                    <a:pos x="870" y="2091"/>
                  </a:cxn>
                  <a:cxn ang="0">
                    <a:pos x="910" y="2021"/>
                  </a:cxn>
                  <a:cxn ang="0">
                    <a:pos x="933" y="1930"/>
                  </a:cxn>
                  <a:cxn ang="0">
                    <a:pos x="942" y="1823"/>
                  </a:cxn>
                  <a:cxn ang="0">
                    <a:pos x="938" y="1707"/>
                  </a:cxn>
                  <a:cxn ang="0">
                    <a:pos x="918" y="1609"/>
                  </a:cxn>
                  <a:cxn ang="0">
                    <a:pos x="881" y="1530"/>
                  </a:cxn>
                  <a:cxn ang="0">
                    <a:pos x="824" y="1471"/>
                  </a:cxn>
                  <a:cxn ang="0">
                    <a:pos x="748" y="1431"/>
                  </a:cxn>
                  <a:cxn ang="0">
                    <a:pos x="651" y="1410"/>
                  </a:cxn>
                  <a:cxn ang="0">
                    <a:pos x="439" y="2190"/>
                  </a:cxn>
                  <a:cxn ang="0">
                    <a:pos x="645" y="1043"/>
                  </a:cxn>
                  <a:cxn ang="0">
                    <a:pos x="715" y="1025"/>
                  </a:cxn>
                  <a:cxn ang="0">
                    <a:pos x="777" y="991"/>
                  </a:cxn>
                  <a:cxn ang="0">
                    <a:pos x="827" y="942"/>
                  </a:cxn>
                  <a:cxn ang="0">
                    <a:pos x="864" y="876"/>
                  </a:cxn>
                  <a:cxn ang="0">
                    <a:pos x="888" y="796"/>
                  </a:cxn>
                  <a:cxn ang="0">
                    <a:pos x="893" y="700"/>
                  </a:cxn>
                  <a:cxn ang="0">
                    <a:pos x="884" y="600"/>
                  </a:cxn>
                  <a:cxn ang="0">
                    <a:pos x="860" y="518"/>
                  </a:cxn>
                  <a:cxn ang="0">
                    <a:pos x="823" y="452"/>
                  </a:cxn>
                  <a:cxn ang="0">
                    <a:pos x="771" y="404"/>
                  </a:cxn>
                  <a:cxn ang="0">
                    <a:pos x="705" y="374"/>
                  </a:cxn>
                  <a:cxn ang="0">
                    <a:pos x="623" y="361"/>
                  </a:cxn>
                </a:cxnLst>
                <a:rect l="0" t="0" r="r" b="b"/>
                <a:pathLst>
                  <a:path w="1382" h="2551">
                    <a:moveTo>
                      <a:pt x="0" y="0"/>
                    </a:moveTo>
                    <a:lnTo>
                      <a:pt x="652" y="0"/>
                    </a:lnTo>
                    <a:lnTo>
                      <a:pt x="695" y="1"/>
                    </a:lnTo>
                    <a:lnTo>
                      <a:pt x="737" y="3"/>
                    </a:lnTo>
                    <a:lnTo>
                      <a:pt x="778" y="6"/>
                    </a:lnTo>
                    <a:lnTo>
                      <a:pt x="817" y="11"/>
                    </a:lnTo>
                    <a:lnTo>
                      <a:pt x="854" y="17"/>
                    </a:lnTo>
                    <a:lnTo>
                      <a:pt x="890" y="25"/>
                    </a:lnTo>
                    <a:lnTo>
                      <a:pt x="924" y="34"/>
                    </a:lnTo>
                    <a:lnTo>
                      <a:pt x="957" y="45"/>
                    </a:lnTo>
                    <a:lnTo>
                      <a:pt x="988" y="57"/>
                    </a:lnTo>
                    <a:lnTo>
                      <a:pt x="1019" y="70"/>
                    </a:lnTo>
                    <a:lnTo>
                      <a:pt x="1048" y="84"/>
                    </a:lnTo>
                    <a:lnTo>
                      <a:pt x="1074" y="99"/>
                    </a:lnTo>
                    <a:lnTo>
                      <a:pt x="1100" y="116"/>
                    </a:lnTo>
                    <a:lnTo>
                      <a:pt x="1124" y="134"/>
                    </a:lnTo>
                    <a:lnTo>
                      <a:pt x="1148" y="154"/>
                    </a:lnTo>
                    <a:lnTo>
                      <a:pt x="1169" y="175"/>
                    </a:lnTo>
                    <a:lnTo>
                      <a:pt x="1189" y="197"/>
                    </a:lnTo>
                    <a:lnTo>
                      <a:pt x="1208" y="220"/>
                    </a:lnTo>
                    <a:lnTo>
                      <a:pt x="1225" y="244"/>
                    </a:lnTo>
                    <a:lnTo>
                      <a:pt x="1241" y="271"/>
                    </a:lnTo>
                    <a:lnTo>
                      <a:pt x="1256" y="298"/>
                    </a:lnTo>
                    <a:lnTo>
                      <a:pt x="1270" y="326"/>
                    </a:lnTo>
                    <a:lnTo>
                      <a:pt x="1282" y="356"/>
                    </a:lnTo>
                    <a:lnTo>
                      <a:pt x="1293" y="386"/>
                    </a:lnTo>
                    <a:lnTo>
                      <a:pt x="1302" y="418"/>
                    </a:lnTo>
                    <a:lnTo>
                      <a:pt x="1310" y="451"/>
                    </a:lnTo>
                    <a:lnTo>
                      <a:pt x="1317" y="486"/>
                    </a:lnTo>
                    <a:lnTo>
                      <a:pt x="1323" y="522"/>
                    </a:lnTo>
                    <a:lnTo>
                      <a:pt x="1327" y="558"/>
                    </a:lnTo>
                    <a:lnTo>
                      <a:pt x="1330" y="596"/>
                    </a:lnTo>
                    <a:lnTo>
                      <a:pt x="1332" y="635"/>
                    </a:lnTo>
                    <a:lnTo>
                      <a:pt x="1333" y="675"/>
                    </a:lnTo>
                    <a:lnTo>
                      <a:pt x="1332" y="696"/>
                    </a:lnTo>
                    <a:lnTo>
                      <a:pt x="1331" y="717"/>
                    </a:lnTo>
                    <a:lnTo>
                      <a:pt x="1330" y="737"/>
                    </a:lnTo>
                    <a:lnTo>
                      <a:pt x="1328" y="758"/>
                    </a:lnTo>
                    <a:lnTo>
                      <a:pt x="1326" y="778"/>
                    </a:lnTo>
                    <a:lnTo>
                      <a:pt x="1323" y="798"/>
                    </a:lnTo>
                    <a:lnTo>
                      <a:pt x="1319" y="819"/>
                    </a:lnTo>
                    <a:lnTo>
                      <a:pt x="1315" y="839"/>
                    </a:lnTo>
                    <a:lnTo>
                      <a:pt x="1310" y="859"/>
                    </a:lnTo>
                    <a:lnTo>
                      <a:pt x="1305" y="878"/>
                    </a:lnTo>
                    <a:lnTo>
                      <a:pt x="1299" y="898"/>
                    </a:lnTo>
                    <a:lnTo>
                      <a:pt x="1292" y="918"/>
                    </a:lnTo>
                    <a:lnTo>
                      <a:pt x="1285" y="937"/>
                    </a:lnTo>
                    <a:lnTo>
                      <a:pt x="1278" y="956"/>
                    </a:lnTo>
                    <a:lnTo>
                      <a:pt x="1269" y="974"/>
                    </a:lnTo>
                    <a:lnTo>
                      <a:pt x="1260" y="992"/>
                    </a:lnTo>
                    <a:lnTo>
                      <a:pt x="1250" y="1010"/>
                    </a:lnTo>
                    <a:lnTo>
                      <a:pt x="1240" y="1027"/>
                    </a:lnTo>
                    <a:lnTo>
                      <a:pt x="1229" y="1044"/>
                    </a:lnTo>
                    <a:lnTo>
                      <a:pt x="1217" y="1060"/>
                    </a:lnTo>
                    <a:lnTo>
                      <a:pt x="1205" y="1076"/>
                    </a:lnTo>
                    <a:lnTo>
                      <a:pt x="1193" y="1091"/>
                    </a:lnTo>
                    <a:lnTo>
                      <a:pt x="1179" y="1106"/>
                    </a:lnTo>
                    <a:lnTo>
                      <a:pt x="1165" y="1121"/>
                    </a:lnTo>
                    <a:lnTo>
                      <a:pt x="1151" y="1134"/>
                    </a:lnTo>
                    <a:lnTo>
                      <a:pt x="1135" y="1147"/>
                    </a:lnTo>
                    <a:lnTo>
                      <a:pt x="1118" y="1159"/>
                    </a:lnTo>
                    <a:lnTo>
                      <a:pt x="1102" y="1171"/>
                    </a:lnTo>
                    <a:lnTo>
                      <a:pt x="1084" y="1181"/>
                    </a:lnTo>
                    <a:lnTo>
                      <a:pt x="1066" y="1191"/>
                    </a:lnTo>
                    <a:lnTo>
                      <a:pt x="1048" y="1200"/>
                    </a:lnTo>
                    <a:lnTo>
                      <a:pt x="1028" y="1209"/>
                    </a:lnTo>
                    <a:lnTo>
                      <a:pt x="1049" y="1218"/>
                    </a:lnTo>
                    <a:lnTo>
                      <a:pt x="1069" y="1228"/>
                    </a:lnTo>
                    <a:lnTo>
                      <a:pt x="1088" y="1239"/>
                    </a:lnTo>
                    <a:lnTo>
                      <a:pt x="1107" y="1249"/>
                    </a:lnTo>
                    <a:lnTo>
                      <a:pt x="1125" y="1261"/>
                    </a:lnTo>
                    <a:lnTo>
                      <a:pt x="1144" y="1273"/>
                    </a:lnTo>
                    <a:lnTo>
                      <a:pt x="1161" y="1285"/>
                    </a:lnTo>
                    <a:lnTo>
                      <a:pt x="1178" y="1298"/>
                    </a:lnTo>
                    <a:lnTo>
                      <a:pt x="1193" y="1312"/>
                    </a:lnTo>
                    <a:lnTo>
                      <a:pt x="1209" y="1326"/>
                    </a:lnTo>
                    <a:lnTo>
                      <a:pt x="1224" y="1342"/>
                    </a:lnTo>
                    <a:lnTo>
                      <a:pt x="1238" y="1357"/>
                    </a:lnTo>
                    <a:lnTo>
                      <a:pt x="1251" y="1373"/>
                    </a:lnTo>
                    <a:lnTo>
                      <a:pt x="1265" y="1390"/>
                    </a:lnTo>
                    <a:lnTo>
                      <a:pt x="1277" y="1407"/>
                    </a:lnTo>
                    <a:lnTo>
                      <a:pt x="1289" y="1425"/>
                    </a:lnTo>
                    <a:lnTo>
                      <a:pt x="1300" y="1443"/>
                    </a:lnTo>
                    <a:lnTo>
                      <a:pt x="1310" y="1462"/>
                    </a:lnTo>
                    <a:lnTo>
                      <a:pt x="1320" y="1482"/>
                    </a:lnTo>
                    <a:lnTo>
                      <a:pt x="1329" y="1503"/>
                    </a:lnTo>
                    <a:lnTo>
                      <a:pt x="1337" y="1524"/>
                    </a:lnTo>
                    <a:lnTo>
                      <a:pt x="1345" y="1547"/>
                    </a:lnTo>
                    <a:lnTo>
                      <a:pt x="1352" y="1570"/>
                    </a:lnTo>
                    <a:lnTo>
                      <a:pt x="1358" y="1594"/>
                    </a:lnTo>
                    <a:lnTo>
                      <a:pt x="1363" y="1618"/>
                    </a:lnTo>
                    <a:lnTo>
                      <a:pt x="1368" y="1644"/>
                    </a:lnTo>
                    <a:lnTo>
                      <a:pt x="1372" y="1670"/>
                    </a:lnTo>
                    <a:lnTo>
                      <a:pt x="1376" y="1696"/>
                    </a:lnTo>
                    <a:lnTo>
                      <a:pt x="1378" y="1724"/>
                    </a:lnTo>
                    <a:lnTo>
                      <a:pt x="1380" y="1753"/>
                    </a:lnTo>
                    <a:lnTo>
                      <a:pt x="1381" y="1783"/>
                    </a:lnTo>
                    <a:lnTo>
                      <a:pt x="1382" y="1813"/>
                    </a:lnTo>
                    <a:lnTo>
                      <a:pt x="1381" y="1852"/>
                    </a:lnTo>
                    <a:lnTo>
                      <a:pt x="1380" y="1890"/>
                    </a:lnTo>
                    <a:lnTo>
                      <a:pt x="1377" y="1928"/>
                    </a:lnTo>
                    <a:lnTo>
                      <a:pt x="1373" y="1965"/>
                    </a:lnTo>
                    <a:lnTo>
                      <a:pt x="1368" y="2002"/>
                    </a:lnTo>
                    <a:lnTo>
                      <a:pt x="1361" y="2037"/>
                    </a:lnTo>
                    <a:lnTo>
                      <a:pt x="1354" y="2072"/>
                    </a:lnTo>
                    <a:lnTo>
                      <a:pt x="1345" y="2106"/>
                    </a:lnTo>
                    <a:lnTo>
                      <a:pt x="1335" y="2138"/>
                    </a:lnTo>
                    <a:lnTo>
                      <a:pt x="1323" y="2170"/>
                    </a:lnTo>
                    <a:lnTo>
                      <a:pt x="1311" y="2202"/>
                    </a:lnTo>
                    <a:lnTo>
                      <a:pt x="1297" y="2232"/>
                    </a:lnTo>
                    <a:lnTo>
                      <a:pt x="1281" y="2260"/>
                    </a:lnTo>
                    <a:lnTo>
                      <a:pt x="1264" y="2288"/>
                    </a:lnTo>
                    <a:lnTo>
                      <a:pt x="1245" y="2314"/>
                    </a:lnTo>
                    <a:lnTo>
                      <a:pt x="1226" y="2340"/>
                    </a:lnTo>
                    <a:lnTo>
                      <a:pt x="1204" y="2364"/>
                    </a:lnTo>
                    <a:lnTo>
                      <a:pt x="1182" y="2386"/>
                    </a:lnTo>
                    <a:lnTo>
                      <a:pt x="1158" y="2408"/>
                    </a:lnTo>
                    <a:lnTo>
                      <a:pt x="1132" y="2429"/>
                    </a:lnTo>
                    <a:lnTo>
                      <a:pt x="1104" y="2448"/>
                    </a:lnTo>
                    <a:lnTo>
                      <a:pt x="1075" y="2465"/>
                    </a:lnTo>
                    <a:lnTo>
                      <a:pt x="1045" y="2481"/>
                    </a:lnTo>
                    <a:lnTo>
                      <a:pt x="1013" y="2495"/>
                    </a:lnTo>
                    <a:lnTo>
                      <a:pt x="979" y="2508"/>
                    </a:lnTo>
                    <a:lnTo>
                      <a:pt x="944" y="2519"/>
                    </a:lnTo>
                    <a:lnTo>
                      <a:pt x="907" y="2529"/>
                    </a:lnTo>
                    <a:lnTo>
                      <a:pt x="867" y="2537"/>
                    </a:lnTo>
                    <a:lnTo>
                      <a:pt x="827" y="2543"/>
                    </a:lnTo>
                    <a:lnTo>
                      <a:pt x="785" y="2547"/>
                    </a:lnTo>
                    <a:lnTo>
                      <a:pt x="740" y="2550"/>
                    </a:lnTo>
                    <a:lnTo>
                      <a:pt x="695" y="2551"/>
                    </a:lnTo>
                    <a:lnTo>
                      <a:pt x="0" y="2551"/>
                    </a:lnTo>
                    <a:lnTo>
                      <a:pt x="0" y="0"/>
                    </a:lnTo>
                    <a:close/>
                    <a:moveTo>
                      <a:pt x="439" y="2190"/>
                    </a:moveTo>
                    <a:lnTo>
                      <a:pt x="623" y="2190"/>
                    </a:lnTo>
                    <a:lnTo>
                      <a:pt x="645" y="2190"/>
                    </a:lnTo>
                    <a:lnTo>
                      <a:pt x="666" y="2189"/>
                    </a:lnTo>
                    <a:lnTo>
                      <a:pt x="686" y="2187"/>
                    </a:lnTo>
                    <a:lnTo>
                      <a:pt x="704" y="2184"/>
                    </a:lnTo>
                    <a:lnTo>
                      <a:pt x="722" y="2181"/>
                    </a:lnTo>
                    <a:lnTo>
                      <a:pt x="740" y="2176"/>
                    </a:lnTo>
                    <a:lnTo>
                      <a:pt x="757" y="2171"/>
                    </a:lnTo>
                    <a:lnTo>
                      <a:pt x="773" y="2166"/>
                    </a:lnTo>
                    <a:lnTo>
                      <a:pt x="787" y="2159"/>
                    </a:lnTo>
                    <a:lnTo>
                      <a:pt x="801" y="2152"/>
                    </a:lnTo>
                    <a:lnTo>
                      <a:pt x="815" y="2143"/>
                    </a:lnTo>
                    <a:lnTo>
                      <a:pt x="827" y="2135"/>
                    </a:lnTo>
                    <a:lnTo>
                      <a:pt x="839" y="2125"/>
                    </a:lnTo>
                    <a:lnTo>
                      <a:pt x="850" y="2115"/>
                    </a:lnTo>
                    <a:lnTo>
                      <a:pt x="861" y="2103"/>
                    </a:lnTo>
                    <a:lnTo>
                      <a:pt x="870" y="2091"/>
                    </a:lnTo>
                    <a:lnTo>
                      <a:pt x="880" y="2079"/>
                    </a:lnTo>
                    <a:lnTo>
                      <a:pt x="889" y="2065"/>
                    </a:lnTo>
                    <a:lnTo>
                      <a:pt x="897" y="2051"/>
                    </a:lnTo>
                    <a:lnTo>
                      <a:pt x="904" y="2036"/>
                    </a:lnTo>
                    <a:lnTo>
                      <a:pt x="910" y="2021"/>
                    </a:lnTo>
                    <a:lnTo>
                      <a:pt x="916" y="2004"/>
                    </a:lnTo>
                    <a:lnTo>
                      <a:pt x="921" y="1987"/>
                    </a:lnTo>
                    <a:lnTo>
                      <a:pt x="926" y="1968"/>
                    </a:lnTo>
                    <a:lnTo>
                      <a:pt x="930" y="1950"/>
                    </a:lnTo>
                    <a:lnTo>
                      <a:pt x="933" y="1930"/>
                    </a:lnTo>
                    <a:lnTo>
                      <a:pt x="936" y="1910"/>
                    </a:lnTo>
                    <a:lnTo>
                      <a:pt x="939" y="1890"/>
                    </a:lnTo>
                    <a:lnTo>
                      <a:pt x="940" y="1868"/>
                    </a:lnTo>
                    <a:lnTo>
                      <a:pt x="942" y="1846"/>
                    </a:lnTo>
                    <a:lnTo>
                      <a:pt x="942" y="1823"/>
                    </a:lnTo>
                    <a:lnTo>
                      <a:pt x="943" y="1799"/>
                    </a:lnTo>
                    <a:lnTo>
                      <a:pt x="942" y="1775"/>
                    </a:lnTo>
                    <a:lnTo>
                      <a:pt x="942" y="1751"/>
                    </a:lnTo>
                    <a:lnTo>
                      <a:pt x="940" y="1728"/>
                    </a:lnTo>
                    <a:lnTo>
                      <a:pt x="938" y="1707"/>
                    </a:lnTo>
                    <a:lnTo>
                      <a:pt x="935" y="1686"/>
                    </a:lnTo>
                    <a:lnTo>
                      <a:pt x="932" y="1665"/>
                    </a:lnTo>
                    <a:lnTo>
                      <a:pt x="928" y="1646"/>
                    </a:lnTo>
                    <a:lnTo>
                      <a:pt x="923" y="1627"/>
                    </a:lnTo>
                    <a:lnTo>
                      <a:pt x="918" y="1609"/>
                    </a:lnTo>
                    <a:lnTo>
                      <a:pt x="912" y="1592"/>
                    </a:lnTo>
                    <a:lnTo>
                      <a:pt x="905" y="1576"/>
                    </a:lnTo>
                    <a:lnTo>
                      <a:pt x="898" y="1560"/>
                    </a:lnTo>
                    <a:lnTo>
                      <a:pt x="890" y="1544"/>
                    </a:lnTo>
                    <a:lnTo>
                      <a:pt x="881" y="1530"/>
                    </a:lnTo>
                    <a:lnTo>
                      <a:pt x="870" y="1517"/>
                    </a:lnTo>
                    <a:lnTo>
                      <a:pt x="860" y="1504"/>
                    </a:lnTo>
                    <a:lnTo>
                      <a:pt x="849" y="1492"/>
                    </a:lnTo>
                    <a:lnTo>
                      <a:pt x="837" y="1481"/>
                    </a:lnTo>
                    <a:lnTo>
                      <a:pt x="824" y="1471"/>
                    </a:lnTo>
                    <a:lnTo>
                      <a:pt x="811" y="1462"/>
                    </a:lnTo>
                    <a:lnTo>
                      <a:pt x="797" y="1453"/>
                    </a:lnTo>
                    <a:lnTo>
                      <a:pt x="781" y="1445"/>
                    </a:lnTo>
                    <a:lnTo>
                      <a:pt x="766" y="1438"/>
                    </a:lnTo>
                    <a:lnTo>
                      <a:pt x="748" y="1431"/>
                    </a:lnTo>
                    <a:lnTo>
                      <a:pt x="730" y="1425"/>
                    </a:lnTo>
                    <a:lnTo>
                      <a:pt x="712" y="1420"/>
                    </a:lnTo>
                    <a:lnTo>
                      <a:pt x="692" y="1416"/>
                    </a:lnTo>
                    <a:lnTo>
                      <a:pt x="672" y="1413"/>
                    </a:lnTo>
                    <a:lnTo>
                      <a:pt x="651" y="1410"/>
                    </a:lnTo>
                    <a:lnTo>
                      <a:pt x="629" y="1408"/>
                    </a:lnTo>
                    <a:lnTo>
                      <a:pt x="605" y="1407"/>
                    </a:lnTo>
                    <a:lnTo>
                      <a:pt x="581" y="1407"/>
                    </a:lnTo>
                    <a:lnTo>
                      <a:pt x="439" y="1407"/>
                    </a:lnTo>
                    <a:lnTo>
                      <a:pt x="439" y="2190"/>
                    </a:lnTo>
                    <a:close/>
                    <a:moveTo>
                      <a:pt x="439" y="1046"/>
                    </a:moveTo>
                    <a:lnTo>
                      <a:pt x="599" y="1046"/>
                    </a:lnTo>
                    <a:lnTo>
                      <a:pt x="614" y="1046"/>
                    </a:lnTo>
                    <a:lnTo>
                      <a:pt x="630" y="1045"/>
                    </a:lnTo>
                    <a:lnTo>
                      <a:pt x="645" y="1043"/>
                    </a:lnTo>
                    <a:lnTo>
                      <a:pt x="660" y="1041"/>
                    </a:lnTo>
                    <a:lnTo>
                      <a:pt x="674" y="1038"/>
                    </a:lnTo>
                    <a:lnTo>
                      <a:pt x="688" y="1034"/>
                    </a:lnTo>
                    <a:lnTo>
                      <a:pt x="702" y="1030"/>
                    </a:lnTo>
                    <a:lnTo>
                      <a:pt x="715" y="1025"/>
                    </a:lnTo>
                    <a:lnTo>
                      <a:pt x="728" y="1020"/>
                    </a:lnTo>
                    <a:lnTo>
                      <a:pt x="740" y="1013"/>
                    </a:lnTo>
                    <a:lnTo>
                      <a:pt x="754" y="1007"/>
                    </a:lnTo>
                    <a:lnTo>
                      <a:pt x="766" y="999"/>
                    </a:lnTo>
                    <a:lnTo>
                      <a:pt x="777" y="991"/>
                    </a:lnTo>
                    <a:lnTo>
                      <a:pt x="788" y="982"/>
                    </a:lnTo>
                    <a:lnTo>
                      <a:pt x="798" y="973"/>
                    </a:lnTo>
                    <a:lnTo>
                      <a:pt x="808" y="963"/>
                    </a:lnTo>
                    <a:lnTo>
                      <a:pt x="818" y="953"/>
                    </a:lnTo>
                    <a:lnTo>
                      <a:pt x="827" y="942"/>
                    </a:lnTo>
                    <a:lnTo>
                      <a:pt x="836" y="930"/>
                    </a:lnTo>
                    <a:lnTo>
                      <a:pt x="844" y="917"/>
                    </a:lnTo>
                    <a:lnTo>
                      <a:pt x="851" y="903"/>
                    </a:lnTo>
                    <a:lnTo>
                      <a:pt x="858" y="890"/>
                    </a:lnTo>
                    <a:lnTo>
                      <a:pt x="864" y="876"/>
                    </a:lnTo>
                    <a:lnTo>
                      <a:pt x="870" y="861"/>
                    </a:lnTo>
                    <a:lnTo>
                      <a:pt x="875" y="846"/>
                    </a:lnTo>
                    <a:lnTo>
                      <a:pt x="881" y="830"/>
                    </a:lnTo>
                    <a:lnTo>
                      <a:pt x="884" y="813"/>
                    </a:lnTo>
                    <a:lnTo>
                      <a:pt x="888" y="796"/>
                    </a:lnTo>
                    <a:lnTo>
                      <a:pt x="890" y="778"/>
                    </a:lnTo>
                    <a:lnTo>
                      <a:pt x="892" y="760"/>
                    </a:lnTo>
                    <a:lnTo>
                      <a:pt x="893" y="741"/>
                    </a:lnTo>
                    <a:lnTo>
                      <a:pt x="893" y="721"/>
                    </a:lnTo>
                    <a:lnTo>
                      <a:pt x="893" y="700"/>
                    </a:lnTo>
                    <a:lnTo>
                      <a:pt x="892" y="677"/>
                    </a:lnTo>
                    <a:lnTo>
                      <a:pt x="891" y="657"/>
                    </a:lnTo>
                    <a:lnTo>
                      <a:pt x="889" y="637"/>
                    </a:lnTo>
                    <a:lnTo>
                      <a:pt x="887" y="618"/>
                    </a:lnTo>
                    <a:lnTo>
                      <a:pt x="884" y="600"/>
                    </a:lnTo>
                    <a:lnTo>
                      <a:pt x="880" y="582"/>
                    </a:lnTo>
                    <a:lnTo>
                      <a:pt x="875" y="565"/>
                    </a:lnTo>
                    <a:lnTo>
                      <a:pt x="870" y="548"/>
                    </a:lnTo>
                    <a:lnTo>
                      <a:pt x="865" y="533"/>
                    </a:lnTo>
                    <a:lnTo>
                      <a:pt x="860" y="518"/>
                    </a:lnTo>
                    <a:lnTo>
                      <a:pt x="853" y="503"/>
                    </a:lnTo>
                    <a:lnTo>
                      <a:pt x="846" y="490"/>
                    </a:lnTo>
                    <a:lnTo>
                      <a:pt x="839" y="477"/>
                    </a:lnTo>
                    <a:lnTo>
                      <a:pt x="831" y="463"/>
                    </a:lnTo>
                    <a:lnTo>
                      <a:pt x="823" y="452"/>
                    </a:lnTo>
                    <a:lnTo>
                      <a:pt x="813" y="441"/>
                    </a:lnTo>
                    <a:lnTo>
                      <a:pt x="804" y="430"/>
                    </a:lnTo>
                    <a:lnTo>
                      <a:pt x="794" y="421"/>
                    </a:lnTo>
                    <a:lnTo>
                      <a:pt x="783" y="412"/>
                    </a:lnTo>
                    <a:lnTo>
                      <a:pt x="771" y="404"/>
                    </a:lnTo>
                    <a:lnTo>
                      <a:pt x="759" y="396"/>
                    </a:lnTo>
                    <a:lnTo>
                      <a:pt x="746" y="390"/>
                    </a:lnTo>
                    <a:lnTo>
                      <a:pt x="733" y="384"/>
                    </a:lnTo>
                    <a:lnTo>
                      <a:pt x="719" y="378"/>
                    </a:lnTo>
                    <a:lnTo>
                      <a:pt x="705" y="374"/>
                    </a:lnTo>
                    <a:lnTo>
                      <a:pt x="690" y="370"/>
                    </a:lnTo>
                    <a:lnTo>
                      <a:pt x="674" y="366"/>
                    </a:lnTo>
                    <a:lnTo>
                      <a:pt x="658" y="364"/>
                    </a:lnTo>
                    <a:lnTo>
                      <a:pt x="642" y="362"/>
                    </a:lnTo>
                    <a:lnTo>
                      <a:pt x="623" y="361"/>
                    </a:lnTo>
                    <a:lnTo>
                      <a:pt x="606" y="361"/>
                    </a:lnTo>
                    <a:lnTo>
                      <a:pt x="439" y="361"/>
                    </a:lnTo>
                    <a:lnTo>
                      <a:pt x="439" y="1046"/>
                    </a:lnTo>
                    <a:close/>
                  </a:path>
                </a:pathLst>
              </a:custGeom>
              <a:solidFill>
                <a:schemeClr val="tx1"/>
              </a:solidFill>
              <a:ln w="9525">
                <a:noFill/>
                <a:round/>
                <a:headEnd/>
                <a:tailEnd/>
              </a:ln>
            </p:spPr>
            <p:txBody>
              <a:bodyPr/>
              <a:lstStyle/>
              <a:p>
                <a:endParaRPr lang="en-IN"/>
              </a:p>
            </p:txBody>
          </p:sp>
          <p:sp>
            <p:nvSpPr>
              <p:cNvPr id="1569802" name="Rectangle 10"/>
              <p:cNvSpPr>
                <a:spLocks noChangeArrowheads="1"/>
              </p:cNvSpPr>
              <p:nvPr/>
            </p:nvSpPr>
            <p:spPr bwMode="invGray">
              <a:xfrm>
                <a:off x="2724" y="2808"/>
                <a:ext cx="19" cy="121"/>
              </a:xfrm>
              <a:prstGeom prst="rect">
                <a:avLst/>
              </a:prstGeom>
              <a:solidFill>
                <a:schemeClr val="tx1"/>
              </a:solidFill>
              <a:ln w="9525">
                <a:noFill/>
                <a:miter lim="800000"/>
                <a:headEnd/>
                <a:tailEnd/>
              </a:ln>
            </p:spPr>
            <p:txBody>
              <a:bodyPr/>
              <a:lstStyle/>
              <a:p>
                <a:endParaRPr lang="en-IN"/>
              </a:p>
            </p:txBody>
          </p:sp>
          <p:sp>
            <p:nvSpPr>
              <p:cNvPr id="1569803" name="Freeform 11"/>
              <p:cNvSpPr>
                <a:spLocks/>
              </p:cNvSpPr>
              <p:nvPr/>
            </p:nvSpPr>
            <p:spPr bwMode="invGray">
              <a:xfrm>
                <a:off x="2755" y="2839"/>
                <a:ext cx="57" cy="92"/>
              </a:xfrm>
              <a:custGeom>
                <a:avLst/>
                <a:gdLst/>
                <a:ahLst/>
                <a:cxnLst>
                  <a:cxn ang="0">
                    <a:pos x="1192" y="1901"/>
                  </a:cxn>
                  <a:cxn ang="0">
                    <a:pos x="816" y="1710"/>
                  </a:cxn>
                  <a:cxn ang="0">
                    <a:pos x="703" y="1806"/>
                  </a:cxn>
                  <a:cxn ang="0">
                    <a:pos x="650" y="1844"/>
                  </a:cxn>
                  <a:cxn ang="0">
                    <a:pos x="599" y="1877"/>
                  </a:cxn>
                  <a:cxn ang="0">
                    <a:pos x="544" y="1902"/>
                  </a:cxn>
                  <a:cxn ang="0">
                    <a:pos x="514" y="1912"/>
                  </a:cxn>
                  <a:cxn ang="0">
                    <a:pos x="483" y="1921"/>
                  </a:cxn>
                  <a:cxn ang="0">
                    <a:pos x="450" y="1928"/>
                  </a:cxn>
                  <a:cxn ang="0">
                    <a:pos x="413" y="1932"/>
                  </a:cxn>
                  <a:cxn ang="0">
                    <a:pos x="375" y="1935"/>
                  </a:cxn>
                  <a:cxn ang="0">
                    <a:pos x="334" y="1936"/>
                  </a:cxn>
                  <a:cxn ang="0">
                    <a:pos x="296" y="1935"/>
                  </a:cxn>
                  <a:cxn ang="0">
                    <a:pos x="259" y="1929"/>
                  </a:cxn>
                  <a:cxn ang="0">
                    <a:pos x="225" y="1921"/>
                  </a:cxn>
                  <a:cxn ang="0">
                    <a:pos x="194" y="1909"/>
                  </a:cxn>
                  <a:cxn ang="0">
                    <a:pos x="163" y="1894"/>
                  </a:cxn>
                  <a:cxn ang="0">
                    <a:pos x="136" y="1875"/>
                  </a:cxn>
                  <a:cxn ang="0">
                    <a:pos x="111" y="1854"/>
                  </a:cxn>
                  <a:cxn ang="0">
                    <a:pos x="89" y="1830"/>
                  </a:cxn>
                  <a:cxn ang="0">
                    <a:pos x="69" y="1803"/>
                  </a:cxn>
                  <a:cxn ang="0">
                    <a:pos x="51" y="1773"/>
                  </a:cxn>
                  <a:cxn ang="0">
                    <a:pos x="35" y="1739"/>
                  </a:cxn>
                  <a:cxn ang="0">
                    <a:pos x="23" y="1704"/>
                  </a:cxn>
                  <a:cxn ang="0">
                    <a:pos x="13" y="1666"/>
                  </a:cxn>
                  <a:cxn ang="0">
                    <a:pos x="6" y="1626"/>
                  </a:cxn>
                  <a:cxn ang="0">
                    <a:pos x="2" y="1583"/>
                  </a:cxn>
                  <a:cxn ang="0">
                    <a:pos x="0" y="1537"/>
                  </a:cxn>
                  <a:cxn ang="0">
                    <a:pos x="397" y="0"/>
                  </a:cxn>
                  <a:cxn ang="0">
                    <a:pos x="398" y="1491"/>
                  </a:cxn>
                  <a:cxn ang="0">
                    <a:pos x="403" y="1522"/>
                  </a:cxn>
                  <a:cxn ang="0">
                    <a:pos x="413" y="1548"/>
                  </a:cxn>
                  <a:cxn ang="0">
                    <a:pos x="428" y="1570"/>
                  </a:cxn>
                  <a:cxn ang="0">
                    <a:pos x="447" y="1587"/>
                  </a:cxn>
                  <a:cxn ang="0">
                    <a:pos x="469" y="1599"/>
                  </a:cxn>
                  <a:cxn ang="0">
                    <a:pos x="494" y="1607"/>
                  </a:cxn>
                  <a:cxn ang="0">
                    <a:pos x="523" y="1611"/>
                  </a:cxn>
                  <a:cxn ang="0">
                    <a:pos x="556" y="1611"/>
                  </a:cxn>
                  <a:cxn ang="0">
                    <a:pos x="587" y="1606"/>
                  </a:cxn>
                  <a:cxn ang="0">
                    <a:pos x="618" y="1597"/>
                  </a:cxn>
                  <a:cxn ang="0">
                    <a:pos x="648" y="1585"/>
                  </a:cxn>
                  <a:cxn ang="0">
                    <a:pos x="696" y="1559"/>
                  </a:cxn>
                  <a:cxn ang="0">
                    <a:pos x="760" y="1515"/>
                  </a:cxn>
                  <a:cxn ang="0">
                    <a:pos x="795" y="0"/>
                  </a:cxn>
                </a:cxnLst>
                <a:rect l="0" t="0" r="r" b="b"/>
                <a:pathLst>
                  <a:path w="1192" h="1936">
                    <a:moveTo>
                      <a:pt x="1192" y="0"/>
                    </a:moveTo>
                    <a:lnTo>
                      <a:pt x="1192" y="1901"/>
                    </a:lnTo>
                    <a:lnTo>
                      <a:pt x="816" y="1901"/>
                    </a:lnTo>
                    <a:lnTo>
                      <a:pt x="816" y="1710"/>
                    </a:lnTo>
                    <a:lnTo>
                      <a:pt x="756" y="1760"/>
                    </a:lnTo>
                    <a:lnTo>
                      <a:pt x="703" y="1806"/>
                    </a:lnTo>
                    <a:lnTo>
                      <a:pt x="677" y="1826"/>
                    </a:lnTo>
                    <a:lnTo>
                      <a:pt x="650" y="1844"/>
                    </a:lnTo>
                    <a:lnTo>
                      <a:pt x="625" y="1861"/>
                    </a:lnTo>
                    <a:lnTo>
                      <a:pt x="599" y="1877"/>
                    </a:lnTo>
                    <a:lnTo>
                      <a:pt x="572" y="1890"/>
                    </a:lnTo>
                    <a:lnTo>
                      <a:pt x="544" y="1902"/>
                    </a:lnTo>
                    <a:lnTo>
                      <a:pt x="529" y="1908"/>
                    </a:lnTo>
                    <a:lnTo>
                      <a:pt x="514" y="1912"/>
                    </a:lnTo>
                    <a:lnTo>
                      <a:pt x="498" y="1917"/>
                    </a:lnTo>
                    <a:lnTo>
                      <a:pt x="483" y="1921"/>
                    </a:lnTo>
                    <a:lnTo>
                      <a:pt x="466" y="1925"/>
                    </a:lnTo>
                    <a:lnTo>
                      <a:pt x="450" y="1928"/>
                    </a:lnTo>
                    <a:lnTo>
                      <a:pt x="432" y="1930"/>
                    </a:lnTo>
                    <a:lnTo>
                      <a:pt x="413" y="1932"/>
                    </a:lnTo>
                    <a:lnTo>
                      <a:pt x="394" y="1934"/>
                    </a:lnTo>
                    <a:lnTo>
                      <a:pt x="375" y="1935"/>
                    </a:lnTo>
                    <a:lnTo>
                      <a:pt x="355" y="1936"/>
                    </a:lnTo>
                    <a:lnTo>
                      <a:pt x="334" y="1936"/>
                    </a:lnTo>
                    <a:lnTo>
                      <a:pt x="315" y="1936"/>
                    </a:lnTo>
                    <a:lnTo>
                      <a:pt x="296" y="1935"/>
                    </a:lnTo>
                    <a:lnTo>
                      <a:pt x="277" y="1932"/>
                    </a:lnTo>
                    <a:lnTo>
                      <a:pt x="259" y="1929"/>
                    </a:lnTo>
                    <a:lnTo>
                      <a:pt x="242" y="1925"/>
                    </a:lnTo>
                    <a:lnTo>
                      <a:pt x="225" y="1921"/>
                    </a:lnTo>
                    <a:lnTo>
                      <a:pt x="209" y="1915"/>
                    </a:lnTo>
                    <a:lnTo>
                      <a:pt x="194" y="1909"/>
                    </a:lnTo>
                    <a:lnTo>
                      <a:pt x="179" y="1902"/>
                    </a:lnTo>
                    <a:lnTo>
                      <a:pt x="163" y="1894"/>
                    </a:lnTo>
                    <a:lnTo>
                      <a:pt x="149" y="1885"/>
                    </a:lnTo>
                    <a:lnTo>
                      <a:pt x="136" y="1875"/>
                    </a:lnTo>
                    <a:lnTo>
                      <a:pt x="123" y="1865"/>
                    </a:lnTo>
                    <a:lnTo>
                      <a:pt x="111" y="1854"/>
                    </a:lnTo>
                    <a:lnTo>
                      <a:pt x="100" y="1842"/>
                    </a:lnTo>
                    <a:lnTo>
                      <a:pt x="89" y="1830"/>
                    </a:lnTo>
                    <a:lnTo>
                      <a:pt x="78" y="1817"/>
                    </a:lnTo>
                    <a:lnTo>
                      <a:pt x="69" y="1803"/>
                    </a:lnTo>
                    <a:lnTo>
                      <a:pt x="60" y="1788"/>
                    </a:lnTo>
                    <a:lnTo>
                      <a:pt x="51" y="1773"/>
                    </a:lnTo>
                    <a:lnTo>
                      <a:pt x="43" y="1756"/>
                    </a:lnTo>
                    <a:lnTo>
                      <a:pt x="35" y="1739"/>
                    </a:lnTo>
                    <a:lnTo>
                      <a:pt x="29" y="1722"/>
                    </a:lnTo>
                    <a:lnTo>
                      <a:pt x="23" y="1704"/>
                    </a:lnTo>
                    <a:lnTo>
                      <a:pt x="17" y="1685"/>
                    </a:lnTo>
                    <a:lnTo>
                      <a:pt x="13" y="1666"/>
                    </a:lnTo>
                    <a:lnTo>
                      <a:pt x="9" y="1646"/>
                    </a:lnTo>
                    <a:lnTo>
                      <a:pt x="6" y="1626"/>
                    </a:lnTo>
                    <a:lnTo>
                      <a:pt x="3" y="1605"/>
                    </a:lnTo>
                    <a:lnTo>
                      <a:pt x="2" y="1583"/>
                    </a:lnTo>
                    <a:lnTo>
                      <a:pt x="1" y="1561"/>
                    </a:lnTo>
                    <a:lnTo>
                      <a:pt x="0" y="1537"/>
                    </a:lnTo>
                    <a:lnTo>
                      <a:pt x="0" y="0"/>
                    </a:lnTo>
                    <a:lnTo>
                      <a:pt x="397" y="0"/>
                    </a:lnTo>
                    <a:lnTo>
                      <a:pt x="397" y="1474"/>
                    </a:lnTo>
                    <a:lnTo>
                      <a:pt x="398" y="1491"/>
                    </a:lnTo>
                    <a:lnTo>
                      <a:pt x="400" y="1507"/>
                    </a:lnTo>
                    <a:lnTo>
                      <a:pt x="403" y="1522"/>
                    </a:lnTo>
                    <a:lnTo>
                      <a:pt x="407" y="1535"/>
                    </a:lnTo>
                    <a:lnTo>
                      <a:pt x="413" y="1548"/>
                    </a:lnTo>
                    <a:lnTo>
                      <a:pt x="420" y="1560"/>
                    </a:lnTo>
                    <a:lnTo>
                      <a:pt x="428" y="1570"/>
                    </a:lnTo>
                    <a:lnTo>
                      <a:pt x="437" y="1579"/>
                    </a:lnTo>
                    <a:lnTo>
                      <a:pt x="447" y="1587"/>
                    </a:lnTo>
                    <a:lnTo>
                      <a:pt x="457" y="1593"/>
                    </a:lnTo>
                    <a:lnTo>
                      <a:pt x="469" y="1599"/>
                    </a:lnTo>
                    <a:lnTo>
                      <a:pt x="481" y="1604"/>
                    </a:lnTo>
                    <a:lnTo>
                      <a:pt x="494" y="1607"/>
                    </a:lnTo>
                    <a:lnTo>
                      <a:pt x="509" y="1610"/>
                    </a:lnTo>
                    <a:lnTo>
                      <a:pt x="523" y="1611"/>
                    </a:lnTo>
                    <a:lnTo>
                      <a:pt x="539" y="1612"/>
                    </a:lnTo>
                    <a:lnTo>
                      <a:pt x="556" y="1611"/>
                    </a:lnTo>
                    <a:lnTo>
                      <a:pt x="571" y="1609"/>
                    </a:lnTo>
                    <a:lnTo>
                      <a:pt x="587" y="1606"/>
                    </a:lnTo>
                    <a:lnTo>
                      <a:pt x="602" y="1602"/>
                    </a:lnTo>
                    <a:lnTo>
                      <a:pt x="618" y="1597"/>
                    </a:lnTo>
                    <a:lnTo>
                      <a:pt x="633" y="1592"/>
                    </a:lnTo>
                    <a:lnTo>
                      <a:pt x="648" y="1585"/>
                    </a:lnTo>
                    <a:lnTo>
                      <a:pt x="664" y="1577"/>
                    </a:lnTo>
                    <a:lnTo>
                      <a:pt x="696" y="1559"/>
                    </a:lnTo>
                    <a:lnTo>
                      <a:pt x="728" y="1538"/>
                    </a:lnTo>
                    <a:lnTo>
                      <a:pt x="760" y="1515"/>
                    </a:lnTo>
                    <a:lnTo>
                      <a:pt x="795" y="1491"/>
                    </a:lnTo>
                    <a:lnTo>
                      <a:pt x="795" y="0"/>
                    </a:lnTo>
                    <a:lnTo>
                      <a:pt x="1192" y="0"/>
                    </a:lnTo>
                    <a:close/>
                  </a:path>
                </a:pathLst>
              </a:custGeom>
              <a:solidFill>
                <a:schemeClr val="tx1"/>
              </a:solidFill>
              <a:ln w="9525">
                <a:noFill/>
                <a:round/>
                <a:headEnd/>
                <a:tailEnd/>
              </a:ln>
            </p:spPr>
            <p:txBody>
              <a:bodyPr/>
              <a:lstStyle/>
              <a:p>
                <a:endParaRPr lang="en-IN"/>
              </a:p>
            </p:txBody>
          </p:sp>
          <p:sp>
            <p:nvSpPr>
              <p:cNvPr id="1569804" name="Freeform 12"/>
              <p:cNvSpPr>
                <a:spLocks noEditPoints="1"/>
              </p:cNvSpPr>
              <p:nvPr/>
            </p:nvSpPr>
            <p:spPr bwMode="invGray">
              <a:xfrm>
                <a:off x="2823" y="2837"/>
                <a:ext cx="59" cy="94"/>
              </a:xfrm>
              <a:custGeom>
                <a:avLst/>
                <a:gdLst/>
                <a:ahLst/>
                <a:cxnLst>
                  <a:cxn ang="0">
                    <a:pos x="401" y="1412"/>
                  </a:cxn>
                  <a:cxn ang="0">
                    <a:pos x="415" y="1491"/>
                  </a:cxn>
                  <a:cxn ang="0">
                    <a:pos x="440" y="1553"/>
                  </a:cxn>
                  <a:cxn ang="0">
                    <a:pos x="476" y="1599"/>
                  </a:cxn>
                  <a:cxn ang="0">
                    <a:pos x="523" y="1629"/>
                  </a:cxn>
                  <a:cxn ang="0">
                    <a:pos x="578" y="1644"/>
                  </a:cxn>
                  <a:cxn ang="0">
                    <a:pos x="643" y="1646"/>
                  </a:cxn>
                  <a:cxn ang="0">
                    <a:pos x="700" y="1633"/>
                  </a:cxn>
                  <a:cxn ang="0">
                    <a:pos x="748" y="1606"/>
                  </a:cxn>
                  <a:cxn ang="0">
                    <a:pos x="787" y="1563"/>
                  </a:cxn>
                  <a:cxn ang="0">
                    <a:pos x="814" y="1505"/>
                  </a:cxn>
                  <a:cxn ang="0">
                    <a:pos x="831" y="1429"/>
                  </a:cxn>
                  <a:cxn ang="0">
                    <a:pos x="1233" y="1293"/>
                  </a:cxn>
                  <a:cxn ang="0">
                    <a:pos x="1218" y="1472"/>
                  </a:cxn>
                  <a:cxn ang="0">
                    <a:pos x="1177" y="1629"/>
                  </a:cxn>
                  <a:cxn ang="0">
                    <a:pos x="1106" y="1760"/>
                  </a:cxn>
                  <a:cxn ang="0">
                    <a:pos x="1004" y="1863"/>
                  </a:cxn>
                  <a:cxn ang="0">
                    <a:pos x="868" y="1934"/>
                  </a:cxn>
                  <a:cxn ang="0">
                    <a:pos x="696" y="1968"/>
                  </a:cxn>
                  <a:cxn ang="0">
                    <a:pos x="496" y="1964"/>
                  </a:cxn>
                  <a:cxn ang="0">
                    <a:pos x="329" y="1920"/>
                  </a:cxn>
                  <a:cxn ang="0">
                    <a:pos x="199" y="1839"/>
                  </a:cxn>
                  <a:cxn ang="0">
                    <a:pos x="104" y="1725"/>
                  </a:cxn>
                  <a:cxn ang="0">
                    <a:pos x="41" y="1583"/>
                  </a:cxn>
                  <a:cxn ang="0">
                    <a:pos x="8" y="1415"/>
                  </a:cxn>
                  <a:cxn ang="0">
                    <a:pos x="0" y="706"/>
                  </a:cxn>
                  <a:cxn ang="0">
                    <a:pos x="12" y="522"/>
                  </a:cxn>
                  <a:cxn ang="0">
                    <a:pos x="51" y="358"/>
                  </a:cxn>
                  <a:cxn ang="0">
                    <a:pos x="120" y="221"/>
                  </a:cxn>
                  <a:cxn ang="0">
                    <a:pos x="222" y="114"/>
                  </a:cxn>
                  <a:cxn ang="0">
                    <a:pos x="359" y="40"/>
                  </a:cxn>
                  <a:cxn ang="0">
                    <a:pos x="535" y="3"/>
                  </a:cxn>
                  <a:cxn ang="0">
                    <a:pos x="736" y="7"/>
                  </a:cxn>
                  <a:cxn ang="0">
                    <a:pos x="905" y="51"/>
                  </a:cxn>
                  <a:cxn ang="0">
                    <a:pos x="1034" y="133"/>
                  </a:cxn>
                  <a:cxn ang="0">
                    <a:pos x="1129" y="246"/>
                  </a:cxn>
                  <a:cxn ang="0">
                    <a:pos x="1192" y="389"/>
                  </a:cxn>
                  <a:cxn ang="0">
                    <a:pos x="1225" y="557"/>
                  </a:cxn>
                  <a:cxn ang="0">
                    <a:pos x="1233" y="1060"/>
                  </a:cxn>
                  <a:cxn ang="0">
                    <a:pos x="831" y="543"/>
                  </a:cxn>
                  <a:cxn ang="0">
                    <a:pos x="814" y="467"/>
                  </a:cxn>
                  <a:cxn ang="0">
                    <a:pos x="787" y="408"/>
                  </a:cxn>
                  <a:cxn ang="0">
                    <a:pos x="748" y="366"/>
                  </a:cxn>
                  <a:cxn ang="0">
                    <a:pos x="700" y="339"/>
                  </a:cxn>
                  <a:cxn ang="0">
                    <a:pos x="643" y="326"/>
                  </a:cxn>
                  <a:cxn ang="0">
                    <a:pos x="578" y="328"/>
                  </a:cxn>
                  <a:cxn ang="0">
                    <a:pos x="523" y="343"/>
                  </a:cxn>
                  <a:cxn ang="0">
                    <a:pos x="476" y="373"/>
                  </a:cxn>
                  <a:cxn ang="0">
                    <a:pos x="440" y="418"/>
                  </a:cxn>
                  <a:cxn ang="0">
                    <a:pos x="415" y="480"/>
                  </a:cxn>
                  <a:cxn ang="0">
                    <a:pos x="401" y="560"/>
                  </a:cxn>
                </a:cxnLst>
                <a:rect l="0" t="0" r="r" b="b"/>
                <a:pathLst>
                  <a:path w="1233" h="1971">
                    <a:moveTo>
                      <a:pt x="1233" y="1060"/>
                    </a:moveTo>
                    <a:lnTo>
                      <a:pt x="397" y="1060"/>
                    </a:lnTo>
                    <a:lnTo>
                      <a:pt x="397" y="1335"/>
                    </a:lnTo>
                    <a:lnTo>
                      <a:pt x="398" y="1376"/>
                    </a:lnTo>
                    <a:lnTo>
                      <a:pt x="401" y="1412"/>
                    </a:lnTo>
                    <a:lnTo>
                      <a:pt x="403" y="1429"/>
                    </a:lnTo>
                    <a:lnTo>
                      <a:pt x="405" y="1446"/>
                    </a:lnTo>
                    <a:lnTo>
                      <a:pt x="408" y="1462"/>
                    </a:lnTo>
                    <a:lnTo>
                      <a:pt x="411" y="1477"/>
                    </a:lnTo>
                    <a:lnTo>
                      <a:pt x="415" y="1491"/>
                    </a:lnTo>
                    <a:lnTo>
                      <a:pt x="419" y="1505"/>
                    </a:lnTo>
                    <a:lnTo>
                      <a:pt x="424" y="1518"/>
                    </a:lnTo>
                    <a:lnTo>
                      <a:pt x="429" y="1530"/>
                    </a:lnTo>
                    <a:lnTo>
                      <a:pt x="434" y="1542"/>
                    </a:lnTo>
                    <a:lnTo>
                      <a:pt x="440" y="1553"/>
                    </a:lnTo>
                    <a:lnTo>
                      <a:pt x="447" y="1563"/>
                    </a:lnTo>
                    <a:lnTo>
                      <a:pt x="453" y="1573"/>
                    </a:lnTo>
                    <a:lnTo>
                      <a:pt x="460" y="1583"/>
                    </a:lnTo>
                    <a:lnTo>
                      <a:pt x="468" y="1591"/>
                    </a:lnTo>
                    <a:lnTo>
                      <a:pt x="476" y="1599"/>
                    </a:lnTo>
                    <a:lnTo>
                      <a:pt x="484" y="1606"/>
                    </a:lnTo>
                    <a:lnTo>
                      <a:pt x="493" y="1613"/>
                    </a:lnTo>
                    <a:lnTo>
                      <a:pt x="503" y="1619"/>
                    </a:lnTo>
                    <a:lnTo>
                      <a:pt x="513" y="1624"/>
                    </a:lnTo>
                    <a:lnTo>
                      <a:pt x="523" y="1629"/>
                    </a:lnTo>
                    <a:lnTo>
                      <a:pt x="533" y="1633"/>
                    </a:lnTo>
                    <a:lnTo>
                      <a:pt x="544" y="1637"/>
                    </a:lnTo>
                    <a:lnTo>
                      <a:pt x="555" y="1640"/>
                    </a:lnTo>
                    <a:lnTo>
                      <a:pt x="566" y="1642"/>
                    </a:lnTo>
                    <a:lnTo>
                      <a:pt x="578" y="1644"/>
                    </a:lnTo>
                    <a:lnTo>
                      <a:pt x="590" y="1646"/>
                    </a:lnTo>
                    <a:lnTo>
                      <a:pt x="603" y="1646"/>
                    </a:lnTo>
                    <a:lnTo>
                      <a:pt x="616" y="1647"/>
                    </a:lnTo>
                    <a:lnTo>
                      <a:pt x="630" y="1646"/>
                    </a:lnTo>
                    <a:lnTo>
                      <a:pt x="643" y="1646"/>
                    </a:lnTo>
                    <a:lnTo>
                      <a:pt x="655" y="1644"/>
                    </a:lnTo>
                    <a:lnTo>
                      <a:pt x="667" y="1642"/>
                    </a:lnTo>
                    <a:lnTo>
                      <a:pt x="678" y="1640"/>
                    </a:lnTo>
                    <a:lnTo>
                      <a:pt x="689" y="1637"/>
                    </a:lnTo>
                    <a:lnTo>
                      <a:pt x="700" y="1633"/>
                    </a:lnTo>
                    <a:lnTo>
                      <a:pt x="711" y="1629"/>
                    </a:lnTo>
                    <a:lnTo>
                      <a:pt x="720" y="1624"/>
                    </a:lnTo>
                    <a:lnTo>
                      <a:pt x="730" y="1619"/>
                    </a:lnTo>
                    <a:lnTo>
                      <a:pt x="739" y="1613"/>
                    </a:lnTo>
                    <a:lnTo>
                      <a:pt x="748" y="1606"/>
                    </a:lnTo>
                    <a:lnTo>
                      <a:pt x="757" y="1599"/>
                    </a:lnTo>
                    <a:lnTo>
                      <a:pt x="765" y="1591"/>
                    </a:lnTo>
                    <a:lnTo>
                      <a:pt x="773" y="1583"/>
                    </a:lnTo>
                    <a:lnTo>
                      <a:pt x="780" y="1573"/>
                    </a:lnTo>
                    <a:lnTo>
                      <a:pt x="787" y="1563"/>
                    </a:lnTo>
                    <a:lnTo>
                      <a:pt x="793" y="1553"/>
                    </a:lnTo>
                    <a:lnTo>
                      <a:pt x="799" y="1542"/>
                    </a:lnTo>
                    <a:lnTo>
                      <a:pt x="804" y="1530"/>
                    </a:lnTo>
                    <a:lnTo>
                      <a:pt x="809" y="1518"/>
                    </a:lnTo>
                    <a:lnTo>
                      <a:pt x="814" y="1505"/>
                    </a:lnTo>
                    <a:lnTo>
                      <a:pt x="818" y="1491"/>
                    </a:lnTo>
                    <a:lnTo>
                      <a:pt x="822" y="1477"/>
                    </a:lnTo>
                    <a:lnTo>
                      <a:pt x="825" y="1462"/>
                    </a:lnTo>
                    <a:lnTo>
                      <a:pt x="828" y="1446"/>
                    </a:lnTo>
                    <a:lnTo>
                      <a:pt x="831" y="1429"/>
                    </a:lnTo>
                    <a:lnTo>
                      <a:pt x="833" y="1412"/>
                    </a:lnTo>
                    <a:lnTo>
                      <a:pt x="835" y="1376"/>
                    </a:lnTo>
                    <a:lnTo>
                      <a:pt x="836" y="1335"/>
                    </a:lnTo>
                    <a:lnTo>
                      <a:pt x="836" y="1293"/>
                    </a:lnTo>
                    <a:lnTo>
                      <a:pt x="1233" y="1293"/>
                    </a:lnTo>
                    <a:lnTo>
                      <a:pt x="1232" y="1330"/>
                    </a:lnTo>
                    <a:lnTo>
                      <a:pt x="1230" y="1368"/>
                    </a:lnTo>
                    <a:lnTo>
                      <a:pt x="1227" y="1403"/>
                    </a:lnTo>
                    <a:lnTo>
                      <a:pt x="1223" y="1438"/>
                    </a:lnTo>
                    <a:lnTo>
                      <a:pt x="1218" y="1472"/>
                    </a:lnTo>
                    <a:lnTo>
                      <a:pt x="1212" y="1505"/>
                    </a:lnTo>
                    <a:lnTo>
                      <a:pt x="1204" y="1537"/>
                    </a:lnTo>
                    <a:lnTo>
                      <a:pt x="1196" y="1569"/>
                    </a:lnTo>
                    <a:lnTo>
                      <a:pt x="1187" y="1600"/>
                    </a:lnTo>
                    <a:lnTo>
                      <a:pt x="1177" y="1629"/>
                    </a:lnTo>
                    <a:lnTo>
                      <a:pt x="1165" y="1658"/>
                    </a:lnTo>
                    <a:lnTo>
                      <a:pt x="1152" y="1685"/>
                    </a:lnTo>
                    <a:lnTo>
                      <a:pt x="1138" y="1711"/>
                    </a:lnTo>
                    <a:lnTo>
                      <a:pt x="1122" y="1736"/>
                    </a:lnTo>
                    <a:lnTo>
                      <a:pt x="1106" y="1760"/>
                    </a:lnTo>
                    <a:lnTo>
                      <a:pt x="1088" y="1783"/>
                    </a:lnTo>
                    <a:lnTo>
                      <a:pt x="1069" y="1806"/>
                    </a:lnTo>
                    <a:lnTo>
                      <a:pt x="1049" y="1826"/>
                    </a:lnTo>
                    <a:lnTo>
                      <a:pt x="1028" y="1845"/>
                    </a:lnTo>
                    <a:lnTo>
                      <a:pt x="1004" y="1863"/>
                    </a:lnTo>
                    <a:lnTo>
                      <a:pt x="980" y="1880"/>
                    </a:lnTo>
                    <a:lnTo>
                      <a:pt x="954" y="1895"/>
                    </a:lnTo>
                    <a:lnTo>
                      <a:pt x="927" y="1910"/>
                    </a:lnTo>
                    <a:lnTo>
                      <a:pt x="899" y="1922"/>
                    </a:lnTo>
                    <a:lnTo>
                      <a:pt x="868" y="1934"/>
                    </a:lnTo>
                    <a:lnTo>
                      <a:pt x="837" y="1943"/>
                    </a:lnTo>
                    <a:lnTo>
                      <a:pt x="805" y="1952"/>
                    </a:lnTo>
                    <a:lnTo>
                      <a:pt x="770" y="1959"/>
                    </a:lnTo>
                    <a:lnTo>
                      <a:pt x="734" y="1964"/>
                    </a:lnTo>
                    <a:lnTo>
                      <a:pt x="696" y="1968"/>
                    </a:lnTo>
                    <a:lnTo>
                      <a:pt x="658" y="1971"/>
                    </a:lnTo>
                    <a:lnTo>
                      <a:pt x="616" y="1971"/>
                    </a:lnTo>
                    <a:lnTo>
                      <a:pt x="575" y="1970"/>
                    </a:lnTo>
                    <a:lnTo>
                      <a:pt x="535" y="1968"/>
                    </a:lnTo>
                    <a:lnTo>
                      <a:pt x="496" y="1964"/>
                    </a:lnTo>
                    <a:lnTo>
                      <a:pt x="460" y="1958"/>
                    </a:lnTo>
                    <a:lnTo>
                      <a:pt x="425" y="1951"/>
                    </a:lnTo>
                    <a:lnTo>
                      <a:pt x="391" y="1942"/>
                    </a:lnTo>
                    <a:lnTo>
                      <a:pt x="359" y="1932"/>
                    </a:lnTo>
                    <a:lnTo>
                      <a:pt x="329" y="1920"/>
                    </a:lnTo>
                    <a:lnTo>
                      <a:pt x="300" y="1906"/>
                    </a:lnTo>
                    <a:lnTo>
                      <a:pt x="273" y="1892"/>
                    </a:lnTo>
                    <a:lnTo>
                      <a:pt x="246" y="1876"/>
                    </a:lnTo>
                    <a:lnTo>
                      <a:pt x="222" y="1858"/>
                    </a:lnTo>
                    <a:lnTo>
                      <a:pt x="199" y="1839"/>
                    </a:lnTo>
                    <a:lnTo>
                      <a:pt x="177" y="1819"/>
                    </a:lnTo>
                    <a:lnTo>
                      <a:pt x="157" y="1798"/>
                    </a:lnTo>
                    <a:lnTo>
                      <a:pt x="138" y="1774"/>
                    </a:lnTo>
                    <a:lnTo>
                      <a:pt x="120" y="1750"/>
                    </a:lnTo>
                    <a:lnTo>
                      <a:pt x="104" y="1725"/>
                    </a:lnTo>
                    <a:lnTo>
                      <a:pt x="89" y="1699"/>
                    </a:lnTo>
                    <a:lnTo>
                      <a:pt x="75" y="1672"/>
                    </a:lnTo>
                    <a:lnTo>
                      <a:pt x="63" y="1643"/>
                    </a:lnTo>
                    <a:lnTo>
                      <a:pt x="51" y="1614"/>
                    </a:lnTo>
                    <a:lnTo>
                      <a:pt x="41" y="1583"/>
                    </a:lnTo>
                    <a:lnTo>
                      <a:pt x="32" y="1551"/>
                    </a:lnTo>
                    <a:lnTo>
                      <a:pt x="25" y="1518"/>
                    </a:lnTo>
                    <a:lnTo>
                      <a:pt x="18" y="1485"/>
                    </a:lnTo>
                    <a:lnTo>
                      <a:pt x="12" y="1451"/>
                    </a:lnTo>
                    <a:lnTo>
                      <a:pt x="8" y="1415"/>
                    </a:lnTo>
                    <a:lnTo>
                      <a:pt x="5" y="1379"/>
                    </a:lnTo>
                    <a:lnTo>
                      <a:pt x="2" y="1341"/>
                    </a:lnTo>
                    <a:lnTo>
                      <a:pt x="1" y="1303"/>
                    </a:lnTo>
                    <a:lnTo>
                      <a:pt x="0" y="1265"/>
                    </a:lnTo>
                    <a:lnTo>
                      <a:pt x="0" y="706"/>
                    </a:lnTo>
                    <a:lnTo>
                      <a:pt x="1" y="668"/>
                    </a:lnTo>
                    <a:lnTo>
                      <a:pt x="2" y="630"/>
                    </a:lnTo>
                    <a:lnTo>
                      <a:pt x="5" y="593"/>
                    </a:lnTo>
                    <a:lnTo>
                      <a:pt x="8" y="557"/>
                    </a:lnTo>
                    <a:lnTo>
                      <a:pt x="12" y="522"/>
                    </a:lnTo>
                    <a:lnTo>
                      <a:pt x="18" y="486"/>
                    </a:lnTo>
                    <a:lnTo>
                      <a:pt x="25" y="453"/>
                    </a:lnTo>
                    <a:lnTo>
                      <a:pt x="32" y="420"/>
                    </a:lnTo>
                    <a:lnTo>
                      <a:pt x="41" y="389"/>
                    </a:lnTo>
                    <a:lnTo>
                      <a:pt x="51" y="358"/>
                    </a:lnTo>
                    <a:lnTo>
                      <a:pt x="63" y="329"/>
                    </a:lnTo>
                    <a:lnTo>
                      <a:pt x="75" y="300"/>
                    </a:lnTo>
                    <a:lnTo>
                      <a:pt x="89" y="272"/>
                    </a:lnTo>
                    <a:lnTo>
                      <a:pt x="104" y="246"/>
                    </a:lnTo>
                    <a:lnTo>
                      <a:pt x="120" y="221"/>
                    </a:lnTo>
                    <a:lnTo>
                      <a:pt x="138" y="197"/>
                    </a:lnTo>
                    <a:lnTo>
                      <a:pt x="157" y="174"/>
                    </a:lnTo>
                    <a:lnTo>
                      <a:pt x="177" y="153"/>
                    </a:lnTo>
                    <a:lnTo>
                      <a:pt x="199" y="133"/>
                    </a:lnTo>
                    <a:lnTo>
                      <a:pt x="222" y="114"/>
                    </a:lnTo>
                    <a:lnTo>
                      <a:pt x="246" y="97"/>
                    </a:lnTo>
                    <a:lnTo>
                      <a:pt x="273" y="80"/>
                    </a:lnTo>
                    <a:lnTo>
                      <a:pt x="300" y="65"/>
                    </a:lnTo>
                    <a:lnTo>
                      <a:pt x="329" y="51"/>
                    </a:lnTo>
                    <a:lnTo>
                      <a:pt x="359" y="40"/>
                    </a:lnTo>
                    <a:lnTo>
                      <a:pt x="391" y="29"/>
                    </a:lnTo>
                    <a:lnTo>
                      <a:pt x="425" y="20"/>
                    </a:lnTo>
                    <a:lnTo>
                      <a:pt x="460" y="13"/>
                    </a:lnTo>
                    <a:lnTo>
                      <a:pt x="496" y="7"/>
                    </a:lnTo>
                    <a:lnTo>
                      <a:pt x="535" y="3"/>
                    </a:lnTo>
                    <a:lnTo>
                      <a:pt x="575" y="1"/>
                    </a:lnTo>
                    <a:lnTo>
                      <a:pt x="616" y="0"/>
                    </a:lnTo>
                    <a:lnTo>
                      <a:pt x="658" y="1"/>
                    </a:lnTo>
                    <a:lnTo>
                      <a:pt x="698" y="3"/>
                    </a:lnTo>
                    <a:lnTo>
                      <a:pt x="736" y="7"/>
                    </a:lnTo>
                    <a:lnTo>
                      <a:pt x="774" y="13"/>
                    </a:lnTo>
                    <a:lnTo>
                      <a:pt x="808" y="20"/>
                    </a:lnTo>
                    <a:lnTo>
                      <a:pt x="842" y="29"/>
                    </a:lnTo>
                    <a:lnTo>
                      <a:pt x="873" y="40"/>
                    </a:lnTo>
                    <a:lnTo>
                      <a:pt x="905" y="51"/>
                    </a:lnTo>
                    <a:lnTo>
                      <a:pt x="933" y="65"/>
                    </a:lnTo>
                    <a:lnTo>
                      <a:pt x="960" y="80"/>
                    </a:lnTo>
                    <a:lnTo>
                      <a:pt x="986" y="97"/>
                    </a:lnTo>
                    <a:lnTo>
                      <a:pt x="1012" y="114"/>
                    </a:lnTo>
                    <a:lnTo>
                      <a:pt x="1034" y="133"/>
                    </a:lnTo>
                    <a:lnTo>
                      <a:pt x="1056" y="153"/>
                    </a:lnTo>
                    <a:lnTo>
                      <a:pt x="1076" y="174"/>
                    </a:lnTo>
                    <a:lnTo>
                      <a:pt x="1095" y="197"/>
                    </a:lnTo>
                    <a:lnTo>
                      <a:pt x="1112" y="221"/>
                    </a:lnTo>
                    <a:lnTo>
                      <a:pt x="1129" y="246"/>
                    </a:lnTo>
                    <a:lnTo>
                      <a:pt x="1144" y="272"/>
                    </a:lnTo>
                    <a:lnTo>
                      <a:pt x="1158" y="300"/>
                    </a:lnTo>
                    <a:lnTo>
                      <a:pt x="1171" y="329"/>
                    </a:lnTo>
                    <a:lnTo>
                      <a:pt x="1182" y="358"/>
                    </a:lnTo>
                    <a:lnTo>
                      <a:pt x="1192" y="389"/>
                    </a:lnTo>
                    <a:lnTo>
                      <a:pt x="1201" y="420"/>
                    </a:lnTo>
                    <a:lnTo>
                      <a:pt x="1208" y="453"/>
                    </a:lnTo>
                    <a:lnTo>
                      <a:pt x="1215" y="486"/>
                    </a:lnTo>
                    <a:lnTo>
                      <a:pt x="1221" y="522"/>
                    </a:lnTo>
                    <a:lnTo>
                      <a:pt x="1225" y="557"/>
                    </a:lnTo>
                    <a:lnTo>
                      <a:pt x="1229" y="593"/>
                    </a:lnTo>
                    <a:lnTo>
                      <a:pt x="1231" y="630"/>
                    </a:lnTo>
                    <a:lnTo>
                      <a:pt x="1233" y="668"/>
                    </a:lnTo>
                    <a:lnTo>
                      <a:pt x="1233" y="706"/>
                    </a:lnTo>
                    <a:lnTo>
                      <a:pt x="1233" y="1060"/>
                    </a:lnTo>
                    <a:close/>
                    <a:moveTo>
                      <a:pt x="836" y="735"/>
                    </a:moveTo>
                    <a:lnTo>
                      <a:pt x="836" y="636"/>
                    </a:lnTo>
                    <a:lnTo>
                      <a:pt x="835" y="596"/>
                    </a:lnTo>
                    <a:lnTo>
                      <a:pt x="833" y="560"/>
                    </a:lnTo>
                    <a:lnTo>
                      <a:pt x="831" y="543"/>
                    </a:lnTo>
                    <a:lnTo>
                      <a:pt x="828" y="526"/>
                    </a:lnTo>
                    <a:lnTo>
                      <a:pt x="825" y="511"/>
                    </a:lnTo>
                    <a:lnTo>
                      <a:pt x="822" y="495"/>
                    </a:lnTo>
                    <a:lnTo>
                      <a:pt x="818" y="480"/>
                    </a:lnTo>
                    <a:lnTo>
                      <a:pt x="814" y="467"/>
                    </a:lnTo>
                    <a:lnTo>
                      <a:pt x="809" y="454"/>
                    </a:lnTo>
                    <a:lnTo>
                      <a:pt x="804" y="441"/>
                    </a:lnTo>
                    <a:lnTo>
                      <a:pt x="799" y="429"/>
                    </a:lnTo>
                    <a:lnTo>
                      <a:pt x="793" y="418"/>
                    </a:lnTo>
                    <a:lnTo>
                      <a:pt x="787" y="408"/>
                    </a:lnTo>
                    <a:lnTo>
                      <a:pt x="780" y="398"/>
                    </a:lnTo>
                    <a:lnTo>
                      <a:pt x="773" y="389"/>
                    </a:lnTo>
                    <a:lnTo>
                      <a:pt x="765" y="381"/>
                    </a:lnTo>
                    <a:lnTo>
                      <a:pt x="757" y="373"/>
                    </a:lnTo>
                    <a:lnTo>
                      <a:pt x="748" y="366"/>
                    </a:lnTo>
                    <a:lnTo>
                      <a:pt x="739" y="359"/>
                    </a:lnTo>
                    <a:lnTo>
                      <a:pt x="730" y="353"/>
                    </a:lnTo>
                    <a:lnTo>
                      <a:pt x="720" y="348"/>
                    </a:lnTo>
                    <a:lnTo>
                      <a:pt x="711" y="343"/>
                    </a:lnTo>
                    <a:lnTo>
                      <a:pt x="700" y="339"/>
                    </a:lnTo>
                    <a:lnTo>
                      <a:pt x="689" y="335"/>
                    </a:lnTo>
                    <a:lnTo>
                      <a:pt x="678" y="332"/>
                    </a:lnTo>
                    <a:lnTo>
                      <a:pt x="667" y="330"/>
                    </a:lnTo>
                    <a:lnTo>
                      <a:pt x="655" y="328"/>
                    </a:lnTo>
                    <a:lnTo>
                      <a:pt x="643" y="326"/>
                    </a:lnTo>
                    <a:lnTo>
                      <a:pt x="630" y="326"/>
                    </a:lnTo>
                    <a:lnTo>
                      <a:pt x="616" y="325"/>
                    </a:lnTo>
                    <a:lnTo>
                      <a:pt x="603" y="326"/>
                    </a:lnTo>
                    <a:lnTo>
                      <a:pt x="590" y="326"/>
                    </a:lnTo>
                    <a:lnTo>
                      <a:pt x="578" y="328"/>
                    </a:lnTo>
                    <a:lnTo>
                      <a:pt x="566" y="330"/>
                    </a:lnTo>
                    <a:lnTo>
                      <a:pt x="555" y="332"/>
                    </a:lnTo>
                    <a:lnTo>
                      <a:pt x="544" y="335"/>
                    </a:lnTo>
                    <a:lnTo>
                      <a:pt x="533" y="339"/>
                    </a:lnTo>
                    <a:lnTo>
                      <a:pt x="523" y="343"/>
                    </a:lnTo>
                    <a:lnTo>
                      <a:pt x="513" y="348"/>
                    </a:lnTo>
                    <a:lnTo>
                      <a:pt x="503" y="353"/>
                    </a:lnTo>
                    <a:lnTo>
                      <a:pt x="493" y="359"/>
                    </a:lnTo>
                    <a:lnTo>
                      <a:pt x="484" y="366"/>
                    </a:lnTo>
                    <a:lnTo>
                      <a:pt x="476" y="373"/>
                    </a:lnTo>
                    <a:lnTo>
                      <a:pt x="468" y="381"/>
                    </a:lnTo>
                    <a:lnTo>
                      <a:pt x="460" y="389"/>
                    </a:lnTo>
                    <a:lnTo>
                      <a:pt x="453" y="398"/>
                    </a:lnTo>
                    <a:lnTo>
                      <a:pt x="447" y="408"/>
                    </a:lnTo>
                    <a:lnTo>
                      <a:pt x="440" y="418"/>
                    </a:lnTo>
                    <a:lnTo>
                      <a:pt x="434" y="429"/>
                    </a:lnTo>
                    <a:lnTo>
                      <a:pt x="429" y="441"/>
                    </a:lnTo>
                    <a:lnTo>
                      <a:pt x="424" y="454"/>
                    </a:lnTo>
                    <a:lnTo>
                      <a:pt x="419" y="467"/>
                    </a:lnTo>
                    <a:lnTo>
                      <a:pt x="415" y="480"/>
                    </a:lnTo>
                    <a:lnTo>
                      <a:pt x="411" y="495"/>
                    </a:lnTo>
                    <a:lnTo>
                      <a:pt x="408" y="511"/>
                    </a:lnTo>
                    <a:lnTo>
                      <a:pt x="405" y="526"/>
                    </a:lnTo>
                    <a:lnTo>
                      <a:pt x="403" y="543"/>
                    </a:lnTo>
                    <a:lnTo>
                      <a:pt x="401" y="560"/>
                    </a:lnTo>
                    <a:lnTo>
                      <a:pt x="398" y="596"/>
                    </a:lnTo>
                    <a:lnTo>
                      <a:pt x="397" y="636"/>
                    </a:lnTo>
                    <a:lnTo>
                      <a:pt x="397" y="735"/>
                    </a:lnTo>
                    <a:lnTo>
                      <a:pt x="836" y="735"/>
                    </a:lnTo>
                    <a:close/>
                  </a:path>
                </a:pathLst>
              </a:custGeom>
              <a:solidFill>
                <a:schemeClr val="tx1"/>
              </a:solidFill>
              <a:ln w="9525">
                <a:noFill/>
                <a:round/>
                <a:headEnd/>
                <a:tailEnd/>
              </a:ln>
            </p:spPr>
            <p:txBody>
              <a:bodyPr/>
              <a:lstStyle/>
              <a:p>
                <a:endParaRPr lang="en-IN"/>
              </a:p>
            </p:txBody>
          </p:sp>
          <p:sp>
            <p:nvSpPr>
              <p:cNvPr id="1569805" name="Freeform 13"/>
              <p:cNvSpPr>
                <a:spLocks/>
              </p:cNvSpPr>
              <p:nvPr/>
            </p:nvSpPr>
            <p:spPr bwMode="invGray">
              <a:xfrm>
                <a:off x="2888" y="2814"/>
                <a:ext cx="42" cy="117"/>
              </a:xfrm>
              <a:custGeom>
                <a:avLst/>
                <a:gdLst/>
                <a:ahLst/>
                <a:cxnLst>
                  <a:cxn ang="0">
                    <a:pos x="0" y="512"/>
                  </a:cxn>
                  <a:cxn ang="0">
                    <a:pos x="220" y="0"/>
                  </a:cxn>
                  <a:cxn ang="0">
                    <a:pos x="617" y="512"/>
                  </a:cxn>
                  <a:cxn ang="0">
                    <a:pos x="883" y="838"/>
                  </a:cxn>
                  <a:cxn ang="0">
                    <a:pos x="617" y="1933"/>
                  </a:cxn>
                  <a:cxn ang="0">
                    <a:pos x="619" y="1968"/>
                  </a:cxn>
                  <a:cxn ang="0">
                    <a:pos x="625" y="1999"/>
                  </a:cxn>
                  <a:cxn ang="0">
                    <a:pos x="635" y="2025"/>
                  </a:cxn>
                  <a:cxn ang="0">
                    <a:pos x="651" y="2047"/>
                  </a:cxn>
                  <a:cxn ang="0">
                    <a:pos x="669" y="2066"/>
                  </a:cxn>
                  <a:cxn ang="0">
                    <a:pos x="693" y="2078"/>
                  </a:cxn>
                  <a:cxn ang="0">
                    <a:pos x="720" y="2086"/>
                  </a:cxn>
                  <a:cxn ang="0">
                    <a:pos x="752" y="2089"/>
                  </a:cxn>
                  <a:cxn ang="0">
                    <a:pos x="883" y="2427"/>
                  </a:cxn>
                  <a:cxn ang="0">
                    <a:pos x="844" y="2436"/>
                  </a:cxn>
                  <a:cxn ang="0">
                    <a:pos x="802" y="2443"/>
                  </a:cxn>
                  <a:cxn ang="0">
                    <a:pos x="750" y="2447"/>
                  </a:cxn>
                  <a:cxn ang="0">
                    <a:pos x="685" y="2448"/>
                  </a:cxn>
                  <a:cxn ang="0">
                    <a:pos x="630" y="2447"/>
                  </a:cxn>
                  <a:cxn ang="0">
                    <a:pos x="580" y="2442"/>
                  </a:cxn>
                  <a:cxn ang="0">
                    <a:pos x="532" y="2434"/>
                  </a:cxn>
                  <a:cxn ang="0">
                    <a:pos x="487" y="2422"/>
                  </a:cxn>
                  <a:cxn ang="0">
                    <a:pos x="445" y="2408"/>
                  </a:cxn>
                  <a:cxn ang="0">
                    <a:pos x="408" y="2390"/>
                  </a:cxn>
                  <a:cxn ang="0">
                    <a:pos x="372" y="2368"/>
                  </a:cxn>
                  <a:cxn ang="0">
                    <a:pos x="341" y="2344"/>
                  </a:cxn>
                  <a:cxn ang="0">
                    <a:pos x="313" y="2316"/>
                  </a:cxn>
                  <a:cxn ang="0">
                    <a:pos x="289" y="2284"/>
                  </a:cxn>
                  <a:cxn ang="0">
                    <a:pos x="268" y="2248"/>
                  </a:cxn>
                  <a:cxn ang="0">
                    <a:pos x="251" y="2210"/>
                  </a:cxn>
                  <a:cxn ang="0">
                    <a:pos x="238" y="2168"/>
                  </a:cxn>
                  <a:cxn ang="0">
                    <a:pos x="228" y="2123"/>
                  </a:cxn>
                  <a:cxn ang="0">
                    <a:pos x="222" y="2074"/>
                  </a:cxn>
                  <a:cxn ang="0">
                    <a:pos x="220" y="2021"/>
                  </a:cxn>
                  <a:cxn ang="0">
                    <a:pos x="0" y="838"/>
                  </a:cxn>
                </a:cxnLst>
                <a:rect l="0" t="0" r="r" b="b"/>
                <a:pathLst>
                  <a:path w="883" h="2448">
                    <a:moveTo>
                      <a:pt x="0" y="838"/>
                    </a:moveTo>
                    <a:lnTo>
                      <a:pt x="0" y="512"/>
                    </a:lnTo>
                    <a:lnTo>
                      <a:pt x="220" y="512"/>
                    </a:lnTo>
                    <a:lnTo>
                      <a:pt x="220" y="0"/>
                    </a:lnTo>
                    <a:lnTo>
                      <a:pt x="617" y="0"/>
                    </a:lnTo>
                    <a:lnTo>
                      <a:pt x="617" y="512"/>
                    </a:lnTo>
                    <a:lnTo>
                      <a:pt x="883" y="512"/>
                    </a:lnTo>
                    <a:lnTo>
                      <a:pt x="883" y="838"/>
                    </a:lnTo>
                    <a:lnTo>
                      <a:pt x="617" y="838"/>
                    </a:lnTo>
                    <a:lnTo>
                      <a:pt x="617" y="1933"/>
                    </a:lnTo>
                    <a:lnTo>
                      <a:pt x="618" y="1951"/>
                    </a:lnTo>
                    <a:lnTo>
                      <a:pt x="619" y="1968"/>
                    </a:lnTo>
                    <a:lnTo>
                      <a:pt x="622" y="1984"/>
                    </a:lnTo>
                    <a:lnTo>
                      <a:pt x="625" y="1999"/>
                    </a:lnTo>
                    <a:lnTo>
                      <a:pt x="630" y="2012"/>
                    </a:lnTo>
                    <a:lnTo>
                      <a:pt x="635" y="2025"/>
                    </a:lnTo>
                    <a:lnTo>
                      <a:pt x="642" y="2037"/>
                    </a:lnTo>
                    <a:lnTo>
                      <a:pt x="651" y="2047"/>
                    </a:lnTo>
                    <a:lnTo>
                      <a:pt x="660" y="2056"/>
                    </a:lnTo>
                    <a:lnTo>
                      <a:pt x="669" y="2066"/>
                    </a:lnTo>
                    <a:lnTo>
                      <a:pt x="680" y="2073"/>
                    </a:lnTo>
                    <a:lnTo>
                      <a:pt x="693" y="2078"/>
                    </a:lnTo>
                    <a:lnTo>
                      <a:pt x="706" y="2083"/>
                    </a:lnTo>
                    <a:lnTo>
                      <a:pt x="720" y="2086"/>
                    </a:lnTo>
                    <a:lnTo>
                      <a:pt x="735" y="2088"/>
                    </a:lnTo>
                    <a:lnTo>
                      <a:pt x="752" y="2089"/>
                    </a:lnTo>
                    <a:lnTo>
                      <a:pt x="883" y="2089"/>
                    </a:lnTo>
                    <a:lnTo>
                      <a:pt x="883" y="2427"/>
                    </a:lnTo>
                    <a:lnTo>
                      <a:pt x="864" y="2432"/>
                    </a:lnTo>
                    <a:lnTo>
                      <a:pt x="844" y="2436"/>
                    </a:lnTo>
                    <a:lnTo>
                      <a:pt x="824" y="2440"/>
                    </a:lnTo>
                    <a:lnTo>
                      <a:pt x="802" y="2443"/>
                    </a:lnTo>
                    <a:lnTo>
                      <a:pt x="778" y="2445"/>
                    </a:lnTo>
                    <a:lnTo>
                      <a:pt x="750" y="2447"/>
                    </a:lnTo>
                    <a:lnTo>
                      <a:pt x="720" y="2448"/>
                    </a:lnTo>
                    <a:lnTo>
                      <a:pt x="685" y="2448"/>
                    </a:lnTo>
                    <a:lnTo>
                      <a:pt x="658" y="2448"/>
                    </a:lnTo>
                    <a:lnTo>
                      <a:pt x="630" y="2447"/>
                    </a:lnTo>
                    <a:lnTo>
                      <a:pt x="605" y="2445"/>
                    </a:lnTo>
                    <a:lnTo>
                      <a:pt x="580" y="2442"/>
                    </a:lnTo>
                    <a:lnTo>
                      <a:pt x="555" y="2438"/>
                    </a:lnTo>
                    <a:lnTo>
                      <a:pt x="532" y="2434"/>
                    </a:lnTo>
                    <a:lnTo>
                      <a:pt x="508" y="2428"/>
                    </a:lnTo>
                    <a:lnTo>
                      <a:pt x="487" y="2422"/>
                    </a:lnTo>
                    <a:lnTo>
                      <a:pt x="466" y="2415"/>
                    </a:lnTo>
                    <a:lnTo>
                      <a:pt x="445" y="2408"/>
                    </a:lnTo>
                    <a:lnTo>
                      <a:pt x="426" y="2399"/>
                    </a:lnTo>
                    <a:lnTo>
                      <a:pt x="408" y="2390"/>
                    </a:lnTo>
                    <a:lnTo>
                      <a:pt x="389" y="2379"/>
                    </a:lnTo>
                    <a:lnTo>
                      <a:pt x="372" y="2368"/>
                    </a:lnTo>
                    <a:lnTo>
                      <a:pt x="356" y="2356"/>
                    </a:lnTo>
                    <a:lnTo>
                      <a:pt x="341" y="2344"/>
                    </a:lnTo>
                    <a:lnTo>
                      <a:pt x="327" y="2330"/>
                    </a:lnTo>
                    <a:lnTo>
                      <a:pt x="313" y="2316"/>
                    </a:lnTo>
                    <a:lnTo>
                      <a:pt x="301" y="2300"/>
                    </a:lnTo>
                    <a:lnTo>
                      <a:pt x="289" y="2284"/>
                    </a:lnTo>
                    <a:lnTo>
                      <a:pt x="279" y="2266"/>
                    </a:lnTo>
                    <a:lnTo>
                      <a:pt x="268" y="2248"/>
                    </a:lnTo>
                    <a:lnTo>
                      <a:pt x="259" y="2230"/>
                    </a:lnTo>
                    <a:lnTo>
                      <a:pt x="251" y="2210"/>
                    </a:lnTo>
                    <a:lnTo>
                      <a:pt x="244" y="2189"/>
                    </a:lnTo>
                    <a:lnTo>
                      <a:pt x="238" y="2168"/>
                    </a:lnTo>
                    <a:lnTo>
                      <a:pt x="232" y="2146"/>
                    </a:lnTo>
                    <a:lnTo>
                      <a:pt x="228" y="2123"/>
                    </a:lnTo>
                    <a:lnTo>
                      <a:pt x="225" y="2099"/>
                    </a:lnTo>
                    <a:lnTo>
                      <a:pt x="222" y="2074"/>
                    </a:lnTo>
                    <a:lnTo>
                      <a:pt x="221" y="2047"/>
                    </a:lnTo>
                    <a:lnTo>
                      <a:pt x="220" y="2021"/>
                    </a:lnTo>
                    <a:lnTo>
                      <a:pt x="220" y="838"/>
                    </a:lnTo>
                    <a:lnTo>
                      <a:pt x="0" y="838"/>
                    </a:lnTo>
                    <a:close/>
                  </a:path>
                </a:pathLst>
              </a:custGeom>
              <a:solidFill>
                <a:schemeClr val="tx1"/>
              </a:solidFill>
              <a:ln w="9525">
                <a:noFill/>
                <a:round/>
                <a:headEnd/>
                <a:tailEnd/>
              </a:ln>
            </p:spPr>
            <p:txBody>
              <a:bodyPr/>
              <a:lstStyle/>
              <a:p>
                <a:endParaRPr lang="en-IN"/>
              </a:p>
            </p:txBody>
          </p:sp>
          <p:sp>
            <p:nvSpPr>
              <p:cNvPr id="1569806" name="Freeform 14"/>
              <p:cNvSpPr>
                <a:spLocks noEditPoints="1"/>
              </p:cNvSpPr>
              <p:nvPr/>
            </p:nvSpPr>
            <p:spPr bwMode="invGray">
              <a:xfrm>
                <a:off x="2938" y="2837"/>
                <a:ext cx="59" cy="94"/>
              </a:xfrm>
              <a:custGeom>
                <a:avLst/>
                <a:gdLst/>
                <a:ahLst/>
                <a:cxnLst>
                  <a:cxn ang="0">
                    <a:pos x="4" y="593"/>
                  </a:cxn>
                  <a:cxn ang="0">
                    <a:pos x="24" y="453"/>
                  </a:cxn>
                  <a:cxn ang="0">
                    <a:pos x="62" y="329"/>
                  </a:cxn>
                  <a:cxn ang="0">
                    <a:pos x="121" y="221"/>
                  </a:cxn>
                  <a:cxn ang="0">
                    <a:pos x="199" y="133"/>
                  </a:cxn>
                  <a:cxn ang="0">
                    <a:pos x="300" y="65"/>
                  </a:cxn>
                  <a:cxn ang="0">
                    <a:pos x="425" y="20"/>
                  </a:cxn>
                  <a:cxn ang="0">
                    <a:pos x="575" y="1"/>
                  </a:cxn>
                  <a:cxn ang="0">
                    <a:pos x="737" y="7"/>
                  </a:cxn>
                  <a:cxn ang="0">
                    <a:pos x="874" y="40"/>
                  </a:cxn>
                  <a:cxn ang="0">
                    <a:pos x="987" y="97"/>
                  </a:cxn>
                  <a:cxn ang="0">
                    <a:pos x="1076" y="174"/>
                  </a:cxn>
                  <a:cxn ang="0">
                    <a:pos x="1144" y="272"/>
                  </a:cxn>
                  <a:cxn ang="0">
                    <a:pos x="1192" y="389"/>
                  </a:cxn>
                  <a:cxn ang="0">
                    <a:pos x="1220" y="522"/>
                  </a:cxn>
                  <a:cxn ang="0">
                    <a:pos x="1232" y="668"/>
                  </a:cxn>
                  <a:cxn ang="0">
                    <a:pos x="1231" y="1341"/>
                  </a:cxn>
                  <a:cxn ang="0">
                    <a:pos x="1215" y="1485"/>
                  </a:cxn>
                  <a:cxn ang="0">
                    <a:pos x="1182" y="1614"/>
                  </a:cxn>
                  <a:cxn ang="0">
                    <a:pos x="1129" y="1725"/>
                  </a:cxn>
                  <a:cxn ang="0">
                    <a:pos x="1056" y="1819"/>
                  </a:cxn>
                  <a:cxn ang="0">
                    <a:pos x="960" y="1892"/>
                  </a:cxn>
                  <a:cxn ang="0">
                    <a:pos x="842" y="1942"/>
                  </a:cxn>
                  <a:cxn ang="0">
                    <a:pos x="698" y="1968"/>
                  </a:cxn>
                  <a:cxn ang="0">
                    <a:pos x="535" y="1968"/>
                  </a:cxn>
                  <a:cxn ang="0">
                    <a:pos x="391" y="1942"/>
                  </a:cxn>
                  <a:cxn ang="0">
                    <a:pos x="272" y="1892"/>
                  </a:cxn>
                  <a:cxn ang="0">
                    <a:pos x="177" y="1819"/>
                  </a:cxn>
                  <a:cxn ang="0">
                    <a:pos x="104" y="1725"/>
                  </a:cxn>
                  <a:cxn ang="0">
                    <a:pos x="51" y="1614"/>
                  </a:cxn>
                  <a:cxn ang="0">
                    <a:pos x="18" y="1485"/>
                  </a:cxn>
                  <a:cxn ang="0">
                    <a:pos x="2" y="1341"/>
                  </a:cxn>
                  <a:cxn ang="0">
                    <a:pos x="836" y="636"/>
                  </a:cxn>
                  <a:cxn ang="0">
                    <a:pos x="828" y="526"/>
                  </a:cxn>
                  <a:cxn ang="0">
                    <a:pos x="814" y="467"/>
                  </a:cxn>
                  <a:cxn ang="0">
                    <a:pos x="793" y="418"/>
                  </a:cxn>
                  <a:cxn ang="0">
                    <a:pos x="765" y="381"/>
                  </a:cxn>
                  <a:cxn ang="0">
                    <a:pos x="730" y="353"/>
                  </a:cxn>
                  <a:cxn ang="0">
                    <a:pos x="689" y="335"/>
                  </a:cxn>
                  <a:cxn ang="0">
                    <a:pos x="643" y="326"/>
                  </a:cxn>
                  <a:cxn ang="0">
                    <a:pos x="590" y="326"/>
                  </a:cxn>
                  <a:cxn ang="0">
                    <a:pos x="544" y="335"/>
                  </a:cxn>
                  <a:cxn ang="0">
                    <a:pos x="503" y="353"/>
                  </a:cxn>
                  <a:cxn ang="0">
                    <a:pos x="468" y="381"/>
                  </a:cxn>
                  <a:cxn ang="0">
                    <a:pos x="440" y="418"/>
                  </a:cxn>
                  <a:cxn ang="0">
                    <a:pos x="419" y="467"/>
                  </a:cxn>
                  <a:cxn ang="0">
                    <a:pos x="405" y="526"/>
                  </a:cxn>
                  <a:cxn ang="0">
                    <a:pos x="397" y="636"/>
                  </a:cxn>
                  <a:cxn ang="0">
                    <a:pos x="402" y="1429"/>
                  </a:cxn>
                  <a:cxn ang="0">
                    <a:pos x="415" y="1491"/>
                  </a:cxn>
                  <a:cxn ang="0">
                    <a:pos x="434" y="1542"/>
                  </a:cxn>
                  <a:cxn ang="0">
                    <a:pos x="460" y="1583"/>
                  </a:cxn>
                  <a:cxn ang="0">
                    <a:pos x="494" y="1613"/>
                  </a:cxn>
                  <a:cxn ang="0">
                    <a:pos x="533" y="1633"/>
                  </a:cxn>
                  <a:cxn ang="0">
                    <a:pos x="578" y="1644"/>
                  </a:cxn>
                  <a:cxn ang="0">
                    <a:pos x="630" y="1646"/>
                  </a:cxn>
                  <a:cxn ang="0">
                    <a:pos x="678" y="1640"/>
                  </a:cxn>
                  <a:cxn ang="0">
                    <a:pos x="720" y="1624"/>
                  </a:cxn>
                  <a:cxn ang="0">
                    <a:pos x="757" y="1599"/>
                  </a:cxn>
                  <a:cxn ang="0">
                    <a:pos x="786" y="1563"/>
                  </a:cxn>
                  <a:cxn ang="0">
                    <a:pos x="809" y="1518"/>
                  </a:cxn>
                  <a:cxn ang="0">
                    <a:pos x="825" y="1462"/>
                  </a:cxn>
                  <a:cxn ang="0">
                    <a:pos x="835" y="1376"/>
                  </a:cxn>
                </a:cxnLst>
                <a:rect l="0" t="0" r="r" b="b"/>
                <a:pathLst>
                  <a:path w="1233" h="1971">
                    <a:moveTo>
                      <a:pt x="0" y="706"/>
                    </a:moveTo>
                    <a:lnTo>
                      <a:pt x="0" y="668"/>
                    </a:lnTo>
                    <a:lnTo>
                      <a:pt x="2" y="630"/>
                    </a:lnTo>
                    <a:lnTo>
                      <a:pt x="4" y="593"/>
                    </a:lnTo>
                    <a:lnTo>
                      <a:pt x="8" y="557"/>
                    </a:lnTo>
                    <a:lnTo>
                      <a:pt x="12" y="522"/>
                    </a:lnTo>
                    <a:lnTo>
                      <a:pt x="18" y="486"/>
                    </a:lnTo>
                    <a:lnTo>
                      <a:pt x="24" y="453"/>
                    </a:lnTo>
                    <a:lnTo>
                      <a:pt x="32" y="420"/>
                    </a:lnTo>
                    <a:lnTo>
                      <a:pt x="41" y="389"/>
                    </a:lnTo>
                    <a:lnTo>
                      <a:pt x="51" y="358"/>
                    </a:lnTo>
                    <a:lnTo>
                      <a:pt x="62" y="329"/>
                    </a:lnTo>
                    <a:lnTo>
                      <a:pt x="75" y="300"/>
                    </a:lnTo>
                    <a:lnTo>
                      <a:pt x="89" y="272"/>
                    </a:lnTo>
                    <a:lnTo>
                      <a:pt x="104" y="246"/>
                    </a:lnTo>
                    <a:lnTo>
                      <a:pt x="121" y="221"/>
                    </a:lnTo>
                    <a:lnTo>
                      <a:pt x="138" y="197"/>
                    </a:lnTo>
                    <a:lnTo>
                      <a:pt x="157" y="174"/>
                    </a:lnTo>
                    <a:lnTo>
                      <a:pt x="177" y="153"/>
                    </a:lnTo>
                    <a:lnTo>
                      <a:pt x="199" y="133"/>
                    </a:lnTo>
                    <a:lnTo>
                      <a:pt x="221" y="114"/>
                    </a:lnTo>
                    <a:lnTo>
                      <a:pt x="247" y="97"/>
                    </a:lnTo>
                    <a:lnTo>
                      <a:pt x="272" y="80"/>
                    </a:lnTo>
                    <a:lnTo>
                      <a:pt x="300" y="65"/>
                    </a:lnTo>
                    <a:lnTo>
                      <a:pt x="328" y="51"/>
                    </a:lnTo>
                    <a:lnTo>
                      <a:pt x="360" y="40"/>
                    </a:lnTo>
                    <a:lnTo>
                      <a:pt x="391" y="29"/>
                    </a:lnTo>
                    <a:lnTo>
                      <a:pt x="425" y="20"/>
                    </a:lnTo>
                    <a:lnTo>
                      <a:pt x="459" y="13"/>
                    </a:lnTo>
                    <a:lnTo>
                      <a:pt x="497" y="7"/>
                    </a:lnTo>
                    <a:lnTo>
                      <a:pt x="535" y="3"/>
                    </a:lnTo>
                    <a:lnTo>
                      <a:pt x="575" y="1"/>
                    </a:lnTo>
                    <a:lnTo>
                      <a:pt x="617" y="0"/>
                    </a:lnTo>
                    <a:lnTo>
                      <a:pt x="658" y="1"/>
                    </a:lnTo>
                    <a:lnTo>
                      <a:pt x="698" y="3"/>
                    </a:lnTo>
                    <a:lnTo>
                      <a:pt x="737" y="7"/>
                    </a:lnTo>
                    <a:lnTo>
                      <a:pt x="773" y="13"/>
                    </a:lnTo>
                    <a:lnTo>
                      <a:pt x="808" y="20"/>
                    </a:lnTo>
                    <a:lnTo>
                      <a:pt x="842" y="29"/>
                    </a:lnTo>
                    <a:lnTo>
                      <a:pt x="874" y="40"/>
                    </a:lnTo>
                    <a:lnTo>
                      <a:pt x="904" y="51"/>
                    </a:lnTo>
                    <a:lnTo>
                      <a:pt x="933" y="65"/>
                    </a:lnTo>
                    <a:lnTo>
                      <a:pt x="960" y="80"/>
                    </a:lnTo>
                    <a:lnTo>
                      <a:pt x="987" y="97"/>
                    </a:lnTo>
                    <a:lnTo>
                      <a:pt x="1011" y="114"/>
                    </a:lnTo>
                    <a:lnTo>
                      <a:pt x="1034" y="133"/>
                    </a:lnTo>
                    <a:lnTo>
                      <a:pt x="1056" y="153"/>
                    </a:lnTo>
                    <a:lnTo>
                      <a:pt x="1076" y="174"/>
                    </a:lnTo>
                    <a:lnTo>
                      <a:pt x="1095" y="197"/>
                    </a:lnTo>
                    <a:lnTo>
                      <a:pt x="1113" y="221"/>
                    </a:lnTo>
                    <a:lnTo>
                      <a:pt x="1129" y="246"/>
                    </a:lnTo>
                    <a:lnTo>
                      <a:pt x="1144" y="272"/>
                    </a:lnTo>
                    <a:lnTo>
                      <a:pt x="1158" y="300"/>
                    </a:lnTo>
                    <a:lnTo>
                      <a:pt x="1170" y="329"/>
                    </a:lnTo>
                    <a:lnTo>
                      <a:pt x="1182" y="358"/>
                    </a:lnTo>
                    <a:lnTo>
                      <a:pt x="1192" y="389"/>
                    </a:lnTo>
                    <a:lnTo>
                      <a:pt x="1201" y="420"/>
                    </a:lnTo>
                    <a:lnTo>
                      <a:pt x="1208" y="453"/>
                    </a:lnTo>
                    <a:lnTo>
                      <a:pt x="1215" y="486"/>
                    </a:lnTo>
                    <a:lnTo>
                      <a:pt x="1220" y="522"/>
                    </a:lnTo>
                    <a:lnTo>
                      <a:pt x="1225" y="557"/>
                    </a:lnTo>
                    <a:lnTo>
                      <a:pt x="1228" y="593"/>
                    </a:lnTo>
                    <a:lnTo>
                      <a:pt x="1231" y="630"/>
                    </a:lnTo>
                    <a:lnTo>
                      <a:pt x="1232" y="668"/>
                    </a:lnTo>
                    <a:lnTo>
                      <a:pt x="1233" y="706"/>
                    </a:lnTo>
                    <a:lnTo>
                      <a:pt x="1233" y="1265"/>
                    </a:lnTo>
                    <a:lnTo>
                      <a:pt x="1232" y="1303"/>
                    </a:lnTo>
                    <a:lnTo>
                      <a:pt x="1231" y="1341"/>
                    </a:lnTo>
                    <a:lnTo>
                      <a:pt x="1228" y="1379"/>
                    </a:lnTo>
                    <a:lnTo>
                      <a:pt x="1225" y="1415"/>
                    </a:lnTo>
                    <a:lnTo>
                      <a:pt x="1220" y="1451"/>
                    </a:lnTo>
                    <a:lnTo>
                      <a:pt x="1215" y="1485"/>
                    </a:lnTo>
                    <a:lnTo>
                      <a:pt x="1208" y="1518"/>
                    </a:lnTo>
                    <a:lnTo>
                      <a:pt x="1201" y="1551"/>
                    </a:lnTo>
                    <a:lnTo>
                      <a:pt x="1192" y="1583"/>
                    </a:lnTo>
                    <a:lnTo>
                      <a:pt x="1182" y="1614"/>
                    </a:lnTo>
                    <a:lnTo>
                      <a:pt x="1170" y="1643"/>
                    </a:lnTo>
                    <a:lnTo>
                      <a:pt x="1158" y="1672"/>
                    </a:lnTo>
                    <a:lnTo>
                      <a:pt x="1144" y="1699"/>
                    </a:lnTo>
                    <a:lnTo>
                      <a:pt x="1129" y="1725"/>
                    </a:lnTo>
                    <a:lnTo>
                      <a:pt x="1113" y="1750"/>
                    </a:lnTo>
                    <a:lnTo>
                      <a:pt x="1095" y="1774"/>
                    </a:lnTo>
                    <a:lnTo>
                      <a:pt x="1076" y="1798"/>
                    </a:lnTo>
                    <a:lnTo>
                      <a:pt x="1056" y="1819"/>
                    </a:lnTo>
                    <a:lnTo>
                      <a:pt x="1034" y="1839"/>
                    </a:lnTo>
                    <a:lnTo>
                      <a:pt x="1011" y="1858"/>
                    </a:lnTo>
                    <a:lnTo>
                      <a:pt x="987" y="1876"/>
                    </a:lnTo>
                    <a:lnTo>
                      <a:pt x="960" y="1892"/>
                    </a:lnTo>
                    <a:lnTo>
                      <a:pt x="933" y="1906"/>
                    </a:lnTo>
                    <a:lnTo>
                      <a:pt x="904" y="1920"/>
                    </a:lnTo>
                    <a:lnTo>
                      <a:pt x="874" y="1932"/>
                    </a:lnTo>
                    <a:lnTo>
                      <a:pt x="842" y="1942"/>
                    </a:lnTo>
                    <a:lnTo>
                      <a:pt x="808" y="1951"/>
                    </a:lnTo>
                    <a:lnTo>
                      <a:pt x="773" y="1958"/>
                    </a:lnTo>
                    <a:lnTo>
                      <a:pt x="737" y="1964"/>
                    </a:lnTo>
                    <a:lnTo>
                      <a:pt x="698" y="1968"/>
                    </a:lnTo>
                    <a:lnTo>
                      <a:pt x="658" y="1970"/>
                    </a:lnTo>
                    <a:lnTo>
                      <a:pt x="617" y="1971"/>
                    </a:lnTo>
                    <a:lnTo>
                      <a:pt x="575" y="1970"/>
                    </a:lnTo>
                    <a:lnTo>
                      <a:pt x="535" y="1968"/>
                    </a:lnTo>
                    <a:lnTo>
                      <a:pt x="497" y="1964"/>
                    </a:lnTo>
                    <a:lnTo>
                      <a:pt x="459" y="1958"/>
                    </a:lnTo>
                    <a:lnTo>
                      <a:pt x="425" y="1951"/>
                    </a:lnTo>
                    <a:lnTo>
                      <a:pt x="391" y="1942"/>
                    </a:lnTo>
                    <a:lnTo>
                      <a:pt x="360" y="1932"/>
                    </a:lnTo>
                    <a:lnTo>
                      <a:pt x="328" y="1920"/>
                    </a:lnTo>
                    <a:lnTo>
                      <a:pt x="300" y="1906"/>
                    </a:lnTo>
                    <a:lnTo>
                      <a:pt x="272" y="1892"/>
                    </a:lnTo>
                    <a:lnTo>
                      <a:pt x="247" y="1876"/>
                    </a:lnTo>
                    <a:lnTo>
                      <a:pt x="221" y="1858"/>
                    </a:lnTo>
                    <a:lnTo>
                      <a:pt x="199" y="1839"/>
                    </a:lnTo>
                    <a:lnTo>
                      <a:pt x="177" y="1819"/>
                    </a:lnTo>
                    <a:lnTo>
                      <a:pt x="157" y="1798"/>
                    </a:lnTo>
                    <a:lnTo>
                      <a:pt x="138" y="1774"/>
                    </a:lnTo>
                    <a:lnTo>
                      <a:pt x="121" y="1750"/>
                    </a:lnTo>
                    <a:lnTo>
                      <a:pt x="104" y="1725"/>
                    </a:lnTo>
                    <a:lnTo>
                      <a:pt x="89" y="1699"/>
                    </a:lnTo>
                    <a:lnTo>
                      <a:pt x="75" y="1672"/>
                    </a:lnTo>
                    <a:lnTo>
                      <a:pt x="62" y="1643"/>
                    </a:lnTo>
                    <a:lnTo>
                      <a:pt x="51" y="1614"/>
                    </a:lnTo>
                    <a:lnTo>
                      <a:pt x="41" y="1583"/>
                    </a:lnTo>
                    <a:lnTo>
                      <a:pt x="32" y="1551"/>
                    </a:lnTo>
                    <a:lnTo>
                      <a:pt x="24" y="1518"/>
                    </a:lnTo>
                    <a:lnTo>
                      <a:pt x="18" y="1485"/>
                    </a:lnTo>
                    <a:lnTo>
                      <a:pt x="12" y="1451"/>
                    </a:lnTo>
                    <a:lnTo>
                      <a:pt x="8" y="1415"/>
                    </a:lnTo>
                    <a:lnTo>
                      <a:pt x="4" y="1379"/>
                    </a:lnTo>
                    <a:lnTo>
                      <a:pt x="2" y="1341"/>
                    </a:lnTo>
                    <a:lnTo>
                      <a:pt x="0" y="1303"/>
                    </a:lnTo>
                    <a:lnTo>
                      <a:pt x="0" y="1265"/>
                    </a:lnTo>
                    <a:lnTo>
                      <a:pt x="0" y="706"/>
                    </a:lnTo>
                    <a:close/>
                    <a:moveTo>
                      <a:pt x="836" y="636"/>
                    </a:moveTo>
                    <a:lnTo>
                      <a:pt x="835" y="596"/>
                    </a:lnTo>
                    <a:lnTo>
                      <a:pt x="832" y="560"/>
                    </a:lnTo>
                    <a:lnTo>
                      <a:pt x="830" y="543"/>
                    </a:lnTo>
                    <a:lnTo>
                      <a:pt x="828" y="526"/>
                    </a:lnTo>
                    <a:lnTo>
                      <a:pt x="825" y="511"/>
                    </a:lnTo>
                    <a:lnTo>
                      <a:pt x="822" y="495"/>
                    </a:lnTo>
                    <a:lnTo>
                      <a:pt x="818" y="480"/>
                    </a:lnTo>
                    <a:lnTo>
                      <a:pt x="814" y="467"/>
                    </a:lnTo>
                    <a:lnTo>
                      <a:pt x="809" y="454"/>
                    </a:lnTo>
                    <a:lnTo>
                      <a:pt x="804" y="441"/>
                    </a:lnTo>
                    <a:lnTo>
                      <a:pt x="799" y="429"/>
                    </a:lnTo>
                    <a:lnTo>
                      <a:pt x="793" y="418"/>
                    </a:lnTo>
                    <a:lnTo>
                      <a:pt x="786" y="408"/>
                    </a:lnTo>
                    <a:lnTo>
                      <a:pt x="780" y="398"/>
                    </a:lnTo>
                    <a:lnTo>
                      <a:pt x="773" y="389"/>
                    </a:lnTo>
                    <a:lnTo>
                      <a:pt x="765" y="381"/>
                    </a:lnTo>
                    <a:lnTo>
                      <a:pt x="757" y="373"/>
                    </a:lnTo>
                    <a:lnTo>
                      <a:pt x="749" y="366"/>
                    </a:lnTo>
                    <a:lnTo>
                      <a:pt x="740" y="359"/>
                    </a:lnTo>
                    <a:lnTo>
                      <a:pt x="730" y="353"/>
                    </a:lnTo>
                    <a:lnTo>
                      <a:pt x="720" y="348"/>
                    </a:lnTo>
                    <a:lnTo>
                      <a:pt x="710" y="343"/>
                    </a:lnTo>
                    <a:lnTo>
                      <a:pt x="700" y="339"/>
                    </a:lnTo>
                    <a:lnTo>
                      <a:pt x="689" y="335"/>
                    </a:lnTo>
                    <a:lnTo>
                      <a:pt x="678" y="332"/>
                    </a:lnTo>
                    <a:lnTo>
                      <a:pt x="667" y="330"/>
                    </a:lnTo>
                    <a:lnTo>
                      <a:pt x="655" y="328"/>
                    </a:lnTo>
                    <a:lnTo>
                      <a:pt x="643" y="326"/>
                    </a:lnTo>
                    <a:lnTo>
                      <a:pt x="630" y="326"/>
                    </a:lnTo>
                    <a:lnTo>
                      <a:pt x="617" y="325"/>
                    </a:lnTo>
                    <a:lnTo>
                      <a:pt x="603" y="326"/>
                    </a:lnTo>
                    <a:lnTo>
                      <a:pt x="590" y="326"/>
                    </a:lnTo>
                    <a:lnTo>
                      <a:pt x="578" y="328"/>
                    </a:lnTo>
                    <a:lnTo>
                      <a:pt x="566" y="330"/>
                    </a:lnTo>
                    <a:lnTo>
                      <a:pt x="555" y="332"/>
                    </a:lnTo>
                    <a:lnTo>
                      <a:pt x="544" y="335"/>
                    </a:lnTo>
                    <a:lnTo>
                      <a:pt x="533" y="339"/>
                    </a:lnTo>
                    <a:lnTo>
                      <a:pt x="522" y="343"/>
                    </a:lnTo>
                    <a:lnTo>
                      <a:pt x="513" y="348"/>
                    </a:lnTo>
                    <a:lnTo>
                      <a:pt x="503" y="353"/>
                    </a:lnTo>
                    <a:lnTo>
                      <a:pt x="494" y="359"/>
                    </a:lnTo>
                    <a:lnTo>
                      <a:pt x="485" y="366"/>
                    </a:lnTo>
                    <a:lnTo>
                      <a:pt x="476" y="373"/>
                    </a:lnTo>
                    <a:lnTo>
                      <a:pt x="468" y="381"/>
                    </a:lnTo>
                    <a:lnTo>
                      <a:pt x="460" y="389"/>
                    </a:lnTo>
                    <a:lnTo>
                      <a:pt x="453" y="398"/>
                    </a:lnTo>
                    <a:lnTo>
                      <a:pt x="446" y="408"/>
                    </a:lnTo>
                    <a:lnTo>
                      <a:pt x="440" y="418"/>
                    </a:lnTo>
                    <a:lnTo>
                      <a:pt x="434" y="429"/>
                    </a:lnTo>
                    <a:lnTo>
                      <a:pt x="429" y="441"/>
                    </a:lnTo>
                    <a:lnTo>
                      <a:pt x="424" y="454"/>
                    </a:lnTo>
                    <a:lnTo>
                      <a:pt x="419" y="467"/>
                    </a:lnTo>
                    <a:lnTo>
                      <a:pt x="415" y="480"/>
                    </a:lnTo>
                    <a:lnTo>
                      <a:pt x="411" y="495"/>
                    </a:lnTo>
                    <a:lnTo>
                      <a:pt x="408" y="511"/>
                    </a:lnTo>
                    <a:lnTo>
                      <a:pt x="405" y="526"/>
                    </a:lnTo>
                    <a:lnTo>
                      <a:pt x="402" y="543"/>
                    </a:lnTo>
                    <a:lnTo>
                      <a:pt x="400" y="560"/>
                    </a:lnTo>
                    <a:lnTo>
                      <a:pt x="398" y="596"/>
                    </a:lnTo>
                    <a:lnTo>
                      <a:pt x="397" y="636"/>
                    </a:lnTo>
                    <a:lnTo>
                      <a:pt x="397" y="1335"/>
                    </a:lnTo>
                    <a:lnTo>
                      <a:pt x="398" y="1376"/>
                    </a:lnTo>
                    <a:lnTo>
                      <a:pt x="400" y="1412"/>
                    </a:lnTo>
                    <a:lnTo>
                      <a:pt x="402" y="1429"/>
                    </a:lnTo>
                    <a:lnTo>
                      <a:pt x="405" y="1446"/>
                    </a:lnTo>
                    <a:lnTo>
                      <a:pt x="408" y="1462"/>
                    </a:lnTo>
                    <a:lnTo>
                      <a:pt x="411" y="1477"/>
                    </a:lnTo>
                    <a:lnTo>
                      <a:pt x="415" y="1491"/>
                    </a:lnTo>
                    <a:lnTo>
                      <a:pt x="419" y="1505"/>
                    </a:lnTo>
                    <a:lnTo>
                      <a:pt x="424" y="1518"/>
                    </a:lnTo>
                    <a:lnTo>
                      <a:pt x="429" y="1530"/>
                    </a:lnTo>
                    <a:lnTo>
                      <a:pt x="434" y="1542"/>
                    </a:lnTo>
                    <a:lnTo>
                      <a:pt x="440" y="1553"/>
                    </a:lnTo>
                    <a:lnTo>
                      <a:pt x="446" y="1563"/>
                    </a:lnTo>
                    <a:lnTo>
                      <a:pt x="453" y="1573"/>
                    </a:lnTo>
                    <a:lnTo>
                      <a:pt x="460" y="1583"/>
                    </a:lnTo>
                    <a:lnTo>
                      <a:pt x="468" y="1591"/>
                    </a:lnTo>
                    <a:lnTo>
                      <a:pt x="476" y="1599"/>
                    </a:lnTo>
                    <a:lnTo>
                      <a:pt x="485" y="1606"/>
                    </a:lnTo>
                    <a:lnTo>
                      <a:pt x="494" y="1613"/>
                    </a:lnTo>
                    <a:lnTo>
                      <a:pt x="503" y="1619"/>
                    </a:lnTo>
                    <a:lnTo>
                      <a:pt x="513" y="1624"/>
                    </a:lnTo>
                    <a:lnTo>
                      <a:pt x="522" y="1629"/>
                    </a:lnTo>
                    <a:lnTo>
                      <a:pt x="533" y="1633"/>
                    </a:lnTo>
                    <a:lnTo>
                      <a:pt x="544" y="1637"/>
                    </a:lnTo>
                    <a:lnTo>
                      <a:pt x="555" y="1640"/>
                    </a:lnTo>
                    <a:lnTo>
                      <a:pt x="566" y="1642"/>
                    </a:lnTo>
                    <a:lnTo>
                      <a:pt x="578" y="1644"/>
                    </a:lnTo>
                    <a:lnTo>
                      <a:pt x="590" y="1646"/>
                    </a:lnTo>
                    <a:lnTo>
                      <a:pt x="603" y="1646"/>
                    </a:lnTo>
                    <a:lnTo>
                      <a:pt x="617" y="1647"/>
                    </a:lnTo>
                    <a:lnTo>
                      <a:pt x="630" y="1646"/>
                    </a:lnTo>
                    <a:lnTo>
                      <a:pt x="643" y="1646"/>
                    </a:lnTo>
                    <a:lnTo>
                      <a:pt x="655" y="1644"/>
                    </a:lnTo>
                    <a:lnTo>
                      <a:pt x="667" y="1642"/>
                    </a:lnTo>
                    <a:lnTo>
                      <a:pt x="678" y="1640"/>
                    </a:lnTo>
                    <a:lnTo>
                      <a:pt x="689" y="1637"/>
                    </a:lnTo>
                    <a:lnTo>
                      <a:pt x="700" y="1633"/>
                    </a:lnTo>
                    <a:lnTo>
                      <a:pt x="710" y="1629"/>
                    </a:lnTo>
                    <a:lnTo>
                      <a:pt x="720" y="1624"/>
                    </a:lnTo>
                    <a:lnTo>
                      <a:pt x="730" y="1619"/>
                    </a:lnTo>
                    <a:lnTo>
                      <a:pt x="740" y="1613"/>
                    </a:lnTo>
                    <a:lnTo>
                      <a:pt x="749" y="1606"/>
                    </a:lnTo>
                    <a:lnTo>
                      <a:pt x="757" y="1599"/>
                    </a:lnTo>
                    <a:lnTo>
                      <a:pt x="765" y="1591"/>
                    </a:lnTo>
                    <a:lnTo>
                      <a:pt x="773" y="1583"/>
                    </a:lnTo>
                    <a:lnTo>
                      <a:pt x="780" y="1573"/>
                    </a:lnTo>
                    <a:lnTo>
                      <a:pt x="786" y="1563"/>
                    </a:lnTo>
                    <a:lnTo>
                      <a:pt x="793" y="1553"/>
                    </a:lnTo>
                    <a:lnTo>
                      <a:pt x="799" y="1542"/>
                    </a:lnTo>
                    <a:lnTo>
                      <a:pt x="804" y="1530"/>
                    </a:lnTo>
                    <a:lnTo>
                      <a:pt x="809" y="1518"/>
                    </a:lnTo>
                    <a:lnTo>
                      <a:pt x="814" y="1505"/>
                    </a:lnTo>
                    <a:lnTo>
                      <a:pt x="818" y="1491"/>
                    </a:lnTo>
                    <a:lnTo>
                      <a:pt x="822" y="1477"/>
                    </a:lnTo>
                    <a:lnTo>
                      <a:pt x="825" y="1462"/>
                    </a:lnTo>
                    <a:lnTo>
                      <a:pt x="828" y="1446"/>
                    </a:lnTo>
                    <a:lnTo>
                      <a:pt x="830" y="1429"/>
                    </a:lnTo>
                    <a:lnTo>
                      <a:pt x="832" y="1412"/>
                    </a:lnTo>
                    <a:lnTo>
                      <a:pt x="835" y="1376"/>
                    </a:lnTo>
                    <a:lnTo>
                      <a:pt x="836" y="1335"/>
                    </a:lnTo>
                    <a:lnTo>
                      <a:pt x="836" y="636"/>
                    </a:lnTo>
                    <a:close/>
                  </a:path>
                </a:pathLst>
              </a:custGeom>
              <a:solidFill>
                <a:schemeClr val="tx1"/>
              </a:solidFill>
              <a:ln w="9525">
                <a:noFill/>
                <a:round/>
                <a:headEnd/>
                <a:tailEnd/>
              </a:ln>
            </p:spPr>
            <p:txBody>
              <a:bodyPr/>
              <a:lstStyle/>
              <a:p>
                <a:endParaRPr lang="en-IN"/>
              </a:p>
            </p:txBody>
          </p:sp>
          <p:sp>
            <p:nvSpPr>
              <p:cNvPr id="1569807" name="Freeform 15"/>
              <p:cNvSpPr>
                <a:spLocks noEditPoints="1"/>
              </p:cNvSpPr>
              <p:nvPr/>
            </p:nvSpPr>
            <p:spPr bwMode="invGray">
              <a:xfrm>
                <a:off x="3007" y="2837"/>
                <a:ext cx="59" cy="94"/>
              </a:xfrm>
              <a:custGeom>
                <a:avLst/>
                <a:gdLst/>
                <a:ahLst/>
                <a:cxnLst>
                  <a:cxn ang="0">
                    <a:pos x="4" y="593"/>
                  </a:cxn>
                  <a:cxn ang="0">
                    <a:pos x="25" y="453"/>
                  </a:cxn>
                  <a:cxn ang="0">
                    <a:pos x="63" y="329"/>
                  </a:cxn>
                  <a:cxn ang="0">
                    <a:pos x="121" y="221"/>
                  </a:cxn>
                  <a:cxn ang="0">
                    <a:pos x="200" y="133"/>
                  </a:cxn>
                  <a:cxn ang="0">
                    <a:pos x="301" y="65"/>
                  </a:cxn>
                  <a:cxn ang="0">
                    <a:pos x="426" y="20"/>
                  </a:cxn>
                  <a:cxn ang="0">
                    <a:pos x="576" y="1"/>
                  </a:cxn>
                  <a:cxn ang="0">
                    <a:pos x="737" y="7"/>
                  </a:cxn>
                  <a:cxn ang="0">
                    <a:pos x="874" y="40"/>
                  </a:cxn>
                  <a:cxn ang="0">
                    <a:pos x="987" y="97"/>
                  </a:cxn>
                  <a:cxn ang="0">
                    <a:pos x="1077" y="174"/>
                  </a:cxn>
                  <a:cxn ang="0">
                    <a:pos x="1144" y="272"/>
                  </a:cxn>
                  <a:cxn ang="0">
                    <a:pos x="1193" y="389"/>
                  </a:cxn>
                  <a:cxn ang="0">
                    <a:pos x="1222" y="522"/>
                  </a:cxn>
                  <a:cxn ang="0">
                    <a:pos x="1233" y="668"/>
                  </a:cxn>
                  <a:cxn ang="0">
                    <a:pos x="1232" y="1341"/>
                  </a:cxn>
                  <a:cxn ang="0">
                    <a:pos x="1216" y="1485"/>
                  </a:cxn>
                  <a:cxn ang="0">
                    <a:pos x="1183" y="1614"/>
                  </a:cxn>
                  <a:cxn ang="0">
                    <a:pos x="1129" y="1725"/>
                  </a:cxn>
                  <a:cxn ang="0">
                    <a:pos x="1057" y="1819"/>
                  </a:cxn>
                  <a:cxn ang="0">
                    <a:pos x="961" y="1892"/>
                  </a:cxn>
                  <a:cxn ang="0">
                    <a:pos x="843" y="1942"/>
                  </a:cxn>
                  <a:cxn ang="0">
                    <a:pos x="699" y="1968"/>
                  </a:cxn>
                  <a:cxn ang="0">
                    <a:pos x="535" y="1968"/>
                  </a:cxn>
                  <a:cxn ang="0">
                    <a:pos x="391" y="1942"/>
                  </a:cxn>
                  <a:cxn ang="0">
                    <a:pos x="273" y="1892"/>
                  </a:cxn>
                  <a:cxn ang="0">
                    <a:pos x="178" y="1819"/>
                  </a:cxn>
                  <a:cxn ang="0">
                    <a:pos x="104" y="1725"/>
                  </a:cxn>
                  <a:cxn ang="0">
                    <a:pos x="52" y="1614"/>
                  </a:cxn>
                  <a:cxn ang="0">
                    <a:pos x="18" y="1485"/>
                  </a:cxn>
                  <a:cxn ang="0">
                    <a:pos x="2" y="1341"/>
                  </a:cxn>
                  <a:cxn ang="0">
                    <a:pos x="837" y="636"/>
                  </a:cxn>
                  <a:cxn ang="0">
                    <a:pos x="829" y="526"/>
                  </a:cxn>
                  <a:cxn ang="0">
                    <a:pos x="815" y="467"/>
                  </a:cxn>
                  <a:cxn ang="0">
                    <a:pos x="793" y="418"/>
                  </a:cxn>
                  <a:cxn ang="0">
                    <a:pos x="765" y="381"/>
                  </a:cxn>
                  <a:cxn ang="0">
                    <a:pos x="731" y="353"/>
                  </a:cxn>
                  <a:cxn ang="0">
                    <a:pos x="690" y="335"/>
                  </a:cxn>
                  <a:cxn ang="0">
                    <a:pos x="643" y="326"/>
                  </a:cxn>
                  <a:cxn ang="0">
                    <a:pos x="591" y="326"/>
                  </a:cxn>
                  <a:cxn ang="0">
                    <a:pos x="544" y="335"/>
                  </a:cxn>
                  <a:cxn ang="0">
                    <a:pos x="503" y="353"/>
                  </a:cxn>
                  <a:cxn ang="0">
                    <a:pos x="469" y="381"/>
                  </a:cxn>
                  <a:cxn ang="0">
                    <a:pos x="441" y="418"/>
                  </a:cxn>
                  <a:cxn ang="0">
                    <a:pos x="420" y="467"/>
                  </a:cxn>
                  <a:cxn ang="0">
                    <a:pos x="405" y="526"/>
                  </a:cxn>
                  <a:cxn ang="0">
                    <a:pos x="397" y="636"/>
                  </a:cxn>
                  <a:cxn ang="0">
                    <a:pos x="402" y="1429"/>
                  </a:cxn>
                  <a:cxn ang="0">
                    <a:pos x="415" y="1491"/>
                  </a:cxn>
                  <a:cxn ang="0">
                    <a:pos x="435" y="1542"/>
                  </a:cxn>
                  <a:cxn ang="0">
                    <a:pos x="461" y="1583"/>
                  </a:cxn>
                  <a:cxn ang="0">
                    <a:pos x="494" y="1613"/>
                  </a:cxn>
                  <a:cxn ang="0">
                    <a:pos x="533" y="1633"/>
                  </a:cxn>
                  <a:cxn ang="0">
                    <a:pos x="579" y="1644"/>
                  </a:cxn>
                  <a:cxn ang="0">
                    <a:pos x="630" y="1646"/>
                  </a:cxn>
                  <a:cxn ang="0">
                    <a:pos x="679" y="1640"/>
                  </a:cxn>
                  <a:cxn ang="0">
                    <a:pos x="721" y="1624"/>
                  </a:cxn>
                  <a:cxn ang="0">
                    <a:pos x="757" y="1599"/>
                  </a:cxn>
                  <a:cxn ang="0">
                    <a:pos x="786" y="1563"/>
                  </a:cxn>
                  <a:cxn ang="0">
                    <a:pos x="810" y="1518"/>
                  </a:cxn>
                  <a:cxn ang="0">
                    <a:pos x="826" y="1462"/>
                  </a:cxn>
                  <a:cxn ang="0">
                    <a:pos x="836" y="1376"/>
                  </a:cxn>
                </a:cxnLst>
                <a:rect l="0" t="0" r="r" b="b"/>
                <a:pathLst>
                  <a:path w="1234" h="1971">
                    <a:moveTo>
                      <a:pt x="0" y="706"/>
                    </a:moveTo>
                    <a:lnTo>
                      <a:pt x="0" y="668"/>
                    </a:lnTo>
                    <a:lnTo>
                      <a:pt x="2" y="630"/>
                    </a:lnTo>
                    <a:lnTo>
                      <a:pt x="4" y="593"/>
                    </a:lnTo>
                    <a:lnTo>
                      <a:pt x="8" y="557"/>
                    </a:lnTo>
                    <a:lnTo>
                      <a:pt x="12" y="522"/>
                    </a:lnTo>
                    <a:lnTo>
                      <a:pt x="18" y="486"/>
                    </a:lnTo>
                    <a:lnTo>
                      <a:pt x="25" y="453"/>
                    </a:lnTo>
                    <a:lnTo>
                      <a:pt x="32" y="420"/>
                    </a:lnTo>
                    <a:lnTo>
                      <a:pt x="42" y="389"/>
                    </a:lnTo>
                    <a:lnTo>
                      <a:pt x="52" y="358"/>
                    </a:lnTo>
                    <a:lnTo>
                      <a:pt x="63" y="329"/>
                    </a:lnTo>
                    <a:lnTo>
                      <a:pt x="76" y="300"/>
                    </a:lnTo>
                    <a:lnTo>
                      <a:pt x="90" y="272"/>
                    </a:lnTo>
                    <a:lnTo>
                      <a:pt x="104" y="246"/>
                    </a:lnTo>
                    <a:lnTo>
                      <a:pt x="121" y="221"/>
                    </a:lnTo>
                    <a:lnTo>
                      <a:pt x="138" y="197"/>
                    </a:lnTo>
                    <a:lnTo>
                      <a:pt x="157" y="174"/>
                    </a:lnTo>
                    <a:lnTo>
                      <a:pt x="178" y="153"/>
                    </a:lnTo>
                    <a:lnTo>
                      <a:pt x="200" y="133"/>
                    </a:lnTo>
                    <a:lnTo>
                      <a:pt x="222" y="114"/>
                    </a:lnTo>
                    <a:lnTo>
                      <a:pt x="247" y="97"/>
                    </a:lnTo>
                    <a:lnTo>
                      <a:pt x="273" y="80"/>
                    </a:lnTo>
                    <a:lnTo>
                      <a:pt x="301" y="65"/>
                    </a:lnTo>
                    <a:lnTo>
                      <a:pt x="329" y="51"/>
                    </a:lnTo>
                    <a:lnTo>
                      <a:pt x="360" y="40"/>
                    </a:lnTo>
                    <a:lnTo>
                      <a:pt x="391" y="29"/>
                    </a:lnTo>
                    <a:lnTo>
                      <a:pt x="426" y="20"/>
                    </a:lnTo>
                    <a:lnTo>
                      <a:pt x="460" y="13"/>
                    </a:lnTo>
                    <a:lnTo>
                      <a:pt x="497" y="7"/>
                    </a:lnTo>
                    <a:lnTo>
                      <a:pt x="535" y="3"/>
                    </a:lnTo>
                    <a:lnTo>
                      <a:pt x="576" y="1"/>
                    </a:lnTo>
                    <a:lnTo>
                      <a:pt x="617" y="0"/>
                    </a:lnTo>
                    <a:lnTo>
                      <a:pt x="658" y="1"/>
                    </a:lnTo>
                    <a:lnTo>
                      <a:pt x="699" y="3"/>
                    </a:lnTo>
                    <a:lnTo>
                      <a:pt x="737" y="7"/>
                    </a:lnTo>
                    <a:lnTo>
                      <a:pt x="773" y="13"/>
                    </a:lnTo>
                    <a:lnTo>
                      <a:pt x="809" y="20"/>
                    </a:lnTo>
                    <a:lnTo>
                      <a:pt x="843" y="29"/>
                    </a:lnTo>
                    <a:lnTo>
                      <a:pt x="874" y="40"/>
                    </a:lnTo>
                    <a:lnTo>
                      <a:pt x="904" y="51"/>
                    </a:lnTo>
                    <a:lnTo>
                      <a:pt x="934" y="65"/>
                    </a:lnTo>
                    <a:lnTo>
                      <a:pt x="961" y="80"/>
                    </a:lnTo>
                    <a:lnTo>
                      <a:pt x="987" y="97"/>
                    </a:lnTo>
                    <a:lnTo>
                      <a:pt x="1011" y="114"/>
                    </a:lnTo>
                    <a:lnTo>
                      <a:pt x="1034" y="133"/>
                    </a:lnTo>
                    <a:lnTo>
                      <a:pt x="1057" y="153"/>
                    </a:lnTo>
                    <a:lnTo>
                      <a:pt x="1077" y="174"/>
                    </a:lnTo>
                    <a:lnTo>
                      <a:pt x="1096" y="197"/>
                    </a:lnTo>
                    <a:lnTo>
                      <a:pt x="1113" y="221"/>
                    </a:lnTo>
                    <a:lnTo>
                      <a:pt x="1129" y="246"/>
                    </a:lnTo>
                    <a:lnTo>
                      <a:pt x="1144" y="272"/>
                    </a:lnTo>
                    <a:lnTo>
                      <a:pt x="1158" y="300"/>
                    </a:lnTo>
                    <a:lnTo>
                      <a:pt x="1170" y="329"/>
                    </a:lnTo>
                    <a:lnTo>
                      <a:pt x="1183" y="358"/>
                    </a:lnTo>
                    <a:lnTo>
                      <a:pt x="1193" y="389"/>
                    </a:lnTo>
                    <a:lnTo>
                      <a:pt x="1202" y="420"/>
                    </a:lnTo>
                    <a:lnTo>
                      <a:pt x="1209" y="453"/>
                    </a:lnTo>
                    <a:lnTo>
                      <a:pt x="1216" y="486"/>
                    </a:lnTo>
                    <a:lnTo>
                      <a:pt x="1222" y="522"/>
                    </a:lnTo>
                    <a:lnTo>
                      <a:pt x="1226" y="557"/>
                    </a:lnTo>
                    <a:lnTo>
                      <a:pt x="1230" y="593"/>
                    </a:lnTo>
                    <a:lnTo>
                      <a:pt x="1232" y="630"/>
                    </a:lnTo>
                    <a:lnTo>
                      <a:pt x="1233" y="668"/>
                    </a:lnTo>
                    <a:lnTo>
                      <a:pt x="1234" y="706"/>
                    </a:lnTo>
                    <a:lnTo>
                      <a:pt x="1234" y="1265"/>
                    </a:lnTo>
                    <a:lnTo>
                      <a:pt x="1233" y="1303"/>
                    </a:lnTo>
                    <a:lnTo>
                      <a:pt x="1232" y="1341"/>
                    </a:lnTo>
                    <a:lnTo>
                      <a:pt x="1230" y="1379"/>
                    </a:lnTo>
                    <a:lnTo>
                      <a:pt x="1226" y="1415"/>
                    </a:lnTo>
                    <a:lnTo>
                      <a:pt x="1222" y="1451"/>
                    </a:lnTo>
                    <a:lnTo>
                      <a:pt x="1216" y="1485"/>
                    </a:lnTo>
                    <a:lnTo>
                      <a:pt x="1209" y="1518"/>
                    </a:lnTo>
                    <a:lnTo>
                      <a:pt x="1202" y="1551"/>
                    </a:lnTo>
                    <a:lnTo>
                      <a:pt x="1193" y="1583"/>
                    </a:lnTo>
                    <a:lnTo>
                      <a:pt x="1183" y="1614"/>
                    </a:lnTo>
                    <a:lnTo>
                      <a:pt x="1170" y="1643"/>
                    </a:lnTo>
                    <a:lnTo>
                      <a:pt x="1158" y="1672"/>
                    </a:lnTo>
                    <a:lnTo>
                      <a:pt x="1144" y="1699"/>
                    </a:lnTo>
                    <a:lnTo>
                      <a:pt x="1129" y="1725"/>
                    </a:lnTo>
                    <a:lnTo>
                      <a:pt x="1113" y="1750"/>
                    </a:lnTo>
                    <a:lnTo>
                      <a:pt x="1096" y="1774"/>
                    </a:lnTo>
                    <a:lnTo>
                      <a:pt x="1077" y="1798"/>
                    </a:lnTo>
                    <a:lnTo>
                      <a:pt x="1057" y="1819"/>
                    </a:lnTo>
                    <a:lnTo>
                      <a:pt x="1034" y="1839"/>
                    </a:lnTo>
                    <a:lnTo>
                      <a:pt x="1011" y="1858"/>
                    </a:lnTo>
                    <a:lnTo>
                      <a:pt x="987" y="1876"/>
                    </a:lnTo>
                    <a:lnTo>
                      <a:pt x="961" y="1892"/>
                    </a:lnTo>
                    <a:lnTo>
                      <a:pt x="934" y="1906"/>
                    </a:lnTo>
                    <a:lnTo>
                      <a:pt x="904" y="1920"/>
                    </a:lnTo>
                    <a:lnTo>
                      <a:pt x="874" y="1932"/>
                    </a:lnTo>
                    <a:lnTo>
                      <a:pt x="843" y="1942"/>
                    </a:lnTo>
                    <a:lnTo>
                      <a:pt x="809" y="1951"/>
                    </a:lnTo>
                    <a:lnTo>
                      <a:pt x="773" y="1958"/>
                    </a:lnTo>
                    <a:lnTo>
                      <a:pt x="737" y="1964"/>
                    </a:lnTo>
                    <a:lnTo>
                      <a:pt x="699" y="1968"/>
                    </a:lnTo>
                    <a:lnTo>
                      <a:pt x="658" y="1970"/>
                    </a:lnTo>
                    <a:lnTo>
                      <a:pt x="617" y="1971"/>
                    </a:lnTo>
                    <a:lnTo>
                      <a:pt x="576" y="1970"/>
                    </a:lnTo>
                    <a:lnTo>
                      <a:pt x="535" y="1968"/>
                    </a:lnTo>
                    <a:lnTo>
                      <a:pt x="497" y="1964"/>
                    </a:lnTo>
                    <a:lnTo>
                      <a:pt x="460" y="1958"/>
                    </a:lnTo>
                    <a:lnTo>
                      <a:pt x="426" y="1951"/>
                    </a:lnTo>
                    <a:lnTo>
                      <a:pt x="391" y="1942"/>
                    </a:lnTo>
                    <a:lnTo>
                      <a:pt x="360" y="1932"/>
                    </a:lnTo>
                    <a:lnTo>
                      <a:pt x="329" y="1920"/>
                    </a:lnTo>
                    <a:lnTo>
                      <a:pt x="301" y="1906"/>
                    </a:lnTo>
                    <a:lnTo>
                      <a:pt x="273" y="1892"/>
                    </a:lnTo>
                    <a:lnTo>
                      <a:pt x="247" y="1876"/>
                    </a:lnTo>
                    <a:lnTo>
                      <a:pt x="222" y="1858"/>
                    </a:lnTo>
                    <a:lnTo>
                      <a:pt x="200" y="1839"/>
                    </a:lnTo>
                    <a:lnTo>
                      <a:pt x="178" y="1819"/>
                    </a:lnTo>
                    <a:lnTo>
                      <a:pt x="157" y="1798"/>
                    </a:lnTo>
                    <a:lnTo>
                      <a:pt x="138" y="1774"/>
                    </a:lnTo>
                    <a:lnTo>
                      <a:pt x="121" y="1750"/>
                    </a:lnTo>
                    <a:lnTo>
                      <a:pt x="104" y="1725"/>
                    </a:lnTo>
                    <a:lnTo>
                      <a:pt x="90" y="1699"/>
                    </a:lnTo>
                    <a:lnTo>
                      <a:pt x="76" y="1672"/>
                    </a:lnTo>
                    <a:lnTo>
                      <a:pt x="63" y="1643"/>
                    </a:lnTo>
                    <a:lnTo>
                      <a:pt x="52" y="1614"/>
                    </a:lnTo>
                    <a:lnTo>
                      <a:pt x="42" y="1583"/>
                    </a:lnTo>
                    <a:lnTo>
                      <a:pt x="32" y="1551"/>
                    </a:lnTo>
                    <a:lnTo>
                      <a:pt x="25" y="1518"/>
                    </a:lnTo>
                    <a:lnTo>
                      <a:pt x="18" y="1485"/>
                    </a:lnTo>
                    <a:lnTo>
                      <a:pt x="12" y="1451"/>
                    </a:lnTo>
                    <a:lnTo>
                      <a:pt x="8" y="1415"/>
                    </a:lnTo>
                    <a:lnTo>
                      <a:pt x="4" y="1379"/>
                    </a:lnTo>
                    <a:lnTo>
                      <a:pt x="2" y="1341"/>
                    </a:lnTo>
                    <a:lnTo>
                      <a:pt x="0" y="1303"/>
                    </a:lnTo>
                    <a:lnTo>
                      <a:pt x="0" y="1265"/>
                    </a:lnTo>
                    <a:lnTo>
                      <a:pt x="0" y="706"/>
                    </a:lnTo>
                    <a:close/>
                    <a:moveTo>
                      <a:pt x="837" y="636"/>
                    </a:moveTo>
                    <a:lnTo>
                      <a:pt x="836" y="596"/>
                    </a:lnTo>
                    <a:lnTo>
                      <a:pt x="833" y="560"/>
                    </a:lnTo>
                    <a:lnTo>
                      <a:pt x="831" y="543"/>
                    </a:lnTo>
                    <a:lnTo>
                      <a:pt x="829" y="526"/>
                    </a:lnTo>
                    <a:lnTo>
                      <a:pt x="826" y="511"/>
                    </a:lnTo>
                    <a:lnTo>
                      <a:pt x="823" y="495"/>
                    </a:lnTo>
                    <a:lnTo>
                      <a:pt x="819" y="480"/>
                    </a:lnTo>
                    <a:lnTo>
                      <a:pt x="815" y="467"/>
                    </a:lnTo>
                    <a:lnTo>
                      <a:pt x="810" y="454"/>
                    </a:lnTo>
                    <a:lnTo>
                      <a:pt x="805" y="441"/>
                    </a:lnTo>
                    <a:lnTo>
                      <a:pt x="800" y="429"/>
                    </a:lnTo>
                    <a:lnTo>
                      <a:pt x="793" y="418"/>
                    </a:lnTo>
                    <a:lnTo>
                      <a:pt x="786" y="408"/>
                    </a:lnTo>
                    <a:lnTo>
                      <a:pt x="780" y="398"/>
                    </a:lnTo>
                    <a:lnTo>
                      <a:pt x="773" y="389"/>
                    </a:lnTo>
                    <a:lnTo>
                      <a:pt x="765" y="381"/>
                    </a:lnTo>
                    <a:lnTo>
                      <a:pt x="757" y="373"/>
                    </a:lnTo>
                    <a:lnTo>
                      <a:pt x="749" y="366"/>
                    </a:lnTo>
                    <a:lnTo>
                      <a:pt x="740" y="359"/>
                    </a:lnTo>
                    <a:lnTo>
                      <a:pt x="731" y="353"/>
                    </a:lnTo>
                    <a:lnTo>
                      <a:pt x="721" y="348"/>
                    </a:lnTo>
                    <a:lnTo>
                      <a:pt x="711" y="343"/>
                    </a:lnTo>
                    <a:lnTo>
                      <a:pt x="701" y="339"/>
                    </a:lnTo>
                    <a:lnTo>
                      <a:pt x="690" y="335"/>
                    </a:lnTo>
                    <a:lnTo>
                      <a:pt x="679" y="332"/>
                    </a:lnTo>
                    <a:lnTo>
                      <a:pt x="667" y="330"/>
                    </a:lnTo>
                    <a:lnTo>
                      <a:pt x="655" y="328"/>
                    </a:lnTo>
                    <a:lnTo>
                      <a:pt x="643" y="326"/>
                    </a:lnTo>
                    <a:lnTo>
                      <a:pt x="630" y="326"/>
                    </a:lnTo>
                    <a:lnTo>
                      <a:pt x="617" y="325"/>
                    </a:lnTo>
                    <a:lnTo>
                      <a:pt x="604" y="326"/>
                    </a:lnTo>
                    <a:lnTo>
                      <a:pt x="591" y="326"/>
                    </a:lnTo>
                    <a:lnTo>
                      <a:pt x="579" y="328"/>
                    </a:lnTo>
                    <a:lnTo>
                      <a:pt x="567" y="330"/>
                    </a:lnTo>
                    <a:lnTo>
                      <a:pt x="556" y="332"/>
                    </a:lnTo>
                    <a:lnTo>
                      <a:pt x="544" y="335"/>
                    </a:lnTo>
                    <a:lnTo>
                      <a:pt x="533" y="339"/>
                    </a:lnTo>
                    <a:lnTo>
                      <a:pt x="523" y="343"/>
                    </a:lnTo>
                    <a:lnTo>
                      <a:pt x="513" y="348"/>
                    </a:lnTo>
                    <a:lnTo>
                      <a:pt x="503" y="353"/>
                    </a:lnTo>
                    <a:lnTo>
                      <a:pt x="494" y="359"/>
                    </a:lnTo>
                    <a:lnTo>
                      <a:pt x="485" y="366"/>
                    </a:lnTo>
                    <a:lnTo>
                      <a:pt x="477" y="373"/>
                    </a:lnTo>
                    <a:lnTo>
                      <a:pt x="469" y="381"/>
                    </a:lnTo>
                    <a:lnTo>
                      <a:pt x="461" y="389"/>
                    </a:lnTo>
                    <a:lnTo>
                      <a:pt x="454" y="398"/>
                    </a:lnTo>
                    <a:lnTo>
                      <a:pt x="447" y="408"/>
                    </a:lnTo>
                    <a:lnTo>
                      <a:pt x="441" y="418"/>
                    </a:lnTo>
                    <a:lnTo>
                      <a:pt x="435" y="429"/>
                    </a:lnTo>
                    <a:lnTo>
                      <a:pt x="430" y="441"/>
                    </a:lnTo>
                    <a:lnTo>
                      <a:pt x="425" y="454"/>
                    </a:lnTo>
                    <a:lnTo>
                      <a:pt x="420" y="467"/>
                    </a:lnTo>
                    <a:lnTo>
                      <a:pt x="415" y="480"/>
                    </a:lnTo>
                    <a:lnTo>
                      <a:pt x="411" y="495"/>
                    </a:lnTo>
                    <a:lnTo>
                      <a:pt x="408" y="511"/>
                    </a:lnTo>
                    <a:lnTo>
                      <a:pt x="405" y="526"/>
                    </a:lnTo>
                    <a:lnTo>
                      <a:pt x="402" y="543"/>
                    </a:lnTo>
                    <a:lnTo>
                      <a:pt x="400" y="560"/>
                    </a:lnTo>
                    <a:lnTo>
                      <a:pt x="398" y="596"/>
                    </a:lnTo>
                    <a:lnTo>
                      <a:pt x="397" y="636"/>
                    </a:lnTo>
                    <a:lnTo>
                      <a:pt x="397" y="1335"/>
                    </a:lnTo>
                    <a:lnTo>
                      <a:pt x="398" y="1376"/>
                    </a:lnTo>
                    <a:lnTo>
                      <a:pt x="400" y="1412"/>
                    </a:lnTo>
                    <a:lnTo>
                      <a:pt x="402" y="1429"/>
                    </a:lnTo>
                    <a:lnTo>
                      <a:pt x="405" y="1446"/>
                    </a:lnTo>
                    <a:lnTo>
                      <a:pt x="408" y="1462"/>
                    </a:lnTo>
                    <a:lnTo>
                      <a:pt x="411" y="1477"/>
                    </a:lnTo>
                    <a:lnTo>
                      <a:pt x="415" y="1491"/>
                    </a:lnTo>
                    <a:lnTo>
                      <a:pt x="420" y="1505"/>
                    </a:lnTo>
                    <a:lnTo>
                      <a:pt x="425" y="1518"/>
                    </a:lnTo>
                    <a:lnTo>
                      <a:pt x="430" y="1530"/>
                    </a:lnTo>
                    <a:lnTo>
                      <a:pt x="435" y="1542"/>
                    </a:lnTo>
                    <a:lnTo>
                      <a:pt x="441" y="1553"/>
                    </a:lnTo>
                    <a:lnTo>
                      <a:pt x="447" y="1563"/>
                    </a:lnTo>
                    <a:lnTo>
                      <a:pt x="454" y="1573"/>
                    </a:lnTo>
                    <a:lnTo>
                      <a:pt x="461" y="1583"/>
                    </a:lnTo>
                    <a:lnTo>
                      <a:pt x="469" y="1591"/>
                    </a:lnTo>
                    <a:lnTo>
                      <a:pt x="477" y="1599"/>
                    </a:lnTo>
                    <a:lnTo>
                      <a:pt x="485" y="1606"/>
                    </a:lnTo>
                    <a:lnTo>
                      <a:pt x="494" y="1613"/>
                    </a:lnTo>
                    <a:lnTo>
                      <a:pt x="503" y="1619"/>
                    </a:lnTo>
                    <a:lnTo>
                      <a:pt x="513" y="1624"/>
                    </a:lnTo>
                    <a:lnTo>
                      <a:pt x="523" y="1629"/>
                    </a:lnTo>
                    <a:lnTo>
                      <a:pt x="533" y="1633"/>
                    </a:lnTo>
                    <a:lnTo>
                      <a:pt x="544" y="1637"/>
                    </a:lnTo>
                    <a:lnTo>
                      <a:pt x="556" y="1640"/>
                    </a:lnTo>
                    <a:lnTo>
                      <a:pt x="567" y="1642"/>
                    </a:lnTo>
                    <a:lnTo>
                      <a:pt x="579" y="1644"/>
                    </a:lnTo>
                    <a:lnTo>
                      <a:pt x="591" y="1646"/>
                    </a:lnTo>
                    <a:lnTo>
                      <a:pt x="604" y="1646"/>
                    </a:lnTo>
                    <a:lnTo>
                      <a:pt x="617" y="1647"/>
                    </a:lnTo>
                    <a:lnTo>
                      <a:pt x="630" y="1646"/>
                    </a:lnTo>
                    <a:lnTo>
                      <a:pt x="643" y="1646"/>
                    </a:lnTo>
                    <a:lnTo>
                      <a:pt x="655" y="1644"/>
                    </a:lnTo>
                    <a:lnTo>
                      <a:pt x="667" y="1642"/>
                    </a:lnTo>
                    <a:lnTo>
                      <a:pt x="679" y="1640"/>
                    </a:lnTo>
                    <a:lnTo>
                      <a:pt x="690" y="1637"/>
                    </a:lnTo>
                    <a:lnTo>
                      <a:pt x="701" y="1633"/>
                    </a:lnTo>
                    <a:lnTo>
                      <a:pt x="711" y="1629"/>
                    </a:lnTo>
                    <a:lnTo>
                      <a:pt x="721" y="1624"/>
                    </a:lnTo>
                    <a:lnTo>
                      <a:pt x="731" y="1619"/>
                    </a:lnTo>
                    <a:lnTo>
                      <a:pt x="740" y="1613"/>
                    </a:lnTo>
                    <a:lnTo>
                      <a:pt x="749" y="1606"/>
                    </a:lnTo>
                    <a:lnTo>
                      <a:pt x="757" y="1599"/>
                    </a:lnTo>
                    <a:lnTo>
                      <a:pt x="765" y="1591"/>
                    </a:lnTo>
                    <a:lnTo>
                      <a:pt x="773" y="1583"/>
                    </a:lnTo>
                    <a:lnTo>
                      <a:pt x="780" y="1573"/>
                    </a:lnTo>
                    <a:lnTo>
                      <a:pt x="786" y="1563"/>
                    </a:lnTo>
                    <a:lnTo>
                      <a:pt x="793" y="1553"/>
                    </a:lnTo>
                    <a:lnTo>
                      <a:pt x="800" y="1542"/>
                    </a:lnTo>
                    <a:lnTo>
                      <a:pt x="805" y="1530"/>
                    </a:lnTo>
                    <a:lnTo>
                      <a:pt x="810" y="1518"/>
                    </a:lnTo>
                    <a:lnTo>
                      <a:pt x="815" y="1505"/>
                    </a:lnTo>
                    <a:lnTo>
                      <a:pt x="819" y="1491"/>
                    </a:lnTo>
                    <a:lnTo>
                      <a:pt x="823" y="1477"/>
                    </a:lnTo>
                    <a:lnTo>
                      <a:pt x="826" y="1462"/>
                    </a:lnTo>
                    <a:lnTo>
                      <a:pt x="829" y="1446"/>
                    </a:lnTo>
                    <a:lnTo>
                      <a:pt x="831" y="1429"/>
                    </a:lnTo>
                    <a:lnTo>
                      <a:pt x="833" y="1412"/>
                    </a:lnTo>
                    <a:lnTo>
                      <a:pt x="836" y="1376"/>
                    </a:lnTo>
                    <a:lnTo>
                      <a:pt x="837" y="1335"/>
                    </a:lnTo>
                    <a:lnTo>
                      <a:pt x="837" y="636"/>
                    </a:lnTo>
                    <a:close/>
                  </a:path>
                </a:pathLst>
              </a:custGeom>
              <a:solidFill>
                <a:schemeClr val="tx1"/>
              </a:solidFill>
              <a:ln w="9525">
                <a:noFill/>
                <a:round/>
                <a:headEnd/>
                <a:tailEnd/>
              </a:ln>
            </p:spPr>
            <p:txBody>
              <a:bodyPr/>
              <a:lstStyle/>
              <a:p>
                <a:endParaRPr lang="en-IN"/>
              </a:p>
            </p:txBody>
          </p:sp>
          <p:sp>
            <p:nvSpPr>
              <p:cNvPr id="1569808" name="Freeform 16"/>
              <p:cNvSpPr>
                <a:spLocks/>
              </p:cNvSpPr>
              <p:nvPr/>
            </p:nvSpPr>
            <p:spPr bwMode="invGray">
              <a:xfrm>
                <a:off x="3072" y="2814"/>
                <a:ext cx="42" cy="117"/>
              </a:xfrm>
              <a:custGeom>
                <a:avLst/>
                <a:gdLst/>
                <a:ahLst/>
                <a:cxnLst>
                  <a:cxn ang="0">
                    <a:pos x="0" y="512"/>
                  </a:cxn>
                  <a:cxn ang="0">
                    <a:pos x="220" y="0"/>
                  </a:cxn>
                  <a:cxn ang="0">
                    <a:pos x="617" y="512"/>
                  </a:cxn>
                  <a:cxn ang="0">
                    <a:pos x="883" y="838"/>
                  </a:cxn>
                  <a:cxn ang="0">
                    <a:pos x="617" y="1933"/>
                  </a:cxn>
                  <a:cxn ang="0">
                    <a:pos x="619" y="1968"/>
                  </a:cxn>
                  <a:cxn ang="0">
                    <a:pos x="625" y="1999"/>
                  </a:cxn>
                  <a:cxn ang="0">
                    <a:pos x="635" y="2025"/>
                  </a:cxn>
                  <a:cxn ang="0">
                    <a:pos x="650" y="2047"/>
                  </a:cxn>
                  <a:cxn ang="0">
                    <a:pos x="668" y="2066"/>
                  </a:cxn>
                  <a:cxn ang="0">
                    <a:pos x="692" y="2078"/>
                  </a:cxn>
                  <a:cxn ang="0">
                    <a:pos x="720" y="2086"/>
                  </a:cxn>
                  <a:cxn ang="0">
                    <a:pos x="752" y="2089"/>
                  </a:cxn>
                  <a:cxn ang="0">
                    <a:pos x="883" y="2427"/>
                  </a:cxn>
                  <a:cxn ang="0">
                    <a:pos x="844" y="2436"/>
                  </a:cxn>
                  <a:cxn ang="0">
                    <a:pos x="801" y="2443"/>
                  </a:cxn>
                  <a:cxn ang="0">
                    <a:pos x="750" y="2447"/>
                  </a:cxn>
                  <a:cxn ang="0">
                    <a:pos x="684" y="2448"/>
                  </a:cxn>
                  <a:cxn ang="0">
                    <a:pos x="630" y="2447"/>
                  </a:cxn>
                  <a:cxn ang="0">
                    <a:pos x="579" y="2442"/>
                  </a:cxn>
                  <a:cxn ang="0">
                    <a:pos x="531" y="2434"/>
                  </a:cxn>
                  <a:cxn ang="0">
                    <a:pos x="486" y="2422"/>
                  </a:cxn>
                  <a:cxn ang="0">
                    <a:pos x="445" y="2408"/>
                  </a:cxn>
                  <a:cxn ang="0">
                    <a:pos x="406" y="2390"/>
                  </a:cxn>
                  <a:cxn ang="0">
                    <a:pos x="372" y="2368"/>
                  </a:cxn>
                  <a:cxn ang="0">
                    <a:pos x="341" y="2344"/>
                  </a:cxn>
                  <a:cxn ang="0">
                    <a:pos x="313" y="2316"/>
                  </a:cxn>
                  <a:cxn ang="0">
                    <a:pos x="288" y="2284"/>
                  </a:cxn>
                  <a:cxn ang="0">
                    <a:pos x="268" y="2248"/>
                  </a:cxn>
                  <a:cxn ang="0">
                    <a:pos x="251" y="2210"/>
                  </a:cxn>
                  <a:cxn ang="0">
                    <a:pos x="237" y="2168"/>
                  </a:cxn>
                  <a:cxn ang="0">
                    <a:pos x="228" y="2123"/>
                  </a:cxn>
                  <a:cxn ang="0">
                    <a:pos x="222" y="2074"/>
                  </a:cxn>
                  <a:cxn ang="0">
                    <a:pos x="220" y="2021"/>
                  </a:cxn>
                  <a:cxn ang="0">
                    <a:pos x="0" y="838"/>
                  </a:cxn>
                </a:cxnLst>
                <a:rect l="0" t="0" r="r" b="b"/>
                <a:pathLst>
                  <a:path w="883" h="2448">
                    <a:moveTo>
                      <a:pt x="0" y="838"/>
                    </a:moveTo>
                    <a:lnTo>
                      <a:pt x="0" y="512"/>
                    </a:lnTo>
                    <a:lnTo>
                      <a:pt x="220" y="512"/>
                    </a:lnTo>
                    <a:lnTo>
                      <a:pt x="220" y="0"/>
                    </a:lnTo>
                    <a:lnTo>
                      <a:pt x="617" y="0"/>
                    </a:lnTo>
                    <a:lnTo>
                      <a:pt x="617" y="512"/>
                    </a:lnTo>
                    <a:lnTo>
                      <a:pt x="883" y="512"/>
                    </a:lnTo>
                    <a:lnTo>
                      <a:pt x="883" y="838"/>
                    </a:lnTo>
                    <a:lnTo>
                      <a:pt x="617" y="838"/>
                    </a:lnTo>
                    <a:lnTo>
                      <a:pt x="617" y="1933"/>
                    </a:lnTo>
                    <a:lnTo>
                      <a:pt x="618" y="1951"/>
                    </a:lnTo>
                    <a:lnTo>
                      <a:pt x="619" y="1968"/>
                    </a:lnTo>
                    <a:lnTo>
                      <a:pt x="622" y="1984"/>
                    </a:lnTo>
                    <a:lnTo>
                      <a:pt x="625" y="1999"/>
                    </a:lnTo>
                    <a:lnTo>
                      <a:pt x="630" y="2012"/>
                    </a:lnTo>
                    <a:lnTo>
                      <a:pt x="635" y="2025"/>
                    </a:lnTo>
                    <a:lnTo>
                      <a:pt x="642" y="2037"/>
                    </a:lnTo>
                    <a:lnTo>
                      <a:pt x="650" y="2047"/>
                    </a:lnTo>
                    <a:lnTo>
                      <a:pt x="658" y="2056"/>
                    </a:lnTo>
                    <a:lnTo>
                      <a:pt x="668" y="2066"/>
                    </a:lnTo>
                    <a:lnTo>
                      <a:pt x="679" y="2073"/>
                    </a:lnTo>
                    <a:lnTo>
                      <a:pt x="692" y="2078"/>
                    </a:lnTo>
                    <a:lnTo>
                      <a:pt x="706" y="2083"/>
                    </a:lnTo>
                    <a:lnTo>
                      <a:pt x="720" y="2086"/>
                    </a:lnTo>
                    <a:lnTo>
                      <a:pt x="735" y="2088"/>
                    </a:lnTo>
                    <a:lnTo>
                      <a:pt x="752" y="2089"/>
                    </a:lnTo>
                    <a:lnTo>
                      <a:pt x="883" y="2089"/>
                    </a:lnTo>
                    <a:lnTo>
                      <a:pt x="883" y="2427"/>
                    </a:lnTo>
                    <a:lnTo>
                      <a:pt x="863" y="2432"/>
                    </a:lnTo>
                    <a:lnTo>
                      <a:pt x="844" y="2436"/>
                    </a:lnTo>
                    <a:lnTo>
                      <a:pt x="823" y="2440"/>
                    </a:lnTo>
                    <a:lnTo>
                      <a:pt x="801" y="2443"/>
                    </a:lnTo>
                    <a:lnTo>
                      <a:pt x="777" y="2445"/>
                    </a:lnTo>
                    <a:lnTo>
                      <a:pt x="750" y="2447"/>
                    </a:lnTo>
                    <a:lnTo>
                      <a:pt x="720" y="2448"/>
                    </a:lnTo>
                    <a:lnTo>
                      <a:pt x="684" y="2448"/>
                    </a:lnTo>
                    <a:lnTo>
                      <a:pt x="657" y="2448"/>
                    </a:lnTo>
                    <a:lnTo>
                      <a:pt x="630" y="2447"/>
                    </a:lnTo>
                    <a:lnTo>
                      <a:pt x="604" y="2445"/>
                    </a:lnTo>
                    <a:lnTo>
                      <a:pt x="579" y="2442"/>
                    </a:lnTo>
                    <a:lnTo>
                      <a:pt x="554" y="2438"/>
                    </a:lnTo>
                    <a:lnTo>
                      <a:pt x="531" y="2434"/>
                    </a:lnTo>
                    <a:lnTo>
                      <a:pt x="508" y="2428"/>
                    </a:lnTo>
                    <a:lnTo>
                      <a:pt x="486" y="2422"/>
                    </a:lnTo>
                    <a:lnTo>
                      <a:pt x="465" y="2415"/>
                    </a:lnTo>
                    <a:lnTo>
                      <a:pt x="445" y="2408"/>
                    </a:lnTo>
                    <a:lnTo>
                      <a:pt x="425" y="2399"/>
                    </a:lnTo>
                    <a:lnTo>
                      <a:pt x="406" y="2390"/>
                    </a:lnTo>
                    <a:lnTo>
                      <a:pt x="389" y="2379"/>
                    </a:lnTo>
                    <a:lnTo>
                      <a:pt x="372" y="2368"/>
                    </a:lnTo>
                    <a:lnTo>
                      <a:pt x="356" y="2356"/>
                    </a:lnTo>
                    <a:lnTo>
                      <a:pt x="341" y="2344"/>
                    </a:lnTo>
                    <a:lnTo>
                      <a:pt x="327" y="2330"/>
                    </a:lnTo>
                    <a:lnTo>
                      <a:pt x="313" y="2316"/>
                    </a:lnTo>
                    <a:lnTo>
                      <a:pt x="300" y="2300"/>
                    </a:lnTo>
                    <a:lnTo>
                      <a:pt x="288" y="2284"/>
                    </a:lnTo>
                    <a:lnTo>
                      <a:pt x="277" y="2266"/>
                    </a:lnTo>
                    <a:lnTo>
                      <a:pt x="268" y="2248"/>
                    </a:lnTo>
                    <a:lnTo>
                      <a:pt x="259" y="2230"/>
                    </a:lnTo>
                    <a:lnTo>
                      <a:pt x="251" y="2210"/>
                    </a:lnTo>
                    <a:lnTo>
                      <a:pt x="244" y="2189"/>
                    </a:lnTo>
                    <a:lnTo>
                      <a:pt x="237" y="2168"/>
                    </a:lnTo>
                    <a:lnTo>
                      <a:pt x="232" y="2146"/>
                    </a:lnTo>
                    <a:lnTo>
                      <a:pt x="228" y="2123"/>
                    </a:lnTo>
                    <a:lnTo>
                      <a:pt x="225" y="2099"/>
                    </a:lnTo>
                    <a:lnTo>
                      <a:pt x="222" y="2074"/>
                    </a:lnTo>
                    <a:lnTo>
                      <a:pt x="221" y="2047"/>
                    </a:lnTo>
                    <a:lnTo>
                      <a:pt x="220" y="2021"/>
                    </a:lnTo>
                    <a:lnTo>
                      <a:pt x="220" y="838"/>
                    </a:lnTo>
                    <a:lnTo>
                      <a:pt x="0" y="838"/>
                    </a:lnTo>
                    <a:close/>
                  </a:path>
                </a:pathLst>
              </a:custGeom>
              <a:solidFill>
                <a:schemeClr val="tx1"/>
              </a:solidFill>
              <a:ln w="9525">
                <a:noFill/>
                <a:round/>
                <a:headEnd/>
                <a:tailEnd/>
              </a:ln>
            </p:spPr>
            <p:txBody>
              <a:bodyPr/>
              <a:lstStyle/>
              <a:p>
                <a:endParaRPr lang="en-IN"/>
              </a:p>
            </p:txBody>
          </p:sp>
          <p:sp>
            <p:nvSpPr>
              <p:cNvPr id="1569809" name="Freeform 17"/>
              <p:cNvSpPr>
                <a:spLocks/>
              </p:cNvSpPr>
              <p:nvPr/>
            </p:nvSpPr>
            <p:spPr bwMode="invGray">
              <a:xfrm>
                <a:off x="3126" y="2808"/>
                <a:ext cx="57" cy="121"/>
              </a:xfrm>
              <a:custGeom>
                <a:avLst/>
                <a:gdLst/>
                <a:ahLst/>
                <a:cxnLst>
                  <a:cxn ang="0">
                    <a:pos x="0" y="0"/>
                  </a:cxn>
                  <a:cxn ang="0">
                    <a:pos x="397" y="827"/>
                  </a:cxn>
                  <a:cxn ang="0">
                    <a:pos x="498" y="740"/>
                  </a:cxn>
                  <a:cxn ang="0">
                    <a:pos x="545" y="704"/>
                  </a:cxn>
                  <a:cxn ang="0">
                    <a:pos x="596" y="673"/>
                  </a:cxn>
                  <a:cxn ang="0">
                    <a:pos x="649" y="648"/>
                  </a:cxn>
                  <a:cxn ang="0">
                    <a:pos x="709" y="630"/>
                  </a:cxn>
                  <a:cxn ang="0">
                    <a:pos x="742" y="623"/>
                  </a:cxn>
                  <a:cxn ang="0">
                    <a:pos x="777" y="619"/>
                  </a:cxn>
                  <a:cxn ang="0">
                    <a:pos x="858" y="615"/>
                  </a:cxn>
                  <a:cxn ang="0">
                    <a:pos x="896" y="617"/>
                  </a:cxn>
                  <a:cxn ang="0">
                    <a:pos x="932" y="622"/>
                  </a:cxn>
                  <a:cxn ang="0">
                    <a:pos x="966" y="630"/>
                  </a:cxn>
                  <a:cxn ang="0">
                    <a:pos x="998" y="642"/>
                  </a:cxn>
                  <a:cxn ang="0">
                    <a:pos x="1027" y="657"/>
                  </a:cxn>
                  <a:cxn ang="0">
                    <a:pos x="1055" y="676"/>
                  </a:cxn>
                  <a:cxn ang="0">
                    <a:pos x="1080" y="698"/>
                  </a:cxn>
                  <a:cxn ang="0">
                    <a:pos x="1103" y="722"/>
                  </a:cxn>
                  <a:cxn ang="0">
                    <a:pos x="1123" y="749"/>
                  </a:cxn>
                  <a:cxn ang="0">
                    <a:pos x="1140" y="779"/>
                  </a:cxn>
                  <a:cxn ang="0">
                    <a:pos x="1156" y="812"/>
                  </a:cxn>
                  <a:cxn ang="0">
                    <a:pos x="1168" y="847"/>
                  </a:cxn>
                  <a:cxn ang="0">
                    <a:pos x="1178" y="885"/>
                  </a:cxn>
                  <a:cxn ang="0">
                    <a:pos x="1185" y="927"/>
                  </a:cxn>
                  <a:cxn ang="0">
                    <a:pos x="1189" y="969"/>
                  </a:cxn>
                  <a:cxn ang="0">
                    <a:pos x="1190" y="1014"/>
                  </a:cxn>
                  <a:cxn ang="0">
                    <a:pos x="794" y="2551"/>
                  </a:cxn>
                  <a:cxn ang="0">
                    <a:pos x="793" y="1060"/>
                  </a:cxn>
                  <a:cxn ang="0">
                    <a:pos x="788" y="1030"/>
                  </a:cxn>
                  <a:cxn ang="0">
                    <a:pos x="778" y="1004"/>
                  </a:cxn>
                  <a:cxn ang="0">
                    <a:pos x="764" y="982"/>
                  </a:cxn>
                  <a:cxn ang="0">
                    <a:pos x="745" y="966"/>
                  </a:cxn>
                  <a:cxn ang="0">
                    <a:pos x="723" y="953"/>
                  </a:cxn>
                  <a:cxn ang="0">
                    <a:pos x="697" y="945"/>
                  </a:cxn>
                  <a:cxn ang="0">
                    <a:pos x="667" y="941"/>
                  </a:cxn>
                  <a:cxn ang="0">
                    <a:pos x="636" y="941"/>
                  </a:cxn>
                  <a:cxn ang="0">
                    <a:pos x="605" y="946"/>
                  </a:cxn>
                  <a:cxn ang="0">
                    <a:pos x="574" y="955"/>
                  </a:cxn>
                  <a:cxn ang="0">
                    <a:pos x="542" y="967"/>
                  </a:cxn>
                  <a:cxn ang="0">
                    <a:pos x="496" y="993"/>
                  </a:cxn>
                  <a:cxn ang="0">
                    <a:pos x="430" y="1036"/>
                  </a:cxn>
                  <a:cxn ang="0">
                    <a:pos x="397" y="2551"/>
                  </a:cxn>
                </a:cxnLst>
                <a:rect l="0" t="0" r="r" b="b"/>
                <a:pathLst>
                  <a:path w="1190" h="2551">
                    <a:moveTo>
                      <a:pt x="0" y="2551"/>
                    </a:moveTo>
                    <a:lnTo>
                      <a:pt x="0" y="0"/>
                    </a:lnTo>
                    <a:lnTo>
                      <a:pt x="397" y="0"/>
                    </a:lnTo>
                    <a:lnTo>
                      <a:pt x="397" y="827"/>
                    </a:lnTo>
                    <a:lnTo>
                      <a:pt x="449" y="781"/>
                    </a:lnTo>
                    <a:lnTo>
                      <a:pt x="498" y="740"/>
                    </a:lnTo>
                    <a:lnTo>
                      <a:pt x="521" y="722"/>
                    </a:lnTo>
                    <a:lnTo>
                      <a:pt x="545" y="704"/>
                    </a:lnTo>
                    <a:lnTo>
                      <a:pt x="571" y="687"/>
                    </a:lnTo>
                    <a:lnTo>
                      <a:pt x="596" y="673"/>
                    </a:lnTo>
                    <a:lnTo>
                      <a:pt x="621" y="660"/>
                    </a:lnTo>
                    <a:lnTo>
                      <a:pt x="649" y="648"/>
                    </a:lnTo>
                    <a:lnTo>
                      <a:pt x="677" y="638"/>
                    </a:lnTo>
                    <a:lnTo>
                      <a:pt x="709" y="630"/>
                    </a:lnTo>
                    <a:lnTo>
                      <a:pt x="725" y="627"/>
                    </a:lnTo>
                    <a:lnTo>
                      <a:pt x="742" y="623"/>
                    </a:lnTo>
                    <a:lnTo>
                      <a:pt x="759" y="621"/>
                    </a:lnTo>
                    <a:lnTo>
                      <a:pt x="777" y="619"/>
                    </a:lnTo>
                    <a:lnTo>
                      <a:pt x="816" y="616"/>
                    </a:lnTo>
                    <a:lnTo>
                      <a:pt x="858" y="615"/>
                    </a:lnTo>
                    <a:lnTo>
                      <a:pt x="877" y="615"/>
                    </a:lnTo>
                    <a:lnTo>
                      <a:pt x="896" y="617"/>
                    </a:lnTo>
                    <a:lnTo>
                      <a:pt x="914" y="619"/>
                    </a:lnTo>
                    <a:lnTo>
                      <a:pt x="932" y="622"/>
                    </a:lnTo>
                    <a:lnTo>
                      <a:pt x="950" y="626"/>
                    </a:lnTo>
                    <a:lnTo>
                      <a:pt x="966" y="630"/>
                    </a:lnTo>
                    <a:lnTo>
                      <a:pt x="982" y="636"/>
                    </a:lnTo>
                    <a:lnTo>
                      <a:pt x="998" y="642"/>
                    </a:lnTo>
                    <a:lnTo>
                      <a:pt x="1013" y="649"/>
                    </a:lnTo>
                    <a:lnTo>
                      <a:pt x="1027" y="657"/>
                    </a:lnTo>
                    <a:lnTo>
                      <a:pt x="1041" y="666"/>
                    </a:lnTo>
                    <a:lnTo>
                      <a:pt x="1055" y="676"/>
                    </a:lnTo>
                    <a:lnTo>
                      <a:pt x="1067" y="686"/>
                    </a:lnTo>
                    <a:lnTo>
                      <a:pt x="1080" y="698"/>
                    </a:lnTo>
                    <a:lnTo>
                      <a:pt x="1092" y="710"/>
                    </a:lnTo>
                    <a:lnTo>
                      <a:pt x="1103" y="722"/>
                    </a:lnTo>
                    <a:lnTo>
                      <a:pt x="1113" y="735"/>
                    </a:lnTo>
                    <a:lnTo>
                      <a:pt x="1123" y="749"/>
                    </a:lnTo>
                    <a:lnTo>
                      <a:pt x="1132" y="764"/>
                    </a:lnTo>
                    <a:lnTo>
                      <a:pt x="1140" y="779"/>
                    </a:lnTo>
                    <a:lnTo>
                      <a:pt x="1148" y="795"/>
                    </a:lnTo>
                    <a:lnTo>
                      <a:pt x="1156" y="812"/>
                    </a:lnTo>
                    <a:lnTo>
                      <a:pt x="1162" y="829"/>
                    </a:lnTo>
                    <a:lnTo>
                      <a:pt x="1168" y="847"/>
                    </a:lnTo>
                    <a:lnTo>
                      <a:pt x="1173" y="866"/>
                    </a:lnTo>
                    <a:lnTo>
                      <a:pt x="1178" y="885"/>
                    </a:lnTo>
                    <a:lnTo>
                      <a:pt x="1182" y="906"/>
                    </a:lnTo>
                    <a:lnTo>
                      <a:pt x="1185" y="927"/>
                    </a:lnTo>
                    <a:lnTo>
                      <a:pt x="1187" y="948"/>
                    </a:lnTo>
                    <a:lnTo>
                      <a:pt x="1189" y="969"/>
                    </a:lnTo>
                    <a:lnTo>
                      <a:pt x="1190" y="991"/>
                    </a:lnTo>
                    <a:lnTo>
                      <a:pt x="1190" y="1014"/>
                    </a:lnTo>
                    <a:lnTo>
                      <a:pt x="1190" y="2551"/>
                    </a:lnTo>
                    <a:lnTo>
                      <a:pt x="794" y="2551"/>
                    </a:lnTo>
                    <a:lnTo>
                      <a:pt x="794" y="1078"/>
                    </a:lnTo>
                    <a:lnTo>
                      <a:pt x="793" y="1060"/>
                    </a:lnTo>
                    <a:lnTo>
                      <a:pt x="791" y="1044"/>
                    </a:lnTo>
                    <a:lnTo>
                      <a:pt x="788" y="1030"/>
                    </a:lnTo>
                    <a:lnTo>
                      <a:pt x="783" y="1016"/>
                    </a:lnTo>
                    <a:lnTo>
                      <a:pt x="778" y="1004"/>
                    </a:lnTo>
                    <a:lnTo>
                      <a:pt x="771" y="992"/>
                    </a:lnTo>
                    <a:lnTo>
                      <a:pt x="764" y="982"/>
                    </a:lnTo>
                    <a:lnTo>
                      <a:pt x="755" y="973"/>
                    </a:lnTo>
                    <a:lnTo>
                      <a:pt x="745" y="966"/>
                    </a:lnTo>
                    <a:lnTo>
                      <a:pt x="734" y="959"/>
                    </a:lnTo>
                    <a:lnTo>
                      <a:pt x="723" y="953"/>
                    </a:lnTo>
                    <a:lnTo>
                      <a:pt x="710" y="948"/>
                    </a:lnTo>
                    <a:lnTo>
                      <a:pt x="697" y="945"/>
                    </a:lnTo>
                    <a:lnTo>
                      <a:pt x="682" y="942"/>
                    </a:lnTo>
                    <a:lnTo>
                      <a:pt x="667" y="941"/>
                    </a:lnTo>
                    <a:lnTo>
                      <a:pt x="652" y="940"/>
                    </a:lnTo>
                    <a:lnTo>
                      <a:pt x="636" y="941"/>
                    </a:lnTo>
                    <a:lnTo>
                      <a:pt x="620" y="943"/>
                    </a:lnTo>
                    <a:lnTo>
                      <a:pt x="605" y="946"/>
                    </a:lnTo>
                    <a:lnTo>
                      <a:pt x="590" y="950"/>
                    </a:lnTo>
                    <a:lnTo>
                      <a:pt x="574" y="955"/>
                    </a:lnTo>
                    <a:lnTo>
                      <a:pt x="558" y="961"/>
                    </a:lnTo>
                    <a:lnTo>
                      <a:pt x="542" y="967"/>
                    </a:lnTo>
                    <a:lnTo>
                      <a:pt x="527" y="975"/>
                    </a:lnTo>
                    <a:lnTo>
                      <a:pt x="496" y="993"/>
                    </a:lnTo>
                    <a:lnTo>
                      <a:pt x="464" y="1013"/>
                    </a:lnTo>
                    <a:lnTo>
                      <a:pt x="430" y="1036"/>
                    </a:lnTo>
                    <a:lnTo>
                      <a:pt x="397" y="1060"/>
                    </a:lnTo>
                    <a:lnTo>
                      <a:pt x="397" y="2551"/>
                    </a:lnTo>
                    <a:lnTo>
                      <a:pt x="0" y="2551"/>
                    </a:lnTo>
                    <a:close/>
                  </a:path>
                </a:pathLst>
              </a:custGeom>
              <a:solidFill>
                <a:schemeClr val="tx1"/>
              </a:solidFill>
              <a:ln w="9525">
                <a:noFill/>
                <a:round/>
                <a:headEnd/>
                <a:tailEnd/>
              </a:ln>
            </p:spPr>
            <p:txBody>
              <a:bodyPr/>
              <a:lstStyle/>
              <a:p>
                <a:endParaRPr lang="en-IN"/>
              </a:p>
            </p:txBody>
          </p:sp>
          <p:sp>
            <p:nvSpPr>
              <p:cNvPr id="1569810" name="Freeform 18"/>
              <p:cNvSpPr>
                <a:spLocks noEditPoints="1"/>
              </p:cNvSpPr>
              <p:nvPr/>
            </p:nvSpPr>
            <p:spPr bwMode="invGray">
              <a:xfrm>
                <a:off x="3193" y="2915"/>
                <a:ext cx="23" cy="14"/>
              </a:xfrm>
              <a:custGeom>
                <a:avLst/>
                <a:gdLst/>
                <a:ahLst/>
                <a:cxnLst>
                  <a:cxn ang="0">
                    <a:pos x="349" y="174"/>
                  </a:cxn>
                  <a:cxn ang="0">
                    <a:pos x="398" y="0"/>
                  </a:cxn>
                  <a:cxn ang="0">
                    <a:pos x="478" y="0"/>
                  </a:cxn>
                  <a:cxn ang="0">
                    <a:pos x="478" y="286"/>
                  </a:cxn>
                  <a:cxn ang="0">
                    <a:pos x="423" y="286"/>
                  </a:cxn>
                  <a:cxn ang="0">
                    <a:pos x="423" y="91"/>
                  </a:cxn>
                  <a:cxn ang="0">
                    <a:pos x="422" y="91"/>
                  </a:cxn>
                  <a:cxn ang="0">
                    <a:pos x="370" y="286"/>
                  </a:cxn>
                  <a:cxn ang="0">
                    <a:pos x="328" y="286"/>
                  </a:cxn>
                  <a:cxn ang="0">
                    <a:pos x="276" y="91"/>
                  </a:cxn>
                  <a:cxn ang="0">
                    <a:pos x="275" y="91"/>
                  </a:cxn>
                  <a:cxn ang="0">
                    <a:pos x="275" y="286"/>
                  </a:cxn>
                  <a:cxn ang="0">
                    <a:pos x="220" y="286"/>
                  </a:cxn>
                  <a:cxn ang="0">
                    <a:pos x="220" y="0"/>
                  </a:cxn>
                  <a:cxn ang="0">
                    <a:pos x="300" y="0"/>
                  </a:cxn>
                  <a:cxn ang="0">
                    <a:pos x="349" y="174"/>
                  </a:cxn>
                  <a:cxn ang="0">
                    <a:pos x="179" y="59"/>
                  </a:cxn>
                  <a:cxn ang="0">
                    <a:pos x="118" y="59"/>
                  </a:cxn>
                  <a:cxn ang="0">
                    <a:pos x="118" y="286"/>
                  </a:cxn>
                  <a:cxn ang="0">
                    <a:pos x="60" y="286"/>
                  </a:cxn>
                  <a:cxn ang="0">
                    <a:pos x="60" y="59"/>
                  </a:cxn>
                  <a:cxn ang="0">
                    <a:pos x="0" y="59"/>
                  </a:cxn>
                  <a:cxn ang="0">
                    <a:pos x="0" y="0"/>
                  </a:cxn>
                  <a:cxn ang="0">
                    <a:pos x="179" y="0"/>
                  </a:cxn>
                  <a:cxn ang="0">
                    <a:pos x="179" y="59"/>
                  </a:cxn>
                </a:cxnLst>
                <a:rect l="0" t="0" r="r" b="b"/>
                <a:pathLst>
                  <a:path w="478" h="286">
                    <a:moveTo>
                      <a:pt x="349" y="174"/>
                    </a:moveTo>
                    <a:lnTo>
                      <a:pt x="398" y="0"/>
                    </a:lnTo>
                    <a:lnTo>
                      <a:pt x="478" y="0"/>
                    </a:lnTo>
                    <a:lnTo>
                      <a:pt x="478" y="286"/>
                    </a:lnTo>
                    <a:lnTo>
                      <a:pt x="423" y="286"/>
                    </a:lnTo>
                    <a:lnTo>
                      <a:pt x="423" y="91"/>
                    </a:lnTo>
                    <a:lnTo>
                      <a:pt x="422" y="91"/>
                    </a:lnTo>
                    <a:lnTo>
                      <a:pt x="370" y="286"/>
                    </a:lnTo>
                    <a:lnTo>
                      <a:pt x="328" y="286"/>
                    </a:lnTo>
                    <a:lnTo>
                      <a:pt x="276" y="91"/>
                    </a:lnTo>
                    <a:lnTo>
                      <a:pt x="275" y="91"/>
                    </a:lnTo>
                    <a:lnTo>
                      <a:pt x="275" y="286"/>
                    </a:lnTo>
                    <a:lnTo>
                      <a:pt x="220" y="286"/>
                    </a:lnTo>
                    <a:lnTo>
                      <a:pt x="220" y="0"/>
                    </a:lnTo>
                    <a:lnTo>
                      <a:pt x="300" y="0"/>
                    </a:lnTo>
                    <a:lnTo>
                      <a:pt x="349" y="174"/>
                    </a:lnTo>
                    <a:close/>
                    <a:moveTo>
                      <a:pt x="179" y="59"/>
                    </a:moveTo>
                    <a:lnTo>
                      <a:pt x="118" y="59"/>
                    </a:lnTo>
                    <a:lnTo>
                      <a:pt x="118" y="286"/>
                    </a:lnTo>
                    <a:lnTo>
                      <a:pt x="60" y="286"/>
                    </a:lnTo>
                    <a:lnTo>
                      <a:pt x="60" y="59"/>
                    </a:lnTo>
                    <a:lnTo>
                      <a:pt x="0" y="59"/>
                    </a:lnTo>
                    <a:lnTo>
                      <a:pt x="0" y="0"/>
                    </a:lnTo>
                    <a:lnTo>
                      <a:pt x="179" y="0"/>
                    </a:lnTo>
                    <a:lnTo>
                      <a:pt x="179" y="59"/>
                    </a:lnTo>
                    <a:close/>
                  </a:path>
                </a:pathLst>
              </a:custGeom>
              <a:solidFill>
                <a:schemeClr val="tx1"/>
              </a:solidFill>
              <a:ln w="9525">
                <a:noFill/>
                <a:round/>
                <a:headEnd/>
                <a:tailEnd/>
              </a:ln>
            </p:spPr>
            <p:txBody>
              <a:bodyPr/>
              <a:lstStyle/>
              <a:p>
                <a:endParaRPr lang="en-IN"/>
              </a:p>
            </p:txBody>
          </p:sp>
        </p:grpSp>
        <p:sp>
          <p:nvSpPr>
            <p:cNvPr id="1569811" name="Text Box 19"/>
            <p:cNvSpPr txBox="1">
              <a:spLocks noChangeArrowheads="1"/>
            </p:cNvSpPr>
            <p:nvPr/>
          </p:nvSpPr>
          <p:spPr bwMode="auto">
            <a:xfrm>
              <a:off x="4377" y="1404"/>
              <a:ext cx="1293" cy="212"/>
            </a:xfrm>
            <a:prstGeom prst="rect">
              <a:avLst/>
            </a:prstGeom>
            <a:noFill/>
            <a:ln w="9525">
              <a:noFill/>
              <a:miter lim="800000"/>
              <a:headEnd/>
              <a:tailEnd/>
            </a:ln>
            <a:effectLst/>
          </p:spPr>
          <p:txBody>
            <a:bodyPr wrap="none">
              <a:spAutoFit/>
            </a:bodyPr>
            <a:lstStyle/>
            <a:p>
              <a:pPr algn="l" eaLnBrk="0" hangingPunct="0"/>
              <a:r>
                <a:rPr lang="de-DE" sz="1600"/>
                <a:t>(was:                       )</a:t>
              </a: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30D9EABB-2919-44D0-A172-D1C71CEC04D2}" type="slidenum">
              <a:rPr lang="en-US"/>
              <a:pPr/>
              <a:t>12</a:t>
            </a:fld>
            <a:endParaRPr lang="en-US"/>
          </a:p>
        </p:txBody>
      </p:sp>
      <p:sp>
        <p:nvSpPr>
          <p:cNvPr id="1575938" name="Rectangle 2"/>
          <p:cNvSpPr>
            <a:spLocks noGrp="1" noChangeArrowheads="1"/>
          </p:cNvSpPr>
          <p:nvPr>
            <p:ph type="title"/>
          </p:nvPr>
        </p:nvSpPr>
        <p:spPr/>
        <p:txBody>
          <a:bodyPr/>
          <a:lstStyle/>
          <a:p>
            <a:r>
              <a:rPr lang="en-US"/>
              <a:t>Characteristics</a:t>
            </a:r>
          </a:p>
        </p:txBody>
      </p:sp>
      <p:sp>
        <p:nvSpPr>
          <p:cNvPr id="1575939" name="Rectangle 3"/>
          <p:cNvSpPr>
            <a:spLocks noGrp="1" noChangeArrowheads="1"/>
          </p:cNvSpPr>
          <p:nvPr>
            <p:ph type="body" idx="1"/>
          </p:nvPr>
        </p:nvSpPr>
        <p:spPr>
          <a:xfrm>
            <a:off x="268288" y="925513"/>
            <a:ext cx="8670925" cy="5684837"/>
          </a:xfrm>
        </p:spPr>
        <p:txBody>
          <a:bodyPr/>
          <a:lstStyle/>
          <a:p>
            <a:pPr marL="228600" indent="-228600"/>
            <a:r>
              <a:rPr lang="en-US"/>
              <a:t>2.4 GHz ISM band, 79 RF channels, 1 MHz carrier spacing</a:t>
            </a:r>
          </a:p>
          <a:p>
            <a:pPr marL="571500" lvl="1" indent="-228600"/>
            <a:r>
              <a:rPr lang="en-US"/>
              <a:t>Channel 0: 2402 MHz … channel 78: 2480 MHz</a:t>
            </a:r>
          </a:p>
          <a:p>
            <a:pPr marL="571500" lvl="1" indent="-228600"/>
            <a:r>
              <a:rPr lang="en-US"/>
              <a:t>GFSK modulation, 1-100 mW transmit power</a:t>
            </a:r>
          </a:p>
          <a:p>
            <a:pPr marL="228600" indent="-228600"/>
            <a:r>
              <a:rPr lang="en-US"/>
              <a:t>FHSS and TDD</a:t>
            </a:r>
          </a:p>
          <a:p>
            <a:pPr marL="571500" lvl="1" indent="-228600"/>
            <a:r>
              <a:rPr lang="en-US"/>
              <a:t>Frequency hopping with 1600 hops/s</a:t>
            </a:r>
          </a:p>
          <a:p>
            <a:pPr marL="571500" lvl="1" indent="-228600"/>
            <a:r>
              <a:rPr lang="en-US"/>
              <a:t>Hopping sequence in a pseudo random fashion, determined by a master</a:t>
            </a:r>
          </a:p>
          <a:p>
            <a:pPr marL="571500" lvl="1" indent="-228600"/>
            <a:r>
              <a:rPr lang="en-US"/>
              <a:t>Time division duplex for send/receive separation</a:t>
            </a:r>
          </a:p>
          <a:p>
            <a:pPr marL="228600" indent="-228600"/>
            <a:r>
              <a:rPr lang="en-US"/>
              <a:t>Two type of links:</a:t>
            </a:r>
          </a:p>
          <a:p>
            <a:pPr marL="571500" lvl="1" indent="-228600"/>
            <a:r>
              <a:rPr lang="en-US"/>
              <a:t>Voice link – SCO (Synchronous Connection Oriented)</a:t>
            </a:r>
          </a:p>
          <a:p>
            <a:pPr marL="914400" lvl="2" indent="-228600"/>
            <a:r>
              <a:rPr lang="en-US" sz="2000"/>
              <a:t>FEC (forward error correction), no retransmission, 64 kbit/s duplex, point-to-point, circuit switched</a:t>
            </a:r>
          </a:p>
          <a:p>
            <a:pPr marL="571500" lvl="1" indent="-228600"/>
            <a:r>
              <a:rPr lang="en-US"/>
              <a:t>Data link – ACL (Asynchronous Connectionless)</a:t>
            </a:r>
          </a:p>
          <a:p>
            <a:pPr marL="914400" lvl="2" indent="-228600"/>
            <a:r>
              <a:rPr lang="en-US" sz="2000"/>
              <a:t>Asynchronous, fast acknowledge, point-to-multipoint, up to 433.9 kbit/s symmetric or 723.2/57.6 kbit/s asymmetric, packet switched</a:t>
            </a:r>
          </a:p>
          <a:p>
            <a:pPr marL="228600" indent="-228600"/>
            <a:r>
              <a:rPr lang="en-US"/>
              <a:t>Topology: Overlapping piconets (stars) forming a scatternet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F0A7B314-AA24-4279-99E5-47CF08DA80B2}" type="slidenum">
              <a:rPr lang="en-US"/>
              <a:pPr/>
              <a:t>13</a:t>
            </a:fld>
            <a:endParaRPr lang="en-US"/>
          </a:p>
        </p:txBody>
      </p:sp>
      <p:sp>
        <p:nvSpPr>
          <p:cNvPr id="1584130" name="Rectangle 2"/>
          <p:cNvSpPr>
            <a:spLocks noGrp="1" noChangeArrowheads="1"/>
          </p:cNvSpPr>
          <p:nvPr>
            <p:ph type="title"/>
          </p:nvPr>
        </p:nvSpPr>
        <p:spPr/>
        <p:txBody>
          <a:bodyPr/>
          <a:lstStyle/>
          <a:p>
            <a:r>
              <a:rPr lang="en-US"/>
              <a:t>Protocol Specification</a:t>
            </a:r>
          </a:p>
        </p:txBody>
      </p:sp>
      <p:sp>
        <p:nvSpPr>
          <p:cNvPr id="1584131" name="Rectangle 3"/>
          <p:cNvSpPr>
            <a:spLocks noGrp="1" noChangeArrowheads="1"/>
          </p:cNvSpPr>
          <p:nvPr>
            <p:ph type="body" idx="1"/>
          </p:nvPr>
        </p:nvSpPr>
        <p:spPr>
          <a:xfrm>
            <a:off x="304800" y="838200"/>
            <a:ext cx="8534400" cy="5614988"/>
          </a:xfrm>
        </p:spPr>
        <p:txBody>
          <a:bodyPr/>
          <a:lstStyle/>
          <a:p>
            <a:pPr marL="228600" indent="-228600">
              <a:lnSpc>
                <a:spcPct val="90000"/>
              </a:lnSpc>
            </a:pPr>
            <a:r>
              <a:rPr lang="en-US"/>
              <a:t>The Bluetooth specification can be divided into:</a:t>
            </a:r>
          </a:p>
          <a:p>
            <a:pPr marL="571500" lvl="1" indent="-228600">
              <a:lnSpc>
                <a:spcPct val="90000"/>
              </a:lnSpc>
            </a:pPr>
            <a:r>
              <a:rPr lang="en-US"/>
              <a:t>A core specification which describes the protocols from physical layer to the data link control</a:t>
            </a:r>
          </a:p>
          <a:p>
            <a:pPr marL="571500" lvl="1" indent="-228600">
              <a:lnSpc>
                <a:spcPct val="90000"/>
              </a:lnSpc>
            </a:pPr>
            <a:r>
              <a:rPr lang="en-US"/>
              <a:t>Profile specifications describe many protocols and functions need to adapt the wireless Bluetooth technology to legacy and new applications.</a:t>
            </a:r>
          </a:p>
          <a:p>
            <a:pPr marL="228600" indent="-228600">
              <a:lnSpc>
                <a:spcPct val="90000"/>
              </a:lnSpc>
            </a:pPr>
            <a:r>
              <a:rPr lang="en-US"/>
              <a:t>The protocol stack of Bluetooth is logically partitioned into three layers: the core protocol group, the middleware group, and the application group.</a:t>
            </a:r>
          </a:p>
          <a:p>
            <a:pPr marL="228600" indent="-228600">
              <a:lnSpc>
                <a:spcPct val="90000"/>
              </a:lnSpc>
            </a:pPr>
            <a:r>
              <a:rPr lang="en-US"/>
              <a:t>The transport protocol group comprise the following elements:</a:t>
            </a:r>
          </a:p>
          <a:p>
            <a:pPr marL="571500" lvl="1" indent="-228600">
              <a:lnSpc>
                <a:spcPct val="90000"/>
              </a:lnSpc>
            </a:pPr>
            <a:r>
              <a:rPr lang="en-US"/>
              <a:t>Radio: specification of the air interface – frequencies, modulation, power</a:t>
            </a:r>
          </a:p>
          <a:p>
            <a:pPr marL="571500" lvl="1" indent="-228600">
              <a:lnSpc>
                <a:spcPct val="90000"/>
              </a:lnSpc>
            </a:pPr>
            <a:r>
              <a:rPr lang="en-US"/>
              <a:t>Baseband: connection establishment, packet formats, timing, QoS</a:t>
            </a:r>
          </a:p>
          <a:p>
            <a:pPr marL="571500" lvl="1" indent="-228600">
              <a:lnSpc>
                <a:spcPct val="90000"/>
              </a:lnSpc>
            </a:pPr>
            <a:r>
              <a:rPr lang="en-US"/>
              <a:t>Link management protocol: link set-up and management between devices including security functions and parameter negotiation</a:t>
            </a:r>
          </a:p>
          <a:p>
            <a:pPr marL="571500" lvl="1" indent="-228600">
              <a:lnSpc>
                <a:spcPct val="90000"/>
              </a:lnSpc>
            </a:pPr>
            <a:r>
              <a:rPr lang="en-US"/>
              <a:t>Logical link control and adaptation protocol (L2CAP): adaptation of higher layers to the baseband</a:t>
            </a:r>
          </a:p>
          <a:p>
            <a:pPr marL="571500" lvl="1" indent="-228600">
              <a:lnSpc>
                <a:spcPct val="90000"/>
              </a:lnSpc>
            </a:pPr>
            <a:r>
              <a:rPr lang="en-US"/>
              <a:t>Service discovery protocol: Device discovery plus querying of service characteristics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1ADE2E89-DA70-4F8C-8680-56F1486007A1}" type="slidenum">
              <a:rPr lang="en-US"/>
              <a:pPr/>
              <a:t>14</a:t>
            </a:fld>
            <a:endParaRPr lang="en-US"/>
          </a:p>
        </p:txBody>
      </p:sp>
      <p:sp>
        <p:nvSpPr>
          <p:cNvPr id="1743874" name="Rectangle 2"/>
          <p:cNvSpPr>
            <a:spLocks noGrp="1" noChangeArrowheads="1"/>
          </p:cNvSpPr>
          <p:nvPr>
            <p:ph type="title"/>
          </p:nvPr>
        </p:nvSpPr>
        <p:spPr/>
        <p:txBody>
          <a:bodyPr/>
          <a:lstStyle/>
          <a:p>
            <a:r>
              <a:rPr lang="en-US"/>
              <a:t>Bluetooth Specification</a:t>
            </a:r>
          </a:p>
        </p:txBody>
      </p:sp>
      <p:sp>
        <p:nvSpPr>
          <p:cNvPr id="1743875" name="Rectangle 3"/>
          <p:cNvSpPr>
            <a:spLocks noGrp="1" noChangeArrowheads="1"/>
          </p:cNvSpPr>
          <p:nvPr>
            <p:ph type="body" idx="1"/>
          </p:nvPr>
        </p:nvSpPr>
        <p:spPr>
          <a:xfrm>
            <a:off x="304800" y="962025"/>
            <a:ext cx="8534400" cy="5545138"/>
          </a:xfrm>
        </p:spPr>
        <p:txBody>
          <a:bodyPr/>
          <a:lstStyle/>
          <a:p>
            <a:pPr marL="228600" indent="-228600"/>
            <a:r>
              <a:rPr lang="en-US"/>
              <a:t>The Bluetooth specification can be divided into:</a:t>
            </a:r>
          </a:p>
          <a:p>
            <a:pPr marL="571500" lvl="1" indent="-228600"/>
            <a:r>
              <a:rPr lang="en-US"/>
              <a:t>A core specification which describes the protocols from physical layer to the data link control</a:t>
            </a:r>
          </a:p>
          <a:p>
            <a:pPr marL="571500" lvl="1" indent="-228600"/>
            <a:r>
              <a:rPr lang="en-US"/>
              <a:t>Profile specifications describe many protocols and functions need to adapt the wireless Bluetooth technology to legacy and new applications.</a:t>
            </a:r>
          </a:p>
          <a:p>
            <a:pPr marL="228600" indent="-228600"/>
            <a:r>
              <a:rPr lang="en-US"/>
              <a:t>The core protocols comprise the following elements:</a:t>
            </a:r>
          </a:p>
          <a:p>
            <a:pPr marL="571500" lvl="1" indent="-228600"/>
            <a:r>
              <a:rPr lang="en-US"/>
              <a:t>Radio: specification of the air interface – frequencies, modulation, power</a:t>
            </a:r>
          </a:p>
          <a:p>
            <a:pPr marL="571500" lvl="1" indent="-228600"/>
            <a:r>
              <a:rPr lang="en-US"/>
              <a:t>Baseband: connection establishment, packet formats, timing, QoS</a:t>
            </a:r>
          </a:p>
          <a:p>
            <a:pPr marL="571500" lvl="1" indent="-228600"/>
            <a:r>
              <a:rPr lang="en-US"/>
              <a:t>Link management protocol: link set-up and management between devices including security functions and parameter negotiation</a:t>
            </a:r>
          </a:p>
          <a:p>
            <a:pPr marL="571500" lvl="1" indent="-228600"/>
            <a:r>
              <a:rPr lang="en-US"/>
              <a:t>Logical link control and adaptation protocol (L2CAP): adaptation of higher layers to the baseband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A2828DB8-0FF7-4F9A-BED3-75302FAD34AF}" type="slidenum">
              <a:rPr lang="en-US"/>
              <a:pPr/>
              <a:t>15</a:t>
            </a:fld>
            <a:endParaRPr lang="en-US"/>
          </a:p>
        </p:txBody>
      </p:sp>
      <p:sp>
        <p:nvSpPr>
          <p:cNvPr id="1586178" name="Rectangle 2"/>
          <p:cNvSpPr>
            <a:spLocks noGrp="1" noChangeArrowheads="1"/>
          </p:cNvSpPr>
          <p:nvPr>
            <p:ph type="title"/>
          </p:nvPr>
        </p:nvSpPr>
        <p:spPr/>
        <p:txBody>
          <a:bodyPr/>
          <a:lstStyle/>
          <a:p>
            <a:r>
              <a:rPr lang="en-US"/>
              <a:t>Bluetooth Specification</a:t>
            </a:r>
          </a:p>
        </p:txBody>
      </p:sp>
      <p:sp>
        <p:nvSpPr>
          <p:cNvPr id="1586179" name="Rectangle 3"/>
          <p:cNvSpPr>
            <a:spLocks noGrp="1" noChangeArrowheads="1"/>
          </p:cNvSpPr>
          <p:nvPr>
            <p:ph type="body" idx="1"/>
          </p:nvPr>
        </p:nvSpPr>
        <p:spPr>
          <a:xfrm>
            <a:off x="168275" y="920750"/>
            <a:ext cx="8739188" cy="5764213"/>
          </a:xfrm>
        </p:spPr>
        <p:txBody>
          <a:bodyPr/>
          <a:lstStyle/>
          <a:p>
            <a:pPr marL="228600" indent="-228600">
              <a:lnSpc>
                <a:spcPct val="90000"/>
              </a:lnSpc>
            </a:pPr>
            <a:r>
              <a:rPr lang="en-US"/>
              <a:t>The middleware protocol group comprises of:</a:t>
            </a:r>
          </a:p>
          <a:p>
            <a:pPr marL="573088" lvl="1" indent="-230188">
              <a:lnSpc>
                <a:spcPct val="90000"/>
              </a:lnSpc>
            </a:pPr>
            <a:r>
              <a:rPr lang="en-US"/>
              <a:t>Radio Frequency Communications (RFCOMM) emulates a serial line interface such as EIA-232 or RS-232</a:t>
            </a:r>
          </a:p>
          <a:p>
            <a:pPr marL="573088" lvl="1" indent="-230188">
              <a:lnSpc>
                <a:spcPct val="90000"/>
              </a:lnSpc>
            </a:pPr>
            <a:r>
              <a:rPr lang="en-US"/>
              <a:t>Service discovery protocol (SDP): Device discovery plus querying of service characteristics</a:t>
            </a:r>
          </a:p>
          <a:p>
            <a:pPr marL="573088" lvl="1" indent="-230188">
              <a:lnSpc>
                <a:spcPct val="90000"/>
              </a:lnSpc>
            </a:pPr>
            <a:r>
              <a:rPr lang="en-US"/>
              <a:t>Infrared Data Association (IrDA)</a:t>
            </a:r>
          </a:p>
          <a:p>
            <a:pPr marL="573088" lvl="1" indent="-230188">
              <a:lnSpc>
                <a:spcPct val="90000"/>
              </a:lnSpc>
            </a:pPr>
            <a:r>
              <a:rPr lang="en-US"/>
              <a:t>The telephony control protocol specification – binary (TCS BIN) describes a bit-oriented protocol that defines voice and data calls between Bluetooth devices.</a:t>
            </a:r>
          </a:p>
          <a:p>
            <a:pPr marL="573088" lvl="1" indent="-230188">
              <a:lnSpc>
                <a:spcPct val="90000"/>
              </a:lnSpc>
            </a:pPr>
            <a:r>
              <a:rPr lang="en-US"/>
              <a:t>The host controller interface (HCI) provides a command interface to the baseband controller and link manager, and access to the hardware status and control registers.</a:t>
            </a:r>
          </a:p>
          <a:p>
            <a:pPr marL="573088" lvl="1" indent="-230188">
              <a:lnSpc>
                <a:spcPct val="90000"/>
              </a:lnSpc>
            </a:pPr>
            <a:r>
              <a:rPr lang="en-US"/>
              <a:t>TCP/IP can run on PPP or Bluetooth network encapsulation protocol (BNEP).</a:t>
            </a:r>
          </a:p>
          <a:p>
            <a:pPr marL="228600" indent="-228600">
              <a:lnSpc>
                <a:spcPct val="90000"/>
              </a:lnSpc>
            </a:pPr>
            <a:r>
              <a:rPr lang="en-US"/>
              <a:t>The application group consists of applications:</a:t>
            </a:r>
          </a:p>
          <a:p>
            <a:pPr marL="573088" lvl="1" indent="-230188">
              <a:lnSpc>
                <a:spcPct val="90000"/>
              </a:lnSpc>
            </a:pPr>
            <a:r>
              <a:rPr lang="en-US"/>
              <a:t>Modem dialer</a:t>
            </a:r>
          </a:p>
          <a:p>
            <a:pPr marL="573088" lvl="1" indent="-230188">
              <a:lnSpc>
                <a:spcPct val="90000"/>
              </a:lnSpc>
            </a:pPr>
            <a:r>
              <a:rPr lang="en-US"/>
              <a:t>Web-browsing client</a:t>
            </a:r>
          </a:p>
          <a:p>
            <a:pPr marL="573088" lvl="1" indent="-230188">
              <a:lnSpc>
                <a:spcPct val="90000"/>
              </a:lnSpc>
            </a:pPr>
            <a:r>
              <a:rPr lang="en-US"/>
              <a:t>Calendar and business card objects (vCalendar/vCard) can be exchanged using the object exchange protocol (OBEX).</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lide Number Placeholder 3"/>
          <p:cNvSpPr>
            <a:spLocks noGrp="1"/>
          </p:cNvSpPr>
          <p:nvPr>
            <p:ph type="sldNum" sz="quarter" idx="11"/>
          </p:nvPr>
        </p:nvSpPr>
        <p:spPr/>
        <p:txBody>
          <a:bodyPr/>
          <a:lstStyle/>
          <a:p>
            <a:fld id="{A27EA884-DE75-4E99-AD9B-AB7E234A5877}" type="slidenum">
              <a:rPr lang="en-US"/>
              <a:pPr/>
              <a:t>16</a:t>
            </a:fld>
            <a:endParaRPr lang="en-US"/>
          </a:p>
        </p:txBody>
      </p:sp>
      <p:sp>
        <p:nvSpPr>
          <p:cNvPr id="1588226" name="Line 2"/>
          <p:cNvSpPr>
            <a:spLocks noChangeShapeType="1"/>
          </p:cNvSpPr>
          <p:nvPr/>
        </p:nvSpPr>
        <p:spPr bwMode="auto">
          <a:xfrm flipV="1">
            <a:off x="1763713" y="2205038"/>
            <a:ext cx="0" cy="215900"/>
          </a:xfrm>
          <a:prstGeom prst="line">
            <a:avLst/>
          </a:prstGeom>
          <a:noFill/>
          <a:ln w="28575">
            <a:solidFill>
              <a:schemeClr val="tx1"/>
            </a:solidFill>
            <a:round/>
            <a:headEnd/>
            <a:tailEnd/>
          </a:ln>
          <a:effectLst/>
        </p:spPr>
        <p:txBody>
          <a:bodyPr wrap="none" anchor="ctr"/>
          <a:lstStyle/>
          <a:p>
            <a:endParaRPr lang="en-IN"/>
          </a:p>
        </p:txBody>
      </p:sp>
      <p:sp>
        <p:nvSpPr>
          <p:cNvPr id="1588227" name="Line 3"/>
          <p:cNvSpPr>
            <a:spLocks noChangeShapeType="1"/>
          </p:cNvSpPr>
          <p:nvPr/>
        </p:nvSpPr>
        <p:spPr bwMode="auto">
          <a:xfrm flipV="1">
            <a:off x="2411413" y="2708275"/>
            <a:ext cx="0" cy="144463"/>
          </a:xfrm>
          <a:prstGeom prst="line">
            <a:avLst/>
          </a:prstGeom>
          <a:noFill/>
          <a:ln w="28575">
            <a:solidFill>
              <a:schemeClr val="tx1"/>
            </a:solidFill>
            <a:round/>
            <a:headEnd/>
            <a:tailEnd/>
          </a:ln>
          <a:effectLst/>
        </p:spPr>
        <p:txBody>
          <a:bodyPr wrap="none" anchor="ctr"/>
          <a:lstStyle/>
          <a:p>
            <a:endParaRPr lang="en-IN"/>
          </a:p>
        </p:txBody>
      </p:sp>
      <p:sp>
        <p:nvSpPr>
          <p:cNvPr id="1588228" name="Line 4"/>
          <p:cNvSpPr>
            <a:spLocks noChangeShapeType="1"/>
          </p:cNvSpPr>
          <p:nvPr/>
        </p:nvSpPr>
        <p:spPr bwMode="auto">
          <a:xfrm flipV="1">
            <a:off x="1763713" y="2708275"/>
            <a:ext cx="0" cy="576263"/>
          </a:xfrm>
          <a:prstGeom prst="line">
            <a:avLst/>
          </a:prstGeom>
          <a:noFill/>
          <a:ln w="28575">
            <a:solidFill>
              <a:schemeClr val="tx1"/>
            </a:solidFill>
            <a:round/>
            <a:headEnd/>
            <a:tailEnd/>
          </a:ln>
          <a:effectLst/>
        </p:spPr>
        <p:txBody>
          <a:bodyPr wrap="none" anchor="ctr"/>
          <a:lstStyle/>
          <a:p>
            <a:endParaRPr lang="en-IN"/>
          </a:p>
        </p:txBody>
      </p:sp>
      <p:sp>
        <p:nvSpPr>
          <p:cNvPr id="1588229" name="Rectangle 5"/>
          <p:cNvSpPr>
            <a:spLocks noGrp="1" noChangeArrowheads="1"/>
          </p:cNvSpPr>
          <p:nvPr>
            <p:ph type="title"/>
          </p:nvPr>
        </p:nvSpPr>
        <p:spPr/>
        <p:txBody>
          <a:bodyPr/>
          <a:lstStyle/>
          <a:p>
            <a:r>
              <a:rPr lang="en-US"/>
              <a:t>Bluetooth protocol stack</a:t>
            </a:r>
          </a:p>
        </p:txBody>
      </p:sp>
      <p:sp>
        <p:nvSpPr>
          <p:cNvPr id="1588230" name="Rectangle 6"/>
          <p:cNvSpPr>
            <a:spLocks noChangeArrowheads="1"/>
          </p:cNvSpPr>
          <p:nvPr/>
        </p:nvSpPr>
        <p:spPr bwMode="auto">
          <a:xfrm>
            <a:off x="307975" y="4724400"/>
            <a:ext cx="7543800" cy="381000"/>
          </a:xfrm>
          <a:prstGeom prst="rect">
            <a:avLst/>
          </a:prstGeom>
          <a:solidFill>
            <a:srgbClr val="FF9933"/>
          </a:solidFill>
          <a:ln w="9525">
            <a:solidFill>
              <a:schemeClr val="tx1"/>
            </a:solidFill>
            <a:miter lim="800000"/>
            <a:headEnd/>
            <a:tailEnd/>
          </a:ln>
          <a:effectLst/>
        </p:spPr>
        <p:txBody>
          <a:bodyPr wrap="none" anchor="ctr"/>
          <a:lstStyle/>
          <a:p>
            <a:pPr eaLnBrk="0" hangingPunct="0"/>
            <a:r>
              <a:rPr lang="en-US" sz="1600"/>
              <a:t>Radio</a:t>
            </a:r>
          </a:p>
        </p:txBody>
      </p:sp>
      <p:sp>
        <p:nvSpPr>
          <p:cNvPr id="1588231" name="Rectangle 7"/>
          <p:cNvSpPr>
            <a:spLocks noChangeArrowheads="1"/>
          </p:cNvSpPr>
          <p:nvPr/>
        </p:nvSpPr>
        <p:spPr bwMode="auto">
          <a:xfrm>
            <a:off x="307975" y="4267200"/>
            <a:ext cx="7543800" cy="381000"/>
          </a:xfrm>
          <a:prstGeom prst="rect">
            <a:avLst/>
          </a:prstGeom>
          <a:solidFill>
            <a:srgbClr val="FF9933"/>
          </a:solidFill>
          <a:ln w="9525">
            <a:solidFill>
              <a:schemeClr val="tx1"/>
            </a:solidFill>
            <a:miter lim="800000"/>
            <a:headEnd/>
            <a:tailEnd/>
          </a:ln>
          <a:effectLst/>
        </p:spPr>
        <p:txBody>
          <a:bodyPr wrap="none" anchor="ctr"/>
          <a:lstStyle/>
          <a:p>
            <a:pPr eaLnBrk="0" hangingPunct="0"/>
            <a:r>
              <a:rPr lang="en-US" sz="1600"/>
              <a:t>Baseband</a:t>
            </a:r>
          </a:p>
        </p:txBody>
      </p:sp>
      <p:sp>
        <p:nvSpPr>
          <p:cNvPr id="1588232" name="Rectangle 8"/>
          <p:cNvSpPr>
            <a:spLocks noChangeArrowheads="1"/>
          </p:cNvSpPr>
          <p:nvPr/>
        </p:nvSpPr>
        <p:spPr bwMode="auto">
          <a:xfrm>
            <a:off x="5565775" y="3810000"/>
            <a:ext cx="2286000" cy="381000"/>
          </a:xfrm>
          <a:prstGeom prst="rect">
            <a:avLst/>
          </a:prstGeom>
          <a:solidFill>
            <a:srgbClr val="FF9933"/>
          </a:solidFill>
          <a:ln w="9525">
            <a:solidFill>
              <a:schemeClr val="tx1"/>
            </a:solidFill>
            <a:miter lim="800000"/>
            <a:headEnd/>
            <a:tailEnd/>
          </a:ln>
          <a:effectLst/>
        </p:spPr>
        <p:txBody>
          <a:bodyPr wrap="none" anchor="ctr"/>
          <a:lstStyle/>
          <a:p>
            <a:pPr eaLnBrk="0" hangingPunct="0"/>
            <a:r>
              <a:rPr lang="en-US" sz="1600"/>
              <a:t>Link Manager</a:t>
            </a:r>
          </a:p>
        </p:txBody>
      </p:sp>
      <p:sp>
        <p:nvSpPr>
          <p:cNvPr id="1588233" name="Rectangle 9"/>
          <p:cNvSpPr>
            <a:spLocks noChangeArrowheads="1"/>
          </p:cNvSpPr>
          <p:nvPr/>
        </p:nvSpPr>
        <p:spPr bwMode="auto">
          <a:xfrm>
            <a:off x="7089775" y="1447800"/>
            <a:ext cx="762000" cy="22098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en-US" sz="1600"/>
              <a:t>Control</a:t>
            </a:r>
          </a:p>
        </p:txBody>
      </p:sp>
      <p:sp>
        <p:nvSpPr>
          <p:cNvPr id="1588234" name="Line 10"/>
          <p:cNvSpPr>
            <a:spLocks noChangeShapeType="1"/>
          </p:cNvSpPr>
          <p:nvPr/>
        </p:nvSpPr>
        <p:spPr bwMode="auto">
          <a:xfrm>
            <a:off x="917575" y="3733800"/>
            <a:ext cx="7010400" cy="0"/>
          </a:xfrm>
          <a:prstGeom prst="line">
            <a:avLst/>
          </a:prstGeom>
          <a:noFill/>
          <a:ln w="9525">
            <a:solidFill>
              <a:schemeClr val="tx1"/>
            </a:solidFill>
            <a:prstDash val="dash"/>
            <a:round/>
            <a:headEnd/>
            <a:tailEnd/>
          </a:ln>
          <a:effectLst/>
        </p:spPr>
        <p:txBody>
          <a:bodyPr wrap="none" anchor="ctr"/>
          <a:lstStyle/>
          <a:p>
            <a:endParaRPr lang="en-IN"/>
          </a:p>
        </p:txBody>
      </p:sp>
      <p:sp>
        <p:nvSpPr>
          <p:cNvPr id="1588235" name="Text Box 11"/>
          <p:cNvSpPr txBox="1">
            <a:spLocks noChangeArrowheads="1"/>
          </p:cNvSpPr>
          <p:nvPr/>
        </p:nvSpPr>
        <p:spPr bwMode="auto">
          <a:xfrm>
            <a:off x="7927975" y="3352800"/>
            <a:ext cx="1063625" cy="825500"/>
          </a:xfrm>
          <a:prstGeom prst="rect">
            <a:avLst/>
          </a:prstGeom>
          <a:noFill/>
          <a:ln w="9525">
            <a:noFill/>
            <a:miter lim="800000"/>
            <a:headEnd/>
            <a:tailEnd/>
          </a:ln>
          <a:effectLst/>
        </p:spPr>
        <p:txBody>
          <a:bodyPr wrap="none">
            <a:spAutoFit/>
          </a:bodyPr>
          <a:lstStyle/>
          <a:p>
            <a:pPr algn="l" eaLnBrk="0" hangingPunct="0"/>
            <a:r>
              <a:rPr lang="en-US" sz="1600"/>
              <a:t>Host</a:t>
            </a:r>
          </a:p>
          <a:p>
            <a:pPr algn="l" eaLnBrk="0" hangingPunct="0"/>
            <a:r>
              <a:rPr lang="en-US" sz="1600"/>
              <a:t>Controller</a:t>
            </a:r>
          </a:p>
          <a:p>
            <a:pPr algn="l" eaLnBrk="0" hangingPunct="0"/>
            <a:r>
              <a:rPr lang="en-US" sz="1600"/>
              <a:t>Interface</a:t>
            </a:r>
          </a:p>
        </p:txBody>
      </p:sp>
      <p:sp>
        <p:nvSpPr>
          <p:cNvPr id="1588236" name="Rectangle 12"/>
          <p:cNvSpPr>
            <a:spLocks noChangeArrowheads="1"/>
          </p:cNvSpPr>
          <p:nvPr/>
        </p:nvSpPr>
        <p:spPr bwMode="auto">
          <a:xfrm>
            <a:off x="1450975" y="3276600"/>
            <a:ext cx="5562600" cy="381000"/>
          </a:xfrm>
          <a:prstGeom prst="rect">
            <a:avLst/>
          </a:prstGeom>
          <a:solidFill>
            <a:srgbClr val="FF9933"/>
          </a:solidFill>
          <a:ln w="9525">
            <a:solidFill>
              <a:schemeClr val="tx1"/>
            </a:solidFill>
            <a:miter lim="800000"/>
            <a:headEnd/>
            <a:tailEnd/>
          </a:ln>
          <a:effectLst/>
        </p:spPr>
        <p:txBody>
          <a:bodyPr wrap="none" anchor="ctr"/>
          <a:lstStyle/>
          <a:p>
            <a:pPr eaLnBrk="0" hangingPunct="0"/>
            <a:r>
              <a:rPr lang="en-US" sz="1600"/>
              <a:t>Logical Link Control and Adaptation Protocol (L2CAP)</a:t>
            </a:r>
          </a:p>
        </p:txBody>
      </p:sp>
      <p:sp>
        <p:nvSpPr>
          <p:cNvPr id="1588237" name="Line 13"/>
          <p:cNvSpPr>
            <a:spLocks noChangeShapeType="1"/>
          </p:cNvSpPr>
          <p:nvPr/>
        </p:nvSpPr>
        <p:spPr bwMode="auto">
          <a:xfrm flipV="1">
            <a:off x="4194175" y="4648200"/>
            <a:ext cx="0" cy="76200"/>
          </a:xfrm>
          <a:prstGeom prst="line">
            <a:avLst/>
          </a:prstGeom>
          <a:noFill/>
          <a:ln w="28575">
            <a:solidFill>
              <a:schemeClr val="tx1"/>
            </a:solidFill>
            <a:round/>
            <a:headEnd/>
            <a:tailEnd/>
          </a:ln>
          <a:effectLst/>
        </p:spPr>
        <p:txBody>
          <a:bodyPr wrap="none" anchor="ctr"/>
          <a:lstStyle/>
          <a:p>
            <a:endParaRPr lang="en-IN"/>
          </a:p>
        </p:txBody>
      </p:sp>
      <p:sp>
        <p:nvSpPr>
          <p:cNvPr id="1588238" name="Line 14"/>
          <p:cNvSpPr>
            <a:spLocks noChangeShapeType="1"/>
          </p:cNvSpPr>
          <p:nvPr/>
        </p:nvSpPr>
        <p:spPr bwMode="auto">
          <a:xfrm flipV="1">
            <a:off x="3965575" y="3657600"/>
            <a:ext cx="0" cy="609600"/>
          </a:xfrm>
          <a:prstGeom prst="line">
            <a:avLst/>
          </a:prstGeom>
          <a:noFill/>
          <a:ln w="28575">
            <a:solidFill>
              <a:schemeClr val="tx1"/>
            </a:solidFill>
            <a:round/>
            <a:headEnd/>
            <a:tailEnd/>
          </a:ln>
          <a:effectLst/>
        </p:spPr>
        <p:txBody>
          <a:bodyPr wrap="none" anchor="ctr"/>
          <a:lstStyle/>
          <a:p>
            <a:endParaRPr lang="en-IN"/>
          </a:p>
        </p:txBody>
      </p:sp>
      <p:sp>
        <p:nvSpPr>
          <p:cNvPr id="1588239" name="Line 15"/>
          <p:cNvSpPr>
            <a:spLocks noChangeShapeType="1"/>
          </p:cNvSpPr>
          <p:nvPr/>
        </p:nvSpPr>
        <p:spPr bwMode="auto">
          <a:xfrm flipV="1">
            <a:off x="841375" y="4191000"/>
            <a:ext cx="0" cy="76200"/>
          </a:xfrm>
          <a:prstGeom prst="line">
            <a:avLst/>
          </a:prstGeom>
          <a:noFill/>
          <a:ln w="28575">
            <a:solidFill>
              <a:schemeClr val="tx1"/>
            </a:solidFill>
            <a:round/>
            <a:headEnd/>
            <a:tailEnd/>
          </a:ln>
          <a:effectLst/>
        </p:spPr>
        <p:txBody>
          <a:bodyPr wrap="none" anchor="ctr"/>
          <a:lstStyle/>
          <a:p>
            <a:endParaRPr lang="en-IN"/>
          </a:p>
        </p:txBody>
      </p:sp>
      <p:sp>
        <p:nvSpPr>
          <p:cNvPr id="1588240" name="Line 16"/>
          <p:cNvSpPr>
            <a:spLocks noChangeShapeType="1"/>
          </p:cNvSpPr>
          <p:nvPr/>
        </p:nvSpPr>
        <p:spPr bwMode="auto">
          <a:xfrm flipV="1">
            <a:off x="6781800" y="4191000"/>
            <a:ext cx="0" cy="76200"/>
          </a:xfrm>
          <a:prstGeom prst="line">
            <a:avLst/>
          </a:prstGeom>
          <a:noFill/>
          <a:ln w="28575">
            <a:solidFill>
              <a:schemeClr val="tx1"/>
            </a:solidFill>
            <a:round/>
            <a:headEnd/>
            <a:tailEnd/>
          </a:ln>
          <a:effectLst/>
        </p:spPr>
        <p:txBody>
          <a:bodyPr wrap="none" anchor="ctr"/>
          <a:lstStyle/>
          <a:p>
            <a:endParaRPr lang="en-IN"/>
          </a:p>
        </p:txBody>
      </p:sp>
      <p:sp>
        <p:nvSpPr>
          <p:cNvPr id="1588241" name="Line 17"/>
          <p:cNvSpPr>
            <a:spLocks noChangeShapeType="1"/>
          </p:cNvSpPr>
          <p:nvPr/>
        </p:nvSpPr>
        <p:spPr bwMode="auto">
          <a:xfrm flipV="1">
            <a:off x="7470775" y="3657600"/>
            <a:ext cx="0" cy="152400"/>
          </a:xfrm>
          <a:prstGeom prst="line">
            <a:avLst/>
          </a:prstGeom>
          <a:noFill/>
          <a:ln w="28575">
            <a:solidFill>
              <a:schemeClr val="tx1"/>
            </a:solidFill>
            <a:round/>
            <a:headEnd/>
            <a:tailEnd/>
          </a:ln>
          <a:effectLst/>
        </p:spPr>
        <p:txBody>
          <a:bodyPr wrap="none" anchor="ctr"/>
          <a:lstStyle/>
          <a:p>
            <a:endParaRPr lang="en-IN"/>
          </a:p>
        </p:txBody>
      </p:sp>
      <p:sp>
        <p:nvSpPr>
          <p:cNvPr id="1588242" name="Rectangle 18"/>
          <p:cNvSpPr>
            <a:spLocks noChangeArrowheads="1"/>
          </p:cNvSpPr>
          <p:nvPr/>
        </p:nvSpPr>
        <p:spPr bwMode="auto">
          <a:xfrm>
            <a:off x="307975" y="2819400"/>
            <a:ext cx="1066800" cy="13716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en-US" sz="1600"/>
              <a:t>Audio</a:t>
            </a:r>
          </a:p>
        </p:txBody>
      </p:sp>
      <p:sp>
        <p:nvSpPr>
          <p:cNvPr id="1588243" name="Rectangle 19"/>
          <p:cNvSpPr>
            <a:spLocks noChangeArrowheads="1"/>
          </p:cNvSpPr>
          <p:nvPr/>
        </p:nvSpPr>
        <p:spPr bwMode="auto">
          <a:xfrm>
            <a:off x="5337175" y="1447800"/>
            <a:ext cx="914400" cy="17526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en-US" sz="1600"/>
              <a:t>TCS BIN</a:t>
            </a:r>
          </a:p>
        </p:txBody>
      </p:sp>
      <p:sp>
        <p:nvSpPr>
          <p:cNvPr id="1588244" name="Rectangle 20"/>
          <p:cNvSpPr>
            <a:spLocks noChangeArrowheads="1"/>
          </p:cNvSpPr>
          <p:nvPr/>
        </p:nvSpPr>
        <p:spPr bwMode="auto">
          <a:xfrm>
            <a:off x="6327775" y="1447800"/>
            <a:ext cx="685800" cy="1752600"/>
          </a:xfrm>
          <a:prstGeom prst="rect">
            <a:avLst/>
          </a:prstGeom>
          <a:solidFill>
            <a:srgbClr val="FF9933"/>
          </a:solidFill>
          <a:ln w="9525">
            <a:solidFill>
              <a:schemeClr val="tx1"/>
            </a:solidFill>
            <a:miter lim="800000"/>
            <a:headEnd/>
            <a:tailEnd/>
          </a:ln>
          <a:effectLst/>
        </p:spPr>
        <p:txBody>
          <a:bodyPr wrap="none" anchor="ctr"/>
          <a:lstStyle/>
          <a:p>
            <a:pPr eaLnBrk="0" hangingPunct="0"/>
            <a:r>
              <a:rPr lang="en-US" sz="1600"/>
              <a:t>SDP</a:t>
            </a:r>
          </a:p>
        </p:txBody>
      </p:sp>
      <p:sp>
        <p:nvSpPr>
          <p:cNvPr id="1588245" name="Rectangle 21"/>
          <p:cNvSpPr>
            <a:spLocks noChangeArrowheads="1"/>
          </p:cNvSpPr>
          <p:nvPr/>
        </p:nvSpPr>
        <p:spPr bwMode="auto">
          <a:xfrm>
            <a:off x="2771775" y="1447800"/>
            <a:ext cx="1219200" cy="3810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en-US" sz="1600"/>
              <a:t>OBEX</a:t>
            </a:r>
          </a:p>
        </p:txBody>
      </p:sp>
      <p:sp>
        <p:nvSpPr>
          <p:cNvPr id="1588246" name="Rectangle 22"/>
          <p:cNvSpPr>
            <a:spLocks noChangeArrowheads="1"/>
          </p:cNvSpPr>
          <p:nvPr/>
        </p:nvSpPr>
        <p:spPr bwMode="auto">
          <a:xfrm>
            <a:off x="2771775" y="990600"/>
            <a:ext cx="1219200" cy="3810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en-US" sz="1600"/>
              <a:t>vCal/vCard</a:t>
            </a:r>
          </a:p>
        </p:txBody>
      </p:sp>
      <p:sp>
        <p:nvSpPr>
          <p:cNvPr id="1588247" name="Rectangle 23"/>
          <p:cNvSpPr>
            <a:spLocks noChangeArrowheads="1"/>
          </p:cNvSpPr>
          <p:nvPr/>
        </p:nvSpPr>
        <p:spPr bwMode="auto">
          <a:xfrm>
            <a:off x="1481138" y="1905000"/>
            <a:ext cx="1219200" cy="3810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en-US" sz="1600"/>
              <a:t>IP</a:t>
            </a:r>
          </a:p>
        </p:txBody>
      </p:sp>
      <p:sp>
        <p:nvSpPr>
          <p:cNvPr id="1588248" name="Rectangle 24"/>
          <p:cNvSpPr>
            <a:spLocks noChangeArrowheads="1"/>
          </p:cNvSpPr>
          <p:nvPr/>
        </p:nvSpPr>
        <p:spPr bwMode="auto">
          <a:xfrm>
            <a:off x="1481138" y="990600"/>
            <a:ext cx="1219200" cy="3810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en-US" sz="1600"/>
              <a:t>NW apps.</a:t>
            </a:r>
          </a:p>
        </p:txBody>
      </p:sp>
      <p:sp>
        <p:nvSpPr>
          <p:cNvPr id="1588249" name="Rectangle 25"/>
          <p:cNvSpPr>
            <a:spLocks noChangeArrowheads="1"/>
          </p:cNvSpPr>
          <p:nvPr/>
        </p:nvSpPr>
        <p:spPr bwMode="auto">
          <a:xfrm>
            <a:off x="1481138" y="1447800"/>
            <a:ext cx="1219200" cy="3810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en-US" sz="1600"/>
              <a:t>TCP/UDP</a:t>
            </a:r>
          </a:p>
        </p:txBody>
      </p:sp>
      <p:sp>
        <p:nvSpPr>
          <p:cNvPr id="1588250" name="Rectangle 26"/>
          <p:cNvSpPr>
            <a:spLocks noChangeArrowheads="1"/>
          </p:cNvSpPr>
          <p:nvPr/>
        </p:nvSpPr>
        <p:spPr bwMode="auto">
          <a:xfrm>
            <a:off x="1481138" y="2349500"/>
            <a:ext cx="569912" cy="3810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en-US" sz="1600"/>
              <a:t>BNEP</a:t>
            </a:r>
          </a:p>
        </p:txBody>
      </p:sp>
      <p:sp>
        <p:nvSpPr>
          <p:cNvPr id="1588251" name="Rectangle 27"/>
          <p:cNvSpPr>
            <a:spLocks noChangeArrowheads="1"/>
          </p:cNvSpPr>
          <p:nvPr/>
        </p:nvSpPr>
        <p:spPr bwMode="auto">
          <a:xfrm>
            <a:off x="2124075" y="2819400"/>
            <a:ext cx="3136900" cy="3810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en-US" sz="1600"/>
              <a:t>RFCOMM (serial line interface)</a:t>
            </a:r>
          </a:p>
        </p:txBody>
      </p:sp>
      <p:sp>
        <p:nvSpPr>
          <p:cNvPr id="1588252" name="Rectangle 28"/>
          <p:cNvSpPr>
            <a:spLocks noChangeArrowheads="1"/>
          </p:cNvSpPr>
          <p:nvPr/>
        </p:nvSpPr>
        <p:spPr bwMode="auto">
          <a:xfrm>
            <a:off x="4041775" y="1447800"/>
            <a:ext cx="1219200" cy="12954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en-US" sz="1600"/>
              <a:t>AT modem</a:t>
            </a:r>
          </a:p>
          <a:p>
            <a:pPr eaLnBrk="0" hangingPunct="0"/>
            <a:r>
              <a:rPr lang="en-US" sz="1600"/>
              <a:t>commands</a:t>
            </a:r>
          </a:p>
        </p:txBody>
      </p:sp>
      <p:sp>
        <p:nvSpPr>
          <p:cNvPr id="1588253" name="Rectangle 29"/>
          <p:cNvSpPr>
            <a:spLocks noChangeArrowheads="1"/>
          </p:cNvSpPr>
          <p:nvPr/>
        </p:nvSpPr>
        <p:spPr bwMode="auto">
          <a:xfrm>
            <a:off x="4041775" y="990600"/>
            <a:ext cx="2209800" cy="3810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en-US" sz="1600"/>
              <a:t>telephony apps.</a:t>
            </a:r>
          </a:p>
        </p:txBody>
      </p:sp>
      <p:sp>
        <p:nvSpPr>
          <p:cNvPr id="1588254" name="Line 30"/>
          <p:cNvSpPr>
            <a:spLocks noChangeShapeType="1"/>
          </p:cNvSpPr>
          <p:nvPr/>
        </p:nvSpPr>
        <p:spPr bwMode="auto">
          <a:xfrm flipV="1">
            <a:off x="3381375" y="1828800"/>
            <a:ext cx="0" cy="990600"/>
          </a:xfrm>
          <a:prstGeom prst="line">
            <a:avLst/>
          </a:prstGeom>
          <a:noFill/>
          <a:ln w="28575">
            <a:solidFill>
              <a:schemeClr val="tx1"/>
            </a:solidFill>
            <a:round/>
            <a:headEnd/>
            <a:tailEnd/>
          </a:ln>
          <a:effectLst/>
        </p:spPr>
        <p:txBody>
          <a:bodyPr wrap="none" anchor="ctr"/>
          <a:lstStyle/>
          <a:p>
            <a:endParaRPr lang="en-IN"/>
          </a:p>
        </p:txBody>
      </p:sp>
      <p:sp>
        <p:nvSpPr>
          <p:cNvPr id="1588255" name="Line 31"/>
          <p:cNvSpPr>
            <a:spLocks noChangeShapeType="1"/>
          </p:cNvSpPr>
          <p:nvPr/>
        </p:nvSpPr>
        <p:spPr bwMode="auto">
          <a:xfrm flipV="1">
            <a:off x="3355975" y="3200400"/>
            <a:ext cx="0" cy="76200"/>
          </a:xfrm>
          <a:prstGeom prst="line">
            <a:avLst/>
          </a:prstGeom>
          <a:noFill/>
          <a:ln w="28575">
            <a:solidFill>
              <a:schemeClr val="tx1"/>
            </a:solidFill>
            <a:round/>
            <a:headEnd/>
            <a:tailEnd/>
          </a:ln>
          <a:effectLst/>
        </p:spPr>
        <p:txBody>
          <a:bodyPr wrap="none" anchor="ctr"/>
          <a:lstStyle/>
          <a:p>
            <a:endParaRPr lang="en-IN"/>
          </a:p>
        </p:txBody>
      </p:sp>
      <p:sp>
        <p:nvSpPr>
          <p:cNvPr id="1588256" name="Line 32"/>
          <p:cNvSpPr>
            <a:spLocks noChangeShapeType="1"/>
          </p:cNvSpPr>
          <p:nvPr/>
        </p:nvSpPr>
        <p:spPr bwMode="auto">
          <a:xfrm flipV="1">
            <a:off x="2090738" y="1828800"/>
            <a:ext cx="0" cy="76200"/>
          </a:xfrm>
          <a:prstGeom prst="line">
            <a:avLst/>
          </a:prstGeom>
          <a:noFill/>
          <a:ln w="28575">
            <a:solidFill>
              <a:schemeClr val="tx1"/>
            </a:solidFill>
            <a:round/>
            <a:headEnd/>
            <a:tailEnd/>
          </a:ln>
          <a:effectLst/>
        </p:spPr>
        <p:txBody>
          <a:bodyPr wrap="none" anchor="ctr"/>
          <a:lstStyle/>
          <a:p>
            <a:endParaRPr lang="en-IN"/>
          </a:p>
        </p:txBody>
      </p:sp>
      <p:sp>
        <p:nvSpPr>
          <p:cNvPr id="1588257" name="Rectangle 33"/>
          <p:cNvSpPr>
            <a:spLocks noChangeArrowheads="1"/>
          </p:cNvSpPr>
          <p:nvPr/>
        </p:nvSpPr>
        <p:spPr bwMode="auto">
          <a:xfrm>
            <a:off x="307975" y="990600"/>
            <a:ext cx="1066800" cy="3810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en-US" sz="1600"/>
              <a:t>audio apps.</a:t>
            </a:r>
          </a:p>
        </p:txBody>
      </p:sp>
      <p:sp>
        <p:nvSpPr>
          <p:cNvPr id="1588258" name="Line 34"/>
          <p:cNvSpPr>
            <a:spLocks noChangeShapeType="1"/>
          </p:cNvSpPr>
          <p:nvPr/>
        </p:nvSpPr>
        <p:spPr bwMode="auto">
          <a:xfrm flipV="1">
            <a:off x="841375" y="1371600"/>
            <a:ext cx="0" cy="1447800"/>
          </a:xfrm>
          <a:prstGeom prst="line">
            <a:avLst/>
          </a:prstGeom>
          <a:noFill/>
          <a:ln w="28575">
            <a:solidFill>
              <a:schemeClr val="tx1"/>
            </a:solidFill>
            <a:round/>
            <a:headEnd/>
            <a:tailEnd/>
          </a:ln>
          <a:effectLst/>
        </p:spPr>
        <p:txBody>
          <a:bodyPr wrap="none" anchor="ctr"/>
          <a:lstStyle/>
          <a:p>
            <a:endParaRPr lang="en-IN"/>
          </a:p>
        </p:txBody>
      </p:sp>
      <p:sp>
        <p:nvSpPr>
          <p:cNvPr id="1588259" name="Line 35"/>
          <p:cNvSpPr>
            <a:spLocks noChangeShapeType="1"/>
          </p:cNvSpPr>
          <p:nvPr/>
        </p:nvSpPr>
        <p:spPr bwMode="auto">
          <a:xfrm flipV="1">
            <a:off x="3381375" y="1371600"/>
            <a:ext cx="0" cy="76200"/>
          </a:xfrm>
          <a:prstGeom prst="line">
            <a:avLst/>
          </a:prstGeom>
          <a:noFill/>
          <a:ln w="28575">
            <a:solidFill>
              <a:schemeClr val="tx1"/>
            </a:solidFill>
            <a:round/>
            <a:headEnd/>
            <a:tailEnd/>
          </a:ln>
          <a:effectLst/>
        </p:spPr>
        <p:txBody>
          <a:bodyPr wrap="none" anchor="ctr"/>
          <a:lstStyle/>
          <a:p>
            <a:endParaRPr lang="en-IN"/>
          </a:p>
        </p:txBody>
      </p:sp>
      <p:sp>
        <p:nvSpPr>
          <p:cNvPr id="1588260" name="Line 36"/>
          <p:cNvSpPr>
            <a:spLocks noChangeShapeType="1"/>
          </p:cNvSpPr>
          <p:nvPr/>
        </p:nvSpPr>
        <p:spPr bwMode="auto">
          <a:xfrm flipV="1">
            <a:off x="2090738" y="1371600"/>
            <a:ext cx="0" cy="76200"/>
          </a:xfrm>
          <a:prstGeom prst="line">
            <a:avLst/>
          </a:prstGeom>
          <a:noFill/>
          <a:ln w="28575">
            <a:solidFill>
              <a:schemeClr val="tx1"/>
            </a:solidFill>
            <a:round/>
            <a:headEnd/>
            <a:tailEnd/>
          </a:ln>
          <a:effectLst/>
        </p:spPr>
        <p:txBody>
          <a:bodyPr wrap="none" anchor="ctr"/>
          <a:lstStyle/>
          <a:p>
            <a:endParaRPr lang="en-IN"/>
          </a:p>
        </p:txBody>
      </p:sp>
      <p:sp>
        <p:nvSpPr>
          <p:cNvPr id="1588261" name="Line 37"/>
          <p:cNvSpPr>
            <a:spLocks noChangeShapeType="1"/>
          </p:cNvSpPr>
          <p:nvPr/>
        </p:nvSpPr>
        <p:spPr bwMode="auto">
          <a:xfrm flipV="1">
            <a:off x="4575175" y="1371600"/>
            <a:ext cx="0" cy="76200"/>
          </a:xfrm>
          <a:prstGeom prst="line">
            <a:avLst/>
          </a:prstGeom>
          <a:noFill/>
          <a:ln w="28575">
            <a:solidFill>
              <a:schemeClr val="tx1"/>
            </a:solidFill>
            <a:round/>
            <a:headEnd/>
            <a:tailEnd/>
          </a:ln>
          <a:effectLst/>
        </p:spPr>
        <p:txBody>
          <a:bodyPr wrap="none" anchor="ctr"/>
          <a:lstStyle/>
          <a:p>
            <a:endParaRPr lang="en-IN"/>
          </a:p>
        </p:txBody>
      </p:sp>
      <p:sp>
        <p:nvSpPr>
          <p:cNvPr id="1588262" name="Line 38"/>
          <p:cNvSpPr>
            <a:spLocks noChangeShapeType="1"/>
          </p:cNvSpPr>
          <p:nvPr/>
        </p:nvSpPr>
        <p:spPr bwMode="auto">
          <a:xfrm flipV="1">
            <a:off x="5718175" y="1371600"/>
            <a:ext cx="0" cy="76200"/>
          </a:xfrm>
          <a:prstGeom prst="line">
            <a:avLst/>
          </a:prstGeom>
          <a:noFill/>
          <a:ln w="28575">
            <a:solidFill>
              <a:schemeClr val="tx1"/>
            </a:solidFill>
            <a:round/>
            <a:headEnd/>
            <a:tailEnd/>
          </a:ln>
          <a:effectLst/>
        </p:spPr>
        <p:txBody>
          <a:bodyPr wrap="none" anchor="ctr"/>
          <a:lstStyle/>
          <a:p>
            <a:endParaRPr lang="en-IN"/>
          </a:p>
        </p:txBody>
      </p:sp>
      <p:sp>
        <p:nvSpPr>
          <p:cNvPr id="1588263" name="Rectangle 39"/>
          <p:cNvSpPr>
            <a:spLocks noChangeArrowheads="1"/>
          </p:cNvSpPr>
          <p:nvPr/>
        </p:nvSpPr>
        <p:spPr bwMode="auto">
          <a:xfrm>
            <a:off x="6327775" y="990600"/>
            <a:ext cx="1524000" cy="3810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en-US" sz="1600"/>
              <a:t>mgmnt. apps.</a:t>
            </a:r>
          </a:p>
        </p:txBody>
      </p:sp>
      <p:sp>
        <p:nvSpPr>
          <p:cNvPr id="1588264" name="Line 40"/>
          <p:cNvSpPr>
            <a:spLocks noChangeShapeType="1"/>
          </p:cNvSpPr>
          <p:nvPr/>
        </p:nvSpPr>
        <p:spPr bwMode="auto">
          <a:xfrm flipV="1">
            <a:off x="5794375" y="3200400"/>
            <a:ext cx="0" cy="76200"/>
          </a:xfrm>
          <a:prstGeom prst="line">
            <a:avLst/>
          </a:prstGeom>
          <a:noFill/>
          <a:ln w="28575">
            <a:solidFill>
              <a:schemeClr val="tx1"/>
            </a:solidFill>
            <a:round/>
            <a:headEnd/>
            <a:tailEnd/>
          </a:ln>
          <a:effectLst/>
        </p:spPr>
        <p:txBody>
          <a:bodyPr wrap="none" anchor="ctr"/>
          <a:lstStyle/>
          <a:p>
            <a:endParaRPr lang="en-IN"/>
          </a:p>
        </p:txBody>
      </p:sp>
      <p:sp>
        <p:nvSpPr>
          <p:cNvPr id="1588265" name="Line 41"/>
          <p:cNvSpPr>
            <a:spLocks noChangeShapeType="1"/>
          </p:cNvSpPr>
          <p:nvPr/>
        </p:nvSpPr>
        <p:spPr bwMode="auto">
          <a:xfrm flipV="1">
            <a:off x="6632575" y="3200400"/>
            <a:ext cx="0" cy="76200"/>
          </a:xfrm>
          <a:prstGeom prst="line">
            <a:avLst/>
          </a:prstGeom>
          <a:noFill/>
          <a:ln w="28575">
            <a:solidFill>
              <a:schemeClr val="tx1"/>
            </a:solidFill>
            <a:round/>
            <a:headEnd/>
            <a:tailEnd/>
          </a:ln>
          <a:effectLst/>
        </p:spPr>
        <p:txBody>
          <a:bodyPr wrap="none" anchor="ctr"/>
          <a:lstStyle/>
          <a:p>
            <a:endParaRPr lang="en-IN"/>
          </a:p>
        </p:txBody>
      </p:sp>
      <p:sp>
        <p:nvSpPr>
          <p:cNvPr id="1588266" name="Line 42"/>
          <p:cNvSpPr>
            <a:spLocks noChangeShapeType="1"/>
          </p:cNvSpPr>
          <p:nvPr/>
        </p:nvSpPr>
        <p:spPr bwMode="auto">
          <a:xfrm flipV="1">
            <a:off x="4572000" y="2743200"/>
            <a:ext cx="0" cy="76200"/>
          </a:xfrm>
          <a:prstGeom prst="line">
            <a:avLst/>
          </a:prstGeom>
          <a:noFill/>
          <a:ln w="28575">
            <a:solidFill>
              <a:schemeClr val="tx1"/>
            </a:solidFill>
            <a:round/>
            <a:headEnd/>
            <a:tailEnd/>
          </a:ln>
          <a:effectLst/>
        </p:spPr>
        <p:txBody>
          <a:bodyPr wrap="none" anchor="ctr"/>
          <a:lstStyle/>
          <a:p>
            <a:endParaRPr lang="en-IN"/>
          </a:p>
        </p:txBody>
      </p:sp>
      <p:sp>
        <p:nvSpPr>
          <p:cNvPr id="1588267" name="Text Box 43"/>
          <p:cNvSpPr txBox="1">
            <a:spLocks noChangeArrowheads="1"/>
          </p:cNvSpPr>
          <p:nvPr/>
        </p:nvSpPr>
        <p:spPr bwMode="auto">
          <a:xfrm>
            <a:off x="288925" y="5192713"/>
            <a:ext cx="4718050" cy="942975"/>
          </a:xfrm>
          <a:prstGeom prst="rect">
            <a:avLst/>
          </a:prstGeom>
          <a:noFill/>
          <a:ln w="9525">
            <a:noFill/>
            <a:miter lim="800000"/>
            <a:headEnd/>
            <a:tailEnd/>
          </a:ln>
          <a:effectLst/>
        </p:spPr>
        <p:txBody>
          <a:bodyPr wrap="none">
            <a:spAutoFit/>
          </a:bodyPr>
          <a:lstStyle/>
          <a:p>
            <a:pPr algn="l" eaLnBrk="0" hangingPunct="0"/>
            <a:r>
              <a:rPr lang="en-US" sz="1400"/>
              <a:t>AT: attention sequence</a:t>
            </a:r>
          </a:p>
          <a:p>
            <a:pPr algn="l" eaLnBrk="0" hangingPunct="0"/>
            <a:r>
              <a:rPr lang="en-US" sz="1400"/>
              <a:t>OBEX: object exchange</a:t>
            </a:r>
          </a:p>
          <a:p>
            <a:pPr algn="l" eaLnBrk="0" hangingPunct="0"/>
            <a:r>
              <a:rPr lang="en-US" sz="1400"/>
              <a:t>TCS BIN: telephony control protocol specification – binary</a:t>
            </a:r>
          </a:p>
          <a:p>
            <a:pPr algn="l" eaLnBrk="0" hangingPunct="0"/>
            <a:r>
              <a:rPr lang="en-US" sz="1400"/>
              <a:t>BNEP: Bluetooth network encapsulation protocol</a:t>
            </a:r>
          </a:p>
        </p:txBody>
      </p:sp>
      <p:sp>
        <p:nvSpPr>
          <p:cNvPr id="1588268" name="Text Box 44"/>
          <p:cNvSpPr txBox="1">
            <a:spLocks noChangeArrowheads="1"/>
          </p:cNvSpPr>
          <p:nvPr/>
        </p:nvSpPr>
        <p:spPr bwMode="auto">
          <a:xfrm>
            <a:off x="5076825" y="5229225"/>
            <a:ext cx="2882900" cy="517525"/>
          </a:xfrm>
          <a:prstGeom prst="rect">
            <a:avLst/>
          </a:prstGeom>
          <a:noFill/>
          <a:ln w="9525">
            <a:noFill/>
            <a:miter lim="800000"/>
            <a:headEnd/>
            <a:tailEnd/>
          </a:ln>
          <a:effectLst/>
        </p:spPr>
        <p:txBody>
          <a:bodyPr wrap="none">
            <a:spAutoFit/>
          </a:bodyPr>
          <a:lstStyle/>
          <a:p>
            <a:pPr algn="l" eaLnBrk="0" hangingPunct="0"/>
            <a:r>
              <a:rPr lang="en-US" sz="1400"/>
              <a:t>SDP: service discovery protocol</a:t>
            </a:r>
          </a:p>
          <a:p>
            <a:pPr algn="l" eaLnBrk="0" hangingPunct="0"/>
            <a:r>
              <a:rPr lang="en-US" sz="1400"/>
              <a:t>RFCOMM: radio frequency comm.</a:t>
            </a:r>
          </a:p>
        </p:txBody>
      </p:sp>
      <p:sp>
        <p:nvSpPr>
          <p:cNvPr id="1588269" name="Rectangle 45"/>
          <p:cNvSpPr>
            <a:spLocks noChangeArrowheads="1"/>
          </p:cNvSpPr>
          <p:nvPr/>
        </p:nvSpPr>
        <p:spPr bwMode="auto">
          <a:xfrm>
            <a:off x="2124075" y="2349500"/>
            <a:ext cx="569913" cy="3810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en-US" sz="1600"/>
              <a:t>PPP</a:t>
            </a:r>
          </a:p>
        </p:txBody>
      </p:sp>
      <p:sp>
        <p:nvSpPr>
          <p:cNvPr id="1588270" name="Line 46"/>
          <p:cNvSpPr>
            <a:spLocks noChangeShapeType="1"/>
          </p:cNvSpPr>
          <p:nvPr/>
        </p:nvSpPr>
        <p:spPr bwMode="auto">
          <a:xfrm flipV="1">
            <a:off x="2411413" y="2276475"/>
            <a:ext cx="0" cy="76200"/>
          </a:xfrm>
          <a:prstGeom prst="line">
            <a:avLst/>
          </a:prstGeom>
          <a:noFill/>
          <a:ln w="28575">
            <a:solidFill>
              <a:schemeClr val="tx1"/>
            </a:solidFill>
            <a:round/>
            <a:headEnd/>
            <a:tailEnd/>
          </a:ln>
          <a:effectLst/>
        </p:spPr>
        <p:txBody>
          <a:bodyPr wrap="none" anchor="ctr"/>
          <a:lstStyle/>
          <a:p>
            <a:endParaRPr lang="en-IN"/>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4"/>
          <p:cNvSpPr>
            <a:spLocks noGrp="1"/>
          </p:cNvSpPr>
          <p:nvPr>
            <p:ph type="sldNum" sz="quarter" idx="11"/>
          </p:nvPr>
        </p:nvSpPr>
        <p:spPr/>
        <p:txBody>
          <a:bodyPr/>
          <a:lstStyle/>
          <a:p>
            <a:fld id="{659060FF-8AC9-47FC-87D0-897F6487BF28}" type="slidenum">
              <a:rPr lang="en-US"/>
              <a:pPr/>
              <a:t>17</a:t>
            </a:fld>
            <a:endParaRPr lang="en-US"/>
          </a:p>
        </p:txBody>
      </p:sp>
      <p:sp>
        <p:nvSpPr>
          <p:cNvPr id="1577986" name="Oval 2"/>
          <p:cNvSpPr>
            <a:spLocks noChangeArrowheads="1"/>
          </p:cNvSpPr>
          <p:nvPr/>
        </p:nvSpPr>
        <p:spPr bwMode="auto">
          <a:xfrm>
            <a:off x="5580063" y="1125538"/>
            <a:ext cx="3048000" cy="3124200"/>
          </a:xfrm>
          <a:prstGeom prst="ellipse">
            <a:avLst/>
          </a:prstGeom>
          <a:solidFill>
            <a:srgbClr val="DADAF6"/>
          </a:solidFill>
          <a:ln w="9525">
            <a:noFill/>
            <a:round/>
            <a:headEnd/>
            <a:tailEnd/>
          </a:ln>
          <a:effectLst/>
        </p:spPr>
        <p:txBody>
          <a:bodyPr wrap="none" anchor="ctr"/>
          <a:lstStyle/>
          <a:p>
            <a:endParaRPr lang="en-IN"/>
          </a:p>
        </p:txBody>
      </p:sp>
      <p:sp>
        <p:nvSpPr>
          <p:cNvPr id="1577987" name="Rectangle 3"/>
          <p:cNvSpPr>
            <a:spLocks noGrp="1" noChangeArrowheads="1"/>
          </p:cNvSpPr>
          <p:nvPr>
            <p:ph type="title"/>
          </p:nvPr>
        </p:nvSpPr>
        <p:spPr/>
        <p:txBody>
          <a:bodyPr/>
          <a:lstStyle/>
          <a:p>
            <a:r>
              <a:rPr lang="en-US"/>
              <a:t>Forming a Bluetooth Network: Piconet</a:t>
            </a:r>
          </a:p>
        </p:txBody>
      </p:sp>
      <p:sp>
        <p:nvSpPr>
          <p:cNvPr id="1577988" name="Rectangle 4"/>
          <p:cNvSpPr>
            <a:spLocks noGrp="1" noChangeArrowheads="1"/>
          </p:cNvSpPr>
          <p:nvPr>
            <p:ph type="body" idx="1"/>
          </p:nvPr>
        </p:nvSpPr>
        <p:spPr>
          <a:xfrm>
            <a:off x="268288" y="1011238"/>
            <a:ext cx="5235575" cy="5599112"/>
          </a:xfrm>
        </p:spPr>
        <p:txBody>
          <a:bodyPr/>
          <a:lstStyle/>
          <a:p>
            <a:pPr marL="228600" indent="-228600"/>
            <a:r>
              <a:rPr lang="en-US"/>
              <a:t>Collection of devices connected in an ad hoc fashion</a:t>
            </a:r>
          </a:p>
          <a:p>
            <a:pPr marL="228600" indent="-228600"/>
            <a:r>
              <a:rPr lang="en-US"/>
              <a:t>One unit acts as master and the others as slaves for the lifetime of the piconet</a:t>
            </a:r>
          </a:p>
          <a:p>
            <a:pPr marL="228600" indent="-228600"/>
            <a:r>
              <a:rPr lang="en-US"/>
              <a:t>Master determines hopping pattern, slaves have to synchronize</a:t>
            </a:r>
          </a:p>
          <a:p>
            <a:pPr marL="228600" indent="-228600"/>
            <a:r>
              <a:rPr lang="en-US"/>
              <a:t>Each piconet has a unique hopping pattern</a:t>
            </a:r>
          </a:p>
          <a:p>
            <a:pPr marL="228600" indent="-228600"/>
            <a:r>
              <a:rPr lang="en-US"/>
              <a:t>Participation in a piconet = synchronization to hopping sequence</a:t>
            </a:r>
          </a:p>
          <a:p>
            <a:pPr marL="228600" indent="-228600"/>
            <a:r>
              <a:rPr lang="en-US"/>
              <a:t>Each piconet has </a:t>
            </a:r>
            <a:r>
              <a:rPr lang="en-US">
                <a:solidFill>
                  <a:srgbClr val="FF0000"/>
                </a:solidFill>
              </a:rPr>
              <a:t>one master</a:t>
            </a:r>
            <a:r>
              <a:rPr lang="en-US"/>
              <a:t> and up to 7 simultaneous slaves (&gt; 200 could be parked)</a:t>
            </a:r>
          </a:p>
          <a:p>
            <a:pPr marL="228600" indent="-228600"/>
            <a:endParaRPr lang="en-US"/>
          </a:p>
        </p:txBody>
      </p:sp>
      <p:sp>
        <p:nvSpPr>
          <p:cNvPr id="1577989" name="Text Box 5"/>
          <p:cNvSpPr txBox="1">
            <a:spLocks noChangeArrowheads="1"/>
          </p:cNvSpPr>
          <p:nvPr/>
        </p:nvSpPr>
        <p:spPr bwMode="auto">
          <a:xfrm>
            <a:off x="5795963" y="4613275"/>
            <a:ext cx="1165225" cy="615950"/>
          </a:xfrm>
          <a:prstGeom prst="rect">
            <a:avLst/>
          </a:prstGeom>
          <a:noFill/>
          <a:ln w="9525">
            <a:noFill/>
            <a:miter lim="800000"/>
            <a:headEnd/>
            <a:tailEnd/>
          </a:ln>
          <a:effectLst/>
        </p:spPr>
        <p:txBody>
          <a:bodyPr wrap="none" lIns="99276" tIns="49638" rIns="99276" bIns="49638">
            <a:spAutoFit/>
          </a:bodyPr>
          <a:lstStyle/>
          <a:p>
            <a:pPr algn="l" defTabSz="992188" eaLnBrk="0" hangingPunct="0"/>
            <a:r>
              <a:rPr lang="en-US" sz="1700"/>
              <a:t>M=Master</a:t>
            </a:r>
          </a:p>
          <a:p>
            <a:pPr algn="l" defTabSz="992188" eaLnBrk="0" hangingPunct="0"/>
            <a:r>
              <a:rPr lang="en-US" sz="1700"/>
              <a:t>S=Slave</a:t>
            </a:r>
          </a:p>
        </p:txBody>
      </p:sp>
      <p:sp>
        <p:nvSpPr>
          <p:cNvPr id="1577990" name="Text Box 6"/>
          <p:cNvSpPr txBox="1">
            <a:spLocks noChangeArrowheads="1"/>
          </p:cNvSpPr>
          <p:nvPr/>
        </p:nvSpPr>
        <p:spPr bwMode="auto">
          <a:xfrm>
            <a:off x="7092950" y="4581525"/>
            <a:ext cx="1409700" cy="615950"/>
          </a:xfrm>
          <a:prstGeom prst="rect">
            <a:avLst/>
          </a:prstGeom>
          <a:noFill/>
          <a:ln w="9525">
            <a:noFill/>
            <a:miter lim="800000"/>
            <a:headEnd/>
            <a:tailEnd/>
          </a:ln>
          <a:effectLst/>
        </p:spPr>
        <p:txBody>
          <a:bodyPr wrap="none" lIns="99276" tIns="49638" rIns="99276" bIns="49638">
            <a:spAutoFit/>
          </a:bodyPr>
          <a:lstStyle/>
          <a:p>
            <a:pPr algn="l" defTabSz="992188" eaLnBrk="0" hangingPunct="0"/>
            <a:r>
              <a:rPr lang="en-US" sz="1700"/>
              <a:t>P=Parked</a:t>
            </a:r>
          </a:p>
          <a:p>
            <a:pPr algn="l" defTabSz="992188" eaLnBrk="0" hangingPunct="0"/>
            <a:r>
              <a:rPr lang="en-US" sz="1700"/>
              <a:t>SB=Standby</a:t>
            </a:r>
          </a:p>
        </p:txBody>
      </p:sp>
      <p:sp>
        <p:nvSpPr>
          <p:cNvPr id="1577991" name="Oval 7"/>
          <p:cNvSpPr>
            <a:spLocks noChangeArrowheads="1"/>
          </p:cNvSpPr>
          <p:nvPr/>
        </p:nvSpPr>
        <p:spPr bwMode="auto">
          <a:xfrm>
            <a:off x="6951663" y="2344738"/>
            <a:ext cx="304800" cy="304800"/>
          </a:xfrm>
          <a:prstGeom prst="ellipse">
            <a:avLst/>
          </a:prstGeom>
          <a:solidFill>
            <a:srgbClr val="FF5353"/>
          </a:solidFill>
          <a:ln w="9525">
            <a:solidFill>
              <a:schemeClr val="tx1"/>
            </a:solidFill>
            <a:round/>
            <a:headEnd/>
            <a:tailEnd/>
          </a:ln>
          <a:effectLst/>
        </p:spPr>
        <p:txBody>
          <a:bodyPr wrap="none" anchor="ctr"/>
          <a:lstStyle/>
          <a:p>
            <a:pPr eaLnBrk="0" hangingPunct="0"/>
            <a:r>
              <a:rPr lang="en-US" sz="1600"/>
              <a:t>M</a:t>
            </a:r>
          </a:p>
        </p:txBody>
      </p:sp>
      <p:sp>
        <p:nvSpPr>
          <p:cNvPr id="1577992" name="Oval 8"/>
          <p:cNvSpPr>
            <a:spLocks noChangeArrowheads="1"/>
          </p:cNvSpPr>
          <p:nvPr/>
        </p:nvSpPr>
        <p:spPr bwMode="auto">
          <a:xfrm>
            <a:off x="5961063" y="2039938"/>
            <a:ext cx="304800" cy="304800"/>
          </a:xfrm>
          <a:prstGeom prst="ellipse">
            <a:avLst/>
          </a:prstGeom>
          <a:solidFill>
            <a:srgbClr val="00FF00"/>
          </a:solidFill>
          <a:ln w="9525">
            <a:solidFill>
              <a:schemeClr val="tx1"/>
            </a:solidFill>
            <a:round/>
            <a:headEnd/>
            <a:tailEnd/>
          </a:ln>
          <a:effectLst/>
        </p:spPr>
        <p:txBody>
          <a:bodyPr wrap="none" anchor="ctr"/>
          <a:lstStyle/>
          <a:p>
            <a:pPr eaLnBrk="0" hangingPunct="0"/>
            <a:r>
              <a:rPr lang="en-US" sz="1600"/>
              <a:t>S</a:t>
            </a:r>
          </a:p>
        </p:txBody>
      </p:sp>
      <p:sp>
        <p:nvSpPr>
          <p:cNvPr id="1577993" name="Oval 9"/>
          <p:cNvSpPr>
            <a:spLocks noChangeArrowheads="1"/>
          </p:cNvSpPr>
          <p:nvPr/>
        </p:nvSpPr>
        <p:spPr bwMode="auto">
          <a:xfrm>
            <a:off x="6723063" y="3411538"/>
            <a:ext cx="304800" cy="304800"/>
          </a:xfrm>
          <a:prstGeom prst="ellipse">
            <a:avLst/>
          </a:prstGeom>
          <a:solidFill>
            <a:srgbClr val="FF9933"/>
          </a:solidFill>
          <a:ln w="9525">
            <a:solidFill>
              <a:schemeClr val="tx1"/>
            </a:solidFill>
            <a:round/>
            <a:headEnd/>
            <a:tailEnd/>
          </a:ln>
          <a:effectLst/>
        </p:spPr>
        <p:txBody>
          <a:bodyPr wrap="none" anchor="ctr"/>
          <a:lstStyle/>
          <a:p>
            <a:pPr eaLnBrk="0" hangingPunct="0"/>
            <a:r>
              <a:rPr lang="en-US" sz="1600"/>
              <a:t>P</a:t>
            </a:r>
          </a:p>
        </p:txBody>
      </p:sp>
      <p:sp>
        <p:nvSpPr>
          <p:cNvPr id="1577994" name="Oval 10"/>
          <p:cNvSpPr>
            <a:spLocks noChangeArrowheads="1"/>
          </p:cNvSpPr>
          <p:nvPr/>
        </p:nvSpPr>
        <p:spPr bwMode="auto">
          <a:xfrm>
            <a:off x="5884863" y="2954338"/>
            <a:ext cx="304800" cy="304800"/>
          </a:xfrm>
          <a:prstGeom prst="ellipse">
            <a:avLst/>
          </a:prstGeom>
          <a:solidFill>
            <a:schemeClr val="accent1"/>
          </a:solidFill>
          <a:ln w="9525">
            <a:solidFill>
              <a:schemeClr val="tx1"/>
            </a:solidFill>
            <a:round/>
            <a:headEnd/>
            <a:tailEnd/>
          </a:ln>
          <a:effectLst/>
        </p:spPr>
        <p:txBody>
          <a:bodyPr wrap="none" anchor="ctr"/>
          <a:lstStyle/>
          <a:p>
            <a:pPr eaLnBrk="0" hangingPunct="0"/>
            <a:r>
              <a:rPr lang="en-US" sz="1600"/>
              <a:t>SB</a:t>
            </a:r>
          </a:p>
        </p:txBody>
      </p:sp>
      <p:sp>
        <p:nvSpPr>
          <p:cNvPr id="1577995" name="Oval 11"/>
          <p:cNvSpPr>
            <a:spLocks noChangeArrowheads="1"/>
          </p:cNvSpPr>
          <p:nvPr/>
        </p:nvSpPr>
        <p:spPr bwMode="auto">
          <a:xfrm>
            <a:off x="7637463" y="1582738"/>
            <a:ext cx="304800" cy="304800"/>
          </a:xfrm>
          <a:prstGeom prst="ellipse">
            <a:avLst/>
          </a:prstGeom>
          <a:solidFill>
            <a:srgbClr val="00FF00"/>
          </a:solidFill>
          <a:ln w="9525">
            <a:solidFill>
              <a:schemeClr val="tx1"/>
            </a:solidFill>
            <a:round/>
            <a:headEnd/>
            <a:tailEnd/>
          </a:ln>
          <a:effectLst/>
        </p:spPr>
        <p:txBody>
          <a:bodyPr wrap="none" anchor="ctr"/>
          <a:lstStyle/>
          <a:p>
            <a:pPr eaLnBrk="0" hangingPunct="0"/>
            <a:r>
              <a:rPr lang="en-US" sz="1600"/>
              <a:t>S</a:t>
            </a:r>
          </a:p>
        </p:txBody>
      </p:sp>
      <p:sp>
        <p:nvSpPr>
          <p:cNvPr id="1577996" name="Oval 12"/>
          <p:cNvSpPr>
            <a:spLocks noChangeArrowheads="1"/>
          </p:cNvSpPr>
          <p:nvPr/>
        </p:nvSpPr>
        <p:spPr bwMode="auto">
          <a:xfrm>
            <a:off x="7713663" y="3030538"/>
            <a:ext cx="304800" cy="304800"/>
          </a:xfrm>
          <a:prstGeom prst="ellipse">
            <a:avLst/>
          </a:prstGeom>
          <a:solidFill>
            <a:srgbClr val="00FF00"/>
          </a:solidFill>
          <a:ln w="9525">
            <a:solidFill>
              <a:schemeClr val="tx1"/>
            </a:solidFill>
            <a:round/>
            <a:headEnd/>
            <a:tailEnd/>
          </a:ln>
          <a:effectLst/>
        </p:spPr>
        <p:txBody>
          <a:bodyPr wrap="none" anchor="ctr"/>
          <a:lstStyle/>
          <a:p>
            <a:pPr eaLnBrk="0" hangingPunct="0"/>
            <a:r>
              <a:rPr lang="en-US" sz="1600"/>
              <a:t>S</a:t>
            </a:r>
          </a:p>
        </p:txBody>
      </p:sp>
      <p:sp>
        <p:nvSpPr>
          <p:cNvPr id="1577997" name="Oval 13"/>
          <p:cNvSpPr>
            <a:spLocks noChangeArrowheads="1"/>
          </p:cNvSpPr>
          <p:nvPr/>
        </p:nvSpPr>
        <p:spPr bwMode="auto">
          <a:xfrm>
            <a:off x="6875463" y="1430338"/>
            <a:ext cx="304800" cy="304800"/>
          </a:xfrm>
          <a:prstGeom prst="ellipse">
            <a:avLst/>
          </a:prstGeom>
          <a:solidFill>
            <a:srgbClr val="FF9933"/>
          </a:solidFill>
          <a:ln w="9525">
            <a:solidFill>
              <a:schemeClr val="tx1"/>
            </a:solidFill>
            <a:round/>
            <a:headEnd/>
            <a:tailEnd/>
          </a:ln>
          <a:effectLst/>
        </p:spPr>
        <p:txBody>
          <a:bodyPr wrap="none" anchor="ctr"/>
          <a:lstStyle/>
          <a:p>
            <a:pPr eaLnBrk="0" hangingPunct="0"/>
            <a:r>
              <a:rPr lang="en-US" sz="1600"/>
              <a:t>P</a:t>
            </a:r>
          </a:p>
        </p:txBody>
      </p:sp>
      <p:sp>
        <p:nvSpPr>
          <p:cNvPr id="1577998" name="Oval 14"/>
          <p:cNvSpPr>
            <a:spLocks noChangeArrowheads="1"/>
          </p:cNvSpPr>
          <p:nvPr/>
        </p:nvSpPr>
        <p:spPr bwMode="auto">
          <a:xfrm>
            <a:off x="8018463" y="2344738"/>
            <a:ext cx="304800" cy="304800"/>
          </a:xfrm>
          <a:prstGeom prst="ellipse">
            <a:avLst/>
          </a:prstGeom>
          <a:solidFill>
            <a:srgbClr val="FF9933"/>
          </a:solidFill>
          <a:ln w="9525">
            <a:solidFill>
              <a:schemeClr val="tx1"/>
            </a:solidFill>
            <a:round/>
            <a:headEnd/>
            <a:tailEnd/>
          </a:ln>
          <a:effectLst/>
        </p:spPr>
        <p:txBody>
          <a:bodyPr wrap="none" anchor="ctr"/>
          <a:lstStyle/>
          <a:p>
            <a:pPr eaLnBrk="0" hangingPunct="0"/>
            <a:r>
              <a:rPr lang="en-US" sz="1600"/>
              <a:t>P</a:t>
            </a:r>
          </a:p>
        </p:txBody>
      </p:sp>
      <p:sp>
        <p:nvSpPr>
          <p:cNvPr id="1577999" name="Oval 15"/>
          <p:cNvSpPr>
            <a:spLocks noChangeArrowheads="1"/>
          </p:cNvSpPr>
          <p:nvPr/>
        </p:nvSpPr>
        <p:spPr bwMode="auto">
          <a:xfrm>
            <a:off x="7332663" y="3487738"/>
            <a:ext cx="304800" cy="304800"/>
          </a:xfrm>
          <a:prstGeom prst="ellipse">
            <a:avLst/>
          </a:prstGeom>
          <a:solidFill>
            <a:schemeClr val="accent1"/>
          </a:solidFill>
          <a:ln w="9525">
            <a:solidFill>
              <a:schemeClr val="tx1"/>
            </a:solidFill>
            <a:round/>
            <a:headEnd/>
            <a:tailEnd/>
          </a:ln>
          <a:effectLst/>
        </p:spPr>
        <p:txBody>
          <a:bodyPr wrap="none" anchor="ctr"/>
          <a:lstStyle/>
          <a:p>
            <a:pPr eaLnBrk="0" hangingPunct="0"/>
            <a:r>
              <a:rPr lang="en-US" sz="1600"/>
              <a:t>SB</a:t>
            </a:r>
          </a:p>
        </p:txBody>
      </p:sp>
      <p:cxnSp>
        <p:nvCxnSpPr>
          <p:cNvPr id="1578000" name="AutoShape 16"/>
          <p:cNvCxnSpPr>
            <a:cxnSpLocks noChangeShapeType="1"/>
            <a:stCxn id="1577991" idx="2"/>
            <a:endCxn id="1577992" idx="6"/>
          </p:cNvCxnSpPr>
          <p:nvPr/>
        </p:nvCxnSpPr>
        <p:spPr bwMode="auto">
          <a:xfrm flipH="1" flipV="1">
            <a:off x="6265863" y="2192338"/>
            <a:ext cx="685800" cy="304800"/>
          </a:xfrm>
          <a:prstGeom prst="straightConnector1">
            <a:avLst/>
          </a:prstGeom>
          <a:noFill/>
          <a:ln w="28575">
            <a:solidFill>
              <a:schemeClr val="tx1"/>
            </a:solidFill>
            <a:round/>
            <a:headEnd/>
            <a:tailEnd/>
          </a:ln>
          <a:effectLst/>
        </p:spPr>
      </p:cxnSp>
      <p:cxnSp>
        <p:nvCxnSpPr>
          <p:cNvPr id="1578001" name="AutoShape 17"/>
          <p:cNvCxnSpPr>
            <a:cxnSpLocks noChangeShapeType="1"/>
            <a:stCxn id="1577991" idx="7"/>
            <a:endCxn id="1577995" idx="3"/>
          </p:cNvCxnSpPr>
          <p:nvPr/>
        </p:nvCxnSpPr>
        <p:spPr bwMode="auto">
          <a:xfrm flipV="1">
            <a:off x="7212013" y="1843088"/>
            <a:ext cx="469900" cy="546100"/>
          </a:xfrm>
          <a:prstGeom prst="straightConnector1">
            <a:avLst/>
          </a:prstGeom>
          <a:noFill/>
          <a:ln w="28575">
            <a:solidFill>
              <a:schemeClr val="tx1"/>
            </a:solidFill>
            <a:round/>
            <a:headEnd/>
            <a:tailEnd/>
          </a:ln>
          <a:effectLst/>
        </p:spPr>
      </p:cxnSp>
      <p:cxnSp>
        <p:nvCxnSpPr>
          <p:cNvPr id="1578002" name="AutoShape 18"/>
          <p:cNvCxnSpPr>
            <a:cxnSpLocks noChangeShapeType="1"/>
            <a:stCxn id="1577996" idx="1"/>
            <a:endCxn id="1577991" idx="5"/>
          </p:cNvCxnSpPr>
          <p:nvPr/>
        </p:nvCxnSpPr>
        <p:spPr bwMode="auto">
          <a:xfrm flipH="1" flipV="1">
            <a:off x="7212013" y="2605088"/>
            <a:ext cx="546100" cy="469900"/>
          </a:xfrm>
          <a:prstGeom prst="straightConnector1">
            <a:avLst/>
          </a:prstGeom>
          <a:noFill/>
          <a:ln w="28575">
            <a:solidFill>
              <a:schemeClr val="tx1"/>
            </a:solidFill>
            <a:round/>
            <a:headEnd/>
            <a:tailEnd/>
          </a:ln>
          <a:effectLst/>
        </p:spPr>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Slide Number Placeholder 4"/>
          <p:cNvSpPr>
            <a:spLocks noGrp="1"/>
          </p:cNvSpPr>
          <p:nvPr>
            <p:ph type="sldNum" sz="quarter" idx="11"/>
          </p:nvPr>
        </p:nvSpPr>
        <p:spPr/>
        <p:txBody>
          <a:bodyPr/>
          <a:lstStyle/>
          <a:p>
            <a:fld id="{E101DBBB-AA27-4373-B727-4EF74902BB2E}" type="slidenum">
              <a:rPr lang="en-US"/>
              <a:pPr/>
              <a:t>18</a:t>
            </a:fld>
            <a:endParaRPr lang="en-US"/>
          </a:p>
        </p:txBody>
      </p:sp>
      <p:sp>
        <p:nvSpPr>
          <p:cNvPr id="1580034" name="Rectangle 2"/>
          <p:cNvSpPr>
            <a:spLocks noGrp="1" noChangeArrowheads="1"/>
          </p:cNvSpPr>
          <p:nvPr>
            <p:ph type="title"/>
          </p:nvPr>
        </p:nvSpPr>
        <p:spPr/>
        <p:txBody>
          <a:bodyPr/>
          <a:lstStyle/>
          <a:p>
            <a:r>
              <a:rPr lang="en-US"/>
              <a:t>Forming a Piconet</a:t>
            </a:r>
          </a:p>
        </p:txBody>
      </p:sp>
      <p:sp>
        <p:nvSpPr>
          <p:cNvPr id="1580035" name="Rectangle 3"/>
          <p:cNvSpPr>
            <a:spLocks noGrp="1" noChangeArrowheads="1"/>
          </p:cNvSpPr>
          <p:nvPr>
            <p:ph type="body" idx="1"/>
          </p:nvPr>
        </p:nvSpPr>
        <p:spPr/>
        <p:txBody>
          <a:bodyPr/>
          <a:lstStyle/>
          <a:p>
            <a:pPr marL="228600" indent="-228600"/>
            <a:r>
              <a:rPr lang="en-US"/>
              <a:t>All devices in a piconet hop together</a:t>
            </a:r>
          </a:p>
          <a:p>
            <a:pPr marL="571500" lvl="1" indent="-228600"/>
            <a:r>
              <a:rPr lang="en-US"/>
              <a:t>Master gives slaves its clock and device ID</a:t>
            </a:r>
          </a:p>
          <a:p>
            <a:pPr marL="914400" lvl="2" indent="-228600"/>
            <a:r>
              <a:rPr lang="en-US" sz="2000"/>
              <a:t>Hopping pattern: determined by device ID (48 bit, unique worldwide)</a:t>
            </a:r>
          </a:p>
          <a:p>
            <a:pPr marL="914400" lvl="2" indent="-228600"/>
            <a:r>
              <a:rPr lang="en-US" sz="2000"/>
              <a:t>Phase in hopping pattern determined by clock</a:t>
            </a:r>
          </a:p>
          <a:p>
            <a:pPr marL="228600" indent="-228600"/>
            <a:r>
              <a:rPr lang="en-US"/>
              <a:t>Addressing</a:t>
            </a:r>
          </a:p>
          <a:p>
            <a:pPr marL="571500" lvl="1" indent="-228600"/>
            <a:r>
              <a:rPr lang="en-US"/>
              <a:t>Active Member Address (AMA, 3 bit)</a:t>
            </a:r>
          </a:p>
          <a:p>
            <a:pPr marL="571500" lvl="1" indent="-228600"/>
            <a:r>
              <a:rPr lang="en-US"/>
              <a:t>Parked Member Address (PMA, 8 bit)</a:t>
            </a:r>
          </a:p>
        </p:txBody>
      </p:sp>
      <p:sp>
        <p:nvSpPr>
          <p:cNvPr id="1580036" name="Oval 4"/>
          <p:cNvSpPr>
            <a:spLocks noChangeArrowheads="1"/>
          </p:cNvSpPr>
          <p:nvPr/>
        </p:nvSpPr>
        <p:spPr bwMode="auto">
          <a:xfrm>
            <a:off x="1828800" y="5033963"/>
            <a:ext cx="304800" cy="304800"/>
          </a:xfrm>
          <a:prstGeom prst="ellipse">
            <a:avLst/>
          </a:prstGeom>
          <a:solidFill>
            <a:schemeClr val="accent1"/>
          </a:solidFill>
          <a:ln w="9525">
            <a:solidFill>
              <a:schemeClr val="tx1"/>
            </a:solidFill>
            <a:round/>
            <a:headEnd/>
            <a:tailEnd/>
          </a:ln>
          <a:effectLst/>
        </p:spPr>
        <p:txBody>
          <a:bodyPr wrap="none" anchor="ctr"/>
          <a:lstStyle/>
          <a:p>
            <a:pPr eaLnBrk="0" hangingPunct="0"/>
            <a:r>
              <a:rPr lang="en-US" sz="1600"/>
              <a:t>SB</a:t>
            </a:r>
          </a:p>
        </p:txBody>
      </p:sp>
      <p:sp>
        <p:nvSpPr>
          <p:cNvPr id="1580037" name="Oval 5"/>
          <p:cNvSpPr>
            <a:spLocks noChangeArrowheads="1"/>
          </p:cNvSpPr>
          <p:nvPr/>
        </p:nvSpPr>
        <p:spPr bwMode="auto">
          <a:xfrm>
            <a:off x="838200" y="4729163"/>
            <a:ext cx="304800" cy="304800"/>
          </a:xfrm>
          <a:prstGeom prst="ellipse">
            <a:avLst/>
          </a:prstGeom>
          <a:solidFill>
            <a:schemeClr val="accent1"/>
          </a:solidFill>
          <a:ln w="9525">
            <a:solidFill>
              <a:schemeClr val="tx1"/>
            </a:solidFill>
            <a:round/>
            <a:headEnd/>
            <a:tailEnd/>
          </a:ln>
          <a:effectLst/>
        </p:spPr>
        <p:txBody>
          <a:bodyPr wrap="none" anchor="ctr"/>
          <a:lstStyle/>
          <a:p>
            <a:pPr eaLnBrk="0" hangingPunct="0"/>
            <a:r>
              <a:rPr lang="en-US" sz="1600"/>
              <a:t>SB</a:t>
            </a:r>
          </a:p>
        </p:txBody>
      </p:sp>
      <p:sp>
        <p:nvSpPr>
          <p:cNvPr id="1580038" name="Oval 6"/>
          <p:cNvSpPr>
            <a:spLocks noChangeArrowheads="1"/>
          </p:cNvSpPr>
          <p:nvPr/>
        </p:nvSpPr>
        <p:spPr bwMode="auto">
          <a:xfrm>
            <a:off x="1600200" y="6100763"/>
            <a:ext cx="304800" cy="304800"/>
          </a:xfrm>
          <a:prstGeom prst="ellipse">
            <a:avLst/>
          </a:prstGeom>
          <a:solidFill>
            <a:schemeClr val="accent1"/>
          </a:solidFill>
          <a:ln w="9525">
            <a:solidFill>
              <a:schemeClr val="tx1"/>
            </a:solidFill>
            <a:round/>
            <a:headEnd/>
            <a:tailEnd/>
          </a:ln>
          <a:effectLst/>
        </p:spPr>
        <p:txBody>
          <a:bodyPr wrap="none" anchor="ctr"/>
          <a:lstStyle/>
          <a:p>
            <a:pPr eaLnBrk="0" hangingPunct="0"/>
            <a:r>
              <a:rPr lang="en-US" sz="1600"/>
              <a:t>SB</a:t>
            </a:r>
          </a:p>
        </p:txBody>
      </p:sp>
      <p:sp>
        <p:nvSpPr>
          <p:cNvPr id="1580039" name="Oval 7"/>
          <p:cNvSpPr>
            <a:spLocks noChangeArrowheads="1"/>
          </p:cNvSpPr>
          <p:nvPr/>
        </p:nvSpPr>
        <p:spPr bwMode="auto">
          <a:xfrm>
            <a:off x="762000" y="5643563"/>
            <a:ext cx="304800" cy="304800"/>
          </a:xfrm>
          <a:prstGeom prst="ellipse">
            <a:avLst/>
          </a:prstGeom>
          <a:solidFill>
            <a:schemeClr val="accent1"/>
          </a:solidFill>
          <a:ln w="9525">
            <a:solidFill>
              <a:schemeClr val="tx1"/>
            </a:solidFill>
            <a:round/>
            <a:headEnd/>
            <a:tailEnd/>
          </a:ln>
          <a:effectLst/>
        </p:spPr>
        <p:txBody>
          <a:bodyPr wrap="none" anchor="ctr"/>
          <a:lstStyle/>
          <a:p>
            <a:pPr eaLnBrk="0" hangingPunct="0"/>
            <a:r>
              <a:rPr lang="en-US" sz="1600"/>
              <a:t>SB</a:t>
            </a:r>
          </a:p>
        </p:txBody>
      </p:sp>
      <p:sp>
        <p:nvSpPr>
          <p:cNvPr id="1580040" name="Oval 8"/>
          <p:cNvSpPr>
            <a:spLocks noChangeArrowheads="1"/>
          </p:cNvSpPr>
          <p:nvPr/>
        </p:nvSpPr>
        <p:spPr bwMode="auto">
          <a:xfrm>
            <a:off x="2514600" y="4271963"/>
            <a:ext cx="304800" cy="304800"/>
          </a:xfrm>
          <a:prstGeom prst="ellipse">
            <a:avLst/>
          </a:prstGeom>
          <a:solidFill>
            <a:schemeClr val="accent1"/>
          </a:solidFill>
          <a:ln w="9525">
            <a:solidFill>
              <a:schemeClr val="tx1"/>
            </a:solidFill>
            <a:round/>
            <a:headEnd/>
            <a:tailEnd/>
          </a:ln>
          <a:effectLst/>
        </p:spPr>
        <p:txBody>
          <a:bodyPr wrap="none" anchor="ctr"/>
          <a:lstStyle/>
          <a:p>
            <a:pPr eaLnBrk="0" hangingPunct="0"/>
            <a:r>
              <a:rPr lang="en-US" sz="1600"/>
              <a:t>SB</a:t>
            </a:r>
          </a:p>
        </p:txBody>
      </p:sp>
      <p:sp>
        <p:nvSpPr>
          <p:cNvPr id="1580041" name="Oval 9"/>
          <p:cNvSpPr>
            <a:spLocks noChangeArrowheads="1"/>
          </p:cNvSpPr>
          <p:nvPr/>
        </p:nvSpPr>
        <p:spPr bwMode="auto">
          <a:xfrm>
            <a:off x="2590800" y="5719763"/>
            <a:ext cx="304800" cy="304800"/>
          </a:xfrm>
          <a:prstGeom prst="ellipse">
            <a:avLst/>
          </a:prstGeom>
          <a:solidFill>
            <a:schemeClr val="accent1"/>
          </a:solidFill>
          <a:ln w="9525">
            <a:solidFill>
              <a:schemeClr val="tx1"/>
            </a:solidFill>
            <a:round/>
            <a:headEnd/>
            <a:tailEnd/>
          </a:ln>
          <a:effectLst/>
        </p:spPr>
        <p:txBody>
          <a:bodyPr wrap="none" anchor="ctr"/>
          <a:lstStyle/>
          <a:p>
            <a:pPr eaLnBrk="0" hangingPunct="0"/>
            <a:r>
              <a:rPr lang="en-US" sz="1600"/>
              <a:t>SB</a:t>
            </a:r>
          </a:p>
        </p:txBody>
      </p:sp>
      <p:sp>
        <p:nvSpPr>
          <p:cNvPr id="1580042" name="Oval 10"/>
          <p:cNvSpPr>
            <a:spLocks noChangeArrowheads="1"/>
          </p:cNvSpPr>
          <p:nvPr/>
        </p:nvSpPr>
        <p:spPr bwMode="auto">
          <a:xfrm>
            <a:off x="1752600" y="4119563"/>
            <a:ext cx="304800" cy="304800"/>
          </a:xfrm>
          <a:prstGeom prst="ellipse">
            <a:avLst/>
          </a:prstGeom>
          <a:solidFill>
            <a:schemeClr val="accent1"/>
          </a:solidFill>
          <a:ln w="9525">
            <a:solidFill>
              <a:schemeClr val="tx1"/>
            </a:solidFill>
            <a:round/>
            <a:headEnd/>
            <a:tailEnd/>
          </a:ln>
          <a:effectLst/>
        </p:spPr>
        <p:txBody>
          <a:bodyPr wrap="none" anchor="ctr"/>
          <a:lstStyle/>
          <a:p>
            <a:pPr eaLnBrk="0" hangingPunct="0"/>
            <a:r>
              <a:rPr lang="en-US" sz="1600"/>
              <a:t>SB</a:t>
            </a:r>
          </a:p>
        </p:txBody>
      </p:sp>
      <p:sp>
        <p:nvSpPr>
          <p:cNvPr id="1580043" name="Oval 11"/>
          <p:cNvSpPr>
            <a:spLocks noChangeArrowheads="1"/>
          </p:cNvSpPr>
          <p:nvPr/>
        </p:nvSpPr>
        <p:spPr bwMode="auto">
          <a:xfrm>
            <a:off x="2895600" y="5033963"/>
            <a:ext cx="304800" cy="304800"/>
          </a:xfrm>
          <a:prstGeom prst="ellipse">
            <a:avLst/>
          </a:prstGeom>
          <a:solidFill>
            <a:schemeClr val="accent1"/>
          </a:solidFill>
          <a:ln w="9525">
            <a:solidFill>
              <a:schemeClr val="tx1"/>
            </a:solidFill>
            <a:round/>
            <a:headEnd/>
            <a:tailEnd/>
          </a:ln>
          <a:effectLst/>
        </p:spPr>
        <p:txBody>
          <a:bodyPr wrap="none" anchor="ctr"/>
          <a:lstStyle/>
          <a:p>
            <a:pPr eaLnBrk="0" hangingPunct="0"/>
            <a:r>
              <a:rPr lang="en-US" sz="1600"/>
              <a:t>SB</a:t>
            </a:r>
          </a:p>
        </p:txBody>
      </p:sp>
      <p:sp>
        <p:nvSpPr>
          <p:cNvPr id="1580044" name="Oval 12"/>
          <p:cNvSpPr>
            <a:spLocks noChangeArrowheads="1"/>
          </p:cNvSpPr>
          <p:nvPr/>
        </p:nvSpPr>
        <p:spPr bwMode="auto">
          <a:xfrm>
            <a:off x="2209800" y="6176963"/>
            <a:ext cx="304800" cy="304800"/>
          </a:xfrm>
          <a:prstGeom prst="ellipse">
            <a:avLst/>
          </a:prstGeom>
          <a:solidFill>
            <a:schemeClr val="accent1"/>
          </a:solidFill>
          <a:ln w="9525">
            <a:solidFill>
              <a:schemeClr val="tx1"/>
            </a:solidFill>
            <a:round/>
            <a:headEnd/>
            <a:tailEnd/>
          </a:ln>
          <a:effectLst/>
        </p:spPr>
        <p:txBody>
          <a:bodyPr wrap="none" anchor="ctr"/>
          <a:lstStyle/>
          <a:p>
            <a:pPr eaLnBrk="0" hangingPunct="0"/>
            <a:r>
              <a:rPr lang="en-US" sz="1600"/>
              <a:t>SB</a:t>
            </a:r>
          </a:p>
        </p:txBody>
      </p:sp>
      <p:sp>
        <p:nvSpPr>
          <p:cNvPr id="1580045" name="Oval 13"/>
          <p:cNvSpPr>
            <a:spLocks noChangeArrowheads="1"/>
          </p:cNvSpPr>
          <p:nvPr/>
        </p:nvSpPr>
        <p:spPr bwMode="auto">
          <a:xfrm>
            <a:off x="5334000" y="3509963"/>
            <a:ext cx="3048000" cy="3124200"/>
          </a:xfrm>
          <a:prstGeom prst="ellipse">
            <a:avLst/>
          </a:prstGeom>
          <a:solidFill>
            <a:srgbClr val="DADAF6"/>
          </a:solidFill>
          <a:ln w="9525">
            <a:noFill/>
            <a:round/>
            <a:headEnd/>
            <a:tailEnd/>
          </a:ln>
          <a:effectLst/>
        </p:spPr>
        <p:txBody>
          <a:bodyPr wrap="none" anchor="ctr"/>
          <a:lstStyle/>
          <a:p>
            <a:endParaRPr lang="en-IN"/>
          </a:p>
        </p:txBody>
      </p:sp>
      <p:sp>
        <p:nvSpPr>
          <p:cNvPr id="1580046" name="Oval 14"/>
          <p:cNvSpPr>
            <a:spLocks noChangeArrowheads="1"/>
          </p:cNvSpPr>
          <p:nvPr/>
        </p:nvSpPr>
        <p:spPr bwMode="auto">
          <a:xfrm>
            <a:off x="6705600" y="4729163"/>
            <a:ext cx="304800" cy="304800"/>
          </a:xfrm>
          <a:prstGeom prst="ellipse">
            <a:avLst/>
          </a:prstGeom>
          <a:solidFill>
            <a:srgbClr val="FF5353"/>
          </a:solidFill>
          <a:ln w="9525">
            <a:solidFill>
              <a:schemeClr val="tx1"/>
            </a:solidFill>
            <a:round/>
            <a:headEnd/>
            <a:tailEnd/>
          </a:ln>
          <a:effectLst/>
        </p:spPr>
        <p:txBody>
          <a:bodyPr wrap="none" anchor="ctr"/>
          <a:lstStyle/>
          <a:p>
            <a:pPr eaLnBrk="0" hangingPunct="0"/>
            <a:r>
              <a:rPr lang="en-US" sz="1600"/>
              <a:t>M</a:t>
            </a:r>
          </a:p>
        </p:txBody>
      </p:sp>
      <p:sp>
        <p:nvSpPr>
          <p:cNvPr id="1580047" name="Oval 15"/>
          <p:cNvSpPr>
            <a:spLocks noChangeArrowheads="1"/>
          </p:cNvSpPr>
          <p:nvPr/>
        </p:nvSpPr>
        <p:spPr bwMode="auto">
          <a:xfrm>
            <a:off x="5715000" y="4424363"/>
            <a:ext cx="304800" cy="304800"/>
          </a:xfrm>
          <a:prstGeom prst="ellipse">
            <a:avLst/>
          </a:prstGeom>
          <a:solidFill>
            <a:srgbClr val="00FF00"/>
          </a:solidFill>
          <a:ln w="9525">
            <a:solidFill>
              <a:schemeClr val="tx1"/>
            </a:solidFill>
            <a:round/>
            <a:headEnd/>
            <a:tailEnd/>
          </a:ln>
          <a:effectLst/>
        </p:spPr>
        <p:txBody>
          <a:bodyPr wrap="none" anchor="ctr"/>
          <a:lstStyle/>
          <a:p>
            <a:pPr eaLnBrk="0" hangingPunct="0"/>
            <a:r>
              <a:rPr lang="en-US" sz="1600"/>
              <a:t>S</a:t>
            </a:r>
          </a:p>
        </p:txBody>
      </p:sp>
      <p:sp>
        <p:nvSpPr>
          <p:cNvPr id="1580048" name="Oval 16"/>
          <p:cNvSpPr>
            <a:spLocks noChangeArrowheads="1"/>
          </p:cNvSpPr>
          <p:nvPr/>
        </p:nvSpPr>
        <p:spPr bwMode="auto">
          <a:xfrm>
            <a:off x="6477000" y="5795963"/>
            <a:ext cx="304800" cy="304800"/>
          </a:xfrm>
          <a:prstGeom prst="ellipse">
            <a:avLst/>
          </a:prstGeom>
          <a:solidFill>
            <a:srgbClr val="FF9933"/>
          </a:solidFill>
          <a:ln w="9525">
            <a:solidFill>
              <a:schemeClr val="tx1"/>
            </a:solidFill>
            <a:round/>
            <a:headEnd/>
            <a:tailEnd/>
          </a:ln>
          <a:effectLst/>
        </p:spPr>
        <p:txBody>
          <a:bodyPr wrap="none" anchor="ctr"/>
          <a:lstStyle/>
          <a:p>
            <a:pPr eaLnBrk="0" hangingPunct="0"/>
            <a:r>
              <a:rPr lang="en-US" sz="1600"/>
              <a:t>P</a:t>
            </a:r>
          </a:p>
        </p:txBody>
      </p:sp>
      <p:sp>
        <p:nvSpPr>
          <p:cNvPr id="1580049" name="Oval 17"/>
          <p:cNvSpPr>
            <a:spLocks noChangeArrowheads="1"/>
          </p:cNvSpPr>
          <p:nvPr/>
        </p:nvSpPr>
        <p:spPr bwMode="auto">
          <a:xfrm>
            <a:off x="5638800" y="5338763"/>
            <a:ext cx="304800" cy="304800"/>
          </a:xfrm>
          <a:prstGeom prst="ellipse">
            <a:avLst/>
          </a:prstGeom>
          <a:solidFill>
            <a:schemeClr val="accent1"/>
          </a:solidFill>
          <a:ln w="9525">
            <a:solidFill>
              <a:schemeClr val="tx1"/>
            </a:solidFill>
            <a:round/>
            <a:headEnd/>
            <a:tailEnd/>
          </a:ln>
          <a:effectLst/>
        </p:spPr>
        <p:txBody>
          <a:bodyPr wrap="none" anchor="ctr"/>
          <a:lstStyle/>
          <a:p>
            <a:pPr eaLnBrk="0" hangingPunct="0"/>
            <a:r>
              <a:rPr lang="en-US" sz="1600"/>
              <a:t>SB</a:t>
            </a:r>
          </a:p>
        </p:txBody>
      </p:sp>
      <p:sp>
        <p:nvSpPr>
          <p:cNvPr id="1580050" name="Oval 18"/>
          <p:cNvSpPr>
            <a:spLocks noChangeArrowheads="1"/>
          </p:cNvSpPr>
          <p:nvPr/>
        </p:nvSpPr>
        <p:spPr bwMode="auto">
          <a:xfrm>
            <a:off x="7391400" y="3967163"/>
            <a:ext cx="304800" cy="304800"/>
          </a:xfrm>
          <a:prstGeom prst="ellipse">
            <a:avLst/>
          </a:prstGeom>
          <a:solidFill>
            <a:srgbClr val="00FF00"/>
          </a:solidFill>
          <a:ln w="9525">
            <a:solidFill>
              <a:schemeClr val="tx1"/>
            </a:solidFill>
            <a:round/>
            <a:headEnd/>
            <a:tailEnd/>
          </a:ln>
          <a:effectLst/>
        </p:spPr>
        <p:txBody>
          <a:bodyPr wrap="none" anchor="ctr"/>
          <a:lstStyle/>
          <a:p>
            <a:pPr eaLnBrk="0" hangingPunct="0"/>
            <a:r>
              <a:rPr lang="en-US" sz="1600"/>
              <a:t>S</a:t>
            </a:r>
          </a:p>
        </p:txBody>
      </p:sp>
      <p:sp>
        <p:nvSpPr>
          <p:cNvPr id="1580051" name="Oval 19"/>
          <p:cNvSpPr>
            <a:spLocks noChangeArrowheads="1"/>
          </p:cNvSpPr>
          <p:nvPr/>
        </p:nvSpPr>
        <p:spPr bwMode="auto">
          <a:xfrm>
            <a:off x="7467600" y="5414963"/>
            <a:ext cx="304800" cy="304800"/>
          </a:xfrm>
          <a:prstGeom prst="ellipse">
            <a:avLst/>
          </a:prstGeom>
          <a:solidFill>
            <a:srgbClr val="00FF00"/>
          </a:solidFill>
          <a:ln w="9525">
            <a:solidFill>
              <a:schemeClr val="tx1"/>
            </a:solidFill>
            <a:round/>
            <a:headEnd/>
            <a:tailEnd/>
          </a:ln>
          <a:effectLst/>
        </p:spPr>
        <p:txBody>
          <a:bodyPr wrap="none" anchor="ctr"/>
          <a:lstStyle/>
          <a:p>
            <a:pPr eaLnBrk="0" hangingPunct="0"/>
            <a:r>
              <a:rPr lang="en-US" sz="1600"/>
              <a:t>S</a:t>
            </a:r>
          </a:p>
        </p:txBody>
      </p:sp>
      <p:sp>
        <p:nvSpPr>
          <p:cNvPr id="1580052" name="Oval 20"/>
          <p:cNvSpPr>
            <a:spLocks noChangeArrowheads="1"/>
          </p:cNvSpPr>
          <p:nvPr/>
        </p:nvSpPr>
        <p:spPr bwMode="auto">
          <a:xfrm>
            <a:off x="6629400" y="3814763"/>
            <a:ext cx="304800" cy="304800"/>
          </a:xfrm>
          <a:prstGeom prst="ellipse">
            <a:avLst/>
          </a:prstGeom>
          <a:solidFill>
            <a:srgbClr val="FF9933"/>
          </a:solidFill>
          <a:ln w="9525">
            <a:solidFill>
              <a:schemeClr val="tx1"/>
            </a:solidFill>
            <a:round/>
            <a:headEnd/>
            <a:tailEnd/>
          </a:ln>
          <a:effectLst/>
        </p:spPr>
        <p:txBody>
          <a:bodyPr wrap="none" anchor="ctr"/>
          <a:lstStyle/>
          <a:p>
            <a:pPr eaLnBrk="0" hangingPunct="0"/>
            <a:r>
              <a:rPr lang="en-US" sz="1600"/>
              <a:t>P</a:t>
            </a:r>
          </a:p>
        </p:txBody>
      </p:sp>
      <p:sp>
        <p:nvSpPr>
          <p:cNvPr id="1580053" name="Oval 21"/>
          <p:cNvSpPr>
            <a:spLocks noChangeArrowheads="1"/>
          </p:cNvSpPr>
          <p:nvPr/>
        </p:nvSpPr>
        <p:spPr bwMode="auto">
          <a:xfrm>
            <a:off x="7772400" y="4729163"/>
            <a:ext cx="304800" cy="304800"/>
          </a:xfrm>
          <a:prstGeom prst="ellipse">
            <a:avLst/>
          </a:prstGeom>
          <a:solidFill>
            <a:srgbClr val="FF9933"/>
          </a:solidFill>
          <a:ln w="9525">
            <a:solidFill>
              <a:schemeClr val="tx1"/>
            </a:solidFill>
            <a:round/>
            <a:headEnd/>
            <a:tailEnd/>
          </a:ln>
          <a:effectLst/>
        </p:spPr>
        <p:txBody>
          <a:bodyPr wrap="none" anchor="ctr"/>
          <a:lstStyle/>
          <a:p>
            <a:pPr eaLnBrk="0" hangingPunct="0"/>
            <a:r>
              <a:rPr lang="en-US" sz="1600"/>
              <a:t>P</a:t>
            </a:r>
          </a:p>
        </p:txBody>
      </p:sp>
      <p:sp>
        <p:nvSpPr>
          <p:cNvPr id="1580054" name="Oval 22"/>
          <p:cNvSpPr>
            <a:spLocks noChangeArrowheads="1"/>
          </p:cNvSpPr>
          <p:nvPr/>
        </p:nvSpPr>
        <p:spPr bwMode="auto">
          <a:xfrm>
            <a:off x="7086600" y="5872163"/>
            <a:ext cx="304800" cy="304800"/>
          </a:xfrm>
          <a:prstGeom prst="ellipse">
            <a:avLst/>
          </a:prstGeom>
          <a:solidFill>
            <a:schemeClr val="accent1"/>
          </a:solidFill>
          <a:ln w="9525">
            <a:solidFill>
              <a:schemeClr val="tx1"/>
            </a:solidFill>
            <a:round/>
            <a:headEnd/>
            <a:tailEnd/>
          </a:ln>
          <a:effectLst/>
        </p:spPr>
        <p:txBody>
          <a:bodyPr wrap="none" anchor="ctr"/>
          <a:lstStyle/>
          <a:p>
            <a:pPr eaLnBrk="0" hangingPunct="0"/>
            <a:r>
              <a:rPr lang="en-US" sz="1600"/>
              <a:t>SB</a:t>
            </a:r>
          </a:p>
        </p:txBody>
      </p:sp>
      <p:cxnSp>
        <p:nvCxnSpPr>
          <p:cNvPr id="1580055" name="AutoShape 23"/>
          <p:cNvCxnSpPr>
            <a:cxnSpLocks noChangeShapeType="1"/>
            <a:stCxn id="1580046" idx="2"/>
            <a:endCxn id="1580047" idx="6"/>
          </p:cNvCxnSpPr>
          <p:nvPr/>
        </p:nvCxnSpPr>
        <p:spPr bwMode="auto">
          <a:xfrm flipH="1" flipV="1">
            <a:off x="6019800" y="4576763"/>
            <a:ext cx="685800" cy="304800"/>
          </a:xfrm>
          <a:prstGeom prst="straightConnector1">
            <a:avLst/>
          </a:prstGeom>
          <a:noFill/>
          <a:ln w="28575">
            <a:solidFill>
              <a:schemeClr val="tx1"/>
            </a:solidFill>
            <a:round/>
            <a:headEnd/>
            <a:tailEnd/>
          </a:ln>
          <a:effectLst/>
        </p:spPr>
      </p:cxnSp>
      <p:cxnSp>
        <p:nvCxnSpPr>
          <p:cNvPr id="1580056" name="AutoShape 24"/>
          <p:cNvCxnSpPr>
            <a:cxnSpLocks noChangeShapeType="1"/>
            <a:stCxn id="1580046" idx="7"/>
            <a:endCxn id="1580050" idx="3"/>
          </p:cNvCxnSpPr>
          <p:nvPr/>
        </p:nvCxnSpPr>
        <p:spPr bwMode="auto">
          <a:xfrm flipV="1">
            <a:off x="6965950" y="4227513"/>
            <a:ext cx="469900" cy="546100"/>
          </a:xfrm>
          <a:prstGeom prst="straightConnector1">
            <a:avLst/>
          </a:prstGeom>
          <a:noFill/>
          <a:ln w="28575">
            <a:solidFill>
              <a:schemeClr val="tx1"/>
            </a:solidFill>
            <a:round/>
            <a:headEnd/>
            <a:tailEnd/>
          </a:ln>
          <a:effectLst/>
        </p:spPr>
      </p:cxnSp>
      <p:cxnSp>
        <p:nvCxnSpPr>
          <p:cNvPr id="1580057" name="AutoShape 25"/>
          <p:cNvCxnSpPr>
            <a:cxnSpLocks noChangeShapeType="1"/>
            <a:stCxn id="1580051" idx="1"/>
            <a:endCxn id="1580046" idx="5"/>
          </p:cNvCxnSpPr>
          <p:nvPr/>
        </p:nvCxnSpPr>
        <p:spPr bwMode="auto">
          <a:xfrm flipH="1" flipV="1">
            <a:off x="6965950" y="4989513"/>
            <a:ext cx="546100" cy="469900"/>
          </a:xfrm>
          <a:prstGeom prst="straightConnector1">
            <a:avLst/>
          </a:prstGeom>
          <a:noFill/>
          <a:ln w="28575">
            <a:solidFill>
              <a:schemeClr val="tx1"/>
            </a:solidFill>
            <a:round/>
            <a:headEnd/>
            <a:tailEnd/>
          </a:ln>
          <a:effectLst/>
        </p:spPr>
      </p:cxnSp>
      <p:sp>
        <p:nvSpPr>
          <p:cNvPr id="1580058" name="AutoShape 26"/>
          <p:cNvSpPr>
            <a:spLocks noChangeArrowheads="1"/>
          </p:cNvSpPr>
          <p:nvPr/>
        </p:nvSpPr>
        <p:spPr bwMode="auto">
          <a:xfrm>
            <a:off x="3886200" y="4957763"/>
            <a:ext cx="838200" cy="381000"/>
          </a:xfrm>
          <a:prstGeom prst="rightArrow">
            <a:avLst>
              <a:gd name="adj1" fmla="val 50000"/>
              <a:gd name="adj2" fmla="val 55000"/>
            </a:avLst>
          </a:prstGeom>
          <a:solidFill>
            <a:srgbClr val="DADAF6"/>
          </a:solidFill>
          <a:ln w="9525">
            <a:solidFill>
              <a:schemeClr val="tx1"/>
            </a:solidFill>
            <a:miter lim="800000"/>
            <a:headEnd/>
            <a:tailEnd/>
          </a:ln>
          <a:effectLst/>
        </p:spPr>
        <p:txBody>
          <a:bodyPr wrap="none" anchor="ctr"/>
          <a:lstStyle/>
          <a:p>
            <a:endParaRPr lang="en-IN"/>
          </a:p>
        </p:txBody>
      </p:sp>
      <p:sp>
        <p:nvSpPr>
          <p:cNvPr id="1580059" name="Text Box 27"/>
          <p:cNvSpPr txBox="1">
            <a:spLocks noChangeArrowheads="1"/>
          </p:cNvSpPr>
          <p:nvPr/>
        </p:nvSpPr>
        <p:spPr bwMode="auto">
          <a:xfrm>
            <a:off x="2590800" y="4729163"/>
            <a:ext cx="501650" cy="519112"/>
          </a:xfrm>
          <a:prstGeom prst="rect">
            <a:avLst/>
          </a:prstGeom>
          <a:noFill/>
          <a:ln w="9525">
            <a:noFill/>
            <a:miter lim="800000"/>
            <a:headEnd/>
            <a:tailEnd/>
          </a:ln>
          <a:effectLst/>
        </p:spPr>
        <p:txBody>
          <a:bodyPr wrap="none">
            <a:spAutoFit/>
          </a:bodyPr>
          <a:lstStyle/>
          <a:p>
            <a:pPr algn="l" eaLnBrk="0" hangingPunct="0"/>
            <a:r>
              <a:rPr lang="en-US" sz="2800">
                <a:sym typeface="Wingdings" pitchFamily="2" charset="2"/>
              </a:rPr>
              <a:t></a:t>
            </a:r>
            <a:endParaRPr lang="en-US" sz="2800"/>
          </a:p>
        </p:txBody>
      </p:sp>
      <p:sp>
        <p:nvSpPr>
          <p:cNvPr id="1580060" name="Rectangle 28"/>
          <p:cNvSpPr>
            <a:spLocks noChangeArrowheads="1"/>
          </p:cNvSpPr>
          <p:nvPr/>
        </p:nvSpPr>
        <p:spPr bwMode="auto">
          <a:xfrm>
            <a:off x="2209800" y="3967163"/>
            <a:ext cx="501650" cy="519112"/>
          </a:xfrm>
          <a:prstGeom prst="rect">
            <a:avLst/>
          </a:prstGeom>
          <a:noFill/>
          <a:ln w="9525">
            <a:noFill/>
            <a:miter lim="800000"/>
            <a:headEnd/>
            <a:tailEnd/>
          </a:ln>
          <a:effectLst/>
        </p:spPr>
        <p:txBody>
          <a:bodyPr wrap="none">
            <a:spAutoFit/>
          </a:bodyPr>
          <a:lstStyle/>
          <a:p>
            <a:pPr algn="l" eaLnBrk="0" hangingPunct="0"/>
            <a:r>
              <a:rPr lang="en-US" sz="2800">
                <a:sym typeface="Wingdings" pitchFamily="2" charset="2"/>
              </a:rPr>
              <a:t></a:t>
            </a:r>
          </a:p>
        </p:txBody>
      </p:sp>
      <p:sp>
        <p:nvSpPr>
          <p:cNvPr id="1580061" name="Rectangle 29"/>
          <p:cNvSpPr>
            <a:spLocks noChangeArrowheads="1"/>
          </p:cNvSpPr>
          <p:nvPr/>
        </p:nvSpPr>
        <p:spPr bwMode="auto">
          <a:xfrm>
            <a:off x="2286000" y="5414963"/>
            <a:ext cx="501650" cy="519112"/>
          </a:xfrm>
          <a:prstGeom prst="rect">
            <a:avLst/>
          </a:prstGeom>
          <a:noFill/>
          <a:ln w="9525">
            <a:noFill/>
            <a:miter lim="800000"/>
            <a:headEnd/>
            <a:tailEnd/>
          </a:ln>
          <a:effectLst/>
        </p:spPr>
        <p:txBody>
          <a:bodyPr wrap="none">
            <a:spAutoFit/>
          </a:bodyPr>
          <a:lstStyle/>
          <a:p>
            <a:pPr algn="l" eaLnBrk="0" hangingPunct="0"/>
            <a:r>
              <a:rPr lang="en-US" sz="2800">
                <a:sym typeface="Wingdings" pitchFamily="2" charset="2"/>
              </a:rPr>
              <a:t></a:t>
            </a:r>
          </a:p>
        </p:txBody>
      </p:sp>
      <p:sp>
        <p:nvSpPr>
          <p:cNvPr id="1580062" name="Rectangle 30"/>
          <p:cNvSpPr>
            <a:spLocks noChangeArrowheads="1"/>
          </p:cNvSpPr>
          <p:nvPr/>
        </p:nvSpPr>
        <p:spPr bwMode="auto">
          <a:xfrm>
            <a:off x="1905000" y="5872163"/>
            <a:ext cx="501650" cy="519112"/>
          </a:xfrm>
          <a:prstGeom prst="rect">
            <a:avLst/>
          </a:prstGeom>
          <a:noFill/>
          <a:ln w="9525">
            <a:noFill/>
            <a:miter lim="800000"/>
            <a:headEnd/>
            <a:tailEnd/>
          </a:ln>
          <a:effectLst/>
        </p:spPr>
        <p:txBody>
          <a:bodyPr wrap="none">
            <a:spAutoFit/>
          </a:bodyPr>
          <a:lstStyle/>
          <a:p>
            <a:pPr algn="l" eaLnBrk="0" hangingPunct="0"/>
            <a:r>
              <a:rPr lang="en-US" sz="2800">
                <a:sym typeface="Wingdings" pitchFamily="2" charset="2"/>
              </a:rPr>
              <a:t></a:t>
            </a:r>
          </a:p>
        </p:txBody>
      </p:sp>
      <p:sp>
        <p:nvSpPr>
          <p:cNvPr id="1580063" name="Rectangle 31"/>
          <p:cNvSpPr>
            <a:spLocks noChangeArrowheads="1"/>
          </p:cNvSpPr>
          <p:nvPr/>
        </p:nvSpPr>
        <p:spPr bwMode="auto">
          <a:xfrm>
            <a:off x="1295400" y="5795963"/>
            <a:ext cx="501650" cy="519112"/>
          </a:xfrm>
          <a:prstGeom prst="rect">
            <a:avLst/>
          </a:prstGeom>
          <a:noFill/>
          <a:ln w="9525">
            <a:noFill/>
            <a:miter lim="800000"/>
            <a:headEnd/>
            <a:tailEnd/>
          </a:ln>
          <a:effectLst/>
        </p:spPr>
        <p:txBody>
          <a:bodyPr wrap="none">
            <a:spAutoFit/>
          </a:bodyPr>
          <a:lstStyle/>
          <a:p>
            <a:pPr algn="l" eaLnBrk="0" hangingPunct="0"/>
            <a:r>
              <a:rPr lang="en-US" sz="2800">
                <a:sym typeface="Wingdings" pitchFamily="2" charset="2"/>
              </a:rPr>
              <a:t></a:t>
            </a:r>
          </a:p>
        </p:txBody>
      </p:sp>
      <p:sp>
        <p:nvSpPr>
          <p:cNvPr id="1580064" name="Rectangle 32"/>
          <p:cNvSpPr>
            <a:spLocks noChangeArrowheads="1"/>
          </p:cNvSpPr>
          <p:nvPr/>
        </p:nvSpPr>
        <p:spPr bwMode="auto">
          <a:xfrm>
            <a:off x="1524000" y="4729163"/>
            <a:ext cx="501650" cy="519112"/>
          </a:xfrm>
          <a:prstGeom prst="rect">
            <a:avLst/>
          </a:prstGeom>
          <a:noFill/>
          <a:ln w="9525">
            <a:noFill/>
            <a:miter lim="800000"/>
            <a:headEnd/>
            <a:tailEnd/>
          </a:ln>
          <a:effectLst/>
        </p:spPr>
        <p:txBody>
          <a:bodyPr wrap="none">
            <a:spAutoFit/>
          </a:bodyPr>
          <a:lstStyle/>
          <a:p>
            <a:pPr algn="l" eaLnBrk="0" hangingPunct="0"/>
            <a:r>
              <a:rPr lang="en-US" sz="2800">
                <a:sym typeface="Wingdings" pitchFamily="2" charset="2"/>
              </a:rPr>
              <a:t></a:t>
            </a:r>
          </a:p>
        </p:txBody>
      </p:sp>
      <p:sp>
        <p:nvSpPr>
          <p:cNvPr id="1580065" name="Rectangle 33"/>
          <p:cNvSpPr>
            <a:spLocks noChangeArrowheads="1"/>
          </p:cNvSpPr>
          <p:nvPr/>
        </p:nvSpPr>
        <p:spPr bwMode="auto">
          <a:xfrm>
            <a:off x="1447800" y="3814763"/>
            <a:ext cx="501650" cy="519112"/>
          </a:xfrm>
          <a:prstGeom prst="rect">
            <a:avLst/>
          </a:prstGeom>
          <a:noFill/>
          <a:ln w="9525">
            <a:noFill/>
            <a:miter lim="800000"/>
            <a:headEnd/>
            <a:tailEnd/>
          </a:ln>
          <a:effectLst/>
        </p:spPr>
        <p:txBody>
          <a:bodyPr wrap="none">
            <a:spAutoFit/>
          </a:bodyPr>
          <a:lstStyle/>
          <a:p>
            <a:pPr algn="l" eaLnBrk="0" hangingPunct="0"/>
            <a:r>
              <a:rPr lang="en-US" sz="2800">
                <a:sym typeface="Wingdings" pitchFamily="2" charset="2"/>
              </a:rPr>
              <a:t></a:t>
            </a:r>
          </a:p>
        </p:txBody>
      </p:sp>
      <p:sp>
        <p:nvSpPr>
          <p:cNvPr id="1580066" name="Rectangle 34"/>
          <p:cNvSpPr>
            <a:spLocks noChangeArrowheads="1"/>
          </p:cNvSpPr>
          <p:nvPr/>
        </p:nvSpPr>
        <p:spPr bwMode="auto">
          <a:xfrm>
            <a:off x="533400" y="4424363"/>
            <a:ext cx="501650" cy="519112"/>
          </a:xfrm>
          <a:prstGeom prst="rect">
            <a:avLst/>
          </a:prstGeom>
          <a:noFill/>
          <a:ln w="9525">
            <a:noFill/>
            <a:miter lim="800000"/>
            <a:headEnd/>
            <a:tailEnd/>
          </a:ln>
          <a:effectLst/>
        </p:spPr>
        <p:txBody>
          <a:bodyPr wrap="none">
            <a:spAutoFit/>
          </a:bodyPr>
          <a:lstStyle/>
          <a:p>
            <a:pPr algn="l" eaLnBrk="0" hangingPunct="0"/>
            <a:r>
              <a:rPr lang="en-US" sz="2800">
                <a:sym typeface="Wingdings" pitchFamily="2" charset="2"/>
              </a:rPr>
              <a:t></a:t>
            </a:r>
          </a:p>
        </p:txBody>
      </p:sp>
      <p:sp>
        <p:nvSpPr>
          <p:cNvPr id="1580067" name="Rectangle 35"/>
          <p:cNvSpPr>
            <a:spLocks noChangeArrowheads="1"/>
          </p:cNvSpPr>
          <p:nvPr/>
        </p:nvSpPr>
        <p:spPr bwMode="auto">
          <a:xfrm>
            <a:off x="457200" y="5338763"/>
            <a:ext cx="501650" cy="519112"/>
          </a:xfrm>
          <a:prstGeom prst="rect">
            <a:avLst/>
          </a:prstGeom>
          <a:noFill/>
          <a:ln w="9525">
            <a:noFill/>
            <a:miter lim="800000"/>
            <a:headEnd/>
            <a:tailEnd/>
          </a:ln>
          <a:effectLst/>
        </p:spPr>
        <p:txBody>
          <a:bodyPr wrap="none">
            <a:spAutoFit/>
          </a:bodyPr>
          <a:lstStyle/>
          <a:p>
            <a:pPr algn="l" eaLnBrk="0" hangingPunct="0"/>
            <a:r>
              <a:rPr lang="en-US" sz="2800">
                <a:sym typeface="Wingdings" pitchFamily="2" charset="2"/>
              </a:rPr>
              <a:t></a:t>
            </a:r>
          </a:p>
        </p:txBody>
      </p:sp>
      <p:sp>
        <p:nvSpPr>
          <p:cNvPr id="1580068" name="Text Box 36"/>
          <p:cNvSpPr txBox="1">
            <a:spLocks noChangeArrowheads="1"/>
          </p:cNvSpPr>
          <p:nvPr/>
        </p:nvSpPr>
        <p:spPr bwMode="auto">
          <a:xfrm>
            <a:off x="7467600" y="4424363"/>
            <a:ext cx="501650" cy="519112"/>
          </a:xfrm>
          <a:prstGeom prst="rect">
            <a:avLst/>
          </a:prstGeom>
          <a:noFill/>
          <a:ln w="9525">
            <a:noFill/>
            <a:miter lim="800000"/>
            <a:headEnd/>
            <a:tailEnd/>
          </a:ln>
          <a:effectLst/>
        </p:spPr>
        <p:txBody>
          <a:bodyPr wrap="none">
            <a:spAutoFit/>
          </a:bodyPr>
          <a:lstStyle/>
          <a:p>
            <a:pPr algn="l" eaLnBrk="0" hangingPunct="0"/>
            <a:r>
              <a:rPr lang="en-US" sz="2800">
                <a:sym typeface="Wingdings" pitchFamily="2" charset="2"/>
              </a:rPr>
              <a:t></a:t>
            </a:r>
          </a:p>
        </p:txBody>
      </p:sp>
      <p:sp>
        <p:nvSpPr>
          <p:cNvPr id="1580069" name="Rectangle 37"/>
          <p:cNvSpPr>
            <a:spLocks noChangeArrowheads="1"/>
          </p:cNvSpPr>
          <p:nvPr/>
        </p:nvSpPr>
        <p:spPr bwMode="auto">
          <a:xfrm>
            <a:off x="7086600" y="3662363"/>
            <a:ext cx="501650" cy="519112"/>
          </a:xfrm>
          <a:prstGeom prst="rect">
            <a:avLst/>
          </a:prstGeom>
          <a:noFill/>
          <a:ln w="9525">
            <a:noFill/>
            <a:miter lim="800000"/>
            <a:headEnd/>
            <a:tailEnd/>
          </a:ln>
          <a:effectLst/>
        </p:spPr>
        <p:txBody>
          <a:bodyPr wrap="none">
            <a:spAutoFit/>
          </a:bodyPr>
          <a:lstStyle/>
          <a:p>
            <a:pPr algn="l" eaLnBrk="0" hangingPunct="0"/>
            <a:r>
              <a:rPr lang="en-US" sz="2800">
                <a:sym typeface="Wingdings" pitchFamily="2" charset="2"/>
              </a:rPr>
              <a:t></a:t>
            </a:r>
          </a:p>
        </p:txBody>
      </p:sp>
      <p:sp>
        <p:nvSpPr>
          <p:cNvPr id="1580070" name="Rectangle 38"/>
          <p:cNvSpPr>
            <a:spLocks noChangeArrowheads="1"/>
          </p:cNvSpPr>
          <p:nvPr/>
        </p:nvSpPr>
        <p:spPr bwMode="auto">
          <a:xfrm>
            <a:off x="7162800" y="5110163"/>
            <a:ext cx="501650" cy="519112"/>
          </a:xfrm>
          <a:prstGeom prst="rect">
            <a:avLst/>
          </a:prstGeom>
          <a:noFill/>
          <a:ln w="9525">
            <a:noFill/>
            <a:miter lim="800000"/>
            <a:headEnd/>
            <a:tailEnd/>
          </a:ln>
          <a:effectLst/>
        </p:spPr>
        <p:txBody>
          <a:bodyPr wrap="none">
            <a:spAutoFit/>
          </a:bodyPr>
          <a:lstStyle/>
          <a:p>
            <a:pPr algn="l" eaLnBrk="0" hangingPunct="0"/>
            <a:r>
              <a:rPr lang="en-US" sz="2800">
                <a:sym typeface="Wingdings" pitchFamily="2" charset="2"/>
              </a:rPr>
              <a:t></a:t>
            </a:r>
          </a:p>
        </p:txBody>
      </p:sp>
      <p:sp>
        <p:nvSpPr>
          <p:cNvPr id="1580071" name="Rectangle 39"/>
          <p:cNvSpPr>
            <a:spLocks noChangeArrowheads="1"/>
          </p:cNvSpPr>
          <p:nvPr/>
        </p:nvSpPr>
        <p:spPr bwMode="auto">
          <a:xfrm>
            <a:off x="6781800" y="5567363"/>
            <a:ext cx="501650" cy="519112"/>
          </a:xfrm>
          <a:prstGeom prst="rect">
            <a:avLst/>
          </a:prstGeom>
          <a:noFill/>
          <a:ln w="9525">
            <a:noFill/>
            <a:miter lim="800000"/>
            <a:headEnd/>
            <a:tailEnd/>
          </a:ln>
          <a:effectLst/>
        </p:spPr>
        <p:txBody>
          <a:bodyPr wrap="none">
            <a:spAutoFit/>
          </a:bodyPr>
          <a:lstStyle/>
          <a:p>
            <a:pPr algn="l" eaLnBrk="0" hangingPunct="0"/>
            <a:r>
              <a:rPr lang="en-US" sz="2800">
                <a:sym typeface="Wingdings" pitchFamily="2" charset="2"/>
              </a:rPr>
              <a:t></a:t>
            </a:r>
          </a:p>
        </p:txBody>
      </p:sp>
      <p:sp>
        <p:nvSpPr>
          <p:cNvPr id="1580072" name="Rectangle 40"/>
          <p:cNvSpPr>
            <a:spLocks noChangeArrowheads="1"/>
          </p:cNvSpPr>
          <p:nvPr/>
        </p:nvSpPr>
        <p:spPr bwMode="auto">
          <a:xfrm>
            <a:off x="6172200" y="5491163"/>
            <a:ext cx="501650" cy="519112"/>
          </a:xfrm>
          <a:prstGeom prst="rect">
            <a:avLst/>
          </a:prstGeom>
          <a:noFill/>
          <a:ln w="9525">
            <a:noFill/>
            <a:miter lim="800000"/>
            <a:headEnd/>
            <a:tailEnd/>
          </a:ln>
          <a:effectLst/>
        </p:spPr>
        <p:txBody>
          <a:bodyPr wrap="none">
            <a:spAutoFit/>
          </a:bodyPr>
          <a:lstStyle/>
          <a:p>
            <a:pPr algn="l" eaLnBrk="0" hangingPunct="0"/>
            <a:r>
              <a:rPr lang="en-US" sz="2800">
                <a:sym typeface="Wingdings" pitchFamily="2" charset="2"/>
              </a:rPr>
              <a:t></a:t>
            </a:r>
          </a:p>
        </p:txBody>
      </p:sp>
      <p:sp>
        <p:nvSpPr>
          <p:cNvPr id="1580073" name="Rectangle 41"/>
          <p:cNvSpPr>
            <a:spLocks noChangeArrowheads="1"/>
          </p:cNvSpPr>
          <p:nvPr/>
        </p:nvSpPr>
        <p:spPr bwMode="auto">
          <a:xfrm>
            <a:off x="6400800" y="4424363"/>
            <a:ext cx="501650" cy="519112"/>
          </a:xfrm>
          <a:prstGeom prst="rect">
            <a:avLst/>
          </a:prstGeom>
          <a:noFill/>
          <a:ln w="9525">
            <a:noFill/>
            <a:miter lim="800000"/>
            <a:headEnd/>
            <a:tailEnd/>
          </a:ln>
          <a:effectLst/>
        </p:spPr>
        <p:txBody>
          <a:bodyPr wrap="none">
            <a:spAutoFit/>
          </a:bodyPr>
          <a:lstStyle/>
          <a:p>
            <a:pPr algn="l" eaLnBrk="0" hangingPunct="0"/>
            <a:r>
              <a:rPr lang="en-US" sz="2800">
                <a:sym typeface="Wingdings" pitchFamily="2" charset="2"/>
              </a:rPr>
              <a:t></a:t>
            </a:r>
          </a:p>
        </p:txBody>
      </p:sp>
      <p:sp>
        <p:nvSpPr>
          <p:cNvPr id="1580074" name="Rectangle 42"/>
          <p:cNvSpPr>
            <a:spLocks noChangeArrowheads="1"/>
          </p:cNvSpPr>
          <p:nvPr/>
        </p:nvSpPr>
        <p:spPr bwMode="auto">
          <a:xfrm>
            <a:off x="6324600" y="3509963"/>
            <a:ext cx="501650" cy="519112"/>
          </a:xfrm>
          <a:prstGeom prst="rect">
            <a:avLst/>
          </a:prstGeom>
          <a:noFill/>
          <a:ln w="9525">
            <a:noFill/>
            <a:miter lim="800000"/>
            <a:headEnd/>
            <a:tailEnd/>
          </a:ln>
          <a:effectLst/>
        </p:spPr>
        <p:txBody>
          <a:bodyPr wrap="none">
            <a:spAutoFit/>
          </a:bodyPr>
          <a:lstStyle/>
          <a:p>
            <a:pPr algn="l" eaLnBrk="0" hangingPunct="0"/>
            <a:r>
              <a:rPr lang="en-US" sz="2800">
                <a:sym typeface="Wingdings" pitchFamily="2" charset="2"/>
              </a:rPr>
              <a:t></a:t>
            </a:r>
          </a:p>
        </p:txBody>
      </p:sp>
      <p:sp>
        <p:nvSpPr>
          <p:cNvPr id="1580075" name="Rectangle 43"/>
          <p:cNvSpPr>
            <a:spLocks noChangeArrowheads="1"/>
          </p:cNvSpPr>
          <p:nvPr/>
        </p:nvSpPr>
        <p:spPr bwMode="auto">
          <a:xfrm>
            <a:off x="5410200" y="4119563"/>
            <a:ext cx="501650" cy="519112"/>
          </a:xfrm>
          <a:prstGeom prst="rect">
            <a:avLst/>
          </a:prstGeom>
          <a:noFill/>
          <a:ln w="9525">
            <a:noFill/>
            <a:miter lim="800000"/>
            <a:headEnd/>
            <a:tailEnd/>
          </a:ln>
          <a:effectLst/>
        </p:spPr>
        <p:txBody>
          <a:bodyPr wrap="none">
            <a:spAutoFit/>
          </a:bodyPr>
          <a:lstStyle/>
          <a:p>
            <a:pPr algn="l" eaLnBrk="0" hangingPunct="0"/>
            <a:r>
              <a:rPr lang="en-US" sz="2800">
                <a:sym typeface="Wingdings" pitchFamily="2" charset="2"/>
              </a:rPr>
              <a:t></a:t>
            </a:r>
          </a:p>
        </p:txBody>
      </p:sp>
      <p:sp>
        <p:nvSpPr>
          <p:cNvPr id="1580076" name="Rectangle 44"/>
          <p:cNvSpPr>
            <a:spLocks noChangeArrowheads="1"/>
          </p:cNvSpPr>
          <p:nvPr/>
        </p:nvSpPr>
        <p:spPr bwMode="auto">
          <a:xfrm>
            <a:off x="5334000" y="5033963"/>
            <a:ext cx="501650" cy="519112"/>
          </a:xfrm>
          <a:prstGeom prst="rect">
            <a:avLst/>
          </a:prstGeom>
          <a:noFill/>
          <a:ln w="9525">
            <a:noFill/>
            <a:miter lim="800000"/>
            <a:headEnd/>
            <a:tailEnd/>
          </a:ln>
          <a:effectLst/>
        </p:spPr>
        <p:txBody>
          <a:bodyPr wrap="none">
            <a:spAutoFit/>
          </a:bodyPr>
          <a:lstStyle/>
          <a:p>
            <a:pPr algn="l" eaLnBrk="0" hangingPunct="0"/>
            <a:r>
              <a:rPr lang="en-US" sz="2800">
                <a:sym typeface="Wingdings" pitchFamily="2" charset="2"/>
              </a:rPr>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4"/>
          <p:cNvSpPr>
            <a:spLocks noGrp="1"/>
          </p:cNvSpPr>
          <p:nvPr>
            <p:ph type="sldNum" sz="quarter" idx="11"/>
          </p:nvPr>
        </p:nvSpPr>
        <p:spPr/>
        <p:txBody>
          <a:bodyPr/>
          <a:lstStyle/>
          <a:p>
            <a:fld id="{11B0930D-1C76-47FC-9EBD-02E95DC3C2A6}" type="slidenum">
              <a:rPr lang="en-US"/>
              <a:pPr/>
              <a:t>19</a:t>
            </a:fld>
            <a:endParaRPr lang="en-US"/>
          </a:p>
        </p:txBody>
      </p:sp>
      <p:sp>
        <p:nvSpPr>
          <p:cNvPr id="1582082" name="Oval 2"/>
          <p:cNvSpPr>
            <a:spLocks noChangeArrowheads="1"/>
          </p:cNvSpPr>
          <p:nvPr/>
        </p:nvSpPr>
        <p:spPr bwMode="auto">
          <a:xfrm>
            <a:off x="1673225" y="3332163"/>
            <a:ext cx="3048000" cy="3124200"/>
          </a:xfrm>
          <a:prstGeom prst="ellipse">
            <a:avLst/>
          </a:prstGeom>
          <a:noFill/>
          <a:ln w="38100">
            <a:solidFill>
              <a:srgbClr val="CC0099"/>
            </a:solidFill>
            <a:round/>
            <a:headEnd/>
            <a:tailEnd/>
          </a:ln>
          <a:effectLst/>
        </p:spPr>
        <p:txBody>
          <a:bodyPr wrap="none" anchor="ctr"/>
          <a:lstStyle/>
          <a:p>
            <a:endParaRPr lang="en-IN"/>
          </a:p>
        </p:txBody>
      </p:sp>
      <p:sp>
        <p:nvSpPr>
          <p:cNvPr id="1582083" name="Oval 3"/>
          <p:cNvSpPr>
            <a:spLocks noChangeArrowheads="1"/>
          </p:cNvSpPr>
          <p:nvPr/>
        </p:nvSpPr>
        <p:spPr bwMode="auto">
          <a:xfrm>
            <a:off x="3730625" y="3560763"/>
            <a:ext cx="3048000" cy="3124200"/>
          </a:xfrm>
          <a:prstGeom prst="ellipse">
            <a:avLst/>
          </a:prstGeom>
          <a:noFill/>
          <a:ln w="38100">
            <a:solidFill>
              <a:schemeClr val="hlink"/>
            </a:solidFill>
            <a:round/>
            <a:headEnd/>
            <a:tailEnd/>
          </a:ln>
          <a:effectLst/>
        </p:spPr>
        <p:txBody>
          <a:bodyPr wrap="none" anchor="ctr"/>
          <a:lstStyle/>
          <a:p>
            <a:endParaRPr lang="en-IN"/>
          </a:p>
        </p:txBody>
      </p:sp>
      <p:sp>
        <p:nvSpPr>
          <p:cNvPr id="1582084" name="Rectangle 4"/>
          <p:cNvSpPr>
            <a:spLocks noGrp="1" noChangeArrowheads="1"/>
          </p:cNvSpPr>
          <p:nvPr>
            <p:ph type="title"/>
          </p:nvPr>
        </p:nvSpPr>
        <p:spPr>
          <a:xfrm>
            <a:off x="0" y="0"/>
            <a:ext cx="9144000" cy="622300"/>
          </a:xfrm>
        </p:spPr>
        <p:txBody>
          <a:bodyPr/>
          <a:lstStyle/>
          <a:p>
            <a:r>
              <a:rPr lang="de-DE"/>
              <a:t>Scatternet</a:t>
            </a:r>
          </a:p>
        </p:txBody>
      </p:sp>
      <p:sp>
        <p:nvSpPr>
          <p:cNvPr id="1582085" name="Rectangle 5"/>
          <p:cNvSpPr>
            <a:spLocks noGrp="1" noChangeArrowheads="1"/>
          </p:cNvSpPr>
          <p:nvPr>
            <p:ph type="body" idx="1"/>
          </p:nvPr>
        </p:nvSpPr>
        <p:spPr>
          <a:xfrm>
            <a:off x="304800" y="620713"/>
            <a:ext cx="8534400" cy="5976937"/>
          </a:xfrm>
        </p:spPr>
        <p:txBody>
          <a:bodyPr/>
          <a:lstStyle/>
          <a:p>
            <a:pPr marL="228600" indent="-228600"/>
            <a:r>
              <a:rPr lang="en-US"/>
              <a:t>Linking of multiple co-located piconets through the sharing of common master or slave devices</a:t>
            </a:r>
          </a:p>
          <a:p>
            <a:pPr marL="571500" lvl="1" indent="-228600"/>
            <a:r>
              <a:rPr lang="en-US"/>
              <a:t>Devices can be slave in one piconet and master of another</a:t>
            </a:r>
          </a:p>
          <a:p>
            <a:pPr marL="914400" lvl="2" indent="-228600"/>
            <a:r>
              <a:rPr lang="en-US" sz="2000"/>
              <a:t>As soon as a master leaves a piconnet, all traffic within this piconet is suspended until the master returns.</a:t>
            </a:r>
          </a:p>
          <a:p>
            <a:pPr marL="228600" indent="-228600"/>
            <a:r>
              <a:rPr lang="en-US"/>
              <a:t>Communication between piconets</a:t>
            </a:r>
          </a:p>
          <a:p>
            <a:pPr marL="571500" lvl="1" indent="-228600"/>
            <a:r>
              <a:rPr lang="en-US"/>
              <a:t>Devices jumping back and forth between the piconets</a:t>
            </a:r>
          </a:p>
        </p:txBody>
      </p:sp>
      <p:sp>
        <p:nvSpPr>
          <p:cNvPr id="1582086" name="Text Box 6"/>
          <p:cNvSpPr txBox="1">
            <a:spLocks noChangeArrowheads="1"/>
          </p:cNvSpPr>
          <p:nvPr/>
        </p:nvSpPr>
        <p:spPr bwMode="auto">
          <a:xfrm>
            <a:off x="200025" y="4991100"/>
            <a:ext cx="1409700" cy="1133475"/>
          </a:xfrm>
          <a:prstGeom prst="rect">
            <a:avLst/>
          </a:prstGeom>
          <a:noFill/>
          <a:ln w="9525">
            <a:noFill/>
            <a:miter lim="800000"/>
            <a:headEnd/>
            <a:tailEnd/>
          </a:ln>
          <a:effectLst/>
        </p:spPr>
        <p:txBody>
          <a:bodyPr wrap="none" lIns="99276" tIns="49638" rIns="99276" bIns="49638">
            <a:spAutoFit/>
          </a:bodyPr>
          <a:lstStyle/>
          <a:p>
            <a:pPr algn="l" defTabSz="992188" eaLnBrk="0" hangingPunct="0"/>
            <a:r>
              <a:rPr lang="en-US" sz="1700"/>
              <a:t>M=Master</a:t>
            </a:r>
          </a:p>
          <a:p>
            <a:pPr algn="l" defTabSz="992188" eaLnBrk="0" hangingPunct="0"/>
            <a:r>
              <a:rPr lang="en-US" sz="1700"/>
              <a:t>S=Slave</a:t>
            </a:r>
          </a:p>
          <a:p>
            <a:pPr algn="l" defTabSz="992188" eaLnBrk="0" hangingPunct="0"/>
            <a:r>
              <a:rPr lang="en-US" sz="1700"/>
              <a:t>P=Parked</a:t>
            </a:r>
          </a:p>
          <a:p>
            <a:pPr algn="l" defTabSz="992188" eaLnBrk="0" hangingPunct="0"/>
            <a:r>
              <a:rPr lang="en-US" sz="1700"/>
              <a:t>SB=Standby</a:t>
            </a:r>
          </a:p>
        </p:txBody>
      </p:sp>
      <p:sp>
        <p:nvSpPr>
          <p:cNvPr id="1582087" name="Oval 7"/>
          <p:cNvSpPr>
            <a:spLocks noChangeArrowheads="1"/>
          </p:cNvSpPr>
          <p:nvPr/>
        </p:nvSpPr>
        <p:spPr bwMode="auto">
          <a:xfrm>
            <a:off x="3044825" y="4703763"/>
            <a:ext cx="304800" cy="304800"/>
          </a:xfrm>
          <a:prstGeom prst="ellipse">
            <a:avLst/>
          </a:prstGeom>
          <a:solidFill>
            <a:srgbClr val="FF5353"/>
          </a:solidFill>
          <a:ln w="9525">
            <a:solidFill>
              <a:schemeClr val="tx1"/>
            </a:solidFill>
            <a:round/>
            <a:headEnd/>
            <a:tailEnd/>
          </a:ln>
          <a:effectLst/>
        </p:spPr>
        <p:txBody>
          <a:bodyPr wrap="none" anchor="ctr"/>
          <a:lstStyle/>
          <a:p>
            <a:pPr eaLnBrk="0" hangingPunct="0"/>
            <a:r>
              <a:rPr lang="en-US" sz="1600"/>
              <a:t>M</a:t>
            </a:r>
          </a:p>
        </p:txBody>
      </p:sp>
      <p:sp>
        <p:nvSpPr>
          <p:cNvPr id="1582088" name="Oval 8"/>
          <p:cNvSpPr>
            <a:spLocks noChangeArrowheads="1"/>
          </p:cNvSpPr>
          <p:nvPr/>
        </p:nvSpPr>
        <p:spPr bwMode="auto">
          <a:xfrm>
            <a:off x="2054225" y="4246563"/>
            <a:ext cx="304800" cy="304800"/>
          </a:xfrm>
          <a:prstGeom prst="ellipse">
            <a:avLst/>
          </a:prstGeom>
          <a:solidFill>
            <a:srgbClr val="00FF00"/>
          </a:solidFill>
          <a:ln w="9525">
            <a:solidFill>
              <a:schemeClr val="tx1"/>
            </a:solidFill>
            <a:round/>
            <a:headEnd/>
            <a:tailEnd/>
          </a:ln>
          <a:effectLst/>
        </p:spPr>
        <p:txBody>
          <a:bodyPr wrap="none" anchor="ctr"/>
          <a:lstStyle/>
          <a:p>
            <a:pPr eaLnBrk="0" hangingPunct="0"/>
            <a:r>
              <a:rPr lang="en-US" sz="1600"/>
              <a:t>S</a:t>
            </a:r>
          </a:p>
        </p:txBody>
      </p:sp>
      <p:sp>
        <p:nvSpPr>
          <p:cNvPr id="1582089" name="Oval 9"/>
          <p:cNvSpPr>
            <a:spLocks noChangeArrowheads="1"/>
          </p:cNvSpPr>
          <p:nvPr/>
        </p:nvSpPr>
        <p:spPr bwMode="auto">
          <a:xfrm>
            <a:off x="2816225" y="5618163"/>
            <a:ext cx="304800" cy="304800"/>
          </a:xfrm>
          <a:prstGeom prst="ellipse">
            <a:avLst/>
          </a:prstGeom>
          <a:solidFill>
            <a:srgbClr val="FF9933"/>
          </a:solidFill>
          <a:ln w="9525">
            <a:solidFill>
              <a:schemeClr val="tx1"/>
            </a:solidFill>
            <a:round/>
            <a:headEnd/>
            <a:tailEnd/>
          </a:ln>
          <a:effectLst/>
        </p:spPr>
        <p:txBody>
          <a:bodyPr wrap="none" anchor="ctr"/>
          <a:lstStyle/>
          <a:p>
            <a:pPr eaLnBrk="0" hangingPunct="0"/>
            <a:r>
              <a:rPr lang="en-US" sz="1600"/>
              <a:t>P</a:t>
            </a:r>
          </a:p>
        </p:txBody>
      </p:sp>
      <p:sp>
        <p:nvSpPr>
          <p:cNvPr id="1582090" name="Oval 10"/>
          <p:cNvSpPr>
            <a:spLocks noChangeArrowheads="1"/>
          </p:cNvSpPr>
          <p:nvPr/>
        </p:nvSpPr>
        <p:spPr bwMode="auto">
          <a:xfrm>
            <a:off x="1978025" y="5160963"/>
            <a:ext cx="304800" cy="304800"/>
          </a:xfrm>
          <a:prstGeom prst="ellipse">
            <a:avLst/>
          </a:prstGeom>
          <a:solidFill>
            <a:schemeClr val="accent1"/>
          </a:solidFill>
          <a:ln w="9525">
            <a:solidFill>
              <a:schemeClr val="tx1"/>
            </a:solidFill>
            <a:round/>
            <a:headEnd/>
            <a:tailEnd/>
          </a:ln>
          <a:effectLst/>
        </p:spPr>
        <p:txBody>
          <a:bodyPr wrap="none" anchor="ctr"/>
          <a:lstStyle/>
          <a:p>
            <a:pPr eaLnBrk="0" hangingPunct="0"/>
            <a:r>
              <a:rPr lang="en-US" sz="1600"/>
              <a:t>SB</a:t>
            </a:r>
          </a:p>
        </p:txBody>
      </p:sp>
      <p:sp>
        <p:nvSpPr>
          <p:cNvPr id="1582091" name="Oval 11"/>
          <p:cNvSpPr>
            <a:spLocks noChangeArrowheads="1"/>
          </p:cNvSpPr>
          <p:nvPr/>
        </p:nvSpPr>
        <p:spPr bwMode="auto">
          <a:xfrm>
            <a:off x="3730625" y="3789363"/>
            <a:ext cx="304800" cy="304800"/>
          </a:xfrm>
          <a:prstGeom prst="ellipse">
            <a:avLst/>
          </a:prstGeom>
          <a:solidFill>
            <a:srgbClr val="00FF00"/>
          </a:solidFill>
          <a:ln w="9525">
            <a:solidFill>
              <a:schemeClr val="tx1"/>
            </a:solidFill>
            <a:round/>
            <a:headEnd/>
            <a:tailEnd/>
          </a:ln>
          <a:effectLst/>
        </p:spPr>
        <p:txBody>
          <a:bodyPr wrap="none" anchor="ctr"/>
          <a:lstStyle/>
          <a:p>
            <a:pPr eaLnBrk="0" hangingPunct="0"/>
            <a:r>
              <a:rPr lang="en-US" sz="1600"/>
              <a:t>S</a:t>
            </a:r>
          </a:p>
        </p:txBody>
      </p:sp>
      <p:sp>
        <p:nvSpPr>
          <p:cNvPr id="1582092" name="Oval 12"/>
          <p:cNvSpPr>
            <a:spLocks noChangeArrowheads="1"/>
          </p:cNvSpPr>
          <p:nvPr/>
        </p:nvSpPr>
        <p:spPr bwMode="auto">
          <a:xfrm>
            <a:off x="3959225" y="5237163"/>
            <a:ext cx="304800" cy="304800"/>
          </a:xfrm>
          <a:prstGeom prst="ellipse">
            <a:avLst/>
          </a:prstGeom>
          <a:solidFill>
            <a:srgbClr val="00FF00"/>
          </a:solidFill>
          <a:ln w="9525">
            <a:solidFill>
              <a:schemeClr val="tx1"/>
            </a:solidFill>
            <a:round/>
            <a:headEnd/>
            <a:tailEnd/>
          </a:ln>
          <a:effectLst/>
        </p:spPr>
        <p:txBody>
          <a:bodyPr wrap="none" anchor="ctr"/>
          <a:lstStyle/>
          <a:p>
            <a:pPr eaLnBrk="0" hangingPunct="0"/>
            <a:r>
              <a:rPr lang="en-US" sz="1600"/>
              <a:t>S</a:t>
            </a:r>
          </a:p>
        </p:txBody>
      </p:sp>
      <p:sp>
        <p:nvSpPr>
          <p:cNvPr id="1582093" name="Oval 13"/>
          <p:cNvSpPr>
            <a:spLocks noChangeArrowheads="1"/>
          </p:cNvSpPr>
          <p:nvPr/>
        </p:nvSpPr>
        <p:spPr bwMode="auto">
          <a:xfrm>
            <a:off x="2968625" y="3636963"/>
            <a:ext cx="304800" cy="304800"/>
          </a:xfrm>
          <a:prstGeom prst="ellipse">
            <a:avLst/>
          </a:prstGeom>
          <a:solidFill>
            <a:srgbClr val="FF9933"/>
          </a:solidFill>
          <a:ln w="9525">
            <a:solidFill>
              <a:schemeClr val="tx1"/>
            </a:solidFill>
            <a:round/>
            <a:headEnd/>
            <a:tailEnd/>
          </a:ln>
          <a:effectLst/>
        </p:spPr>
        <p:txBody>
          <a:bodyPr wrap="none" anchor="ctr"/>
          <a:lstStyle/>
          <a:p>
            <a:pPr eaLnBrk="0" hangingPunct="0"/>
            <a:r>
              <a:rPr lang="en-US" sz="1600"/>
              <a:t>P</a:t>
            </a:r>
          </a:p>
        </p:txBody>
      </p:sp>
      <p:sp>
        <p:nvSpPr>
          <p:cNvPr id="1582094" name="Oval 14"/>
          <p:cNvSpPr>
            <a:spLocks noChangeArrowheads="1"/>
          </p:cNvSpPr>
          <p:nvPr/>
        </p:nvSpPr>
        <p:spPr bwMode="auto">
          <a:xfrm>
            <a:off x="4111625" y="4551363"/>
            <a:ext cx="304800" cy="304800"/>
          </a:xfrm>
          <a:prstGeom prst="ellipse">
            <a:avLst/>
          </a:prstGeom>
          <a:solidFill>
            <a:srgbClr val="FF9933"/>
          </a:solidFill>
          <a:ln w="9525">
            <a:solidFill>
              <a:schemeClr val="tx1"/>
            </a:solidFill>
            <a:round/>
            <a:headEnd/>
            <a:tailEnd/>
          </a:ln>
          <a:effectLst/>
        </p:spPr>
        <p:txBody>
          <a:bodyPr wrap="none" anchor="ctr"/>
          <a:lstStyle/>
          <a:p>
            <a:pPr eaLnBrk="0" hangingPunct="0"/>
            <a:r>
              <a:rPr lang="en-US" sz="1600"/>
              <a:t>P</a:t>
            </a:r>
          </a:p>
        </p:txBody>
      </p:sp>
      <p:sp>
        <p:nvSpPr>
          <p:cNvPr id="1582095" name="Oval 15"/>
          <p:cNvSpPr>
            <a:spLocks noChangeArrowheads="1"/>
          </p:cNvSpPr>
          <p:nvPr/>
        </p:nvSpPr>
        <p:spPr bwMode="auto">
          <a:xfrm>
            <a:off x="3425825" y="5694363"/>
            <a:ext cx="304800" cy="304800"/>
          </a:xfrm>
          <a:prstGeom prst="ellipse">
            <a:avLst/>
          </a:prstGeom>
          <a:solidFill>
            <a:schemeClr val="accent1"/>
          </a:solidFill>
          <a:ln w="9525">
            <a:solidFill>
              <a:schemeClr val="tx1"/>
            </a:solidFill>
            <a:round/>
            <a:headEnd/>
            <a:tailEnd/>
          </a:ln>
          <a:effectLst/>
        </p:spPr>
        <p:txBody>
          <a:bodyPr wrap="none" anchor="ctr"/>
          <a:lstStyle/>
          <a:p>
            <a:pPr eaLnBrk="0" hangingPunct="0"/>
            <a:r>
              <a:rPr lang="en-US" sz="1600"/>
              <a:t>SB</a:t>
            </a:r>
          </a:p>
        </p:txBody>
      </p:sp>
      <p:cxnSp>
        <p:nvCxnSpPr>
          <p:cNvPr id="1582096" name="AutoShape 16"/>
          <p:cNvCxnSpPr>
            <a:cxnSpLocks noChangeShapeType="1"/>
            <a:stCxn id="1582087" idx="2"/>
            <a:endCxn id="1582088" idx="6"/>
          </p:cNvCxnSpPr>
          <p:nvPr/>
        </p:nvCxnSpPr>
        <p:spPr bwMode="auto">
          <a:xfrm flipH="1" flipV="1">
            <a:off x="2359025" y="4398963"/>
            <a:ext cx="685800" cy="457200"/>
          </a:xfrm>
          <a:prstGeom prst="straightConnector1">
            <a:avLst/>
          </a:prstGeom>
          <a:noFill/>
          <a:ln w="28575">
            <a:solidFill>
              <a:schemeClr val="tx1"/>
            </a:solidFill>
            <a:round/>
            <a:headEnd/>
            <a:tailEnd/>
          </a:ln>
          <a:effectLst/>
        </p:spPr>
      </p:cxnSp>
      <p:cxnSp>
        <p:nvCxnSpPr>
          <p:cNvPr id="1582097" name="AutoShape 17"/>
          <p:cNvCxnSpPr>
            <a:cxnSpLocks noChangeShapeType="1"/>
            <a:stCxn id="1582087" idx="7"/>
            <a:endCxn id="1582091" idx="3"/>
          </p:cNvCxnSpPr>
          <p:nvPr/>
        </p:nvCxnSpPr>
        <p:spPr bwMode="auto">
          <a:xfrm flipV="1">
            <a:off x="3305175" y="4049713"/>
            <a:ext cx="469900" cy="698500"/>
          </a:xfrm>
          <a:prstGeom prst="straightConnector1">
            <a:avLst/>
          </a:prstGeom>
          <a:noFill/>
          <a:ln w="28575">
            <a:solidFill>
              <a:schemeClr val="tx1"/>
            </a:solidFill>
            <a:round/>
            <a:headEnd/>
            <a:tailEnd/>
          </a:ln>
          <a:effectLst/>
        </p:spPr>
      </p:cxnSp>
      <p:cxnSp>
        <p:nvCxnSpPr>
          <p:cNvPr id="1582098" name="AutoShape 18"/>
          <p:cNvCxnSpPr>
            <a:cxnSpLocks noChangeShapeType="1"/>
            <a:stCxn id="1582092" idx="1"/>
            <a:endCxn id="1582087" idx="5"/>
          </p:cNvCxnSpPr>
          <p:nvPr/>
        </p:nvCxnSpPr>
        <p:spPr bwMode="auto">
          <a:xfrm flipH="1" flipV="1">
            <a:off x="3305175" y="4964113"/>
            <a:ext cx="698500" cy="317500"/>
          </a:xfrm>
          <a:prstGeom prst="straightConnector1">
            <a:avLst/>
          </a:prstGeom>
          <a:noFill/>
          <a:ln w="28575">
            <a:solidFill>
              <a:schemeClr val="tx1"/>
            </a:solidFill>
            <a:round/>
            <a:headEnd/>
            <a:tailEnd/>
          </a:ln>
          <a:effectLst/>
        </p:spPr>
      </p:cxnSp>
      <p:sp>
        <p:nvSpPr>
          <p:cNvPr id="1582099" name="Oval 19"/>
          <p:cNvSpPr>
            <a:spLocks noChangeArrowheads="1"/>
          </p:cNvSpPr>
          <p:nvPr/>
        </p:nvSpPr>
        <p:spPr bwMode="auto">
          <a:xfrm>
            <a:off x="5178425" y="4932363"/>
            <a:ext cx="304800" cy="304800"/>
          </a:xfrm>
          <a:prstGeom prst="ellipse">
            <a:avLst/>
          </a:prstGeom>
          <a:solidFill>
            <a:srgbClr val="FF5353"/>
          </a:solidFill>
          <a:ln w="9525">
            <a:solidFill>
              <a:schemeClr val="tx1"/>
            </a:solidFill>
            <a:round/>
            <a:headEnd/>
            <a:tailEnd/>
          </a:ln>
          <a:effectLst/>
        </p:spPr>
        <p:txBody>
          <a:bodyPr wrap="none" anchor="ctr"/>
          <a:lstStyle/>
          <a:p>
            <a:pPr eaLnBrk="0" hangingPunct="0"/>
            <a:r>
              <a:rPr lang="en-US" sz="1600"/>
              <a:t>M</a:t>
            </a:r>
          </a:p>
        </p:txBody>
      </p:sp>
      <p:sp>
        <p:nvSpPr>
          <p:cNvPr id="1582100" name="Oval 20"/>
          <p:cNvSpPr>
            <a:spLocks noChangeArrowheads="1"/>
          </p:cNvSpPr>
          <p:nvPr/>
        </p:nvSpPr>
        <p:spPr bwMode="auto">
          <a:xfrm>
            <a:off x="4721225" y="3865563"/>
            <a:ext cx="304800" cy="304800"/>
          </a:xfrm>
          <a:prstGeom prst="ellipse">
            <a:avLst/>
          </a:prstGeom>
          <a:solidFill>
            <a:srgbClr val="00FF00"/>
          </a:solidFill>
          <a:ln w="9525">
            <a:solidFill>
              <a:schemeClr val="tx1"/>
            </a:solidFill>
            <a:round/>
            <a:headEnd/>
            <a:tailEnd/>
          </a:ln>
          <a:effectLst/>
        </p:spPr>
        <p:txBody>
          <a:bodyPr wrap="none" anchor="ctr"/>
          <a:lstStyle/>
          <a:p>
            <a:pPr eaLnBrk="0" hangingPunct="0"/>
            <a:r>
              <a:rPr lang="en-US" sz="1600"/>
              <a:t>S</a:t>
            </a:r>
          </a:p>
        </p:txBody>
      </p:sp>
      <p:sp>
        <p:nvSpPr>
          <p:cNvPr id="1582101" name="Oval 21"/>
          <p:cNvSpPr>
            <a:spLocks noChangeArrowheads="1"/>
          </p:cNvSpPr>
          <p:nvPr/>
        </p:nvSpPr>
        <p:spPr bwMode="auto">
          <a:xfrm>
            <a:off x="5026025" y="6151563"/>
            <a:ext cx="304800" cy="304800"/>
          </a:xfrm>
          <a:prstGeom prst="ellipse">
            <a:avLst/>
          </a:prstGeom>
          <a:solidFill>
            <a:srgbClr val="00FF00"/>
          </a:solidFill>
          <a:ln w="9525">
            <a:solidFill>
              <a:schemeClr val="tx1"/>
            </a:solidFill>
            <a:round/>
            <a:headEnd/>
            <a:tailEnd/>
          </a:ln>
          <a:effectLst/>
        </p:spPr>
        <p:txBody>
          <a:bodyPr wrap="none" anchor="ctr"/>
          <a:lstStyle/>
          <a:p>
            <a:pPr eaLnBrk="0" hangingPunct="0"/>
            <a:r>
              <a:rPr lang="en-US" sz="1600"/>
              <a:t>S</a:t>
            </a:r>
          </a:p>
        </p:txBody>
      </p:sp>
      <p:sp>
        <p:nvSpPr>
          <p:cNvPr id="1582102" name="Oval 22"/>
          <p:cNvSpPr>
            <a:spLocks noChangeArrowheads="1"/>
          </p:cNvSpPr>
          <p:nvPr/>
        </p:nvSpPr>
        <p:spPr bwMode="auto">
          <a:xfrm>
            <a:off x="5864225" y="4398963"/>
            <a:ext cx="304800" cy="304800"/>
          </a:xfrm>
          <a:prstGeom prst="ellipse">
            <a:avLst/>
          </a:prstGeom>
          <a:solidFill>
            <a:srgbClr val="FF9933"/>
          </a:solidFill>
          <a:ln w="9525">
            <a:solidFill>
              <a:schemeClr val="tx1"/>
            </a:solidFill>
            <a:round/>
            <a:headEnd/>
            <a:tailEnd/>
          </a:ln>
          <a:effectLst/>
        </p:spPr>
        <p:txBody>
          <a:bodyPr wrap="none" anchor="ctr"/>
          <a:lstStyle/>
          <a:p>
            <a:pPr eaLnBrk="0" hangingPunct="0"/>
            <a:r>
              <a:rPr lang="en-US" sz="1600"/>
              <a:t>P</a:t>
            </a:r>
          </a:p>
        </p:txBody>
      </p:sp>
      <p:sp>
        <p:nvSpPr>
          <p:cNvPr id="1582103" name="Oval 23"/>
          <p:cNvSpPr>
            <a:spLocks noChangeArrowheads="1"/>
          </p:cNvSpPr>
          <p:nvPr/>
        </p:nvSpPr>
        <p:spPr bwMode="auto">
          <a:xfrm>
            <a:off x="5711825" y="5694363"/>
            <a:ext cx="304800" cy="304800"/>
          </a:xfrm>
          <a:prstGeom prst="ellipse">
            <a:avLst/>
          </a:prstGeom>
          <a:solidFill>
            <a:schemeClr val="accent1"/>
          </a:solidFill>
          <a:ln w="9525">
            <a:solidFill>
              <a:schemeClr val="tx1"/>
            </a:solidFill>
            <a:round/>
            <a:headEnd/>
            <a:tailEnd/>
          </a:ln>
          <a:effectLst/>
        </p:spPr>
        <p:txBody>
          <a:bodyPr wrap="none" anchor="ctr"/>
          <a:lstStyle/>
          <a:p>
            <a:pPr eaLnBrk="0" hangingPunct="0"/>
            <a:r>
              <a:rPr lang="en-US" sz="1600"/>
              <a:t>SB</a:t>
            </a:r>
          </a:p>
        </p:txBody>
      </p:sp>
      <p:cxnSp>
        <p:nvCxnSpPr>
          <p:cNvPr id="1582104" name="AutoShape 24"/>
          <p:cNvCxnSpPr>
            <a:cxnSpLocks noChangeShapeType="1"/>
            <a:stCxn id="1582099" idx="0"/>
            <a:endCxn id="1582100" idx="5"/>
          </p:cNvCxnSpPr>
          <p:nvPr/>
        </p:nvCxnSpPr>
        <p:spPr bwMode="auto">
          <a:xfrm flipH="1" flipV="1">
            <a:off x="4981575" y="4125913"/>
            <a:ext cx="349250" cy="806450"/>
          </a:xfrm>
          <a:prstGeom prst="straightConnector1">
            <a:avLst/>
          </a:prstGeom>
          <a:noFill/>
          <a:ln w="28575">
            <a:solidFill>
              <a:schemeClr val="tx1"/>
            </a:solidFill>
            <a:round/>
            <a:headEnd/>
            <a:tailEnd/>
          </a:ln>
          <a:effectLst/>
        </p:spPr>
      </p:cxnSp>
      <p:cxnSp>
        <p:nvCxnSpPr>
          <p:cNvPr id="1582105" name="AutoShape 25"/>
          <p:cNvCxnSpPr>
            <a:cxnSpLocks noChangeShapeType="1"/>
            <a:stCxn id="1582099" idx="2"/>
            <a:endCxn id="1582092" idx="6"/>
          </p:cNvCxnSpPr>
          <p:nvPr/>
        </p:nvCxnSpPr>
        <p:spPr bwMode="auto">
          <a:xfrm flipH="1">
            <a:off x="4264025" y="5084763"/>
            <a:ext cx="914400" cy="304800"/>
          </a:xfrm>
          <a:prstGeom prst="straightConnector1">
            <a:avLst/>
          </a:prstGeom>
          <a:noFill/>
          <a:ln w="28575">
            <a:solidFill>
              <a:schemeClr val="tx1"/>
            </a:solidFill>
            <a:round/>
            <a:headEnd/>
            <a:tailEnd/>
          </a:ln>
          <a:effectLst/>
        </p:spPr>
      </p:cxnSp>
      <p:cxnSp>
        <p:nvCxnSpPr>
          <p:cNvPr id="1582106" name="AutoShape 26"/>
          <p:cNvCxnSpPr>
            <a:cxnSpLocks noChangeShapeType="1"/>
            <a:stCxn id="1582099" idx="4"/>
            <a:endCxn id="1582101" idx="0"/>
          </p:cNvCxnSpPr>
          <p:nvPr/>
        </p:nvCxnSpPr>
        <p:spPr bwMode="auto">
          <a:xfrm flipH="1">
            <a:off x="5178425" y="5237163"/>
            <a:ext cx="152400" cy="914400"/>
          </a:xfrm>
          <a:prstGeom prst="straightConnector1">
            <a:avLst/>
          </a:prstGeom>
          <a:noFill/>
          <a:ln w="28575">
            <a:solidFill>
              <a:schemeClr val="tx1"/>
            </a:solidFill>
            <a:round/>
            <a:headEnd/>
            <a:tailEnd/>
          </a:ln>
          <a:effectLst/>
        </p:spPr>
      </p:cxnSp>
      <p:sp>
        <p:nvSpPr>
          <p:cNvPr id="1582107" name="Text Box 27"/>
          <p:cNvSpPr txBox="1">
            <a:spLocks noChangeArrowheads="1"/>
          </p:cNvSpPr>
          <p:nvPr/>
        </p:nvSpPr>
        <p:spPr bwMode="auto">
          <a:xfrm>
            <a:off x="7280275" y="2679700"/>
            <a:ext cx="1336675" cy="1069975"/>
          </a:xfrm>
          <a:prstGeom prst="rect">
            <a:avLst/>
          </a:prstGeom>
          <a:noFill/>
          <a:ln w="9525">
            <a:noFill/>
            <a:miter lim="800000"/>
            <a:headEnd/>
            <a:tailEnd/>
          </a:ln>
          <a:effectLst/>
        </p:spPr>
        <p:txBody>
          <a:bodyPr wrap="none">
            <a:spAutoFit/>
          </a:bodyPr>
          <a:lstStyle/>
          <a:p>
            <a:pPr algn="l" eaLnBrk="0" hangingPunct="0"/>
            <a:r>
              <a:rPr lang="en-US" sz="1600"/>
              <a:t>Piconets</a:t>
            </a:r>
          </a:p>
          <a:p>
            <a:pPr algn="l" eaLnBrk="0" hangingPunct="0"/>
            <a:r>
              <a:rPr lang="en-US" sz="1600"/>
              <a:t>(each with a </a:t>
            </a:r>
          </a:p>
          <a:p>
            <a:pPr algn="l" eaLnBrk="0" hangingPunct="0"/>
            <a:r>
              <a:rPr lang="en-US" sz="1600"/>
              <a:t>capacity of </a:t>
            </a:r>
          </a:p>
          <a:p>
            <a:pPr algn="l" eaLnBrk="0" hangingPunct="0"/>
            <a:r>
              <a:rPr lang="en-US" sz="1600"/>
              <a:t>&lt; 1 Mbit/s)</a:t>
            </a:r>
          </a:p>
        </p:txBody>
      </p:sp>
      <p:sp>
        <p:nvSpPr>
          <p:cNvPr id="1582108" name="Line 28"/>
          <p:cNvSpPr>
            <a:spLocks noChangeShapeType="1"/>
          </p:cNvSpPr>
          <p:nvPr/>
        </p:nvSpPr>
        <p:spPr bwMode="auto">
          <a:xfrm flipH="1">
            <a:off x="3883025" y="3179763"/>
            <a:ext cx="3429000" cy="304800"/>
          </a:xfrm>
          <a:prstGeom prst="line">
            <a:avLst/>
          </a:prstGeom>
          <a:noFill/>
          <a:ln w="9525">
            <a:solidFill>
              <a:schemeClr val="tx1"/>
            </a:solidFill>
            <a:round/>
            <a:headEnd/>
            <a:tailEnd type="triangle" w="med" len="med"/>
          </a:ln>
          <a:effectLst/>
        </p:spPr>
        <p:txBody>
          <a:bodyPr wrap="none" anchor="ctr"/>
          <a:lstStyle/>
          <a:p>
            <a:endParaRPr lang="en-IN"/>
          </a:p>
        </p:txBody>
      </p:sp>
      <p:sp>
        <p:nvSpPr>
          <p:cNvPr id="1582109" name="Line 29"/>
          <p:cNvSpPr>
            <a:spLocks noChangeShapeType="1"/>
          </p:cNvSpPr>
          <p:nvPr/>
        </p:nvSpPr>
        <p:spPr bwMode="auto">
          <a:xfrm flipH="1">
            <a:off x="5940425" y="3179763"/>
            <a:ext cx="1295400" cy="533400"/>
          </a:xfrm>
          <a:prstGeom prst="line">
            <a:avLst/>
          </a:prstGeom>
          <a:noFill/>
          <a:ln w="9525">
            <a:solidFill>
              <a:schemeClr val="tx1"/>
            </a:solidFill>
            <a:round/>
            <a:headEnd/>
            <a:tailEnd type="triangle" w="med" len="med"/>
          </a:ln>
          <a:effectLst/>
        </p:spPr>
        <p:txBody>
          <a:bodyPr wrap="none" anchor="ctr"/>
          <a:lstStyle/>
          <a:p>
            <a:endParaRPr lang="en-IN"/>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9C7ADD5F-E370-49F8-B9EC-C2CF7208553A}" type="slidenum">
              <a:rPr lang="en-US"/>
              <a:pPr/>
              <a:t>2</a:t>
            </a:fld>
            <a:endParaRPr lang="en-US"/>
          </a:p>
        </p:txBody>
      </p:sp>
      <p:sp>
        <p:nvSpPr>
          <p:cNvPr id="1664002" name="Rectangle 2"/>
          <p:cNvSpPr>
            <a:spLocks noGrp="1" noChangeArrowheads="1"/>
          </p:cNvSpPr>
          <p:nvPr>
            <p:ph type="title"/>
          </p:nvPr>
        </p:nvSpPr>
        <p:spPr>
          <a:xfrm>
            <a:off x="0" y="196850"/>
            <a:ext cx="9144000" cy="547688"/>
          </a:xfrm>
        </p:spPr>
        <p:txBody>
          <a:bodyPr/>
          <a:lstStyle/>
          <a:p>
            <a:r>
              <a:rPr lang="en-US"/>
              <a:t>Fundamentals of WLANs</a:t>
            </a:r>
          </a:p>
        </p:txBody>
      </p:sp>
      <p:sp>
        <p:nvSpPr>
          <p:cNvPr id="1664003" name="Rectangle 3"/>
          <p:cNvSpPr>
            <a:spLocks noGrp="1" noChangeArrowheads="1"/>
          </p:cNvSpPr>
          <p:nvPr>
            <p:ph type="body" idx="1"/>
          </p:nvPr>
        </p:nvSpPr>
        <p:spPr>
          <a:xfrm>
            <a:off x="271463" y="949325"/>
            <a:ext cx="8643937" cy="5705475"/>
          </a:xfrm>
        </p:spPr>
        <p:txBody>
          <a:bodyPr/>
          <a:lstStyle/>
          <a:p>
            <a:pPr marL="228600" indent="-228600"/>
            <a:r>
              <a:rPr lang="en-US"/>
              <a:t>Differences between wireless and wired transmission</a:t>
            </a:r>
          </a:p>
          <a:p>
            <a:pPr marL="571500" lvl="1" indent="-228600"/>
            <a:r>
              <a:rPr lang="en-US"/>
              <a:t>Address is not equivalent to physical location</a:t>
            </a:r>
          </a:p>
          <a:p>
            <a:pPr marL="571500" lvl="1" indent="-228600"/>
            <a:r>
              <a:rPr lang="en-US"/>
              <a:t>Dynamic topology and restricted connectivity</a:t>
            </a:r>
          </a:p>
          <a:p>
            <a:pPr marL="571500" lvl="1" indent="-228600"/>
            <a:r>
              <a:rPr lang="en-US"/>
              <a:t>Medium boundaries are not well-defined</a:t>
            </a:r>
          </a:p>
          <a:p>
            <a:pPr marL="571500" lvl="1" indent="-228600"/>
            <a:r>
              <a:rPr lang="en-US"/>
              <a:t>Error-prone medium</a:t>
            </a:r>
          </a:p>
          <a:p>
            <a:pPr marL="228600" indent="-228600"/>
            <a:r>
              <a:rPr lang="en-US"/>
              <a:t>Use of WLANs</a:t>
            </a:r>
          </a:p>
          <a:p>
            <a:pPr marL="571500" lvl="1" indent="-228600"/>
            <a:r>
              <a:rPr lang="en-US"/>
              <a:t>Users can access the Internet on the move.</a:t>
            </a:r>
          </a:p>
          <a:p>
            <a:pPr marL="571500" lvl="1" indent="-228600"/>
            <a:r>
              <a:rPr lang="en-US"/>
              <a:t>WLANs are handy in areas affected by earthquakes or other disasters.</a:t>
            </a:r>
          </a:p>
          <a:p>
            <a:pPr marL="571500" lvl="1" indent="-228600"/>
            <a:r>
              <a:rPr lang="en-US"/>
              <a:t>WLANs are good solutions in places where wiring may not be permitted.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50A21575-A97B-46D5-9875-577E9335E0E6}" type="slidenum">
              <a:rPr lang="en-US"/>
              <a:pPr/>
              <a:t>20</a:t>
            </a:fld>
            <a:endParaRPr lang="en-US"/>
          </a:p>
        </p:txBody>
      </p:sp>
      <p:sp>
        <p:nvSpPr>
          <p:cNvPr id="1750018" name="Rectangle 2"/>
          <p:cNvSpPr>
            <a:spLocks noGrp="1" noChangeArrowheads="1"/>
          </p:cNvSpPr>
          <p:nvPr>
            <p:ph type="title"/>
          </p:nvPr>
        </p:nvSpPr>
        <p:spPr/>
        <p:txBody>
          <a:bodyPr/>
          <a:lstStyle/>
          <a:p>
            <a:r>
              <a:rPr lang="en-US"/>
              <a:t>RFID – Radio Frequency Identification</a:t>
            </a:r>
          </a:p>
        </p:txBody>
      </p:sp>
      <p:sp>
        <p:nvSpPr>
          <p:cNvPr id="1750019" name="Rectangle 3"/>
          <p:cNvSpPr>
            <a:spLocks noGrp="1" noChangeArrowheads="1"/>
          </p:cNvSpPr>
          <p:nvPr>
            <p:ph type="body" idx="1"/>
          </p:nvPr>
        </p:nvSpPr>
        <p:spPr>
          <a:xfrm>
            <a:off x="268288" y="1039813"/>
            <a:ext cx="8670925" cy="5570537"/>
          </a:xfrm>
        </p:spPr>
        <p:txBody>
          <a:bodyPr/>
          <a:lstStyle/>
          <a:p>
            <a:pPr marL="228600" indent="-228600">
              <a:tabLst>
                <a:tab pos="228600" algn="l"/>
              </a:tabLst>
            </a:pPr>
            <a:r>
              <a:rPr lang="en-US"/>
              <a:t>RFID (radio frequency identification) is a technology that incorporates the use of electromagnetic or electrostatic coupling in the radio frequency (RF) portion of the electromagnetic spectrum to uniquely identify an object, animal, or person. </a:t>
            </a:r>
          </a:p>
          <a:p>
            <a:pPr marL="228600" indent="-228600">
              <a:tabLst>
                <a:tab pos="228600" algn="l"/>
              </a:tabLst>
            </a:pPr>
            <a:r>
              <a:rPr lang="en-US"/>
              <a:t>RFID is coming into increasing use in industry as an alternative to the bar code. </a:t>
            </a:r>
          </a:p>
          <a:p>
            <a:pPr marL="228600" indent="-228600">
              <a:tabLst>
                <a:tab pos="228600" algn="l"/>
              </a:tabLst>
            </a:pPr>
            <a:r>
              <a:rPr lang="en-US"/>
              <a:t>The advantage of RFID is that it does not require direct contact or line-of-sight scanning. </a:t>
            </a:r>
          </a:p>
          <a:p>
            <a:pPr marL="228600" indent="-228600">
              <a:tabLst>
                <a:tab pos="228600" algn="l"/>
              </a:tabLst>
            </a:pPr>
            <a:r>
              <a:rPr lang="en-US"/>
              <a:t>An RFID system consists of three components: an antenna and transceiver (often combined into one reader) and a transponder (the tag). </a:t>
            </a:r>
          </a:p>
          <a:p>
            <a:pPr marL="228600" indent="-228600">
              <a:tabLst>
                <a:tab pos="228600" algn="l"/>
              </a:tabLst>
            </a:pPr>
            <a:r>
              <a:rPr lang="en-US"/>
              <a:t>The antenna uses radio frequency waves to transmit a signal that activates the transponder. When activated, the tag transmits data back to the antenna.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B1D81546-7E75-43F8-B68C-3C03123FBDEB}" type="slidenum">
              <a:rPr lang="en-US"/>
              <a:pPr/>
              <a:t>21</a:t>
            </a:fld>
            <a:endParaRPr lang="en-US"/>
          </a:p>
        </p:txBody>
      </p:sp>
      <p:sp>
        <p:nvSpPr>
          <p:cNvPr id="1747970" name="Rectangle 2"/>
          <p:cNvSpPr>
            <a:spLocks noGrp="1" noChangeArrowheads="1"/>
          </p:cNvSpPr>
          <p:nvPr>
            <p:ph type="title"/>
          </p:nvPr>
        </p:nvSpPr>
        <p:spPr/>
        <p:txBody>
          <a:bodyPr/>
          <a:lstStyle/>
          <a:p>
            <a:r>
              <a:rPr lang="en-US"/>
              <a:t>RFID – Radio Frequency Identification</a:t>
            </a:r>
          </a:p>
        </p:txBody>
      </p:sp>
      <p:sp>
        <p:nvSpPr>
          <p:cNvPr id="1747971" name="Rectangle 3"/>
          <p:cNvSpPr>
            <a:spLocks noGrp="1" noChangeArrowheads="1"/>
          </p:cNvSpPr>
          <p:nvPr>
            <p:ph type="body" idx="1"/>
          </p:nvPr>
        </p:nvSpPr>
        <p:spPr/>
        <p:txBody>
          <a:bodyPr/>
          <a:lstStyle/>
          <a:p>
            <a:pPr marL="228600" indent="-228600">
              <a:tabLst>
                <a:tab pos="228600" algn="l"/>
              </a:tabLst>
            </a:pPr>
            <a:r>
              <a:rPr lang="en-US"/>
              <a:t>The data is used to notify a programmable logic controller that an action should occur. The action could be as simple as raising an access gate or as complicated as interfacing with a database to carry out a monetary transaction. </a:t>
            </a:r>
          </a:p>
          <a:p>
            <a:pPr marL="228600" indent="-228600">
              <a:tabLst>
                <a:tab pos="228600" algn="l"/>
              </a:tabLst>
            </a:pPr>
            <a:r>
              <a:rPr lang="en-US"/>
              <a:t>Low-frequency RFID systems (30 KHz to 500 KHz) have short transmission ranges (generally less than six feet). High-frequency RFID systems (850 MHz to 950 MHz and 2.4 GHz to 2.5 GHz) offer longer transmission ranges (more than 90 feet). In general, the higher the frequency, the more expensive the system. </a:t>
            </a:r>
          </a:p>
          <a:p>
            <a:pPr marL="228600" indent="-228600">
              <a:tabLst>
                <a:tab pos="228600" algn="l"/>
              </a:tabLst>
            </a:pPr>
            <a:r>
              <a:rPr lang="en-US"/>
              <a:t>RFID is sometimes called dedicated short range communication (DSRC).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035958DF-7923-4F8D-AFEB-556BB46E1645}" type="slidenum">
              <a:rPr lang="en-US"/>
              <a:pPr/>
              <a:t>3</a:t>
            </a:fld>
            <a:endParaRPr lang="en-US"/>
          </a:p>
        </p:txBody>
      </p:sp>
      <p:sp>
        <p:nvSpPr>
          <p:cNvPr id="825346" name="Rectangle 2"/>
          <p:cNvSpPr>
            <a:spLocks noGrp="1" noChangeArrowheads="1"/>
          </p:cNvSpPr>
          <p:nvPr>
            <p:ph type="title"/>
          </p:nvPr>
        </p:nvSpPr>
        <p:spPr>
          <a:xfrm>
            <a:off x="0" y="0"/>
            <a:ext cx="9144000" cy="1150938"/>
          </a:xfrm>
        </p:spPr>
        <p:txBody>
          <a:bodyPr/>
          <a:lstStyle/>
          <a:p>
            <a:r>
              <a:rPr lang="en-US"/>
              <a:t>Comparison: Infrastructure vs. Ad-hoc networks</a:t>
            </a:r>
          </a:p>
        </p:txBody>
      </p:sp>
      <p:sp>
        <p:nvSpPr>
          <p:cNvPr id="825347" name="Rectangle 3"/>
          <p:cNvSpPr>
            <a:spLocks noGrp="1" noChangeArrowheads="1"/>
          </p:cNvSpPr>
          <p:nvPr>
            <p:ph type="body" idx="1"/>
          </p:nvPr>
        </p:nvSpPr>
        <p:spPr>
          <a:xfrm>
            <a:off x="328613" y="1293813"/>
            <a:ext cx="8507412" cy="5345112"/>
          </a:xfrm>
        </p:spPr>
        <p:txBody>
          <a:bodyPr/>
          <a:lstStyle/>
          <a:p>
            <a:pPr marL="228600" indent="-228600"/>
            <a:r>
              <a:rPr lang="en-US"/>
              <a:t>WLANs can be classified into two types:</a:t>
            </a:r>
          </a:p>
          <a:p>
            <a:pPr marL="571500" lvl="1" indent="-228600"/>
            <a:r>
              <a:rPr lang="en-US"/>
              <a:t>Infrastructure networks contains access points (APs) and mobile station (STAs).</a:t>
            </a:r>
          </a:p>
          <a:p>
            <a:pPr marL="571500" lvl="1" indent="-228600"/>
            <a:r>
              <a:rPr lang="en-US"/>
              <a:t>Ad hoc LANs do not need any fixed infrastructure.</a:t>
            </a:r>
          </a:p>
          <a:p>
            <a:pPr marL="228600" indent="-228600"/>
            <a:r>
              <a:rPr lang="en-US"/>
              <a:t>Infrastructure networks</a:t>
            </a:r>
          </a:p>
          <a:p>
            <a:pPr marL="571500" lvl="1" indent="-228600"/>
            <a:r>
              <a:rPr lang="en-US"/>
              <a:t>Provide access to other networks</a:t>
            </a:r>
          </a:p>
          <a:p>
            <a:pPr marL="571500" lvl="1" indent="-228600"/>
            <a:r>
              <a:rPr lang="en-US"/>
              <a:t>Include forwarding functions</a:t>
            </a:r>
          </a:p>
          <a:p>
            <a:pPr marL="571500" lvl="1" indent="-228600"/>
            <a:r>
              <a:rPr lang="en-US"/>
              <a:t>Medium access control </a:t>
            </a:r>
          </a:p>
          <a:p>
            <a:pPr marL="228600" indent="-228600"/>
            <a:r>
              <a:rPr lang="en-US"/>
              <a:t>Ad-hoc networks is a group of computers each with wireless adapters, connected as an independent wireless LAN.</a:t>
            </a:r>
          </a:p>
          <a:p>
            <a:pPr marL="571500" lvl="1" indent="-228600"/>
            <a:r>
              <a:rPr lang="en-US"/>
              <a:t>Each node can communicate with other nodes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0" name="Slide Number Placeholder 4"/>
          <p:cNvSpPr>
            <a:spLocks noGrp="1"/>
          </p:cNvSpPr>
          <p:nvPr>
            <p:ph type="sldNum" sz="quarter" idx="11"/>
          </p:nvPr>
        </p:nvSpPr>
        <p:spPr/>
        <p:txBody>
          <a:bodyPr/>
          <a:lstStyle/>
          <a:p>
            <a:fld id="{B2360B5C-EC4D-4F2D-8315-446330898089}" type="slidenum">
              <a:rPr lang="en-US"/>
              <a:pPr/>
              <a:t>4</a:t>
            </a:fld>
            <a:endParaRPr lang="en-US"/>
          </a:p>
        </p:txBody>
      </p:sp>
      <p:sp>
        <p:nvSpPr>
          <p:cNvPr id="827394" name="Oval 2"/>
          <p:cNvSpPr>
            <a:spLocks noChangeArrowheads="1"/>
          </p:cNvSpPr>
          <p:nvPr/>
        </p:nvSpPr>
        <p:spPr bwMode="auto">
          <a:xfrm>
            <a:off x="4552950" y="3087688"/>
            <a:ext cx="3048000" cy="1295400"/>
          </a:xfrm>
          <a:prstGeom prst="ellipse">
            <a:avLst/>
          </a:prstGeom>
          <a:solidFill>
            <a:srgbClr val="C0C0C0"/>
          </a:solidFill>
          <a:ln w="9525">
            <a:noFill/>
            <a:round/>
            <a:headEnd/>
            <a:tailEnd/>
          </a:ln>
          <a:effectLst/>
        </p:spPr>
        <p:txBody>
          <a:bodyPr wrap="none" anchor="ctr"/>
          <a:lstStyle/>
          <a:p>
            <a:endParaRPr lang="en-IN"/>
          </a:p>
        </p:txBody>
      </p:sp>
      <p:sp>
        <p:nvSpPr>
          <p:cNvPr id="827395" name="Oval 3"/>
          <p:cNvSpPr>
            <a:spLocks noChangeArrowheads="1"/>
          </p:cNvSpPr>
          <p:nvPr/>
        </p:nvSpPr>
        <p:spPr bwMode="auto">
          <a:xfrm>
            <a:off x="2190750" y="1487488"/>
            <a:ext cx="3048000" cy="1295400"/>
          </a:xfrm>
          <a:prstGeom prst="ellipse">
            <a:avLst/>
          </a:prstGeom>
          <a:solidFill>
            <a:srgbClr val="DDDDDD"/>
          </a:solidFill>
          <a:ln w="9525" algn="ctr">
            <a:noFill/>
            <a:round/>
            <a:headEnd/>
            <a:tailEnd/>
          </a:ln>
          <a:effectLst/>
        </p:spPr>
        <p:txBody>
          <a:bodyPr wrap="none" anchor="ctr"/>
          <a:lstStyle/>
          <a:p>
            <a:endParaRPr lang="en-IN"/>
          </a:p>
        </p:txBody>
      </p:sp>
      <p:sp>
        <p:nvSpPr>
          <p:cNvPr id="827396" name="Oval 4"/>
          <p:cNvSpPr>
            <a:spLocks noChangeArrowheads="1"/>
          </p:cNvSpPr>
          <p:nvPr/>
        </p:nvSpPr>
        <p:spPr bwMode="auto">
          <a:xfrm>
            <a:off x="742950" y="2935288"/>
            <a:ext cx="3048000" cy="1295400"/>
          </a:xfrm>
          <a:prstGeom prst="ellipse">
            <a:avLst/>
          </a:prstGeom>
          <a:solidFill>
            <a:srgbClr val="DDDDDD"/>
          </a:solidFill>
          <a:ln w="9525">
            <a:noFill/>
            <a:round/>
            <a:headEnd/>
            <a:tailEnd/>
          </a:ln>
          <a:effectLst/>
        </p:spPr>
        <p:txBody>
          <a:bodyPr wrap="none" anchor="ctr"/>
          <a:lstStyle/>
          <a:p>
            <a:endParaRPr lang="en-IN"/>
          </a:p>
        </p:txBody>
      </p:sp>
      <p:sp>
        <p:nvSpPr>
          <p:cNvPr id="827397" name="Rectangle 5"/>
          <p:cNvSpPr>
            <a:spLocks noGrp="1" noChangeArrowheads="1"/>
          </p:cNvSpPr>
          <p:nvPr>
            <p:ph type="title"/>
          </p:nvPr>
        </p:nvSpPr>
        <p:spPr>
          <a:xfrm>
            <a:off x="0" y="188913"/>
            <a:ext cx="9144000" cy="1008062"/>
          </a:xfrm>
        </p:spPr>
        <p:txBody>
          <a:bodyPr/>
          <a:lstStyle/>
          <a:p>
            <a:r>
              <a:rPr lang="en-US"/>
              <a:t>Comparison: infrastructure vs. ad-hoc networks</a:t>
            </a:r>
          </a:p>
        </p:txBody>
      </p:sp>
      <p:sp>
        <p:nvSpPr>
          <p:cNvPr id="827398" name="Text Box 6"/>
          <p:cNvSpPr txBox="1">
            <a:spLocks noChangeArrowheads="1"/>
          </p:cNvSpPr>
          <p:nvPr/>
        </p:nvSpPr>
        <p:spPr bwMode="auto">
          <a:xfrm>
            <a:off x="590550" y="1490663"/>
            <a:ext cx="1562100" cy="701675"/>
          </a:xfrm>
          <a:prstGeom prst="rect">
            <a:avLst/>
          </a:prstGeom>
          <a:noFill/>
          <a:ln w="9525">
            <a:noFill/>
            <a:miter lim="800000"/>
            <a:headEnd/>
            <a:tailEnd/>
          </a:ln>
          <a:effectLst/>
        </p:spPr>
        <p:txBody>
          <a:bodyPr wrap="none">
            <a:spAutoFit/>
          </a:bodyPr>
          <a:lstStyle/>
          <a:p>
            <a:pPr algn="l" eaLnBrk="0" hangingPunct="0"/>
            <a:r>
              <a:rPr lang="de-DE" sz="2000">
                <a:latin typeface="Times New Roman" pitchFamily="18" charset="0"/>
              </a:rPr>
              <a:t>Infrastructure</a:t>
            </a:r>
            <a:br>
              <a:rPr lang="de-DE" sz="2000">
                <a:latin typeface="Times New Roman" pitchFamily="18" charset="0"/>
              </a:rPr>
            </a:br>
            <a:r>
              <a:rPr lang="de-DE" sz="2000">
                <a:latin typeface="Times New Roman" pitchFamily="18" charset="0"/>
              </a:rPr>
              <a:t> Network</a:t>
            </a:r>
          </a:p>
        </p:txBody>
      </p:sp>
      <p:sp>
        <p:nvSpPr>
          <p:cNvPr id="827399" name="Text Box 7"/>
          <p:cNvSpPr txBox="1">
            <a:spLocks noChangeArrowheads="1"/>
          </p:cNvSpPr>
          <p:nvPr/>
        </p:nvSpPr>
        <p:spPr bwMode="auto">
          <a:xfrm>
            <a:off x="514350" y="4462463"/>
            <a:ext cx="1841500" cy="396875"/>
          </a:xfrm>
          <a:prstGeom prst="rect">
            <a:avLst/>
          </a:prstGeom>
          <a:noFill/>
          <a:ln w="9525">
            <a:noFill/>
            <a:miter lim="800000"/>
            <a:headEnd/>
            <a:tailEnd/>
          </a:ln>
          <a:effectLst/>
        </p:spPr>
        <p:txBody>
          <a:bodyPr wrap="none">
            <a:spAutoFit/>
          </a:bodyPr>
          <a:lstStyle/>
          <a:p>
            <a:pPr algn="l" eaLnBrk="0" hangingPunct="0"/>
            <a:r>
              <a:rPr lang="de-DE" sz="2000">
                <a:latin typeface="Times New Roman" pitchFamily="18" charset="0"/>
              </a:rPr>
              <a:t>Ad-hoc network</a:t>
            </a:r>
          </a:p>
        </p:txBody>
      </p:sp>
      <p:grpSp>
        <p:nvGrpSpPr>
          <p:cNvPr id="827400" name="Group 8"/>
          <p:cNvGrpSpPr>
            <a:grpSpLocks/>
          </p:cNvGrpSpPr>
          <p:nvPr/>
        </p:nvGrpSpPr>
        <p:grpSpPr bwMode="auto">
          <a:xfrm>
            <a:off x="1581150" y="3087688"/>
            <a:ext cx="381000" cy="304800"/>
            <a:chOff x="1248" y="2736"/>
            <a:chExt cx="240" cy="192"/>
          </a:xfrm>
        </p:grpSpPr>
        <p:sp>
          <p:nvSpPr>
            <p:cNvPr id="827401" name="Line 9"/>
            <p:cNvSpPr>
              <a:spLocks noChangeShapeType="1"/>
            </p:cNvSpPr>
            <p:nvPr/>
          </p:nvSpPr>
          <p:spPr bwMode="auto">
            <a:xfrm flipV="1">
              <a:off x="1296" y="2736"/>
              <a:ext cx="192" cy="96"/>
            </a:xfrm>
            <a:prstGeom prst="line">
              <a:avLst/>
            </a:prstGeom>
            <a:noFill/>
            <a:ln w="12700">
              <a:solidFill>
                <a:schemeClr val="tx1"/>
              </a:solidFill>
              <a:round/>
              <a:headEnd/>
              <a:tailEnd type="triangle" w="med" len="med"/>
            </a:ln>
            <a:effectLst/>
          </p:spPr>
          <p:txBody>
            <a:bodyPr wrap="none" anchor="ctr"/>
            <a:lstStyle/>
            <a:p>
              <a:endParaRPr lang="en-IN"/>
            </a:p>
          </p:txBody>
        </p:sp>
        <p:sp>
          <p:nvSpPr>
            <p:cNvPr id="827402" name="Line 10"/>
            <p:cNvSpPr>
              <a:spLocks noChangeShapeType="1"/>
            </p:cNvSpPr>
            <p:nvPr/>
          </p:nvSpPr>
          <p:spPr bwMode="auto">
            <a:xfrm flipH="1">
              <a:off x="1248" y="2832"/>
              <a:ext cx="192" cy="96"/>
            </a:xfrm>
            <a:prstGeom prst="line">
              <a:avLst/>
            </a:prstGeom>
            <a:noFill/>
            <a:ln w="12700">
              <a:solidFill>
                <a:schemeClr val="tx1"/>
              </a:solidFill>
              <a:round/>
              <a:headEnd/>
              <a:tailEnd type="triangle" w="med" len="med"/>
            </a:ln>
            <a:effectLst/>
          </p:spPr>
          <p:txBody>
            <a:bodyPr wrap="none" anchor="ctr"/>
            <a:lstStyle/>
            <a:p>
              <a:endParaRPr lang="en-IN"/>
            </a:p>
          </p:txBody>
        </p:sp>
        <p:sp>
          <p:nvSpPr>
            <p:cNvPr id="827403" name="Line 11"/>
            <p:cNvSpPr>
              <a:spLocks noChangeShapeType="1"/>
            </p:cNvSpPr>
            <p:nvPr/>
          </p:nvSpPr>
          <p:spPr bwMode="auto">
            <a:xfrm>
              <a:off x="1296" y="2832"/>
              <a:ext cx="144" cy="0"/>
            </a:xfrm>
            <a:prstGeom prst="line">
              <a:avLst/>
            </a:prstGeom>
            <a:noFill/>
            <a:ln w="12700">
              <a:solidFill>
                <a:schemeClr val="tx1"/>
              </a:solidFill>
              <a:round/>
              <a:headEnd/>
              <a:tailEnd/>
            </a:ln>
            <a:effectLst/>
          </p:spPr>
          <p:txBody>
            <a:bodyPr wrap="none" anchor="ctr"/>
            <a:lstStyle/>
            <a:p>
              <a:endParaRPr lang="en-IN"/>
            </a:p>
          </p:txBody>
        </p:sp>
      </p:grpSp>
      <p:grpSp>
        <p:nvGrpSpPr>
          <p:cNvPr id="827404" name="Group 12"/>
          <p:cNvGrpSpPr>
            <a:grpSpLocks/>
          </p:cNvGrpSpPr>
          <p:nvPr/>
        </p:nvGrpSpPr>
        <p:grpSpPr bwMode="auto">
          <a:xfrm>
            <a:off x="3714750" y="1944688"/>
            <a:ext cx="381000" cy="304800"/>
            <a:chOff x="1248" y="2736"/>
            <a:chExt cx="240" cy="192"/>
          </a:xfrm>
        </p:grpSpPr>
        <p:sp>
          <p:nvSpPr>
            <p:cNvPr id="827405" name="Line 13"/>
            <p:cNvSpPr>
              <a:spLocks noChangeShapeType="1"/>
            </p:cNvSpPr>
            <p:nvPr/>
          </p:nvSpPr>
          <p:spPr bwMode="auto">
            <a:xfrm flipV="1">
              <a:off x="1296" y="2736"/>
              <a:ext cx="192" cy="96"/>
            </a:xfrm>
            <a:prstGeom prst="line">
              <a:avLst/>
            </a:prstGeom>
            <a:noFill/>
            <a:ln w="12700">
              <a:solidFill>
                <a:schemeClr val="tx1"/>
              </a:solidFill>
              <a:round/>
              <a:headEnd/>
              <a:tailEnd type="triangle" w="med" len="med"/>
            </a:ln>
            <a:effectLst/>
          </p:spPr>
          <p:txBody>
            <a:bodyPr wrap="none" anchor="ctr"/>
            <a:lstStyle/>
            <a:p>
              <a:endParaRPr lang="en-IN"/>
            </a:p>
          </p:txBody>
        </p:sp>
        <p:sp>
          <p:nvSpPr>
            <p:cNvPr id="827406" name="Line 14"/>
            <p:cNvSpPr>
              <a:spLocks noChangeShapeType="1"/>
            </p:cNvSpPr>
            <p:nvPr/>
          </p:nvSpPr>
          <p:spPr bwMode="auto">
            <a:xfrm flipH="1">
              <a:off x="1248" y="2832"/>
              <a:ext cx="192" cy="96"/>
            </a:xfrm>
            <a:prstGeom prst="line">
              <a:avLst/>
            </a:prstGeom>
            <a:noFill/>
            <a:ln w="12700">
              <a:solidFill>
                <a:schemeClr val="tx1"/>
              </a:solidFill>
              <a:round/>
              <a:headEnd/>
              <a:tailEnd type="triangle" w="med" len="med"/>
            </a:ln>
            <a:effectLst/>
          </p:spPr>
          <p:txBody>
            <a:bodyPr wrap="none" anchor="ctr"/>
            <a:lstStyle/>
            <a:p>
              <a:endParaRPr lang="en-IN"/>
            </a:p>
          </p:txBody>
        </p:sp>
        <p:sp>
          <p:nvSpPr>
            <p:cNvPr id="827407" name="Line 15"/>
            <p:cNvSpPr>
              <a:spLocks noChangeShapeType="1"/>
            </p:cNvSpPr>
            <p:nvPr/>
          </p:nvSpPr>
          <p:spPr bwMode="auto">
            <a:xfrm>
              <a:off x="1296" y="2832"/>
              <a:ext cx="144" cy="0"/>
            </a:xfrm>
            <a:prstGeom prst="line">
              <a:avLst/>
            </a:prstGeom>
            <a:noFill/>
            <a:ln w="12700">
              <a:solidFill>
                <a:schemeClr val="tx1"/>
              </a:solidFill>
              <a:round/>
              <a:headEnd/>
              <a:tailEnd/>
            </a:ln>
            <a:effectLst/>
          </p:spPr>
          <p:txBody>
            <a:bodyPr wrap="none" anchor="ctr"/>
            <a:lstStyle/>
            <a:p>
              <a:endParaRPr lang="en-IN"/>
            </a:p>
          </p:txBody>
        </p:sp>
      </p:grpSp>
      <p:grpSp>
        <p:nvGrpSpPr>
          <p:cNvPr id="827408" name="Group 16"/>
          <p:cNvGrpSpPr>
            <a:grpSpLocks/>
          </p:cNvGrpSpPr>
          <p:nvPr/>
        </p:nvGrpSpPr>
        <p:grpSpPr bwMode="auto">
          <a:xfrm flipH="1">
            <a:off x="2343150" y="3392488"/>
            <a:ext cx="381000" cy="304800"/>
            <a:chOff x="1248" y="2736"/>
            <a:chExt cx="240" cy="192"/>
          </a:xfrm>
        </p:grpSpPr>
        <p:sp>
          <p:nvSpPr>
            <p:cNvPr id="827409" name="Line 17"/>
            <p:cNvSpPr>
              <a:spLocks noChangeShapeType="1"/>
            </p:cNvSpPr>
            <p:nvPr/>
          </p:nvSpPr>
          <p:spPr bwMode="auto">
            <a:xfrm flipV="1">
              <a:off x="1296" y="2736"/>
              <a:ext cx="192" cy="96"/>
            </a:xfrm>
            <a:prstGeom prst="line">
              <a:avLst/>
            </a:prstGeom>
            <a:noFill/>
            <a:ln w="12700">
              <a:solidFill>
                <a:schemeClr val="tx1"/>
              </a:solidFill>
              <a:round/>
              <a:headEnd/>
              <a:tailEnd type="triangle" w="med" len="med"/>
            </a:ln>
            <a:effectLst/>
          </p:spPr>
          <p:txBody>
            <a:bodyPr wrap="none" anchor="ctr"/>
            <a:lstStyle/>
            <a:p>
              <a:endParaRPr lang="en-IN"/>
            </a:p>
          </p:txBody>
        </p:sp>
        <p:sp>
          <p:nvSpPr>
            <p:cNvPr id="827410" name="Line 18"/>
            <p:cNvSpPr>
              <a:spLocks noChangeShapeType="1"/>
            </p:cNvSpPr>
            <p:nvPr/>
          </p:nvSpPr>
          <p:spPr bwMode="auto">
            <a:xfrm flipH="1">
              <a:off x="1248" y="2832"/>
              <a:ext cx="192" cy="96"/>
            </a:xfrm>
            <a:prstGeom prst="line">
              <a:avLst/>
            </a:prstGeom>
            <a:noFill/>
            <a:ln w="12700">
              <a:solidFill>
                <a:schemeClr val="tx1"/>
              </a:solidFill>
              <a:round/>
              <a:headEnd/>
              <a:tailEnd type="triangle" w="med" len="med"/>
            </a:ln>
            <a:effectLst/>
          </p:spPr>
          <p:txBody>
            <a:bodyPr wrap="none" anchor="ctr"/>
            <a:lstStyle/>
            <a:p>
              <a:endParaRPr lang="en-IN"/>
            </a:p>
          </p:txBody>
        </p:sp>
        <p:sp>
          <p:nvSpPr>
            <p:cNvPr id="827411" name="Line 19"/>
            <p:cNvSpPr>
              <a:spLocks noChangeShapeType="1"/>
            </p:cNvSpPr>
            <p:nvPr/>
          </p:nvSpPr>
          <p:spPr bwMode="auto">
            <a:xfrm>
              <a:off x="1296" y="2832"/>
              <a:ext cx="144" cy="0"/>
            </a:xfrm>
            <a:prstGeom prst="line">
              <a:avLst/>
            </a:prstGeom>
            <a:noFill/>
            <a:ln w="12700">
              <a:solidFill>
                <a:schemeClr val="tx1"/>
              </a:solidFill>
              <a:round/>
              <a:headEnd/>
              <a:tailEnd/>
            </a:ln>
            <a:effectLst/>
          </p:spPr>
          <p:txBody>
            <a:bodyPr wrap="none" anchor="ctr"/>
            <a:lstStyle/>
            <a:p>
              <a:endParaRPr lang="en-IN"/>
            </a:p>
          </p:txBody>
        </p:sp>
      </p:grpSp>
      <p:sp>
        <p:nvSpPr>
          <p:cNvPr id="827412" name="Rectangle 20"/>
          <p:cNvSpPr>
            <a:spLocks noChangeArrowheads="1"/>
          </p:cNvSpPr>
          <p:nvPr/>
        </p:nvSpPr>
        <p:spPr bwMode="auto">
          <a:xfrm>
            <a:off x="5848350" y="3087688"/>
            <a:ext cx="457200" cy="304800"/>
          </a:xfrm>
          <a:prstGeom prst="rect">
            <a:avLst/>
          </a:prstGeom>
          <a:noFill/>
          <a:ln w="9525">
            <a:solidFill>
              <a:schemeClr val="tx1"/>
            </a:solidFill>
            <a:miter lim="800000"/>
            <a:headEnd/>
            <a:tailEnd/>
          </a:ln>
          <a:effectLst/>
        </p:spPr>
        <p:txBody>
          <a:bodyPr wrap="none" anchor="ctr"/>
          <a:lstStyle/>
          <a:p>
            <a:pPr eaLnBrk="0" hangingPunct="0"/>
            <a:r>
              <a:rPr lang="de-DE">
                <a:latin typeface="Times New Roman" pitchFamily="18" charset="0"/>
              </a:rPr>
              <a:t>AP</a:t>
            </a:r>
          </a:p>
        </p:txBody>
      </p:sp>
      <p:sp>
        <p:nvSpPr>
          <p:cNvPr id="827413" name="Rectangle 21"/>
          <p:cNvSpPr>
            <a:spLocks noChangeArrowheads="1"/>
          </p:cNvSpPr>
          <p:nvPr/>
        </p:nvSpPr>
        <p:spPr bwMode="auto">
          <a:xfrm>
            <a:off x="2038350" y="2935288"/>
            <a:ext cx="457200" cy="304800"/>
          </a:xfrm>
          <a:prstGeom prst="rect">
            <a:avLst/>
          </a:prstGeom>
          <a:noFill/>
          <a:ln w="9525">
            <a:solidFill>
              <a:schemeClr val="tx1"/>
            </a:solidFill>
            <a:miter lim="800000"/>
            <a:headEnd/>
            <a:tailEnd/>
          </a:ln>
          <a:effectLst/>
        </p:spPr>
        <p:txBody>
          <a:bodyPr wrap="none" anchor="ctr"/>
          <a:lstStyle/>
          <a:p>
            <a:pPr eaLnBrk="0" hangingPunct="0"/>
            <a:r>
              <a:rPr lang="de-DE">
                <a:latin typeface="Times New Roman" pitchFamily="18" charset="0"/>
              </a:rPr>
              <a:t>AP</a:t>
            </a:r>
          </a:p>
        </p:txBody>
      </p:sp>
      <p:sp>
        <p:nvSpPr>
          <p:cNvPr id="827414" name="Rectangle 22"/>
          <p:cNvSpPr>
            <a:spLocks noChangeArrowheads="1"/>
          </p:cNvSpPr>
          <p:nvPr/>
        </p:nvSpPr>
        <p:spPr bwMode="auto">
          <a:xfrm>
            <a:off x="3562350" y="2478088"/>
            <a:ext cx="457200" cy="304800"/>
          </a:xfrm>
          <a:prstGeom prst="rect">
            <a:avLst/>
          </a:prstGeom>
          <a:noFill/>
          <a:ln w="9525">
            <a:solidFill>
              <a:schemeClr val="tx1"/>
            </a:solidFill>
            <a:miter lim="800000"/>
            <a:headEnd/>
            <a:tailEnd/>
          </a:ln>
          <a:effectLst/>
        </p:spPr>
        <p:txBody>
          <a:bodyPr wrap="none" anchor="ctr"/>
          <a:lstStyle/>
          <a:p>
            <a:pPr eaLnBrk="0" hangingPunct="0"/>
            <a:r>
              <a:rPr lang="de-DE">
                <a:latin typeface="Times New Roman" pitchFamily="18" charset="0"/>
              </a:rPr>
              <a:t>AP</a:t>
            </a:r>
          </a:p>
        </p:txBody>
      </p:sp>
      <p:sp>
        <p:nvSpPr>
          <p:cNvPr id="827415" name="Line 23"/>
          <p:cNvSpPr>
            <a:spLocks noChangeShapeType="1"/>
          </p:cNvSpPr>
          <p:nvPr/>
        </p:nvSpPr>
        <p:spPr bwMode="auto">
          <a:xfrm>
            <a:off x="1504950" y="2859088"/>
            <a:ext cx="5257800" cy="0"/>
          </a:xfrm>
          <a:prstGeom prst="line">
            <a:avLst/>
          </a:prstGeom>
          <a:noFill/>
          <a:ln w="9525">
            <a:solidFill>
              <a:schemeClr val="tx1"/>
            </a:solidFill>
            <a:round/>
            <a:headEnd/>
            <a:tailEnd/>
          </a:ln>
          <a:effectLst/>
        </p:spPr>
        <p:txBody>
          <a:bodyPr wrap="none" anchor="ctr"/>
          <a:lstStyle/>
          <a:p>
            <a:endParaRPr lang="en-IN"/>
          </a:p>
        </p:txBody>
      </p:sp>
      <p:sp>
        <p:nvSpPr>
          <p:cNvPr id="827416" name="Line 24"/>
          <p:cNvSpPr>
            <a:spLocks noChangeShapeType="1"/>
          </p:cNvSpPr>
          <p:nvPr/>
        </p:nvSpPr>
        <p:spPr bwMode="auto">
          <a:xfrm>
            <a:off x="2266950" y="2859088"/>
            <a:ext cx="0" cy="76200"/>
          </a:xfrm>
          <a:prstGeom prst="line">
            <a:avLst/>
          </a:prstGeom>
          <a:noFill/>
          <a:ln w="9525">
            <a:solidFill>
              <a:schemeClr val="tx1"/>
            </a:solidFill>
            <a:round/>
            <a:headEnd/>
            <a:tailEnd/>
          </a:ln>
          <a:effectLst/>
        </p:spPr>
        <p:txBody>
          <a:bodyPr wrap="none" anchor="ctr"/>
          <a:lstStyle/>
          <a:p>
            <a:endParaRPr lang="en-IN"/>
          </a:p>
        </p:txBody>
      </p:sp>
      <p:sp>
        <p:nvSpPr>
          <p:cNvPr id="827417" name="Line 25"/>
          <p:cNvSpPr>
            <a:spLocks noChangeShapeType="1"/>
          </p:cNvSpPr>
          <p:nvPr/>
        </p:nvSpPr>
        <p:spPr bwMode="auto">
          <a:xfrm>
            <a:off x="3790950" y="2782888"/>
            <a:ext cx="0" cy="76200"/>
          </a:xfrm>
          <a:prstGeom prst="line">
            <a:avLst/>
          </a:prstGeom>
          <a:noFill/>
          <a:ln w="9525">
            <a:solidFill>
              <a:schemeClr val="tx1"/>
            </a:solidFill>
            <a:round/>
            <a:headEnd/>
            <a:tailEnd/>
          </a:ln>
          <a:effectLst/>
        </p:spPr>
        <p:txBody>
          <a:bodyPr wrap="none" anchor="ctr"/>
          <a:lstStyle/>
          <a:p>
            <a:endParaRPr lang="en-IN"/>
          </a:p>
        </p:txBody>
      </p:sp>
      <p:sp>
        <p:nvSpPr>
          <p:cNvPr id="827418" name="Line 26"/>
          <p:cNvSpPr>
            <a:spLocks noChangeShapeType="1"/>
          </p:cNvSpPr>
          <p:nvPr/>
        </p:nvSpPr>
        <p:spPr bwMode="auto">
          <a:xfrm>
            <a:off x="6076950" y="2859088"/>
            <a:ext cx="0" cy="228600"/>
          </a:xfrm>
          <a:prstGeom prst="line">
            <a:avLst/>
          </a:prstGeom>
          <a:noFill/>
          <a:ln w="9525">
            <a:solidFill>
              <a:schemeClr val="tx1"/>
            </a:solidFill>
            <a:round/>
            <a:headEnd/>
            <a:tailEnd/>
          </a:ln>
          <a:effectLst/>
        </p:spPr>
        <p:txBody>
          <a:bodyPr wrap="none" anchor="ctr"/>
          <a:lstStyle/>
          <a:p>
            <a:endParaRPr lang="en-IN"/>
          </a:p>
        </p:txBody>
      </p:sp>
      <p:sp>
        <p:nvSpPr>
          <p:cNvPr id="827419" name="Text Box 27"/>
          <p:cNvSpPr txBox="1">
            <a:spLocks noChangeArrowheads="1"/>
          </p:cNvSpPr>
          <p:nvPr/>
        </p:nvSpPr>
        <p:spPr bwMode="auto">
          <a:xfrm>
            <a:off x="3195638" y="2889250"/>
            <a:ext cx="1712912" cy="396875"/>
          </a:xfrm>
          <a:prstGeom prst="rect">
            <a:avLst/>
          </a:prstGeom>
          <a:noFill/>
          <a:ln w="9525">
            <a:noFill/>
            <a:miter lim="800000"/>
            <a:headEnd/>
            <a:tailEnd/>
          </a:ln>
          <a:effectLst/>
        </p:spPr>
        <p:txBody>
          <a:bodyPr wrap="none">
            <a:spAutoFit/>
          </a:bodyPr>
          <a:lstStyle/>
          <a:p>
            <a:pPr eaLnBrk="0" hangingPunct="0"/>
            <a:r>
              <a:rPr lang="de-DE" sz="2000">
                <a:latin typeface="Times New Roman" pitchFamily="18" charset="0"/>
              </a:rPr>
              <a:t>Wired network</a:t>
            </a:r>
          </a:p>
        </p:txBody>
      </p:sp>
      <p:grpSp>
        <p:nvGrpSpPr>
          <p:cNvPr id="827420" name="Group 28"/>
          <p:cNvGrpSpPr>
            <a:grpSpLocks/>
          </p:cNvGrpSpPr>
          <p:nvPr/>
        </p:nvGrpSpPr>
        <p:grpSpPr bwMode="auto">
          <a:xfrm>
            <a:off x="5391150" y="3240088"/>
            <a:ext cx="381000" cy="304800"/>
            <a:chOff x="1248" y="2736"/>
            <a:chExt cx="240" cy="192"/>
          </a:xfrm>
        </p:grpSpPr>
        <p:sp>
          <p:nvSpPr>
            <p:cNvPr id="827421" name="Line 29"/>
            <p:cNvSpPr>
              <a:spLocks noChangeShapeType="1"/>
            </p:cNvSpPr>
            <p:nvPr/>
          </p:nvSpPr>
          <p:spPr bwMode="auto">
            <a:xfrm flipV="1">
              <a:off x="1296" y="2736"/>
              <a:ext cx="192" cy="96"/>
            </a:xfrm>
            <a:prstGeom prst="line">
              <a:avLst/>
            </a:prstGeom>
            <a:noFill/>
            <a:ln w="12700">
              <a:solidFill>
                <a:schemeClr val="tx1"/>
              </a:solidFill>
              <a:round/>
              <a:headEnd/>
              <a:tailEnd type="triangle" w="med" len="med"/>
            </a:ln>
            <a:effectLst/>
          </p:spPr>
          <p:txBody>
            <a:bodyPr wrap="none" anchor="ctr"/>
            <a:lstStyle/>
            <a:p>
              <a:endParaRPr lang="en-IN"/>
            </a:p>
          </p:txBody>
        </p:sp>
        <p:sp>
          <p:nvSpPr>
            <p:cNvPr id="827422" name="Line 30"/>
            <p:cNvSpPr>
              <a:spLocks noChangeShapeType="1"/>
            </p:cNvSpPr>
            <p:nvPr/>
          </p:nvSpPr>
          <p:spPr bwMode="auto">
            <a:xfrm flipH="1">
              <a:off x="1248" y="2832"/>
              <a:ext cx="192" cy="96"/>
            </a:xfrm>
            <a:prstGeom prst="line">
              <a:avLst/>
            </a:prstGeom>
            <a:noFill/>
            <a:ln w="12700">
              <a:solidFill>
                <a:schemeClr val="tx1"/>
              </a:solidFill>
              <a:round/>
              <a:headEnd/>
              <a:tailEnd type="triangle" w="med" len="med"/>
            </a:ln>
            <a:effectLst/>
          </p:spPr>
          <p:txBody>
            <a:bodyPr wrap="none" anchor="ctr"/>
            <a:lstStyle/>
            <a:p>
              <a:endParaRPr lang="en-IN"/>
            </a:p>
          </p:txBody>
        </p:sp>
        <p:sp>
          <p:nvSpPr>
            <p:cNvPr id="827423" name="Line 31"/>
            <p:cNvSpPr>
              <a:spLocks noChangeShapeType="1"/>
            </p:cNvSpPr>
            <p:nvPr/>
          </p:nvSpPr>
          <p:spPr bwMode="auto">
            <a:xfrm>
              <a:off x="1296" y="2832"/>
              <a:ext cx="144" cy="0"/>
            </a:xfrm>
            <a:prstGeom prst="line">
              <a:avLst/>
            </a:prstGeom>
            <a:noFill/>
            <a:ln w="12700">
              <a:solidFill>
                <a:schemeClr val="tx1"/>
              </a:solidFill>
              <a:round/>
              <a:headEnd/>
              <a:tailEnd/>
            </a:ln>
            <a:effectLst/>
          </p:spPr>
          <p:txBody>
            <a:bodyPr wrap="none" anchor="ctr"/>
            <a:lstStyle/>
            <a:p>
              <a:endParaRPr lang="en-IN"/>
            </a:p>
          </p:txBody>
        </p:sp>
      </p:grpSp>
      <p:grpSp>
        <p:nvGrpSpPr>
          <p:cNvPr id="827424" name="Group 32"/>
          <p:cNvGrpSpPr>
            <a:grpSpLocks/>
          </p:cNvGrpSpPr>
          <p:nvPr/>
        </p:nvGrpSpPr>
        <p:grpSpPr bwMode="auto">
          <a:xfrm flipH="1">
            <a:off x="6076950" y="3468688"/>
            <a:ext cx="381000" cy="304800"/>
            <a:chOff x="1248" y="2736"/>
            <a:chExt cx="240" cy="192"/>
          </a:xfrm>
        </p:grpSpPr>
        <p:sp>
          <p:nvSpPr>
            <p:cNvPr id="827425" name="Line 33"/>
            <p:cNvSpPr>
              <a:spLocks noChangeShapeType="1"/>
            </p:cNvSpPr>
            <p:nvPr/>
          </p:nvSpPr>
          <p:spPr bwMode="auto">
            <a:xfrm flipV="1">
              <a:off x="1296" y="2736"/>
              <a:ext cx="192" cy="96"/>
            </a:xfrm>
            <a:prstGeom prst="line">
              <a:avLst/>
            </a:prstGeom>
            <a:noFill/>
            <a:ln w="12700">
              <a:solidFill>
                <a:schemeClr val="tx1"/>
              </a:solidFill>
              <a:round/>
              <a:headEnd/>
              <a:tailEnd type="triangle" w="med" len="med"/>
            </a:ln>
            <a:effectLst/>
          </p:spPr>
          <p:txBody>
            <a:bodyPr wrap="none" anchor="ctr"/>
            <a:lstStyle/>
            <a:p>
              <a:endParaRPr lang="en-IN"/>
            </a:p>
          </p:txBody>
        </p:sp>
        <p:sp>
          <p:nvSpPr>
            <p:cNvPr id="827426" name="Line 34"/>
            <p:cNvSpPr>
              <a:spLocks noChangeShapeType="1"/>
            </p:cNvSpPr>
            <p:nvPr/>
          </p:nvSpPr>
          <p:spPr bwMode="auto">
            <a:xfrm flipH="1">
              <a:off x="1248" y="2832"/>
              <a:ext cx="192" cy="96"/>
            </a:xfrm>
            <a:prstGeom prst="line">
              <a:avLst/>
            </a:prstGeom>
            <a:noFill/>
            <a:ln w="12700">
              <a:solidFill>
                <a:schemeClr val="tx1"/>
              </a:solidFill>
              <a:round/>
              <a:headEnd/>
              <a:tailEnd type="triangle" w="med" len="med"/>
            </a:ln>
            <a:effectLst/>
          </p:spPr>
          <p:txBody>
            <a:bodyPr wrap="none" anchor="ctr"/>
            <a:lstStyle/>
            <a:p>
              <a:endParaRPr lang="en-IN"/>
            </a:p>
          </p:txBody>
        </p:sp>
        <p:sp>
          <p:nvSpPr>
            <p:cNvPr id="827427" name="Line 35"/>
            <p:cNvSpPr>
              <a:spLocks noChangeShapeType="1"/>
            </p:cNvSpPr>
            <p:nvPr/>
          </p:nvSpPr>
          <p:spPr bwMode="auto">
            <a:xfrm>
              <a:off x="1296" y="2832"/>
              <a:ext cx="144" cy="0"/>
            </a:xfrm>
            <a:prstGeom prst="line">
              <a:avLst/>
            </a:prstGeom>
            <a:noFill/>
            <a:ln w="12700">
              <a:solidFill>
                <a:schemeClr val="tx1"/>
              </a:solidFill>
              <a:round/>
              <a:headEnd/>
              <a:tailEnd/>
            </a:ln>
            <a:effectLst/>
          </p:spPr>
          <p:txBody>
            <a:bodyPr wrap="none" anchor="ctr"/>
            <a:lstStyle/>
            <a:p>
              <a:endParaRPr lang="en-IN"/>
            </a:p>
          </p:txBody>
        </p:sp>
      </p:grpSp>
      <p:sp>
        <p:nvSpPr>
          <p:cNvPr id="827428" name="Text Box 36"/>
          <p:cNvSpPr txBox="1">
            <a:spLocks noChangeArrowheads="1"/>
          </p:cNvSpPr>
          <p:nvPr/>
        </p:nvSpPr>
        <p:spPr bwMode="auto">
          <a:xfrm>
            <a:off x="5391150" y="2279650"/>
            <a:ext cx="1960563" cy="396875"/>
          </a:xfrm>
          <a:prstGeom prst="rect">
            <a:avLst/>
          </a:prstGeom>
          <a:noFill/>
          <a:ln w="9525">
            <a:noFill/>
            <a:miter lim="800000"/>
            <a:headEnd/>
            <a:tailEnd/>
          </a:ln>
          <a:effectLst/>
        </p:spPr>
        <p:txBody>
          <a:bodyPr wrap="none">
            <a:spAutoFit/>
          </a:bodyPr>
          <a:lstStyle/>
          <a:p>
            <a:pPr algn="l" eaLnBrk="0" hangingPunct="0"/>
            <a:r>
              <a:rPr lang="de-DE" sz="2000">
                <a:latin typeface="Times New Roman" pitchFamily="18" charset="0"/>
              </a:rPr>
              <a:t>AP: Access Point</a:t>
            </a:r>
          </a:p>
        </p:txBody>
      </p:sp>
      <p:sp>
        <p:nvSpPr>
          <p:cNvPr id="827429" name="Oval 37"/>
          <p:cNvSpPr>
            <a:spLocks noChangeArrowheads="1"/>
          </p:cNvSpPr>
          <p:nvPr/>
        </p:nvSpPr>
        <p:spPr bwMode="auto">
          <a:xfrm>
            <a:off x="5162550" y="4764088"/>
            <a:ext cx="3048000" cy="1828800"/>
          </a:xfrm>
          <a:prstGeom prst="ellipse">
            <a:avLst/>
          </a:prstGeom>
          <a:solidFill>
            <a:srgbClr val="DDDDDD"/>
          </a:solidFill>
          <a:ln w="9525">
            <a:noFill/>
            <a:round/>
            <a:headEnd/>
            <a:tailEnd/>
          </a:ln>
          <a:effectLst/>
        </p:spPr>
        <p:txBody>
          <a:bodyPr wrap="none" anchor="ctr"/>
          <a:lstStyle/>
          <a:p>
            <a:endParaRPr lang="en-IN"/>
          </a:p>
        </p:txBody>
      </p:sp>
      <p:grpSp>
        <p:nvGrpSpPr>
          <p:cNvPr id="827430" name="Group 38"/>
          <p:cNvGrpSpPr>
            <a:grpSpLocks/>
          </p:cNvGrpSpPr>
          <p:nvPr/>
        </p:nvGrpSpPr>
        <p:grpSpPr bwMode="auto">
          <a:xfrm>
            <a:off x="6229350" y="5221288"/>
            <a:ext cx="381000" cy="304800"/>
            <a:chOff x="1248" y="2736"/>
            <a:chExt cx="240" cy="192"/>
          </a:xfrm>
        </p:grpSpPr>
        <p:sp>
          <p:nvSpPr>
            <p:cNvPr id="827431" name="Line 39"/>
            <p:cNvSpPr>
              <a:spLocks noChangeShapeType="1"/>
            </p:cNvSpPr>
            <p:nvPr/>
          </p:nvSpPr>
          <p:spPr bwMode="auto">
            <a:xfrm flipV="1">
              <a:off x="1296" y="2736"/>
              <a:ext cx="192" cy="96"/>
            </a:xfrm>
            <a:prstGeom prst="line">
              <a:avLst/>
            </a:prstGeom>
            <a:noFill/>
            <a:ln w="12700">
              <a:solidFill>
                <a:schemeClr val="tx1"/>
              </a:solidFill>
              <a:round/>
              <a:headEnd/>
              <a:tailEnd type="triangle" w="med" len="med"/>
            </a:ln>
            <a:effectLst/>
          </p:spPr>
          <p:txBody>
            <a:bodyPr wrap="none" anchor="ctr"/>
            <a:lstStyle/>
            <a:p>
              <a:endParaRPr lang="en-IN"/>
            </a:p>
          </p:txBody>
        </p:sp>
        <p:sp>
          <p:nvSpPr>
            <p:cNvPr id="827432" name="Line 40"/>
            <p:cNvSpPr>
              <a:spLocks noChangeShapeType="1"/>
            </p:cNvSpPr>
            <p:nvPr/>
          </p:nvSpPr>
          <p:spPr bwMode="auto">
            <a:xfrm flipH="1">
              <a:off x="1248" y="2832"/>
              <a:ext cx="192" cy="96"/>
            </a:xfrm>
            <a:prstGeom prst="line">
              <a:avLst/>
            </a:prstGeom>
            <a:noFill/>
            <a:ln w="12700">
              <a:solidFill>
                <a:schemeClr val="tx1"/>
              </a:solidFill>
              <a:round/>
              <a:headEnd/>
              <a:tailEnd type="triangle" w="med" len="med"/>
            </a:ln>
            <a:effectLst/>
          </p:spPr>
          <p:txBody>
            <a:bodyPr wrap="none" anchor="ctr"/>
            <a:lstStyle/>
            <a:p>
              <a:endParaRPr lang="en-IN"/>
            </a:p>
          </p:txBody>
        </p:sp>
        <p:sp>
          <p:nvSpPr>
            <p:cNvPr id="827433" name="Line 41"/>
            <p:cNvSpPr>
              <a:spLocks noChangeShapeType="1"/>
            </p:cNvSpPr>
            <p:nvPr/>
          </p:nvSpPr>
          <p:spPr bwMode="auto">
            <a:xfrm>
              <a:off x="1296" y="2832"/>
              <a:ext cx="144" cy="0"/>
            </a:xfrm>
            <a:prstGeom prst="line">
              <a:avLst/>
            </a:prstGeom>
            <a:noFill/>
            <a:ln w="12700">
              <a:solidFill>
                <a:schemeClr val="tx1"/>
              </a:solidFill>
              <a:round/>
              <a:headEnd/>
              <a:tailEnd/>
            </a:ln>
            <a:effectLst/>
          </p:spPr>
          <p:txBody>
            <a:bodyPr wrap="none" anchor="ctr"/>
            <a:lstStyle/>
            <a:p>
              <a:endParaRPr lang="en-IN"/>
            </a:p>
          </p:txBody>
        </p:sp>
      </p:grpSp>
      <p:grpSp>
        <p:nvGrpSpPr>
          <p:cNvPr id="827434" name="Group 42"/>
          <p:cNvGrpSpPr>
            <a:grpSpLocks/>
          </p:cNvGrpSpPr>
          <p:nvPr/>
        </p:nvGrpSpPr>
        <p:grpSpPr bwMode="auto">
          <a:xfrm flipH="1">
            <a:off x="6305550" y="5907088"/>
            <a:ext cx="381000" cy="304800"/>
            <a:chOff x="1248" y="2736"/>
            <a:chExt cx="240" cy="192"/>
          </a:xfrm>
        </p:grpSpPr>
        <p:sp>
          <p:nvSpPr>
            <p:cNvPr id="827435" name="Line 43"/>
            <p:cNvSpPr>
              <a:spLocks noChangeShapeType="1"/>
            </p:cNvSpPr>
            <p:nvPr/>
          </p:nvSpPr>
          <p:spPr bwMode="auto">
            <a:xfrm flipV="1">
              <a:off x="1296" y="2736"/>
              <a:ext cx="192" cy="96"/>
            </a:xfrm>
            <a:prstGeom prst="line">
              <a:avLst/>
            </a:prstGeom>
            <a:noFill/>
            <a:ln w="12700">
              <a:solidFill>
                <a:schemeClr val="tx1"/>
              </a:solidFill>
              <a:round/>
              <a:headEnd/>
              <a:tailEnd type="triangle" w="med" len="med"/>
            </a:ln>
            <a:effectLst/>
          </p:spPr>
          <p:txBody>
            <a:bodyPr wrap="none" anchor="ctr"/>
            <a:lstStyle/>
            <a:p>
              <a:endParaRPr lang="en-IN"/>
            </a:p>
          </p:txBody>
        </p:sp>
        <p:sp>
          <p:nvSpPr>
            <p:cNvPr id="827436" name="Line 44"/>
            <p:cNvSpPr>
              <a:spLocks noChangeShapeType="1"/>
            </p:cNvSpPr>
            <p:nvPr/>
          </p:nvSpPr>
          <p:spPr bwMode="auto">
            <a:xfrm flipH="1">
              <a:off x="1248" y="2832"/>
              <a:ext cx="192" cy="96"/>
            </a:xfrm>
            <a:prstGeom prst="line">
              <a:avLst/>
            </a:prstGeom>
            <a:noFill/>
            <a:ln w="12700">
              <a:solidFill>
                <a:schemeClr val="tx1"/>
              </a:solidFill>
              <a:round/>
              <a:headEnd/>
              <a:tailEnd type="triangle" w="med" len="med"/>
            </a:ln>
            <a:effectLst/>
          </p:spPr>
          <p:txBody>
            <a:bodyPr wrap="none" anchor="ctr"/>
            <a:lstStyle/>
            <a:p>
              <a:endParaRPr lang="en-IN"/>
            </a:p>
          </p:txBody>
        </p:sp>
        <p:sp>
          <p:nvSpPr>
            <p:cNvPr id="827437" name="Line 45"/>
            <p:cNvSpPr>
              <a:spLocks noChangeShapeType="1"/>
            </p:cNvSpPr>
            <p:nvPr/>
          </p:nvSpPr>
          <p:spPr bwMode="auto">
            <a:xfrm>
              <a:off x="1296" y="2832"/>
              <a:ext cx="144" cy="0"/>
            </a:xfrm>
            <a:prstGeom prst="line">
              <a:avLst/>
            </a:prstGeom>
            <a:noFill/>
            <a:ln w="12700">
              <a:solidFill>
                <a:schemeClr val="tx1"/>
              </a:solidFill>
              <a:round/>
              <a:headEnd/>
              <a:tailEnd/>
            </a:ln>
            <a:effectLst/>
          </p:spPr>
          <p:txBody>
            <a:bodyPr wrap="none" anchor="ctr"/>
            <a:lstStyle/>
            <a:p>
              <a:endParaRPr lang="en-IN"/>
            </a:p>
          </p:txBody>
        </p:sp>
      </p:grpSp>
      <p:sp>
        <p:nvSpPr>
          <p:cNvPr id="827438" name="Oval 46"/>
          <p:cNvSpPr>
            <a:spLocks noChangeArrowheads="1"/>
          </p:cNvSpPr>
          <p:nvPr/>
        </p:nvSpPr>
        <p:spPr bwMode="auto">
          <a:xfrm>
            <a:off x="895350" y="4840288"/>
            <a:ext cx="3048000" cy="1828800"/>
          </a:xfrm>
          <a:prstGeom prst="ellipse">
            <a:avLst/>
          </a:prstGeom>
          <a:solidFill>
            <a:srgbClr val="C0C0C0"/>
          </a:solidFill>
          <a:ln w="9525">
            <a:noFill/>
            <a:round/>
            <a:headEnd/>
            <a:tailEnd/>
          </a:ln>
          <a:effectLst/>
        </p:spPr>
        <p:txBody>
          <a:bodyPr wrap="none" anchor="ctr"/>
          <a:lstStyle/>
          <a:p>
            <a:endParaRPr lang="en-IN"/>
          </a:p>
        </p:txBody>
      </p:sp>
      <p:grpSp>
        <p:nvGrpSpPr>
          <p:cNvPr id="827439" name="Group 47"/>
          <p:cNvGrpSpPr>
            <a:grpSpLocks/>
          </p:cNvGrpSpPr>
          <p:nvPr/>
        </p:nvGrpSpPr>
        <p:grpSpPr bwMode="auto">
          <a:xfrm flipH="1">
            <a:off x="2251075" y="5586413"/>
            <a:ext cx="381000" cy="304800"/>
            <a:chOff x="1248" y="2736"/>
            <a:chExt cx="240" cy="192"/>
          </a:xfrm>
        </p:grpSpPr>
        <p:sp>
          <p:nvSpPr>
            <p:cNvPr id="827440" name="Line 48"/>
            <p:cNvSpPr>
              <a:spLocks noChangeShapeType="1"/>
            </p:cNvSpPr>
            <p:nvPr/>
          </p:nvSpPr>
          <p:spPr bwMode="auto">
            <a:xfrm flipV="1">
              <a:off x="1296" y="2736"/>
              <a:ext cx="192" cy="96"/>
            </a:xfrm>
            <a:prstGeom prst="line">
              <a:avLst/>
            </a:prstGeom>
            <a:noFill/>
            <a:ln w="12700">
              <a:solidFill>
                <a:schemeClr val="tx1"/>
              </a:solidFill>
              <a:round/>
              <a:headEnd/>
              <a:tailEnd type="triangle" w="med" len="med"/>
            </a:ln>
            <a:effectLst/>
          </p:spPr>
          <p:txBody>
            <a:bodyPr wrap="none" anchor="ctr"/>
            <a:lstStyle/>
            <a:p>
              <a:endParaRPr lang="en-IN"/>
            </a:p>
          </p:txBody>
        </p:sp>
        <p:sp>
          <p:nvSpPr>
            <p:cNvPr id="827441" name="Line 49"/>
            <p:cNvSpPr>
              <a:spLocks noChangeShapeType="1"/>
            </p:cNvSpPr>
            <p:nvPr/>
          </p:nvSpPr>
          <p:spPr bwMode="auto">
            <a:xfrm flipH="1">
              <a:off x="1248" y="2832"/>
              <a:ext cx="192" cy="96"/>
            </a:xfrm>
            <a:prstGeom prst="line">
              <a:avLst/>
            </a:prstGeom>
            <a:noFill/>
            <a:ln w="12700">
              <a:solidFill>
                <a:schemeClr val="tx1"/>
              </a:solidFill>
              <a:round/>
              <a:headEnd/>
              <a:tailEnd type="triangle" w="med" len="med"/>
            </a:ln>
            <a:effectLst/>
          </p:spPr>
          <p:txBody>
            <a:bodyPr wrap="none" anchor="ctr"/>
            <a:lstStyle/>
            <a:p>
              <a:endParaRPr lang="en-IN"/>
            </a:p>
          </p:txBody>
        </p:sp>
        <p:sp>
          <p:nvSpPr>
            <p:cNvPr id="827442" name="Line 50"/>
            <p:cNvSpPr>
              <a:spLocks noChangeShapeType="1"/>
            </p:cNvSpPr>
            <p:nvPr/>
          </p:nvSpPr>
          <p:spPr bwMode="auto">
            <a:xfrm>
              <a:off x="1296" y="2832"/>
              <a:ext cx="144" cy="0"/>
            </a:xfrm>
            <a:prstGeom prst="line">
              <a:avLst/>
            </a:prstGeom>
            <a:noFill/>
            <a:ln w="12700">
              <a:solidFill>
                <a:schemeClr val="tx1"/>
              </a:solidFill>
              <a:round/>
              <a:headEnd/>
              <a:tailEnd/>
            </a:ln>
            <a:effectLst/>
          </p:spPr>
          <p:txBody>
            <a:bodyPr wrap="none" anchor="ctr"/>
            <a:lstStyle/>
            <a:p>
              <a:endParaRPr lang="en-IN"/>
            </a:p>
          </p:txBody>
        </p:sp>
      </p:grpSp>
      <p:pic>
        <p:nvPicPr>
          <p:cNvPr id="827443" name="Picture 51"/>
          <p:cNvPicPr>
            <a:picLocks noChangeAspect="1" noChangeArrowheads="1"/>
          </p:cNvPicPr>
          <p:nvPr/>
        </p:nvPicPr>
        <p:blipFill>
          <a:blip r:embed="rId3"/>
          <a:srcRect/>
          <a:stretch>
            <a:fillRect/>
          </a:stretch>
        </p:blipFill>
        <p:spPr bwMode="auto">
          <a:xfrm>
            <a:off x="3013075" y="4976813"/>
            <a:ext cx="469900" cy="685800"/>
          </a:xfrm>
          <a:prstGeom prst="rect">
            <a:avLst/>
          </a:prstGeom>
          <a:noFill/>
          <a:ln w="9525">
            <a:noFill/>
            <a:miter lim="800000"/>
            <a:headEnd/>
            <a:tailEnd/>
          </a:ln>
          <a:effectLst/>
        </p:spPr>
      </p:pic>
      <p:pic>
        <p:nvPicPr>
          <p:cNvPr id="827444" name="Picture 52"/>
          <p:cNvPicPr>
            <a:picLocks noChangeAspect="1" noChangeArrowheads="1"/>
          </p:cNvPicPr>
          <p:nvPr/>
        </p:nvPicPr>
        <p:blipFill>
          <a:blip r:embed="rId3"/>
          <a:srcRect/>
          <a:stretch>
            <a:fillRect/>
          </a:stretch>
        </p:blipFill>
        <p:spPr bwMode="auto">
          <a:xfrm>
            <a:off x="2555875" y="5891213"/>
            <a:ext cx="469900" cy="685800"/>
          </a:xfrm>
          <a:prstGeom prst="rect">
            <a:avLst/>
          </a:prstGeom>
          <a:noFill/>
          <a:ln w="9525">
            <a:noFill/>
            <a:miter lim="800000"/>
            <a:headEnd/>
            <a:tailEnd/>
          </a:ln>
          <a:effectLst/>
        </p:spPr>
      </p:pic>
      <p:grpSp>
        <p:nvGrpSpPr>
          <p:cNvPr id="827445" name="Group 53"/>
          <p:cNvGrpSpPr>
            <a:grpSpLocks/>
          </p:cNvGrpSpPr>
          <p:nvPr/>
        </p:nvGrpSpPr>
        <p:grpSpPr bwMode="auto">
          <a:xfrm>
            <a:off x="2403475" y="5205413"/>
            <a:ext cx="381000" cy="304800"/>
            <a:chOff x="1248" y="2736"/>
            <a:chExt cx="240" cy="192"/>
          </a:xfrm>
        </p:grpSpPr>
        <p:sp>
          <p:nvSpPr>
            <p:cNvPr id="827446" name="Line 54"/>
            <p:cNvSpPr>
              <a:spLocks noChangeShapeType="1"/>
            </p:cNvSpPr>
            <p:nvPr/>
          </p:nvSpPr>
          <p:spPr bwMode="auto">
            <a:xfrm flipV="1">
              <a:off x="1296" y="2736"/>
              <a:ext cx="192" cy="96"/>
            </a:xfrm>
            <a:prstGeom prst="line">
              <a:avLst/>
            </a:prstGeom>
            <a:noFill/>
            <a:ln w="12700">
              <a:solidFill>
                <a:schemeClr val="tx1"/>
              </a:solidFill>
              <a:round/>
              <a:headEnd/>
              <a:tailEnd type="triangle" w="med" len="med"/>
            </a:ln>
            <a:effectLst/>
          </p:spPr>
          <p:txBody>
            <a:bodyPr wrap="none" anchor="ctr"/>
            <a:lstStyle/>
            <a:p>
              <a:endParaRPr lang="en-IN"/>
            </a:p>
          </p:txBody>
        </p:sp>
        <p:sp>
          <p:nvSpPr>
            <p:cNvPr id="827447" name="Line 55"/>
            <p:cNvSpPr>
              <a:spLocks noChangeShapeType="1"/>
            </p:cNvSpPr>
            <p:nvPr/>
          </p:nvSpPr>
          <p:spPr bwMode="auto">
            <a:xfrm flipH="1">
              <a:off x="1248" y="2832"/>
              <a:ext cx="192" cy="96"/>
            </a:xfrm>
            <a:prstGeom prst="line">
              <a:avLst/>
            </a:prstGeom>
            <a:noFill/>
            <a:ln w="12700">
              <a:solidFill>
                <a:schemeClr val="tx1"/>
              </a:solidFill>
              <a:round/>
              <a:headEnd/>
              <a:tailEnd type="triangle" w="med" len="med"/>
            </a:ln>
            <a:effectLst/>
          </p:spPr>
          <p:txBody>
            <a:bodyPr wrap="none" anchor="ctr"/>
            <a:lstStyle/>
            <a:p>
              <a:endParaRPr lang="en-IN"/>
            </a:p>
          </p:txBody>
        </p:sp>
        <p:sp>
          <p:nvSpPr>
            <p:cNvPr id="827448" name="Line 56"/>
            <p:cNvSpPr>
              <a:spLocks noChangeShapeType="1"/>
            </p:cNvSpPr>
            <p:nvPr/>
          </p:nvSpPr>
          <p:spPr bwMode="auto">
            <a:xfrm>
              <a:off x="1296" y="2832"/>
              <a:ext cx="144" cy="0"/>
            </a:xfrm>
            <a:prstGeom prst="line">
              <a:avLst/>
            </a:prstGeom>
            <a:noFill/>
            <a:ln w="12700">
              <a:solidFill>
                <a:schemeClr val="tx1"/>
              </a:solidFill>
              <a:round/>
              <a:headEnd/>
              <a:tailEnd/>
            </a:ln>
            <a:effectLst/>
          </p:spPr>
          <p:txBody>
            <a:bodyPr wrap="none" anchor="ctr"/>
            <a:lstStyle/>
            <a:p>
              <a:endParaRPr lang="en-IN"/>
            </a:p>
          </p:txBody>
        </p:sp>
      </p:grpSp>
      <p:grpSp>
        <p:nvGrpSpPr>
          <p:cNvPr id="827449" name="Group 57"/>
          <p:cNvGrpSpPr>
            <a:grpSpLocks/>
          </p:cNvGrpSpPr>
          <p:nvPr/>
        </p:nvGrpSpPr>
        <p:grpSpPr bwMode="auto">
          <a:xfrm>
            <a:off x="3013075" y="5662613"/>
            <a:ext cx="381000" cy="304800"/>
            <a:chOff x="1248" y="2736"/>
            <a:chExt cx="240" cy="192"/>
          </a:xfrm>
        </p:grpSpPr>
        <p:sp>
          <p:nvSpPr>
            <p:cNvPr id="827450" name="Line 58"/>
            <p:cNvSpPr>
              <a:spLocks noChangeShapeType="1"/>
            </p:cNvSpPr>
            <p:nvPr/>
          </p:nvSpPr>
          <p:spPr bwMode="auto">
            <a:xfrm flipV="1">
              <a:off x="1296" y="2736"/>
              <a:ext cx="192" cy="96"/>
            </a:xfrm>
            <a:prstGeom prst="line">
              <a:avLst/>
            </a:prstGeom>
            <a:noFill/>
            <a:ln w="12700">
              <a:solidFill>
                <a:schemeClr val="tx1"/>
              </a:solidFill>
              <a:round/>
              <a:headEnd/>
              <a:tailEnd type="triangle" w="med" len="med"/>
            </a:ln>
            <a:effectLst/>
          </p:spPr>
          <p:txBody>
            <a:bodyPr wrap="none" anchor="ctr"/>
            <a:lstStyle/>
            <a:p>
              <a:endParaRPr lang="en-IN"/>
            </a:p>
          </p:txBody>
        </p:sp>
        <p:sp>
          <p:nvSpPr>
            <p:cNvPr id="827451" name="Line 59"/>
            <p:cNvSpPr>
              <a:spLocks noChangeShapeType="1"/>
            </p:cNvSpPr>
            <p:nvPr/>
          </p:nvSpPr>
          <p:spPr bwMode="auto">
            <a:xfrm flipH="1">
              <a:off x="1248" y="2832"/>
              <a:ext cx="192" cy="96"/>
            </a:xfrm>
            <a:prstGeom prst="line">
              <a:avLst/>
            </a:prstGeom>
            <a:noFill/>
            <a:ln w="12700">
              <a:solidFill>
                <a:schemeClr val="tx1"/>
              </a:solidFill>
              <a:round/>
              <a:headEnd/>
              <a:tailEnd type="triangle" w="med" len="med"/>
            </a:ln>
            <a:effectLst/>
          </p:spPr>
          <p:txBody>
            <a:bodyPr wrap="none" anchor="ctr"/>
            <a:lstStyle/>
            <a:p>
              <a:endParaRPr lang="en-IN"/>
            </a:p>
          </p:txBody>
        </p:sp>
        <p:sp>
          <p:nvSpPr>
            <p:cNvPr id="827452" name="Line 60"/>
            <p:cNvSpPr>
              <a:spLocks noChangeShapeType="1"/>
            </p:cNvSpPr>
            <p:nvPr/>
          </p:nvSpPr>
          <p:spPr bwMode="auto">
            <a:xfrm>
              <a:off x="1296" y="2832"/>
              <a:ext cx="144" cy="0"/>
            </a:xfrm>
            <a:prstGeom prst="line">
              <a:avLst/>
            </a:prstGeom>
            <a:noFill/>
            <a:ln w="12700">
              <a:solidFill>
                <a:schemeClr val="tx1"/>
              </a:solidFill>
              <a:round/>
              <a:headEnd/>
              <a:tailEnd/>
            </a:ln>
            <a:effectLst/>
          </p:spPr>
          <p:txBody>
            <a:bodyPr wrap="none" anchor="ctr"/>
            <a:lstStyle/>
            <a:p>
              <a:endParaRPr lang="en-IN"/>
            </a:p>
          </p:txBody>
        </p:sp>
      </p:grpSp>
      <p:grpSp>
        <p:nvGrpSpPr>
          <p:cNvPr id="827453" name="Group 61"/>
          <p:cNvGrpSpPr>
            <a:grpSpLocks/>
          </p:cNvGrpSpPr>
          <p:nvPr/>
        </p:nvGrpSpPr>
        <p:grpSpPr bwMode="auto">
          <a:xfrm>
            <a:off x="5619750" y="5373688"/>
            <a:ext cx="469900" cy="685800"/>
            <a:chOff x="3360" y="3024"/>
            <a:chExt cx="296" cy="432"/>
          </a:xfrm>
        </p:grpSpPr>
        <p:sp>
          <p:nvSpPr>
            <p:cNvPr id="827454" name="Freeform 62"/>
            <p:cNvSpPr>
              <a:spLocks/>
            </p:cNvSpPr>
            <p:nvPr/>
          </p:nvSpPr>
          <p:spPr bwMode="auto">
            <a:xfrm>
              <a:off x="3394" y="3298"/>
              <a:ext cx="9" cy="5"/>
            </a:xfrm>
            <a:custGeom>
              <a:avLst/>
              <a:gdLst/>
              <a:ahLst/>
              <a:cxnLst>
                <a:cxn ang="0">
                  <a:pos x="0" y="67"/>
                </a:cxn>
                <a:cxn ang="0">
                  <a:pos x="199" y="0"/>
                </a:cxn>
                <a:cxn ang="0">
                  <a:pos x="206" y="17"/>
                </a:cxn>
                <a:cxn ang="0">
                  <a:pos x="7" y="84"/>
                </a:cxn>
                <a:cxn ang="0">
                  <a:pos x="0" y="67"/>
                </a:cxn>
              </a:cxnLst>
              <a:rect l="0" t="0" r="r" b="b"/>
              <a:pathLst>
                <a:path w="206" h="84">
                  <a:moveTo>
                    <a:pt x="0" y="67"/>
                  </a:moveTo>
                  <a:lnTo>
                    <a:pt x="199" y="0"/>
                  </a:lnTo>
                  <a:lnTo>
                    <a:pt x="206" y="17"/>
                  </a:lnTo>
                  <a:lnTo>
                    <a:pt x="7" y="84"/>
                  </a:lnTo>
                  <a:lnTo>
                    <a:pt x="0" y="67"/>
                  </a:lnTo>
                  <a:close/>
                </a:path>
              </a:pathLst>
            </a:custGeom>
            <a:solidFill>
              <a:srgbClr val="6B6859"/>
            </a:solidFill>
            <a:ln w="9525">
              <a:noFill/>
              <a:round/>
              <a:headEnd/>
              <a:tailEnd/>
            </a:ln>
          </p:spPr>
          <p:txBody>
            <a:bodyPr/>
            <a:lstStyle/>
            <a:p>
              <a:endParaRPr lang="en-IN"/>
            </a:p>
          </p:txBody>
        </p:sp>
        <p:sp>
          <p:nvSpPr>
            <p:cNvPr id="827455" name="Freeform 63"/>
            <p:cNvSpPr>
              <a:spLocks/>
            </p:cNvSpPr>
            <p:nvPr/>
          </p:nvSpPr>
          <p:spPr bwMode="auto">
            <a:xfrm>
              <a:off x="3453" y="3450"/>
              <a:ext cx="3" cy="6"/>
            </a:xfrm>
            <a:custGeom>
              <a:avLst/>
              <a:gdLst/>
              <a:ahLst/>
              <a:cxnLst>
                <a:cxn ang="0">
                  <a:pos x="45" y="0"/>
                </a:cxn>
                <a:cxn ang="0">
                  <a:pos x="80" y="77"/>
                </a:cxn>
                <a:cxn ang="0">
                  <a:pos x="82" y="87"/>
                </a:cxn>
                <a:cxn ang="0">
                  <a:pos x="80" y="95"/>
                </a:cxn>
                <a:cxn ang="0">
                  <a:pos x="74" y="102"/>
                </a:cxn>
                <a:cxn ang="0">
                  <a:pos x="66" y="106"/>
                </a:cxn>
                <a:cxn ang="0">
                  <a:pos x="57" y="108"/>
                </a:cxn>
                <a:cxn ang="0">
                  <a:pos x="49" y="106"/>
                </a:cxn>
                <a:cxn ang="0">
                  <a:pos x="41" y="102"/>
                </a:cxn>
                <a:cxn ang="0">
                  <a:pos x="35" y="93"/>
                </a:cxn>
                <a:cxn ang="0">
                  <a:pos x="0" y="16"/>
                </a:cxn>
                <a:cxn ang="0">
                  <a:pos x="45" y="0"/>
                </a:cxn>
              </a:cxnLst>
              <a:rect l="0" t="0" r="r" b="b"/>
              <a:pathLst>
                <a:path w="82" h="108">
                  <a:moveTo>
                    <a:pt x="45" y="0"/>
                  </a:moveTo>
                  <a:lnTo>
                    <a:pt x="80" y="77"/>
                  </a:lnTo>
                  <a:lnTo>
                    <a:pt x="82" y="87"/>
                  </a:lnTo>
                  <a:lnTo>
                    <a:pt x="80" y="95"/>
                  </a:lnTo>
                  <a:lnTo>
                    <a:pt x="74" y="102"/>
                  </a:lnTo>
                  <a:lnTo>
                    <a:pt x="66" y="106"/>
                  </a:lnTo>
                  <a:lnTo>
                    <a:pt x="57" y="108"/>
                  </a:lnTo>
                  <a:lnTo>
                    <a:pt x="49" y="106"/>
                  </a:lnTo>
                  <a:lnTo>
                    <a:pt x="41" y="102"/>
                  </a:lnTo>
                  <a:lnTo>
                    <a:pt x="35" y="93"/>
                  </a:lnTo>
                  <a:lnTo>
                    <a:pt x="0" y="16"/>
                  </a:lnTo>
                  <a:lnTo>
                    <a:pt x="45" y="0"/>
                  </a:lnTo>
                  <a:close/>
                </a:path>
              </a:pathLst>
            </a:custGeom>
            <a:solidFill>
              <a:srgbClr val="6B6859"/>
            </a:solidFill>
            <a:ln w="9525">
              <a:noFill/>
              <a:round/>
              <a:headEnd/>
              <a:tailEnd/>
            </a:ln>
          </p:spPr>
          <p:txBody>
            <a:bodyPr/>
            <a:lstStyle/>
            <a:p>
              <a:endParaRPr lang="en-IN"/>
            </a:p>
          </p:txBody>
        </p:sp>
        <p:sp>
          <p:nvSpPr>
            <p:cNvPr id="827456" name="Freeform 64"/>
            <p:cNvSpPr>
              <a:spLocks/>
            </p:cNvSpPr>
            <p:nvPr/>
          </p:nvSpPr>
          <p:spPr bwMode="auto">
            <a:xfrm>
              <a:off x="3443" y="3433"/>
              <a:ext cx="13" cy="18"/>
            </a:xfrm>
            <a:custGeom>
              <a:avLst/>
              <a:gdLst/>
              <a:ahLst/>
              <a:cxnLst>
                <a:cxn ang="0">
                  <a:pos x="247" y="317"/>
                </a:cxn>
                <a:cxn ang="0">
                  <a:pos x="261" y="307"/>
                </a:cxn>
                <a:cxn ang="0">
                  <a:pos x="275" y="287"/>
                </a:cxn>
                <a:cxn ang="0">
                  <a:pos x="285" y="256"/>
                </a:cxn>
                <a:cxn ang="0">
                  <a:pos x="292" y="218"/>
                </a:cxn>
                <a:cxn ang="0">
                  <a:pos x="293" y="173"/>
                </a:cxn>
                <a:cxn ang="0">
                  <a:pos x="288" y="120"/>
                </a:cxn>
                <a:cxn ang="0">
                  <a:pos x="274" y="62"/>
                </a:cxn>
                <a:cxn ang="0">
                  <a:pos x="251" y="0"/>
                </a:cxn>
                <a:cxn ang="0">
                  <a:pos x="235" y="5"/>
                </a:cxn>
                <a:cxn ang="0">
                  <a:pos x="219" y="10"/>
                </a:cxn>
                <a:cxn ang="0">
                  <a:pos x="204" y="17"/>
                </a:cxn>
                <a:cxn ang="0">
                  <a:pos x="188" y="22"/>
                </a:cxn>
                <a:cxn ang="0">
                  <a:pos x="172" y="28"/>
                </a:cxn>
                <a:cxn ang="0">
                  <a:pos x="157" y="34"/>
                </a:cxn>
                <a:cxn ang="0">
                  <a:pos x="140" y="40"/>
                </a:cxn>
                <a:cxn ang="0">
                  <a:pos x="125" y="45"/>
                </a:cxn>
                <a:cxn ang="0">
                  <a:pos x="110" y="52"/>
                </a:cxn>
                <a:cxn ang="0">
                  <a:pos x="94" y="58"/>
                </a:cxn>
                <a:cxn ang="0">
                  <a:pos x="78" y="63"/>
                </a:cxn>
                <a:cxn ang="0">
                  <a:pos x="63" y="69"/>
                </a:cxn>
                <a:cxn ang="0">
                  <a:pos x="47" y="75"/>
                </a:cxn>
                <a:cxn ang="0">
                  <a:pos x="31" y="81"/>
                </a:cxn>
                <a:cxn ang="0">
                  <a:pos x="15" y="86"/>
                </a:cxn>
                <a:cxn ang="0">
                  <a:pos x="0" y="92"/>
                </a:cxn>
                <a:cxn ang="0">
                  <a:pos x="15" y="122"/>
                </a:cxn>
                <a:cxn ang="0">
                  <a:pos x="30" y="152"/>
                </a:cxn>
                <a:cxn ang="0">
                  <a:pos x="48" y="177"/>
                </a:cxn>
                <a:cxn ang="0">
                  <a:pos x="65" y="201"/>
                </a:cxn>
                <a:cxn ang="0">
                  <a:pos x="82" y="222"/>
                </a:cxn>
                <a:cxn ang="0">
                  <a:pos x="101" y="242"/>
                </a:cxn>
                <a:cxn ang="0">
                  <a:pos x="119" y="259"/>
                </a:cxn>
                <a:cxn ang="0">
                  <a:pos x="136" y="274"/>
                </a:cxn>
                <a:cxn ang="0">
                  <a:pos x="154" y="287"/>
                </a:cxn>
                <a:cxn ang="0">
                  <a:pos x="171" y="297"/>
                </a:cxn>
                <a:cxn ang="0">
                  <a:pos x="186" y="306"/>
                </a:cxn>
                <a:cxn ang="0">
                  <a:pos x="202" y="312"/>
                </a:cxn>
                <a:cxn ang="0">
                  <a:pos x="215" y="316"/>
                </a:cxn>
                <a:cxn ang="0">
                  <a:pos x="227" y="318"/>
                </a:cxn>
                <a:cxn ang="0">
                  <a:pos x="238" y="319"/>
                </a:cxn>
                <a:cxn ang="0">
                  <a:pos x="247" y="317"/>
                </a:cxn>
              </a:cxnLst>
              <a:rect l="0" t="0" r="r" b="b"/>
              <a:pathLst>
                <a:path w="293" h="319">
                  <a:moveTo>
                    <a:pt x="247" y="317"/>
                  </a:moveTo>
                  <a:lnTo>
                    <a:pt x="261" y="307"/>
                  </a:lnTo>
                  <a:lnTo>
                    <a:pt x="275" y="287"/>
                  </a:lnTo>
                  <a:lnTo>
                    <a:pt x="285" y="256"/>
                  </a:lnTo>
                  <a:lnTo>
                    <a:pt x="292" y="218"/>
                  </a:lnTo>
                  <a:lnTo>
                    <a:pt x="293" y="173"/>
                  </a:lnTo>
                  <a:lnTo>
                    <a:pt x="288" y="120"/>
                  </a:lnTo>
                  <a:lnTo>
                    <a:pt x="274" y="62"/>
                  </a:lnTo>
                  <a:lnTo>
                    <a:pt x="251" y="0"/>
                  </a:lnTo>
                  <a:lnTo>
                    <a:pt x="235" y="5"/>
                  </a:lnTo>
                  <a:lnTo>
                    <a:pt x="219" y="10"/>
                  </a:lnTo>
                  <a:lnTo>
                    <a:pt x="204" y="17"/>
                  </a:lnTo>
                  <a:lnTo>
                    <a:pt x="188" y="22"/>
                  </a:lnTo>
                  <a:lnTo>
                    <a:pt x="172" y="28"/>
                  </a:lnTo>
                  <a:lnTo>
                    <a:pt x="157" y="34"/>
                  </a:lnTo>
                  <a:lnTo>
                    <a:pt x="140" y="40"/>
                  </a:lnTo>
                  <a:lnTo>
                    <a:pt x="125" y="45"/>
                  </a:lnTo>
                  <a:lnTo>
                    <a:pt x="110" y="52"/>
                  </a:lnTo>
                  <a:lnTo>
                    <a:pt x="94" y="58"/>
                  </a:lnTo>
                  <a:lnTo>
                    <a:pt x="78" y="63"/>
                  </a:lnTo>
                  <a:lnTo>
                    <a:pt x="63" y="69"/>
                  </a:lnTo>
                  <a:lnTo>
                    <a:pt x="47" y="75"/>
                  </a:lnTo>
                  <a:lnTo>
                    <a:pt x="31" y="81"/>
                  </a:lnTo>
                  <a:lnTo>
                    <a:pt x="15" y="86"/>
                  </a:lnTo>
                  <a:lnTo>
                    <a:pt x="0" y="92"/>
                  </a:lnTo>
                  <a:lnTo>
                    <a:pt x="15" y="122"/>
                  </a:lnTo>
                  <a:lnTo>
                    <a:pt x="30" y="152"/>
                  </a:lnTo>
                  <a:lnTo>
                    <a:pt x="48" y="177"/>
                  </a:lnTo>
                  <a:lnTo>
                    <a:pt x="65" y="201"/>
                  </a:lnTo>
                  <a:lnTo>
                    <a:pt x="82" y="222"/>
                  </a:lnTo>
                  <a:lnTo>
                    <a:pt x="101" y="242"/>
                  </a:lnTo>
                  <a:lnTo>
                    <a:pt x="119" y="259"/>
                  </a:lnTo>
                  <a:lnTo>
                    <a:pt x="136" y="274"/>
                  </a:lnTo>
                  <a:lnTo>
                    <a:pt x="154" y="287"/>
                  </a:lnTo>
                  <a:lnTo>
                    <a:pt x="171" y="297"/>
                  </a:lnTo>
                  <a:lnTo>
                    <a:pt x="186" y="306"/>
                  </a:lnTo>
                  <a:lnTo>
                    <a:pt x="202" y="312"/>
                  </a:lnTo>
                  <a:lnTo>
                    <a:pt x="215" y="316"/>
                  </a:lnTo>
                  <a:lnTo>
                    <a:pt x="227" y="318"/>
                  </a:lnTo>
                  <a:lnTo>
                    <a:pt x="238" y="319"/>
                  </a:lnTo>
                  <a:lnTo>
                    <a:pt x="247" y="317"/>
                  </a:lnTo>
                  <a:close/>
                </a:path>
              </a:pathLst>
            </a:custGeom>
            <a:solidFill>
              <a:srgbClr val="6B6859"/>
            </a:solidFill>
            <a:ln w="9525">
              <a:noFill/>
              <a:round/>
              <a:headEnd/>
              <a:tailEnd/>
            </a:ln>
          </p:spPr>
          <p:txBody>
            <a:bodyPr/>
            <a:lstStyle/>
            <a:p>
              <a:endParaRPr lang="en-IN"/>
            </a:p>
          </p:txBody>
        </p:sp>
        <p:sp>
          <p:nvSpPr>
            <p:cNvPr id="827457" name="Freeform 65"/>
            <p:cNvSpPr>
              <a:spLocks/>
            </p:cNvSpPr>
            <p:nvPr/>
          </p:nvSpPr>
          <p:spPr bwMode="auto">
            <a:xfrm>
              <a:off x="3394" y="3299"/>
              <a:ext cx="60" cy="139"/>
            </a:xfrm>
            <a:custGeom>
              <a:avLst/>
              <a:gdLst/>
              <a:ahLst/>
              <a:cxnLst>
                <a:cxn ang="0">
                  <a:pos x="198" y="0"/>
                </a:cxn>
                <a:cxn ang="0">
                  <a:pos x="0" y="66"/>
                </a:cxn>
                <a:cxn ang="0">
                  <a:pos x="1064" y="2506"/>
                </a:cxn>
                <a:cxn ang="0">
                  <a:pos x="1314" y="2421"/>
                </a:cxn>
                <a:cxn ang="0">
                  <a:pos x="198" y="0"/>
                </a:cxn>
              </a:cxnLst>
              <a:rect l="0" t="0" r="r" b="b"/>
              <a:pathLst>
                <a:path w="1314" h="2506">
                  <a:moveTo>
                    <a:pt x="198" y="0"/>
                  </a:moveTo>
                  <a:lnTo>
                    <a:pt x="0" y="66"/>
                  </a:lnTo>
                  <a:lnTo>
                    <a:pt x="1064" y="2506"/>
                  </a:lnTo>
                  <a:lnTo>
                    <a:pt x="1314" y="2421"/>
                  </a:lnTo>
                  <a:lnTo>
                    <a:pt x="198" y="0"/>
                  </a:lnTo>
                  <a:close/>
                </a:path>
              </a:pathLst>
            </a:custGeom>
            <a:solidFill>
              <a:srgbClr val="6B6859"/>
            </a:solidFill>
            <a:ln w="9525">
              <a:noFill/>
              <a:round/>
              <a:headEnd/>
              <a:tailEnd/>
            </a:ln>
          </p:spPr>
          <p:txBody>
            <a:bodyPr/>
            <a:lstStyle/>
            <a:p>
              <a:endParaRPr lang="en-IN"/>
            </a:p>
          </p:txBody>
        </p:sp>
        <p:sp>
          <p:nvSpPr>
            <p:cNvPr id="827458" name="Freeform 66"/>
            <p:cNvSpPr>
              <a:spLocks/>
            </p:cNvSpPr>
            <p:nvPr/>
          </p:nvSpPr>
          <p:spPr bwMode="auto">
            <a:xfrm>
              <a:off x="3392" y="3292"/>
              <a:ext cx="11" cy="10"/>
            </a:xfrm>
            <a:custGeom>
              <a:avLst/>
              <a:gdLst/>
              <a:ahLst/>
              <a:cxnLst>
                <a:cxn ang="0">
                  <a:pos x="235" y="111"/>
                </a:cxn>
                <a:cxn ang="0">
                  <a:pos x="36" y="179"/>
                </a:cxn>
                <a:cxn ang="0">
                  <a:pos x="0" y="97"/>
                </a:cxn>
                <a:cxn ang="0">
                  <a:pos x="70" y="0"/>
                </a:cxn>
                <a:cxn ang="0">
                  <a:pos x="199" y="30"/>
                </a:cxn>
                <a:cxn ang="0">
                  <a:pos x="235" y="111"/>
                </a:cxn>
              </a:cxnLst>
              <a:rect l="0" t="0" r="r" b="b"/>
              <a:pathLst>
                <a:path w="235" h="179">
                  <a:moveTo>
                    <a:pt x="235" y="111"/>
                  </a:moveTo>
                  <a:lnTo>
                    <a:pt x="36" y="179"/>
                  </a:lnTo>
                  <a:lnTo>
                    <a:pt x="0" y="97"/>
                  </a:lnTo>
                  <a:lnTo>
                    <a:pt x="70" y="0"/>
                  </a:lnTo>
                  <a:lnTo>
                    <a:pt x="199" y="30"/>
                  </a:lnTo>
                  <a:lnTo>
                    <a:pt x="235" y="111"/>
                  </a:lnTo>
                  <a:close/>
                </a:path>
              </a:pathLst>
            </a:custGeom>
            <a:solidFill>
              <a:srgbClr val="6B6859"/>
            </a:solidFill>
            <a:ln w="9525">
              <a:noFill/>
              <a:round/>
              <a:headEnd/>
              <a:tailEnd/>
            </a:ln>
          </p:spPr>
          <p:txBody>
            <a:bodyPr/>
            <a:lstStyle/>
            <a:p>
              <a:endParaRPr lang="en-IN"/>
            </a:p>
          </p:txBody>
        </p:sp>
        <p:sp>
          <p:nvSpPr>
            <p:cNvPr id="827459" name="Freeform 67"/>
            <p:cNvSpPr>
              <a:spLocks/>
            </p:cNvSpPr>
            <p:nvPr/>
          </p:nvSpPr>
          <p:spPr bwMode="auto">
            <a:xfrm>
              <a:off x="3403" y="3103"/>
              <a:ext cx="208" cy="202"/>
            </a:xfrm>
            <a:custGeom>
              <a:avLst/>
              <a:gdLst/>
              <a:ahLst/>
              <a:cxnLst>
                <a:cxn ang="0">
                  <a:pos x="0" y="1626"/>
                </a:cxn>
                <a:cxn ang="0">
                  <a:pos x="3650" y="0"/>
                </a:cxn>
                <a:cxn ang="0">
                  <a:pos x="4569" y="1998"/>
                </a:cxn>
                <a:cxn ang="0">
                  <a:pos x="873" y="3641"/>
                </a:cxn>
                <a:cxn ang="0">
                  <a:pos x="0" y="1626"/>
                </a:cxn>
              </a:cxnLst>
              <a:rect l="0" t="0" r="r" b="b"/>
              <a:pathLst>
                <a:path w="4569" h="3641">
                  <a:moveTo>
                    <a:pt x="0" y="1626"/>
                  </a:moveTo>
                  <a:lnTo>
                    <a:pt x="3650" y="0"/>
                  </a:lnTo>
                  <a:lnTo>
                    <a:pt x="4569" y="1998"/>
                  </a:lnTo>
                  <a:lnTo>
                    <a:pt x="873" y="3641"/>
                  </a:lnTo>
                  <a:lnTo>
                    <a:pt x="0" y="1626"/>
                  </a:lnTo>
                  <a:close/>
                </a:path>
              </a:pathLst>
            </a:custGeom>
            <a:solidFill>
              <a:srgbClr val="6B6859"/>
            </a:solidFill>
            <a:ln w="9525">
              <a:noFill/>
              <a:round/>
              <a:headEnd/>
              <a:tailEnd/>
            </a:ln>
          </p:spPr>
          <p:txBody>
            <a:bodyPr/>
            <a:lstStyle/>
            <a:p>
              <a:endParaRPr lang="en-IN"/>
            </a:p>
          </p:txBody>
        </p:sp>
        <p:sp>
          <p:nvSpPr>
            <p:cNvPr id="827460" name="Freeform 68"/>
            <p:cNvSpPr>
              <a:spLocks/>
            </p:cNvSpPr>
            <p:nvPr/>
          </p:nvSpPr>
          <p:spPr bwMode="auto">
            <a:xfrm>
              <a:off x="3385" y="3045"/>
              <a:ext cx="271" cy="393"/>
            </a:xfrm>
            <a:custGeom>
              <a:avLst/>
              <a:gdLst/>
              <a:ahLst/>
              <a:cxnLst>
                <a:cxn ang="0">
                  <a:pos x="2496" y="7056"/>
                </a:cxn>
                <a:cxn ang="0">
                  <a:pos x="5894" y="5433"/>
                </a:cxn>
                <a:cxn ang="0">
                  <a:pos x="5912" y="5421"/>
                </a:cxn>
                <a:cxn ang="0">
                  <a:pos x="5927" y="5407"/>
                </a:cxn>
                <a:cxn ang="0">
                  <a:pos x="5941" y="5389"/>
                </a:cxn>
                <a:cxn ang="0">
                  <a:pos x="5950" y="5369"/>
                </a:cxn>
                <a:cxn ang="0">
                  <a:pos x="5955" y="5348"/>
                </a:cxn>
                <a:cxn ang="0">
                  <a:pos x="5957" y="5325"/>
                </a:cxn>
                <a:cxn ang="0">
                  <a:pos x="5955" y="5303"/>
                </a:cxn>
                <a:cxn ang="0">
                  <a:pos x="5948" y="5282"/>
                </a:cxn>
                <a:cxn ang="0">
                  <a:pos x="3503" y="65"/>
                </a:cxn>
                <a:cxn ang="0">
                  <a:pos x="3492" y="47"/>
                </a:cxn>
                <a:cxn ang="0">
                  <a:pos x="3477" y="31"/>
                </a:cxn>
                <a:cxn ang="0">
                  <a:pos x="3460" y="18"/>
                </a:cxn>
                <a:cxn ang="0">
                  <a:pos x="3441" y="9"/>
                </a:cxn>
                <a:cxn ang="0">
                  <a:pos x="3420" y="3"/>
                </a:cxn>
                <a:cxn ang="0">
                  <a:pos x="3399" y="0"/>
                </a:cxn>
                <a:cxn ang="0">
                  <a:pos x="3377" y="3"/>
                </a:cxn>
                <a:cxn ang="0">
                  <a:pos x="3357" y="9"/>
                </a:cxn>
                <a:cxn ang="0">
                  <a:pos x="63" y="1487"/>
                </a:cxn>
                <a:cxn ang="0">
                  <a:pos x="45" y="1497"/>
                </a:cxn>
                <a:cxn ang="0">
                  <a:pos x="29" y="1512"/>
                </a:cxn>
                <a:cxn ang="0">
                  <a:pos x="16" y="1530"/>
                </a:cxn>
                <a:cxn ang="0">
                  <a:pos x="7" y="1550"/>
                </a:cxn>
                <a:cxn ang="0">
                  <a:pos x="2" y="1572"/>
                </a:cxn>
                <a:cxn ang="0">
                  <a:pos x="0" y="1594"/>
                </a:cxn>
                <a:cxn ang="0">
                  <a:pos x="3" y="1616"/>
                </a:cxn>
                <a:cxn ang="0">
                  <a:pos x="9" y="1637"/>
                </a:cxn>
                <a:cxn ang="0">
                  <a:pos x="2350" y="7000"/>
                </a:cxn>
                <a:cxn ang="0">
                  <a:pos x="2361" y="7018"/>
                </a:cxn>
                <a:cxn ang="0">
                  <a:pos x="2376" y="7034"/>
                </a:cxn>
                <a:cxn ang="0">
                  <a:pos x="2393" y="7048"/>
                </a:cxn>
                <a:cxn ang="0">
                  <a:pos x="2412" y="7057"/>
                </a:cxn>
                <a:cxn ang="0">
                  <a:pos x="2433" y="7064"/>
                </a:cxn>
                <a:cxn ang="0">
                  <a:pos x="2454" y="7066"/>
                </a:cxn>
                <a:cxn ang="0">
                  <a:pos x="2476" y="7064"/>
                </a:cxn>
                <a:cxn ang="0">
                  <a:pos x="2496" y="7056"/>
                </a:cxn>
              </a:cxnLst>
              <a:rect l="0" t="0" r="r" b="b"/>
              <a:pathLst>
                <a:path w="5957" h="7066">
                  <a:moveTo>
                    <a:pt x="2496" y="7056"/>
                  </a:moveTo>
                  <a:lnTo>
                    <a:pt x="5894" y="5433"/>
                  </a:lnTo>
                  <a:lnTo>
                    <a:pt x="5912" y="5421"/>
                  </a:lnTo>
                  <a:lnTo>
                    <a:pt x="5927" y="5407"/>
                  </a:lnTo>
                  <a:lnTo>
                    <a:pt x="5941" y="5389"/>
                  </a:lnTo>
                  <a:lnTo>
                    <a:pt x="5950" y="5369"/>
                  </a:lnTo>
                  <a:lnTo>
                    <a:pt x="5955" y="5348"/>
                  </a:lnTo>
                  <a:lnTo>
                    <a:pt x="5957" y="5325"/>
                  </a:lnTo>
                  <a:lnTo>
                    <a:pt x="5955" y="5303"/>
                  </a:lnTo>
                  <a:lnTo>
                    <a:pt x="5948" y="5282"/>
                  </a:lnTo>
                  <a:lnTo>
                    <a:pt x="3503" y="65"/>
                  </a:lnTo>
                  <a:lnTo>
                    <a:pt x="3492" y="47"/>
                  </a:lnTo>
                  <a:lnTo>
                    <a:pt x="3477" y="31"/>
                  </a:lnTo>
                  <a:lnTo>
                    <a:pt x="3460" y="18"/>
                  </a:lnTo>
                  <a:lnTo>
                    <a:pt x="3441" y="9"/>
                  </a:lnTo>
                  <a:lnTo>
                    <a:pt x="3420" y="3"/>
                  </a:lnTo>
                  <a:lnTo>
                    <a:pt x="3399" y="0"/>
                  </a:lnTo>
                  <a:lnTo>
                    <a:pt x="3377" y="3"/>
                  </a:lnTo>
                  <a:lnTo>
                    <a:pt x="3357" y="9"/>
                  </a:lnTo>
                  <a:lnTo>
                    <a:pt x="63" y="1487"/>
                  </a:lnTo>
                  <a:lnTo>
                    <a:pt x="45" y="1497"/>
                  </a:lnTo>
                  <a:lnTo>
                    <a:pt x="29" y="1512"/>
                  </a:lnTo>
                  <a:lnTo>
                    <a:pt x="16" y="1530"/>
                  </a:lnTo>
                  <a:lnTo>
                    <a:pt x="7" y="1550"/>
                  </a:lnTo>
                  <a:lnTo>
                    <a:pt x="2" y="1572"/>
                  </a:lnTo>
                  <a:lnTo>
                    <a:pt x="0" y="1594"/>
                  </a:lnTo>
                  <a:lnTo>
                    <a:pt x="3" y="1616"/>
                  </a:lnTo>
                  <a:lnTo>
                    <a:pt x="9" y="1637"/>
                  </a:lnTo>
                  <a:lnTo>
                    <a:pt x="2350" y="7000"/>
                  </a:lnTo>
                  <a:lnTo>
                    <a:pt x="2361" y="7018"/>
                  </a:lnTo>
                  <a:lnTo>
                    <a:pt x="2376" y="7034"/>
                  </a:lnTo>
                  <a:lnTo>
                    <a:pt x="2393" y="7048"/>
                  </a:lnTo>
                  <a:lnTo>
                    <a:pt x="2412" y="7057"/>
                  </a:lnTo>
                  <a:lnTo>
                    <a:pt x="2433" y="7064"/>
                  </a:lnTo>
                  <a:lnTo>
                    <a:pt x="2454" y="7066"/>
                  </a:lnTo>
                  <a:lnTo>
                    <a:pt x="2476" y="7064"/>
                  </a:lnTo>
                  <a:lnTo>
                    <a:pt x="2496" y="7056"/>
                  </a:lnTo>
                  <a:close/>
                </a:path>
              </a:pathLst>
            </a:custGeom>
            <a:solidFill>
              <a:srgbClr val="6B6859"/>
            </a:solidFill>
            <a:ln w="9525">
              <a:noFill/>
              <a:round/>
              <a:headEnd/>
              <a:tailEnd/>
            </a:ln>
          </p:spPr>
          <p:txBody>
            <a:bodyPr/>
            <a:lstStyle/>
            <a:p>
              <a:endParaRPr lang="en-IN"/>
            </a:p>
          </p:txBody>
        </p:sp>
        <p:sp>
          <p:nvSpPr>
            <p:cNvPr id="827461" name="Freeform 69"/>
            <p:cNvSpPr>
              <a:spLocks/>
            </p:cNvSpPr>
            <p:nvPr/>
          </p:nvSpPr>
          <p:spPr bwMode="auto">
            <a:xfrm>
              <a:off x="3569" y="3096"/>
              <a:ext cx="51" cy="121"/>
            </a:xfrm>
            <a:custGeom>
              <a:avLst/>
              <a:gdLst/>
              <a:ahLst/>
              <a:cxnLst>
                <a:cxn ang="0">
                  <a:pos x="917" y="2127"/>
                </a:cxn>
                <a:cxn ang="0">
                  <a:pos x="0" y="131"/>
                </a:cxn>
                <a:cxn ang="0">
                  <a:pos x="33" y="0"/>
                </a:cxn>
                <a:cxn ang="0">
                  <a:pos x="70" y="14"/>
                </a:cxn>
                <a:cxn ang="0">
                  <a:pos x="106" y="29"/>
                </a:cxn>
                <a:cxn ang="0">
                  <a:pos x="143" y="44"/>
                </a:cxn>
                <a:cxn ang="0">
                  <a:pos x="180" y="61"/>
                </a:cxn>
                <a:cxn ang="0">
                  <a:pos x="217" y="78"/>
                </a:cxn>
                <a:cxn ang="0">
                  <a:pos x="252" y="96"/>
                </a:cxn>
                <a:cxn ang="0">
                  <a:pos x="288" y="116"/>
                </a:cxn>
                <a:cxn ang="0">
                  <a:pos x="324" y="136"/>
                </a:cxn>
                <a:cxn ang="0">
                  <a:pos x="358" y="159"/>
                </a:cxn>
                <a:cxn ang="0">
                  <a:pos x="393" y="181"/>
                </a:cxn>
                <a:cxn ang="0">
                  <a:pos x="428" y="204"/>
                </a:cxn>
                <a:cxn ang="0">
                  <a:pos x="461" y="228"/>
                </a:cxn>
                <a:cxn ang="0">
                  <a:pos x="495" y="252"/>
                </a:cxn>
                <a:cxn ang="0">
                  <a:pos x="528" y="279"/>
                </a:cxn>
                <a:cxn ang="0">
                  <a:pos x="560" y="305"/>
                </a:cxn>
                <a:cxn ang="0">
                  <a:pos x="592" y="333"/>
                </a:cxn>
                <a:cxn ang="0">
                  <a:pos x="624" y="361"/>
                </a:cxn>
                <a:cxn ang="0">
                  <a:pos x="654" y="389"/>
                </a:cxn>
                <a:cxn ang="0">
                  <a:pos x="684" y="419"/>
                </a:cxn>
                <a:cxn ang="0">
                  <a:pos x="713" y="450"/>
                </a:cxn>
                <a:cxn ang="0">
                  <a:pos x="742" y="481"/>
                </a:cxn>
                <a:cxn ang="0">
                  <a:pos x="769" y="513"/>
                </a:cxn>
                <a:cxn ang="0">
                  <a:pos x="796" y="545"/>
                </a:cxn>
                <a:cxn ang="0">
                  <a:pos x="822" y="578"/>
                </a:cxn>
                <a:cxn ang="0">
                  <a:pos x="847" y="612"/>
                </a:cxn>
                <a:cxn ang="0">
                  <a:pos x="871" y="647"/>
                </a:cxn>
                <a:cxn ang="0">
                  <a:pos x="895" y="681"/>
                </a:cxn>
                <a:cxn ang="0">
                  <a:pos x="917" y="717"/>
                </a:cxn>
                <a:cxn ang="0">
                  <a:pos x="939" y="754"/>
                </a:cxn>
                <a:cxn ang="0">
                  <a:pos x="959" y="791"/>
                </a:cxn>
                <a:cxn ang="0">
                  <a:pos x="979" y="828"/>
                </a:cxn>
                <a:cxn ang="0">
                  <a:pos x="997" y="866"/>
                </a:cxn>
                <a:cxn ang="0">
                  <a:pos x="1026" y="938"/>
                </a:cxn>
                <a:cxn ang="0">
                  <a:pos x="1053" y="1015"/>
                </a:cxn>
                <a:cxn ang="0">
                  <a:pos x="1075" y="1096"/>
                </a:cxn>
                <a:cxn ang="0">
                  <a:pos x="1095" y="1180"/>
                </a:cxn>
                <a:cxn ang="0">
                  <a:pos x="1110" y="1267"/>
                </a:cxn>
                <a:cxn ang="0">
                  <a:pos x="1121" y="1356"/>
                </a:cxn>
                <a:cxn ang="0">
                  <a:pos x="1130" y="1446"/>
                </a:cxn>
                <a:cxn ang="0">
                  <a:pos x="1134" y="1536"/>
                </a:cxn>
                <a:cxn ang="0">
                  <a:pos x="1134" y="1626"/>
                </a:cxn>
                <a:cxn ang="0">
                  <a:pos x="1131" y="1716"/>
                </a:cxn>
                <a:cxn ang="0">
                  <a:pos x="1122" y="1802"/>
                </a:cxn>
                <a:cxn ang="0">
                  <a:pos x="1111" y="1886"/>
                </a:cxn>
                <a:cxn ang="0">
                  <a:pos x="1096" y="1967"/>
                </a:cxn>
                <a:cxn ang="0">
                  <a:pos x="1076" y="2044"/>
                </a:cxn>
                <a:cxn ang="0">
                  <a:pos x="1053" y="2115"/>
                </a:cxn>
                <a:cxn ang="0">
                  <a:pos x="1025" y="2180"/>
                </a:cxn>
                <a:cxn ang="0">
                  <a:pos x="917" y="2127"/>
                </a:cxn>
              </a:cxnLst>
              <a:rect l="0" t="0" r="r" b="b"/>
              <a:pathLst>
                <a:path w="1134" h="2180">
                  <a:moveTo>
                    <a:pt x="917" y="2127"/>
                  </a:moveTo>
                  <a:lnTo>
                    <a:pt x="0" y="131"/>
                  </a:lnTo>
                  <a:lnTo>
                    <a:pt x="33" y="0"/>
                  </a:lnTo>
                  <a:lnTo>
                    <a:pt x="70" y="14"/>
                  </a:lnTo>
                  <a:lnTo>
                    <a:pt x="106" y="29"/>
                  </a:lnTo>
                  <a:lnTo>
                    <a:pt x="143" y="44"/>
                  </a:lnTo>
                  <a:lnTo>
                    <a:pt x="180" y="61"/>
                  </a:lnTo>
                  <a:lnTo>
                    <a:pt x="217" y="78"/>
                  </a:lnTo>
                  <a:lnTo>
                    <a:pt x="252" y="96"/>
                  </a:lnTo>
                  <a:lnTo>
                    <a:pt x="288" y="116"/>
                  </a:lnTo>
                  <a:lnTo>
                    <a:pt x="324" y="136"/>
                  </a:lnTo>
                  <a:lnTo>
                    <a:pt x="358" y="159"/>
                  </a:lnTo>
                  <a:lnTo>
                    <a:pt x="393" y="181"/>
                  </a:lnTo>
                  <a:lnTo>
                    <a:pt x="428" y="204"/>
                  </a:lnTo>
                  <a:lnTo>
                    <a:pt x="461" y="228"/>
                  </a:lnTo>
                  <a:lnTo>
                    <a:pt x="495" y="252"/>
                  </a:lnTo>
                  <a:lnTo>
                    <a:pt x="528" y="279"/>
                  </a:lnTo>
                  <a:lnTo>
                    <a:pt x="560" y="305"/>
                  </a:lnTo>
                  <a:lnTo>
                    <a:pt x="592" y="333"/>
                  </a:lnTo>
                  <a:lnTo>
                    <a:pt x="624" y="361"/>
                  </a:lnTo>
                  <a:lnTo>
                    <a:pt x="654" y="389"/>
                  </a:lnTo>
                  <a:lnTo>
                    <a:pt x="684" y="419"/>
                  </a:lnTo>
                  <a:lnTo>
                    <a:pt x="713" y="450"/>
                  </a:lnTo>
                  <a:lnTo>
                    <a:pt x="742" y="481"/>
                  </a:lnTo>
                  <a:lnTo>
                    <a:pt x="769" y="513"/>
                  </a:lnTo>
                  <a:lnTo>
                    <a:pt x="796" y="545"/>
                  </a:lnTo>
                  <a:lnTo>
                    <a:pt x="822" y="578"/>
                  </a:lnTo>
                  <a:lnTo>
                    <a:pt x="847" y="612"/>
                  </a:lnTo>
                  <a:lnTo>
                    <a:pt x="871" y="647"/>
                  </a:lnTo>
                  <a:lnTo>
                    <a:pt x="895" y="681"/>
                  </a:lnTo>
                  <a:lnTo>
                    <a:pt x="917" y="717"/>
                  </a:lnTo>
                  <a:lnTo>
                    <a:pt x="939" y="754"/>
                  </a:lnTo>
                  <a:lnTo>
                    <a:pt x="959" y="791"/>
                  </a:lnTo>
                  <a:lnTo>
                    <a:pt x="979" y="828"/>
                  </a:lnTo>
                  <a:lnTo>
                    <a:pt x="997" y="866"/>
                  </a:lnTo>
                  <a:lnTo>
                    <a:pt x="1026" y="938"/>
                  </a:lnTo>
                  <a:lnTo>
                    <a:pt x="1053" y="1015"/>
                  </a:lnTo>
                  <a:lnTo>
                    <a:pt x="1075" y="1096"/>
                  </a:lnTo>
                  <a:lnTo>
                    <a:pt x="1095" y="1180"/>
                  </a:lnTo>
                  <a:lnTo>
                    <a:pt x="1110" y="1267"/>
                  </a:lnTo>
                  <a:lnTo>
                    <a:pt x="1121" y="1356"/>
                  </a:lnTo>
                  <a:lnTo>
                    <a:pt x="1130" y="1446"/>
                  </a:lnTo>
                  <a:lnTo>
                    <a:pt x="1134" y="1536"/>
                  </a:lnTo>
                  <a:lnTo>
                    <a:pt x="1134" y="1626"/>
                  </a:lnTo>
                  <a:lnTo>
                    <a:pt x="1131" y="1716"/>
                  </a:lnTo>
                  <a:lnTo>
                    <a:pt x="1122" y="1802"/>
                  </a:lnTo>
                  <a:lnTo>
                    <a:pt x="1111" y="1886"/>
                  </a:lnTo>
                  <a:lnTo>
                    <a:pt x="1096" y="1967"/>
                  </a:lnTo>
                  <a:lnTo>
                    <a:pt x="1076" y="2044"/>
                  </a:lnTo>
                  <a:lnTo>
                    <a:pt x="1053" y="2115"/>
                  </a:lnTo>
                  <a:lnTo>
                    <a:pt x="1025" y="2180"/>
                  </a:lnTo>
                  <a:lnTo>
                    <a:pt x="917" y="2127"/>
                  </a:lnTo>
                  <a:close/>
                </a:path>
              </a:pathLst>
            </a:custGeom>
            <a:solidFill>
              <a:srgbClr val="6B6859"/>
            </a:solidFill>
            <a:ln w="9525">
              <a:noFill/>
              <a:round/>
              <a:headEnd/>
              <a:tailEnd/>
            </a:ln>
          </p:spPr>
          <p:txBody>
            <a:bodyPr/>
            <a:lstStyle/>
            <a:p>
              <a:endParaRPr lang="en-IN"/>
            </a:p>
          </p:txBody>
        </p:sp>
        <p:sp>
          <p:nvSpPr>
            <p:cNvPr id="827462" name="Freeform 70"/>
            <p:cNvSpPr>
              <a:spLocks/>
            </p:cNvSpPr>
            <p:nvPr/>
          </p:nvSpPr>
          <p:spPr bwMode="auto">
            <a:xfrm>
              <a:off x="3378" y="3082"/>
              <a:ext cx="207" cy="202"/>
            </a:xfrm>
            <a:custGeom>
              <a:avLst/>
              <a:gdLst/>
              <a:ahLst/>
              <a:cxnLst>
                <a:cxn ang="0">
                  <a:pos x="0" y="1625"/>
                </a:cxn>
                <a:cxn ang="0">
                  <a:pos x="3650" y="0"/>
                </a:cxn>
                <a:cxn ang="0">
                  <a:pos x="4569" y="1997"/>
                </a:cxn>
                <a:cxn ang="0">
                  <a:pos x="873" y="3641"/>
                </a:cxn>
                <a:cxn ang="0">
                  <a:pos x="0" y="1625"/>
                </a:cxn>
              </a:cxnLst>
              <a:rect l="0" t="0" r="r" b="b"/>
              <a:pathLst>
                <a:path w="4569" h="3641">
                  <a:moveTo>
                    <a:pt x="0" y="1625"/>
                  </a:moveTo>
                  <a:lnTo>
                    <a:pt x="3650" y="0"/>
                  </a:lnTo>
                  <a:lnTo>
                    <a:pt x="4569" y="1997"/>
                  </a:lnTo>
                  <a:lnTo>
                    <a:pt x="873" y="3641"/>
                  </a:lnTo>
                  <a:lnTo>
                    <a:pt x="0" y="1625"/>
                  </a:lnTo>
                  <a:close/>
                </a:path>
              </a:pathLst>
            </a:custGeom>
            <a:solidFill>
              <a:srgbClr val="545959"/>
            </a:solidFill>
            <a:ln w="9525">
              <a:noFill/>
              <a:round/>
              <a:headEnd/>
              <a:tailEnd/>
            </a:ln>
          </p:spPr>
          <p:txBody>
            <a:bodyPr/>
            <a:lstStyle/>
            <a:p>
              <a:endParaRPr lang="en-IN"/>
            </a:p>
          </p:txBody>
        </p:sp>
        <p:sp>
          <p:nvSpPr>
            <p:cNvPr id="827463" name="Freeform 71"/>
            <p:cNvSpPr>
              <a:spLocks/>
            </p:cNvSpPr>
            <p:nvPr/>
          </p:nvSpPr>
          <p:spPr bwMode="auto">
            <a:xfrm>
              <a:off x="3360" y="3024"/>
              <a:ext cx="271" cy="393"/>
            </a:xfrm>
            <a:custGeom>
              <a:avLst/>
              <a:gdLst/>
              <a:ahLst/>
              <a:cxnLst>
                <a:cxn ang="0">
                  <a:pos x="2497" y="7056"/>
                </a:cxn>
                <a:cxn ang="0">
                  <a:pos x="5894" y="5432"/>
                </a:cxn>
                <a:cxn ang="0">
                  <a:pos x="5912" y="5421"/>
                </a:cxn>
                <a:cxn ang="0">
                  <a:pos x="5928" y="5406"/>
                </a:cxn>
                <a:cxn ang="0">
                  <a:pos x="5941" y="5388"/>
                </a:cxn>
                <a:cxn ang="0">
                  <a:pos x="5950" y="5368"/>
                </a:cxn>
                <a:cxn ang="0">
                  <a:pos x="5955" y="5347"/>
                </a:cxn>
                <a:cxn ang="0">
                  <a:pos x="5957" y="5325"/>
                </a:cxn>
                <a:cxn ang="0">
                  <a:pos x="5955" y="5303"/>
                </a:cxn>
                <a:cxn ang="0">
                  <a:pos x="5948" y="5282"/>
                </a:cxn>
                <a:cxn ang="0">
                  <a:pos x="3503" y="64"/>
                </a:cxn>
                <a:cxn ang="0">
                  <a:pos x="3492" y="46"/>
                </a:cxn>
                <a:cxn ang="0">
                  <a:pos x="3477" y="31"/>
                </a:cxn>
                <a:cxn ang="0">
                  <a:pos x="3460" y="18"/>
                </a:cxn>
                <a:cxn ang="0">
                  <a:pos x="3441" y="8"/>
                </a:cxn>
                <a:cxn ang="0">
                  <a:pos x="3420" y="2"/>
                </a:cxn>
                <a:cxn ang="0">
                  <a:pos x="3399" y="0"/>
                </a:cxn>
                <a:cxn ang="0">
                  <a:pos x="3377" y="2"/>
                </a:cxn>
                <a:cxn ang="0">
                  <a:pos x="3357" y="8"/>
                </a:cxn>
                <a:cxn ang="0">
                  <a:pos x="63" y="1486"/>
                </a:cxn>
                <a:cxn ang="0">
                  <a:pos x="45" y="1497"/>
                </a:cxn>
                <a:cxn ang="0">
                  <a:pos x="30" y="1512"/>
                </a:cxn>
                <a:cxn ang="0">
                  <a:pos x="16" y="1530"/>
                </a:cxn>
                <a:cxn ang="0">
                  <a:pos x="7" y="1550"/>
                </a:cxn>
                <a:cxn ang="0">
                  <a:pos x="2" y="1572"/>
                </a:cxn>
                <a:cxn ang="0">
                  <a:pos x="0" y="1594"/>
                </a:cxn>
                <a:cxn ang="0">
                  <a:pos x="3" y="1615"/>
                </a:cxn>
                <a:cxn ang="0">
                  <a:pos x="9" y="1636"/>
                </a:cxn>
                <a:cxn ang="0">
                  <a:pos x="2351" y="6999"/>
                </a:cxn>
                <a:cxn ang="0">
                  <a:pos x="2362" y="7018"/>
                </a:cxn>
                <a:cxn ang="0">
                  <a:pos x="2377" y="7034"/>
                </a:cxn>
                <a:cxn ang="0">
                  <a:pos x="2394" y="7048"/>
                </a:cxn>
                <a:cxn ang="0">
                  <a:pos x="2413" y="7057"/>
                </a:cxn>
                <a:cxn ang="0">
                  <a:pos x="2434" y="7063"/>
                </a:cxn>
                <a:cxn ang="0">
                  <a:pos x="2455" y="7065"/>
                </a:cxn>
                <a:cxn ang="0">
                  <a:pos x="2477" y="7063"/>
                </a:cxn>
                <a:cxn ang="0">
                  <a:pos x="2497" y="7056"/>
                </a:cxn>
              </a:cxnLst>
              <a:rect l="0" t="0" r="r" b="b"/>
              <a:pathLst>
                <a:path w="5957" h="7065">
                  <a:moveTo>
                    <a:pt x="2497" y="7056"/>
                  </a:moveTo>
                  <a:lnTo>
                    <a:pt x="5894" y="5432"/>
                  </a:lnTo>
                  <a:lnTo>
                    <a:pt x="5912" y="5421"/>
                  </a:lnTo>
                  <a:lnTo>
                    <a:pt x="5928" y="5406"/>
                  </a:lnTo>
                  <a:lnTo>
                    <a:pt x="5941" y="5388"/>
                  </a:lnTo>
                  <a:lnTo>
                    <a:pt x="5950" y="5368"/>
                  </a:lnTo>
                  <a:lnTo>
                    <a:pt x="5955" y="5347"/>
                  </a:lnTo>
                  <a:lnTo>
                    <a:pt x="5957" y="5325"/>
                  </a:lnTo>
                  <a:lnTo>
                    <a:pt x="5955" y="5303"/>
                  </a:lnTo>
                  <a:lnTo>
                    <a:pt x="5948" y="5282"/>
                  </a:lnTo>
                  <a:lnTo>
                    <a:pt x="3503" y="64"/>
                  </a:lnTo>
                  <a:lnTo>
                    <a:pt x="3492" y="46"/>
                  </a:lnTo>
                  <a:lnTo>
                    <a:pt x="3477" y="31"/>
                  </a:lnTo>
                  <a:lnTo>
                    <a:pt x="3460" y="18"/>
                  </a:lnTo>
                  <a:lnTo>
                    <a:pt x="3441" y="8"/>
                  </a:lnTo>
                  <a:lnTo>
                    <a:pt x="3420" y="2"/>
                  </a:lnTo>
                  <a:lnTo>
                    <a:pt x="3399" y="0"/>
                  </a:lnTo>
                  <a:lnTo>
                    <a:pt x="3377" y="2"/>
                  </a:lnTo>
                  <a:lnTo>
                    <a:pt x="3357" y="8"/>
                  </a:lnTo>
                  <a:lnTo>
                    <a:pt x="63" y="1486"/>
                  </a:lnTo>
                  <a:lnTo>
                    <a:pt x="45" y="1497"/>
                  </a:lnTo>
                  <a:lnTo>
                    <a:pt x="30" y="1512"/>
                  </a:lnTo>
                  <a:lnTo>
                    <a:pt x="16" y="1530"/>
                  </a:lnTo>
                  <a:lnTo>
                    <a:pt x="7" y="1550"/>
                  </a:lnTo>
                  <a:lnTo>
                    <a:pt x="2" y="1572"/>
                  </a:lnTo>
                  <a:lnTo>
                    <a:pt x="0" y="1594"/>
                  </a:lnTo>
                  <a:lnTo>
                    <a:pt x="3" y="1615"/>
                  </a:lnTo>
                  <a:lnTo>
                    <a:pt x="9" y="1636"/>
                  </a:lnTo>
                  <a:lnTo>
                    <a:pt x="2351" y="6999"/>
                  </a:lnTo>
                  <a:lnTo>
                    <a:pt x="2362" y="7018"/>
                  </a:lnTo>
                  <a:lnTo>
                    <a:pt x="2377" y="7034"/>
                  </a:lnTo>
                  <a:lnTo>
                    <a:pt x="2394" y="7048"/>
                  </a:lnTo>
                  <a:lnTo>
                    <a:pt x="2413" y="7057"/>
                  </a:lnTo>
                  <a:lnTo>
                    <a:pt x="2434" y="7063"/>
                  </a:lnTo>
                  <a:lnTo>
                    <a:pt x="2455" y="7065"/>
                  </a:lnTo>
                  <a:lnTo>
                    <a:pt x="2477" y="7063"/>
                  </a:lnTo>
                  <a:lnTo>
                    <a:pt x="2497" y="7056"/>
                  </a:lnTo>
                  <a:close/>
                </a:path>
              </a:pathLst>
            </a:custGeom>
            <a:solidFill>
              <a:srgbClr val="BAC2C2"/>
            </a:solidFill>
            <a:ln w="9525">
              <a:noFill/>
              <a:round/>
              <a:headEnd/>
              <a:tailEnd/>
            </a:ln>
          </p:spPr>
          <p:txBody>
            <a:bodyPr/>
            <a:lstStyle/>
            <a:p>
              <a:endParaRPr lang="en-IN"/>
            </a:p>
          </p:txBody>
        </p:sp>
        <p:sp>
          <p:nvSpPr>
            <p:cNvPr id="827464" name="Freeform 72"/>
            <p:cNvSpPr>
              <a:spLocks/>
            </p:cNvSpPr>
            <p:nvPr/>
          </p:nvSpPr>
          <p:spPr bwMode="auto">
            <a:xfrm>
              <a:off x="3360" y="3024"/>
              <a:ext cx="162" cy="99"/>
            </a:xfrm>
            <a:custGeom>
              <a:avLst/>
              <a:gdLst/>
              <a:ahLst/>
              <a:cxnLst>
                <a:cxn ang="0">
                  <a:pos x="3562" y="183"/>
                </a:cxn>
                <a:cxn ang="0">
                  <a:pos x="3502" y="64"/>
                </a:cxn>
                <a:cxn ang="0">
                  <a:pos x="3491" y="46"/>
                </a:cxn>
                <a:cxn ang="0">
                  <a:pos x="3476" y="31"/>
                </a:cxn>
                <a:cxn ang="0">
                  <a:pos x="3459" y="18"/>
                </a:cxn>
                <a:cxn ang="0">
                  <a:pos x="3440" y="8"/>
                </a:cxn>
                <a:cxn ang="0">
                  <a:pos x="3418" y="2"/>
                </a:cxn>
                <a:cxn ang="0">
                  <a:pos x="3397" y="0"/>
                </a:cxn>
                <a:cxn ang="0">
                  <a:pos x="3376" y="2"/>
                </a:cxn>
                <a:cxn ang="0">
                  <a:pos x="3356" y="8"/>
                </a:cxn>
                <a:cxn ang="0">
                  <a:pos x="62" y="1486"/>
                </a:cxn>
                <a:cxn ang="0">
                  <a:pos x="44" y="1497"/>
                </a:cxn>
                <a:cxn ang="0">
                  <a:pos x="29" y="1512"/>
                </a:cxn>
                <a:cxn ang="0">
                  <a:pos x="16" y="1530"/>
                </a:cxn>
                <a:cxn ang="0">
                  <a:pos x="7" y="1550"/>
                </a:cxn>
                <a:cxn ang="0">
                  <a:pos x="2" y="1572"/>
                </a:cxn>
                <a:cxn ang="0">
                  <a:pos x="0" y="1594"/>
                </a:cxn>
                <a:cxn ang="0">
                  <a:pos x="2" y="1615"/>
                </a:cxn>
                <a:cxn ang="0">
                  <a:pos x="8" y="1636"/>
                </a:cxn>
                <a:cxn ang="0">
                  <a:pos x="68" y="1773"/>
                </a:cxn>
                <a:cxn ang="0">
                  <a:pos x="3562" y="183"/>
                </a:cxn>
              </a:cxnLst>
              <a:rect l="0" t="0" r="r" b="b"/>
              <a:pathLst>
                <a:path w="3562" h="1773">
                  <a:moveTo>
                    <a:pt x="3562" y="183"/>
                  </a:moveTo>
                  <a:lnTo>
                    <a:pt x="3502" y="64"/>
                  </a:lnTo>
                  <a:lnTo>
                    <a:pt x="3491" y="46"/>
                  </a:lnTo>
                  <a:lnTo>
                    <a:pt x="3476" y="31"/>
                  </a:lnTo>
                  <a:lnTo>
                    <a:pt x="3459" y="18"/>
                  </a:lnTo>
                  <a:lnTo>
                    <a:pt x="3440" y="8"/>
                  </a:lnTo>
                  <a:lnTo>
                    <a:pt x="3418" y="2"/>
                  </a:lnTo>
                  <a:lnTo>
                    <a:pt x="3397" y="0"/>
                  </a:lnTo>
                  <a:lnTo>
                    <a:pt x="3376" y="2"/>
                  </a:lnTo>
                  <a:lnTo>
                    <a:pt x="3356" y="8"/>
                  </a:lnTo>
                  <a:lnTo>
                    <a:pt x="62" y="1486"/>
                  </a:lnTo>
                  <a:lnTo>
                    <a:pt x="44" y="1497"/>
                  </a:lnTo>
                  <a:lnTo>
                    <a:pt x="29" y="1512"/>
                  </a:lnTo>
                  <a:lnTo>
                    <a:pt x="16" y="1530"/>
                  </a:lnTo>
                  <a:lnTo>
                    <a:pt x="7" y="1550"/>
                  </a:lnTo>
                  <a:lnTo>
                    <a:pt x="2" y="1572"/>
                  </a:lnTo>
                  <a:lnTo>
                    <a:pt x="0" y="1594"/>
                  </a:lnTo>
                  <a:lnTo>
                    <a:pt x="2" y="1615"/>
                  </a:lnTo>
                  <a:lnTo>
                    <a:pt x="8" y="1636"/>
                  </a:lnTo>
                  <a:lnTo>
                    <a:pt x="68" y="1773"/>
                  </a:lnTo>
                  <a:lnTo>
                    <a:pt x="3562" y="183"/>
                  </a:lnTo>
                  <a:close/>
                </a:path>
              </a:pathLst>
            </a:custGeom>
            <a:solidFill>
              <a:srgbClr val="BAC2C2"/>
            </a:solidFill>
            <a:ln w="9525">
              <a:noFill/>
              <a:round/>
              <a:headEnd/>
              <a:tailEnd/>
            </a:ln>
          </p:spPr>
          <p:txBody>
            <a:bodyPr/>
            <a:lstStyle/>
            <a:p>
              <a:endParaRPr lang="en-IN"/>
            </a:p>
          </p:txBody>
        </p:sp>
        <p:sp>
          <p:nvSpPr>
            <p:cNvPr id="827465" name="Freeform 73"/>
            <p:cNvSpPr>
              <a:spLocks/>
            </p:cNvSpPr>
            <p:nvPr/>
          </p:nvSpPr>
          <p:spPr bwMode="auto">
            <a:xfrm>
              <a:off x="3360" y="3024"/>
              <a:ext cx="161" cy="97"/>
            </a:xfrm>
            <a:custGeom>
              <a:avLst/>
              <a:gdLst/>
              <a:ahLst/>
              <a:cxnLst>
                <a:cxn ang="0">
                  <a:pos x="3545" y="153"/>
                </a:cxn>
                <a:cxn ang="0">
                  <a:pos x="3538" y="137"/>
                </a:cxn>
                <a:cxn ang="0">
                  <a:pos x="3529" y="120"/>
                </a:cxn>
                <a:cxn ang="0">
                  <a:pos x="3514" y="90"/>
                </a:cxn>
                <a:cxn ang="0">
                  <a:pos x="3491" y="46"/>
                </a:cxn>
                <a:cxn ang="0">
                  <a:pos x="3459" y="18"/>
                </a:cxn>
                <a:cxn ang="0">
                  <a:pos x="3418" y="2"/>
                </a:cxn>
                <a:cxn ang="0">
                  <a:pos x="3376" y="2"/>
                </a:cxn>
                <a:cxn ang="0">
                  <a:pos x="3257" y="53"/>
                </a:cxn>
                <a:cxn ang="0">
                  <a:pos x="3083" y="131"/>
                </a:cxn>
                <a:cxn ang="0">
                  <a:pos x="2932" y="198"/>
                </a:cxn>
                <a:cxn ang="0">
                  <a:pos x="2800" y="258"/>
                </a:cxn>
                <a:cxn ang="0">
                  <a:pos x="2681" y="312"/>
                </a:cxn>
                <a:cxn ang="0">
                  <a:pos x="2565" y="364"/>
                </a:cxn>
                <a:cxn ang="0">
                  <a:pos x="2450" y="415"/>
                </a:cxn>
                <a:cxn ang="0">
                  <a:pos x="2327" y="471"/>
                </a:cxn>
                <a:cxn ang="0">
                  <a:pos x="2189" y="532"/>
                </a:cxn>
                <a:cxn ang="0">
                  <a:pos x="2031" y="603"/>
                </a:cxn>
                <a:cxn ang="0">
                  <a:pos x="1846" y="686"/>
                </a:cxn>
                <a:cxn ang="0">
                  <a:pos x="1628" y="784"/>
                </a:cxn>
                <a:cxn ang="0">
                  <a:pos x="1370" y="899"/>
                </a:cxn>
                <a:cxn ang="0">
                  <a:pos x="1066" y="1036"/>
                </a:cxn>
                <a:cxn ang="0">
                  <a:pos x="710" y="1195"/>
                </a:cxn>
                <a:cxn ang="0">
                  <a:pos x="294" y="1382"/>
                </a:cxn>
                <a:cxn ang="0">
                  <a:pos x="44" y="1497"/>
                </a:cxn>
                <a:cxn ang="0">
                  <a:pos x="16" y="1530"/>
                </a:cxn>
                <a:cxn ang="0">
                  <a:pos x="2" y="1572"/>
                </a:cxn>
                <a:cxn ang="0">
                  <a:pos x="2" y="1615"/>
                </a:cxn>
                <a:cxn ang="0">
                  <a:pos x="14" y="1648"/>
                </a:cxn>
                <a:cxn ang="0">
                  <a:pos x="21" y="1665"/>
                </a:cxn>
                <a:cxn ang="0">
                  <a:pos x="31" y="1685"/>
                </a:cxn>
                <a:cxn ang="0">
                  <a:pos x="46" y="1719"/>
                </a:cxn>
                <a:cxn ang="0">
                  <a:pos x="162" y="1700"/>
                </a:cxn>
                <a:cxn ang="0">
                  <a:pos x="348" y="1616"/>
                </a:cxn>
                <a:cxn ang="0">
                  <a:pos x="508" y="1543"/>
                </a:cxn>
                <a:cxn ang="0">
                  <a:pos x="648" y="1480"/>
                </a:cxn>
                <a:cxn ang="0">
                  <a:pos x="776" y="1422"/>
                </a:cxn>
                <a:cxn ang="0">
                  <a:pos x="898" y="1367"/>
                </a:cxn>
                <a:cxn ang="0">
                  <a:pos x="1021" y="1311"/>
                </a:cxn>
                <a:cxn ang="0">
                  <a:pos x="1153" y="1251"/>
                </a:cxn>
                <a:cxn ang="0">
                  <a:pos x="1299" y="1186"/>
                </a:cxn>
                <a:cxn ang="0">
                  <a:pos x="1466" y="1110"/>
                </a:cxn>
                <a:cxn ang="0">
                  <a:pos x="1662" y="1020"/>
                </a:cxn>
                <a:cxn ang="0">
                  <a:pos x="1892" y="916"/>
                </a:cxn>
                <a:cxn ang="0">
                  <a:pos x="2166" y="792"/>
                </a:cxn>
                <a:cxn ang="0">
                  <a:pos x="2488" y="646"/>
                </a:cxn>
                <a:cxn ang="0">
                  <a:pos x="2864" y="474"/>
                </a:cxn>
                <a:cxn ang="0">
                  <a:pos x="3304" y="275"/>
                </a:cxn>
              </a:cxnLst>
              <a:rect l="0" t="0" r="r" b="b"/>
              <a:pathLst>
                <a:path w="3550" h="1748">
                  <a:moveTo>
                    <a:pt x="3550" y="163"/>
                  </a:moveTo>
                  <a:lnTo>
                    <a:pt x="3545" y="153"/>
                  </a:lnTo>
                  <a:lnTo>
                    <a:pt x="3541" y="144"/>
                  </a:lnTo>
                  <a:lnTo>
                    <a:pt x="3538" y="137"/>
                  </a:lnTo>
                  <a:lnTo>
                    <a:pt x="3533" y="130"/>
                  </a:lnTo>
                  <a:lnTo>
                    <a:pt x="3529" y="120"/>
                  </a:lnTo>
                  <a:lnTo>
                    <a:pt x="3523" y="108"/>
                  </a:lnTo>
                  <a:lnTo>
                    <a:pt x="3514" y="90"/>
                  </a:lnTo>
                  <a:lnTo>
                    <a:pt x="3502" y="64"/>
                  </a:lnTo>
                  <a:lnTo>
                    <a:pt x="3491" y="46"/>
                  </a:lnTo>
                  <a:lnTo>
                    <a:pt x="3476" y="31"/>
                  </a:lnTo>
                  <a:lnTo>
                    <a:pt x="3459" y="18"/>
                  </a:lnTo>
                  <a:lnTo>
                    <a:pt x="3440" y="8"/>
                  </a:lnTo>
                  <a:lnTo>
                    <a:pt x="3418" y="2"/>
                  </a:lnTo>
                  <a:lnTo>
                    <a:pt x="3397" y="0"/>
                  </a:lnTo>
                  <a:lnTo>
                    <a:pt x="3376" y="2"/>
                  </a:lnTo>
                  <a:lnTo>
                    <a:pt x="3356" y="8"/>
                  </a:lnTo>
                  <a:lnTo>
                    <a:pt x="3257" y="53"/>
                  </a:lnTo>
                  <a:lnTo>
                    <a:pt x="3166" y="94"/>
                  </a:lnTo>
                  <a:lnTo>
                    <a:pt x="3083" y="131"/>
                  </a:lnTo>
                  <a:lnTo>
                    <a:pt x="3004" y="167"/>
                  </a:lnTo>
                  <a:lnTo>
                    <a:pt x="2932" y="198"/>
                  </a:lnTo>
                  <a:lnTo>
                    <a:pt x="2864" y="229"/>
                  </a:lnTo>
                  <a:lnTo>
                    <a:pt x="2800" y="258"/>
                  </a:lnTo>
                  <a:lnTo>
                    <a:pt x="2740" y="286"/>
                  </a:lnTo>
                  <a:lnTo>
                    <a:pt x="2681" y="312"/>
                  </a:lnTo>
                  <a:lnTo>
                    <a:pt x="2623" y="337"/>
                  </a:lnTo>
                  <a:lnTo>
                    <a:pt x="2565" y="364"/>
                  </a:lnTo>
                  <a:lnTo>
                    <a:pt x="2508" y="389"/>
                  </a:lnTo>
                  <a:lnTo>
                    <a:pt x="2450" y="415"/>
                  </a:lnTo>
                  <a:lnTo>
                    <a:pt x="2389" y="443"/>
                  </a:lnTo>
                  <a:lnTo>
                    <a:pt x="2327" y="471"/>
                  </a:lnTo>
                  <a:lnTo>
                    <a:pt x="2259" y="501"/>
                  </a:lnTo>
                  <a:lnTo>
                    <a:pt x="2189" y="532"/>
                  </a:lnTo>
                  <a:lnTo>
                    <a:pt x="2113" y="567"/>
                  </a:lnTo>
                  <a:lnTo>
                    <a:pt x="2031" y="603"/>
                  </a:lnTo>
                  <a:lnTo>
                    <a:pt x="1942" y="643"/>
                  </a:lnTo>
                  <a:lnTo>
                    <a:pt x="1846" y="686"/>
                  </a:lnTo>
                  <a:lnTo>
                    <a:pt x="1741" y="733"/>
                  </a:lnTo>
                  <a:lnTo>
                    <a:pt x="1628" y="784"/>
                  </a:lnTo>
                  <a:lnTo>
                    <a:pt x="1505" y="839"/>
                  </a:lnTo>
                  <a:lnTo>
                    <a:pt x="1370" y="899"/>
                  </a:lnTo>
                  <a:lnTo>
                    <a:pt x="1224" y="966"/>
                  </a:lnTo>
                  <a:lnTo>
                    <a:pt x="1066" y="1036"/>
                  </a:lnTo>
                  <a:lnTo>
                    <a:pt x="895" y="1113"/>
                  </a:lnTo>
                  <a:lnTo>
                    <a:pt x="710" y="1195"/>
                  </a:lnTo>
                  <a:lnTo>
                    <a:pt x="510" y="1286"/>
                  </a:lnTo>
                  <a:lnTo>
                    <a:pt x="294" y="1382"/>
                  </a:lnTo>
                  <a:lnTo>
                    <a:pt x="62" y="1486"/>
                  </a:lnTo>
                  <a:lnTo>
                    <a:pt x="44" y="1497"/>
                  </a:lnTo>
                  <a:lnTo>
                    <a:pt x="29" y="1512"/>
                  </a:lnTo>
                  <a:lnTo>
                    <a:pt x="16" y="1530"/>
                  </a:lnTo>
                  <a:lnTo>
                    <a:pt x="7" y="1550"/>
                  </a:lnTo>
                  <a:lnTo>
                    <a:pt x="2" y="1572"/>
                  </a:lnTo>
                  <a:lnTo>
                    <a:pt x="0" y="1594"/>
                  </a:lnTo>
                  <a:lnTo>
                    <a:pt x="2" y="1615"/>
                  </a:lnTo>
                  <a:lnTo>
                    <a:pt x="8" y="1636"/>
                  </a:lnTo>
                  <a:lnTo>
                    <a:pt x="14" y="1648"/>
                  </a:lnTo>
                  <a:lnTo>
                    <a:pt x="18" y="1657"/>
                  </a:lnTo>
                  <a:lnTo>
                    <a:pt x="21" y="1665"/>
                  </a:lnTo>
                  <a:lnTo>
                    <a:pt x="26" y="1673"/>
                  </a:lnTo>
                  <a:lnTo>
                    <a:pt x="31" y="1685"/>
                  </a:lnTo>
                  <a:lnTo>
                    <a:pt x="37" y="1699"/>
                  </a:lnTo>
                  <a:lnTo>
                    <a:pt x="46" y="1719"/>
                  </a:lnTo>
                  <a:lnTo>
                    <a:pt x="57" y="1748"/>
                  </a:lnTo>
                  <a:lnTo>
                    <a:pt x="162" y="1700"/>
                  </a:lnTo>
                  <a:lnTo>
                    <a:pt x="259" y="1656"/>
                  </a:lnTo>
                  <a:lnTo>
                    <a:pt x="348" y="1616"/>
                  </a:lnTo>
                  <a:lnTo>
                    <a:pt x="430" y="1579"/>
                  </a:lnTo>
                  <a:lnTo>
                    <a:pt x="508" y="1543"/>
                  </a:lnTo>
                  <a:lnTo>
                    <a:pt x="579" y="1511"/>
                  </a:lnTo>
                  <a:lnTo>
                    <a:pt x="648" y="1480"/>
                  </a:lnTo>
                  <a:lnTo>
                    <a:pt x="713" y="1451"/>
                  </a:lnTo>
                  <a:lnTo>
                    <a:pt x="776" y="1422"/>
                  </a:lnTo>
                  <a:lnTo>
                    <a:pt x="837" y="1395"/>
                  </a:lnTo>
                  <a:lnTo>
                    <a:pt x="898" y="1367"/>
                  </a:lnTo>
                  <a:lnTo>
                    <a:pt x="959" y="1340"/>
                  </a:lnTo>
                  <a:lnTo>
                    <a:pt x="1021" y="1311"/>
                  </a:lnTo>
                  <a:lnTo>
                    <a:pt x="1085" y="1282"/>
                  </a:lnTo>
                  <a:lnTo>
                    <a:pt x="1153" y="1251"/>
                  </a:lnTo>
                  <a:lnTo>
                    <a:pt x="1223" y="1220"/>
                  </a:lnTo>
                  <a:lnTo>
                    <a:pt x="1299" y="1186"/>
                  </a:lnTo>
                  <a:lnTo>
                    <a:pt x="1379" y="1149"/>
                  </a:lnTo>
                  <a:lnTo>
                    <a:pt x="1466" y="1110"/>
                  </a:lnTo>
                  <a:lnTo>
                    <a:pt x="1560" y="1067"/>
                  </a:lnTo>
                  <a:lnTo>
                    <a:pt x="1662" y="1020"/>
                  </a:lnTo>
                  <a:lnTo>
                    <a:pt x="1772" y="971"/>
                  </a:lnTo>
                  <a:lnTo>
                    <a:pt x="1892" y="916"/>
                  </a:lnTo>
                  <a:lnTo>
                    <a:pt x="2024" y="857"/>
                  </a:lnTo>
                  <a:lnTo>
                    <a:pt x="2166" y="792"/>
                  </a:lnTo>
                  <a:lnTo>
                    <a:pt x="2320" y="722"/>
                  </a:lnTo>
                  <a:lnTo>
                    <a:pt x="2488" y="646"/>
                  </a:lnTo>
                  <a:lnTo>
                    <a:pt x="2668" y="564"/>
                  </a:lnTo>
                  <a:lnTo>
                    <a:pt x="2864" y="474"/>
                  </a:lnTo>
                  <a:lnTo>
                    <a:pt x="3075" y="378"/>
                  </a:lnTo>
                  <a:lnTo>
                    <a:pt x="3304" y="275"/>
                  </a:lnTo>
                  <a:lnTo>
                    <a:pt x="3550" y="163"/>
                  </a:lnTo>
                  <a:close/>
                </a:path>
              </a:pathLst>
            </a:custGeom>
            <a:solidFill>
              <a:srgbClr val="BFC7C7"/>
            </a:solidFill>
            <a:ln w="9525">
              <a:noFill/>
              <a:round/>
              <a:headEnd/>
              <a:tailEnd/>
            </a:ln>
          </p:spPr>
          <p:txBody>
            <a:bodyPr/>
            <a:lstStyle/>
            <a:p>
              <a:endParaRPr lang="en-IN"/>
            </a:p>
          </p:txBody>
        </p:sp>
        <p:sp>
          <p:nvSpPr>
            <p:cNvPr id="827466" name="Freeform 74"/>
            <p:cNvSpPr>
              <a:spLocks/>
            </p:cNvSpPr>
            <p:nvPr/>
          </p:nvSpPr>
          <p:spPr bwMode="auto">
            <a:xfrm>
              <a:off x="3360" y="3024"/>
              <a:ext cx="161" cy="96"/>
            </a:xfrm>
            <a:custGeom>
              <a:avLst/>
              <a:gdLst/>
              <a:ahLst/>
              <a:cxnLst>
                <a:cxn ang="0">
                  <a:pos x="3534" y="135"/>
                </a:cxn>
                <a:cxn ang="0">
                  <a:pos x="3529" y="123"/>
                </a:cxn>
                <a:cxn ang="0">
                  <a:pos x="3523" y="110"/>
                </a:cxn>
                <a:cxn ang="0">
                  <a:pos x="3511" y="84"/>
                </a:cxn>
                <a:cxn ang="0">
                  <a:pos x="3491" y="46"/>
                </a:cxn>
                <a:cxn ang="0">
                  <a:pos x="3459" y="18"/>
                </a:cxn>
                <a:cxn ang="0">
                  <a:pos x="3418" y="2"/>
                </a:cxn>
                <a:cxn ang="0">
                  <a:pos x="3376" y="2"/>
                </a:cxn>
                <a:cxn ang="0">
                  <a:pos x="3257" y="53"/>
                </a:cxn>
                <a:cxn ang="0">
                  <a:pos x="3083" y="131"/>
                </a:cxn>
                <a:cxn ang="0">
                  <a:pos x="2932" y="198"/>
                </a:cxn>
                <a:cxn ang="0">
                  <a:pos x="2800" y="258"/>
                </a:cxn>
                <a:cxn ang="0">
                  <a:pos x="2681" y="312"/>
                </a:cxn>
                <a:cxn ang="0">
                  <a:pos x="2565" y="364"/>
                </a:cxn>
                <a:cxn ang="0">
                  <a:pos x="2450" y="415"/>
                </a:cxn>
                <a:cxn ang="0">
                  <a:pos x="2327" y="471"/>
                </a:cxn>
                <a:cxn ang="0">
                  <a:pos x="2189" y="532"/>
                </a:cxn>
                <a:cxn ang="0">
                  <a:pos x="2031" y="603"/>
                </a:cxn>
                <a:cxn ang="0">
                  <a:pos x="1846" y="686"/>
                </a:cxn>
                <a:cxn ang="0">
                  <a:pos x="1628" y="784"/>
                </a:cxn>
                <a:cxn ang="0">
                  <a:pos x="1370" y="899"/>
                </a:cxn>
                <a:cxn ang="0">
                  <a:pos x="1066" y="1036"/>
                </a:cxn>
                <a:cxn ang="0">
                  <a:pos x="710" y="1195"/>
                </a:cxn>
                <a:cxn ang="0">
                  <a:pos x="294" y="1382"/>
                </a:cxn>
                <a:cxn ang="0">
                  <a:pos x="44" y="1497"/>
                </a:cxn>
                <a:cxn ang="0">
                  <a:pos x="16" y="1530"/>
                </a:cxn>
                <a:cxn ang="0">
                  <a:pos x="2" y="1572"/>
                </a:cxn>
                <a:cxn ang="0">
                  <a:pos x="2" y="1615"/>
                </a:cxn>
                <a:cxn ang="0">
                  <a:pos x="13" y="1646"/>
                </a:cxn>
                <a:cxn ang="0">
                  <a:pos x="19" y="1658"/>
                </a:cxn>
                <a:cxn ang="0">
                  <a:pos x="26" y="1674"/>
                </a:cxn>
                <a:cxn ang="0">
                  <a:pos x="37" y="1702"/>
                </a:cxn>
                <a:cxn ang="0">
                  <a:pos x="151" y="1676"/>
                </a:cxn>
                <a:cxn ang="0">
                  <a:pos x="337" y="1592"/>
                </a:cxn>
                <a:cxn ang="0">
                  <a:pos x="497" y="1520"/>
                </a:cxn>
                <a:cxn ang="0">
                  <a:pos x="637" y="1457"/>
                </a:cxn>
                <a:cxn ang="0">
                  <a:pos x="765" y="1399"/>
                </a:cxn>
                <a:cxn ang="0">
                  <a:pos x="886" y="1344"/>
                </a:cxn>
                <a:cxn ang="0">
                  <a:pos x="1010" y="1288"/>
                </a:cxn>
                <a:cxn ang="0">
                  <a:pos x="1141" y="1229"/>
                </a:cxn>
                <a:cxn ang="0">
                  <a:pos x="1287" y="1163"/>
                </a:cxn>
                <a:cxn ang="0">
                  <a:pos x="1455" y="1087"/>
                </a:cxn>
                <a:cxn ang="0">
                  <a:pos x="1650" y="998"/>
                </a:cxn>
                <a:cxn ang="0">
                  <a:pos x="1881" y="894"/>
                </a:cxn>
                <a:cxn ang="0">
                  <a:pos x="2154" y="771"/>
                </a:cxn>
                <a:cxn ang="0">
                  <a:pos x="2477" y="625"/>
                </a:cxn>
                <a:cxn ang="0">
                  <a:pos x="2853" y="453"/>
                </a:cxn>
                <a:cxn ang="0">
                  <a:pos x="3293" y="254"/>
                </a:cxn>
              </a:cxnLst>
              <a:rect l="0" t="0" r="r" b="b"/>
              <a:pathLst>
                <a:path w="3539" h="1724">
                  <a:moveTo>
                    <a:pt x="3539" y="143"/>
                  </a:moveTo>
                  <a:lnTo>
                    <a:pt x="3534" y="135"/>
                  </a:lnTo>
                  <a:lnTo>
                    <a:pt x="3531" y="129"/>
                  </a:lnTo>
                  <a:lnTo>
                    <a:pt x="3529" y="123"/>
                  </a:lnTo>
                  <a:lnTo>
                    <a:pt x="3526" y="117"/>
                  </a:lnTo>
                  <a:lnTo>
                    <a:pt x="3523" y="110"/>
                  </a:lnTo>
                  <a:lnTo>
                    <a:pt x="3518" y="99"/>
                  </a:lnTo>
                  <a:lnTo>
                    <a:pt x="3511" y="84"/>
                  </a:lnTo>
                  <a:lnTo>
                    <a:pt x="3502" y="64"/>
                  </a:lnTo>
                  <a:lnTo>
                    <a:pt x="3491" y="46"/>
                  </a:lnTo>
                  <a:lnTo>
                    <a:pt x="3476" y="31"/>
                  </a:lnTo>
                  <a:lnTo>
                    <a:pt x="3459" y="18"/>
                  </a:lnTo>
                  <a:lnTo>
                    <a:pt x="3440" y="8"/>
                  </a:lnTo>
                  <a:lnTo>
                    <a:pt x="3418" y="2"/>
                  </a:lnTo>
                  <a:lnTo>
                    <a:pt x="3397" y="0"/>
                  </a:lnTo>
                  <a:lnTo>
                    <a:pt x="3376" y="2"/>
                  </a:lnTo>
                  <a:lnTo>
                    <a:pt x="3356" y="8"/>
                  </a:lnTo>
                  <a:lnTo>
                    <a:pt x="3257" y="53"/>
                  </a:lnTo>
                  <a:lnTo>
                    <a:pt x="3166" y="94"/>
                  </a:lnTo>
                  <a:lnTo>
                    <a:pt x="3083" y="131"/>
                  </a:lnTo>
                  <a:lnTo>
                    <a:pt x="3004" y="167"/>
                  </a:lnTo>
                  <a:lnTo>
                    <a:pt x="2932" y="198"/>
                  </a:lnTo>
                  <a:lnTo>
                    <a:pt x="2864" y="229"/>
                  </a:lnTo>
                  <a:lnTo>
                    <a:pt x="2800" y="258"/>
                  </a:lnTo>
                  <a:lnTo>
                    <a:pt x="2740" y="286"/>
                  </a:lnTo>
                  <a:lnTo>
                    <a:pt x="2681" y="312"/>
                  </a:lnTo>
                  <a:lnTo>
                    <a:pt x="2623" y="337"/>
                  </a:lnTo>
                  <a:lnTo>
                    <a:pt x="2565" y="364"/>
                  </a:lnTo>
                  <a:lnTo>
                    <a:pt x="2508" y="389"/>
                  </a:lnTo>
                  <a:lnTo>
                    <a:pt x="2450" y="415"/>
                  </a:lnTo>
                  <a:lnTo>
                    <a:pt x="2389" y="443"/>
                  </a:lnTo>
                  <a:lnTo>
                    <a:pt x="2327" y="471"/>
                  </a:lnTo>
                  <a:lnTo>
                    <a:pt x="2259" y="501"/>
                  </a:lnTo>
                  <a:lnTo>
                    <a:pt x="2189" y="532"/>
                  </a:lnTo>
                  <a:lnTo>
                    <a:pt x="2113" y="567"/>
                  </a:lnTo>
                  <a:lnTo>
                    <a:pt x="2031" y="603"/>
                  </a:lnTo>
                  <a:lnTo>
                    <a:pt x="1942" y="643"/>
                  </a:lnTo>
                  <a:lnTo>
                    <a:pt x="1846" y="686"/>
                  </a:lnTo>
                  <a:lnTo>
                    <a:pt x="1741" y="733"/>
                  </a:lnTo>
                  <a:lnTo>
                    <a:pt x="1628" y="784"/>
                  </a:lnTo>
                  <a:lnTo>
                    <a:pt x="1505" y="839"/>
                  </a:lnTo>
                  <a:lnTo>
                    <a:pt x="1370" y="899"/>
                  </a:lnTo>
                  <a:lnTo>
                    <a:pt x="1224" y="966"/>
                  </a:lnTo>
                  <a:lnTo>
                    <a:pt x="1066" y="1036"/>
                  </a:lnTo>
                  <a:lnTo>
                    <a:pt x="895" y="1113"/>
                  </a:lnTo>
                  <a:lnTo>
                    <a:pt x="710" y="1195"/>
                  </a:lnTo>
                  <a:lnTo>
                    <a:pt x="510" y="1286"/>
                  </a:lnTo>
                  <a:lnTo>
                    <a:pt x="294" y="1382"/>
                  </a:lnTo>
                  <a:lnTo>
                    <a:pt x="62" y="1486"/>
                  </a:lnTo>
                  <a:lnTo>
                    <a:pt x="44" y="1497"/>
                  </a:lnTo>
                  <a:lnTo>
                    <a:pt x="29" y="1512"/>
                  </a:lnTo>
                  <a:lnTo>
                    <a:pt x="16" y="1530"/>
                  </a:lnTo>
                  <a:lnTo>
                    <a:pt x="7" y="1550"/>
                  </a:lnTo>
                  <a:lnTo>
                    <a:pt x="2" y="1572"/>
                  </a:lnTo>
                  <a:lnTo>
                    <a:pt x="0" y="1594"/>
                  </a:lnTo>
                  <a:lnTo>
                    <a:pt x="2" y="1615"/>
                  </a:lnTo>
                  <a:lnTo>
                    <a:pt x="8" y="1636"/>
                  </a:lnTo>
                  <a:lnTo>
                    <a:pt x="13" y="1646"/>
                  </a:lnTo>
                  <a:lnTo>
                    <a:pt x="16" y="1652"/>
                  </a:lnTo>
                  <a:lnTo>
                    <a:pt x="19" y="1658"/>
                  </a:lnTo>
                  <a:lnTo>
                    <a:pt x="22" y="1666"/>
                  </a:lnTo>
                  <a:lnTo>
                    <a:pt x="26" y="1674"/>
                  </a:lnTo>
                  <a:lnTo>
                    <a:pt x="31" y="1686"/>
                  </a:lnTo>
                  <a:lnTo>
                    <a:pt x="37" y="1702"/>
                  </a:lnTo>
                  <a:lnTo>
                    <a:pt x="46" y="1724"/>
                  </a:lnTo>
                  <a:lnTo>
                    <a:pt x="151" y="1676"/>
                  </a:lnTo>
                  <a:lnTo>
                    <a:pt x="248" y="1633"/>
                  </a:lnTo>
                  <a:lnTo>
                    <a:pt x="337" y="1592"/>
                  </a:lnTo>
                  <a:lnTo>
                    <a:pt x="419" y="1555"/>
                  </a:lnTo>
                  <a:lnTo>
                    <a:pt x="497" y="1520"/>
                  </a:lnTo>
                  <a:lnTo>
                    <a:pt x="568" y="1488"/>
                  </a:lnTo>
                  <a:lnTo>
                    <a:pt x="637" y="1457"/>
                  </a:lnTo>
                  <a:lnTo>
                    <a:pt x="702" y="1427"/>
                  </a:lnTo>
                  <a:lnTo>
                    <a:pt x="765" y="1399"/>
                  </a:lnTo>
                  <a:lnTo>
                    <a:pt x="826" y="1372"/>
                  </a:lnTo>
                  <a:lnTo>
                    <a:pt x="886" y="1344"/>
                  </a:lnTo>
                  <a:lnTo>
                    <a:pt x="948" y="1316"/>
                  </a:lnTo>
                  <a:lnTo>
                    <a:pt x="1010" y="1288"/>
                  </a:lnTo>
                  <a:lnTo>
                    <a:pt x="1074" y="1259"/>
                  </a:lnTo>
                  <a:lnTo>
                    <a:pt x="1141" y="1229"/>
                  </a:lnTo>
                  <a:lnTo>
                    <a:pt x="1212" y="1197"/>
                  </a:lnTo>
                  <a:lnTo>
                    <a:pt x="1287" y="1163"/>
                  </a:lnTo>
                  <a:lnTo>
                    <a:pt x="1368" y="1126"/>
                  </a:lnTo>
                  <a:lnTo>
                    <a:pt x="1455" y="1087"/>
                  </a:lnTo>
                  <a:lnTo>
                    <a:pt x="1548" y="1045"/>
                  </a:lnTo>
                  <a:lnTo>
                    <a:pt x="1650" y="998"/>
                  </a:lnTo>
                  <a:lnTo>
                    <a:pt x="1761" y="949"/>
                  </a:lnTo>
                  <a:lnTo>
                    <a:pt x="1881" y="894"/>
                  </a:lnTo>
                  <a:lnTo>
                    <a:pt x="2013" y="835"/>
                  </a:lnTo>
                  <a:lnTo>
                    <a:pt x="2154" y="771"/>
                  </a:lnTo>
                  <a:lnTo>
                    <a:pt x="2308" y="700"/>
                  </a:lnTo>
                  <a:lnTo>
                    <a:pt x="2477" y="625"/>
                  </a:lnTo>
                  <a:lnTo>
                    <a:pt x="2657" y="543"/>
                  </a:lnTo>
                  <a:lnTo>
                    <a:pt x="2853" y="453"/>
                  </a:lnTo>
                  <a:lnTo>
                    <a:pt x="3064" y="357"/>
                  </a:lnTo>
                  <a:lnTo>
                    <a:pt x="3293" y="254"/>
                  </a:lnTo>
                  <a:lnTo>
                    <a:pt x="3539" y="143"/>
                  </a:lnTo>
                  <a:close/>
                </a:path>
              </a:pathLst>
            </a:custGeom>
            <a:solidFill>
              <a:srgbClr val="C9D1D1"/>
            </a:solidFill>
            <a:ln w="9525">
              <a:noFill/>
              <a:round/>
              <a:headEnd/>
              <a:tailEnd/>
            </a:ln>
          </p:spPr>
          <p:txBody>
            <a:bodyPr/>
            <a:lstStyle/>
            <a:p>
              <a:endParaRPr lang="en-IN"/>
            </a:p>
          </p:txBody>
        </p:sp>
        <p:sp>
          <p:nvSpPr>
            <p:cNvPr id="827467" name="Freeform 75"/>
            <p:cNvSpPr>
              <a:spLocks/>
            </p:cNvSpPr>
            <p:nvPr/>
          </p:nvSpPr>
          <p:spPr bwMode="auto">
            <a:xfrm>
              <a:off x="3360" y="3024"/>
              <a:ext cx="160" cy="94"/>
            </a:xfrm>
            <a:custGeom>
              <a:avLst/>
              <a:gdLst/>
              <a:ahLst/>
              <a:cxnLst>
                <a:cxn ang="0">
                  <a:pos x="3522" y="112"/>
                </a:cxn>
                <a:cxn ang="0">
                  <a:pos x="3513" y="91"/>
                </a:cxn>
                <a:cxn ang="0">
                  <a:pos x="3491" y="46"/>
                </a:cxn>
                <a:cxn ang="0">
                  <a:pos x="3459" y="18"/>
                </a:cxn>
                <a:cxn ang="0">
                  <a:pos x="3418" y="2"/>
                </a:cxn>
                <a:cxn ang="0">
                  <a:pos x="3376" y="2"/>
                </a:cxn>
                <a:cxn ang="0">
                  <a:pos x="3257" y="53"/>
                </a:cxn>
                <a:cxn ang="0">
                  <a:pos x="3083" y="131"/>
                </a:cxn>
                <a:cxn ang="0">
                  <a:pos x="2932" y="198"/>
                </a:cxn>
                <a:cxn ang="0">
                  <a:pos x="2800" y="258"/>
                </a:cxn>
                <a:cxn ang="0">
                  <a:pos x="2681" y="312"/>
                </a:cxn>
                <a:cxn ang="0">
                  <a:pos x="2565" y="364"/>
                </a:cxn>
                <a:cxn ang="0">
                  <a:pos x="2450" y="415"/>
                </a:cxn>
                <a:cxn ang="0">
                  <a:pos x="2327" y="471"/>
                </a:cxn>
                <a:cxn ang="0">
                  <a:pos x="2189" y="532"/>
                </a:cxn>
                <a:cxn ang="0">
                  <a:pos x="2031" y="603"/>
                </a:cxn>
                <a:cxn ang="0">
                  <a:pos x="1846" y="686"/>
                </a:cxn>
                <a:cxn ang="0">
                  <a:pos x="1628" y="784"/>
                </a:cxn>
                <a:cxn ang="0">
                  <a:pos x="1370" y="899"/>
                </a:cxn>
                <a:cxn ang="0">
                  <a:pos x="1066" y="1036"/>
                </a:cxn>
                <a:cxn ang="0">
                  <a:pos x="710" y="1195"/>
                </a:cxn>
                <a:cxn ang="0">
                  <a:pos x="294" y="1382"/>
                </a:cxn>
                <a:cxn ang="0">
                  <a:pos x="44" y="1497"/>
                </a:cxn>
                <a:cxn ang="0">
                  <a:pos x="16" y="1530"/>
                </a:cxn>
                <a:cxn ang="0">
                  <a:pos x="2" y="1572"/>
                </a:cxn>
                <a:cxn ang="0">
                  <a:pos x="2" y="1615"/>
                </a:cxn>
                <a:cxn ang="0">
                  <a:pos x="14" y="1648"/>
                </a:cxn>
                <a:cxn ang="0">
                  <a:pos x="25" y="1671"/>
                </a:cxn>
                <a:cxn ang="0">
                  <a:pos x="141" y="1651"/>
                </a:cxn>
                <a:cxn ang="0">
                  <a:pos x="326" y="1568"/>
                </a:cxn>
                <a:cxn ang="0">
                  <a:pos x="486" y="1496"/>
                </a:cxn>
                <a:cxn ang="0">
                  <a:pos x="626" y="1433"/>
                </a:cxn>
                <a:cxn ang="0">
                  <a:pos x="754" y="1375"/>
                </a:cxn>
                <a:cxn ang="0">
                  <a:pos x="875" y="1320"/>
                </a:cxn>
                <a:cxn ang="0">
                  <a:pos x="999" y="1264"/>
                </a:cxn>
                <a:cxn ang="0">
                  <a:pos x="1130" y="1205"/>
                </a:cxn>
                <a:cxn ang="0">
                  <a:pos x="1276" y="1140"/>
                </a:cxn>
                <a:cxn ang="0">
                  <a:pos x="1443" y="1064"/>
                </a:cxn>
                <a:cxn ang="0">
                  <a:pos x="1639" y="975"/>
                </a:cxn>
                <a:cxn ang="0">
                  <a:pos x="1870" y="872"/>
                </a:cxn>
                <a:cxn ang="0">
                  <a:pos x="2143" y="749"/>
                </a:cxn>
                <a:cxn ang="0">
                  <a:pos x="2464" y="603"/>
                </a:cxn>
                <a:cxn ang="0">
                  <a:pos x="2841" y="432"/>
                </a:cxn>
                <a:cxn ang="0">
                  <a:pos x="3281" y="234"/>
                </a:cxn>
              </a:cxnLst>
              <a:rect l="0" t="0" r="r" b="b"/>
              <a:pathLst>
                <a:path w="3526" h="1698">
                  <a:moveTo>
                    <a:pt x="3526" y="123"/>
                  </a:moveTo>
                  <a:lnTo>
                    <a:pt x="3522" y="112"/>
                  </a:lnTo>
                  <a:lnTo>
                    <a:pt x="3518" y="103"/>
                  </a:lnTo>
                  <a:lnTo>
                    <a:pt x="3513" y="91"/>
                  </a:lnTo>
                  <a:lnTo>
                    <a:pt x="3502" y="64"/>
                  </a:lnTo>
                  <a:lnTo>
                    <a:pt x="3491" y="46"/>
                  </a:lnTo>
                  <a:lnTo>
                    <a:pt x="3476" y="31"/>
                  </a:lnTo>
                  <a:lnTo>
                    <a:pt x="3459" y="18"/>
                  </a:lnTo>
                  <a:lnTo>
                    <a:pt x="3440" y="8"/>
                  </a:lnTo>
                  <a:lnTo>
                    <a:pt x="3418" y="2"/>
                  </a:lnTo>
                  <a:lnTo>
                    <a:pt x="3397" y="0"/>
                  </a:lnTo>
                  <a:lnTo>
                    <a:pt x="3376" y="2"/>
                  </a:lnTo>
                  <a:lnTo>
                    <a:pt x="3356" y="8"/>
                  </a:lnTo>
                  <a:lnTo>
                    <a:pt x="3257" y="53"/>
                  </a:lnTo>
                  <a:lnTo>
                    <a:pt x="3166" y="94"/>
                  </a:lnTo>
                  <a:lnTo>
                    <a:pt x="3083" y="131"/>
                  </a:lnTo>
                  <a:lnTo>
                    <a:pt x="3004" y="167"/>
                  </a:lnTo>
                  <a:lnTo>
                    <a:pt x="2932" y="198"/>
                  </a:lnTo>
                  <a:lnTo>
                    <a:pt x="2864" y="229"/>
                  </a:lnTo>
                  <a:lnTo>
                    <a:pt x="2800" y="258"/>
                  </a:lnTo>
                  <a:lnTo>
                    <a:pt x="2740" y="286"/>
                  </a:lnTo>
                  <a:lnTo>
                    <a:pt x="2681" y="312"/>
                  </a:lnTo>
                  <a:lnTo>
                    <a:pt x="2623" y="337"/>
                  </a:lnTo>
                  <a:lnTo>
                    <a:pt x="2565" y="364"/>
                  </a:lnTo>
                  <a:lnTo>
                    <a:pt x="2508" y="389"/>
                  </a:lnTo>
                  <a:lnTo>
                    <a:pt x="2450" y="415"/>
                  </a:lnTo>
                  <a:lnTo>
                    <a:pt x="2389" y="443"/>
                  </a:lnTo>
                  <a:lnTo>
                    <a:pt x="2327" y="471"/>
                  </a:lnTo>
                  <a:lnTo>
                    <a:pt x="2259" y="501"/>
                  </a:lnTo>
                  <a:lnTo>
                    <a:pt x="2189" y="532"/>
                  </a:lnTo>
                  <a:lnTo>
                    <a:pt x="2113" y="567"/>
                  </a:lnTo>
                  <a:lnTo>
                    <a:pt x="2031" y="603"/>
                  </a:lnTo>
                  <a:lnTo>
                    <a:pt x="1942" y="643"/>
                  </a:lnTo>
                  <a:lnTo>
                    <a:pt x="1846" y="686"/>
                  </a:lnTo>
                  <a:lnTo>
                    <a:pt x="1741" y="733"/>
                  </a:lnTo>
                  <a:lnTo>
                    <a:pt x="1628" y="784"/>
                  </a:lnTo>
                  <a:lnTo>
                    <a:pt x="1505" y="839"/>
                  </a:lnTo>
                  <a:lnTo>
                    <a:pt x="1370" y="899"/>
                  </a:lnTo>
                  <a:lnTo>
                    <a:pt x="1224" y="966"/>
                  </a:lnTo>
                  <a:lnTo>
                    <a:pt x="1066" y="1036"/>
                  </a:lnTo>
                  <a:lnTo>
                    <a:pt x="895" y="1113"/>
                  </a:lnTo>
                  <a:lnTo>
                    <a:pt x="710" y="1195"/>
                  </a:lnTo>
                  <a:lnTo>
                    <a:pt x="510" y="1286"/>
                  </a:lnTo>
                  <a:lnTo>
                    <a:pt x="294" y="1382"/>
                  </a:lnTo>
                  <a:lnTo>
                    <a:pt x="62" y="1486"/>
                  </a:lnTo>
                  <a:lnTo>
                    <a:pt x="44" y="1497"/>
                  </a:lnTo>
                  <a:lnTo>
                    <a:pt x="29" y="1512"/>
                  </a:lnTo>
                  <a:lnTo>
                    <a:pt x="16" y="1530"/>
                  </a:lnTo>
                  <a:lnTo>
                    <a:pt x="7" y="1550"/>
                  </a:lnTo>
                  <a:lnTo>
                    <a:pt x="2" y="1572"/>
                  </a:lnTo>
                  <a:lnTo>
                    <a:pt x="0" y="1594"/>
                  </a:lnTo>
                  <a:lnTo>
                    <a:pt x="2" y="1615"/>
                  </a:lnTo>
                  <a:lnTo>
                    <a:pt x="8" y="1636"/>
                  </a:lnTo>
                  <a:lnTo>
                    <a:pt x="14" y="1648"/>
                  </a:lnTo>
                  <a:lnTo>
                    <a:pt x="18" y="1657"/>
                  </a:lnTo>
                  <a:lnTo>
                    <a:pt x="25" y="1671"/>
                  </a:lnTo>
                  <a:lnTo>
                    <a:pt x="36" y="1698"/>
                  </a:lnTo>
                  <a:lnTo>
                    <a:pt x="141" y="1651"/>
                  </a:lnTo>
                  <a:lnTo>
                    <a:pt x="237" y="1608"/>
                  </a:lnTo>
                  <a:lnTo>
                    <a:pt x="326" y="1568"/>
                  </a:lnTo>
                  <a:lnTo>
                    <a:pt x="409" y="1530"/>
                  </a:lnTo>
                  <a:lnTo>
                    <a:pt x="486" y="1496"/>
                  </a:lnTo>
                  <a:lnTo>
                    <a:pt x="558" y="1463"/>
                  </a:lnTo>
                  <a:lnTo>
                    <a:pt x="626" y="1433"/>
                  </a:lnTo>
                  <a:lnTo>
                    <a:pt x="691" y="1403"/>
                  </a:lnTo>
                  <a:lnTo>
                    <a:pt x="754" y="1375"/>
                  </a:lnTo>
                  <a:lnTo>
                    <a:pt x="815" y="1347"/>
                  </a:lnTo>
                  <a:lnTo>
                    <a:pt x="875" y="1320"/>
                  </a:lnTo>
                  <a:lnTo>
                    <a:pt x="936" y="1292"/>
                  </a:lnTo>
                  <a:lnTo>
                    <a:pt x="999" y="1264"/>
                  </a:lnTo>
                  <a:lnTo>
                    <a:pt x="1063" y="1236"/>
                  </a:lnTo>
                  <a:lnTo>
                    <a:pt x="1130" y="1205"/>
                  </a:lnTo>
                  <a:lnTo>
                    <a:pt x="1201" y="1173"/>
                  </a:lnTo>
                  <a:lnTo>
                    <a:pt x="1276" y="1140"/>
                  </a:lnTo>
                  <a:lnTo>
                    <a:pt x="1357" y="1103"/>
                  </a:lnTo>
                  <a:lnTo>
                    <a:pt x="1443" y="1064"/>
                  </a:lnTo>
                  <a:lnTo>
                    <a:pt x="1537" y="1022"/>
                  </a:lnTo>
                  <a:lnTo>
                    <a:pt x="1639" y="975"/>
                  </a:lnTo>
                  <a:lnTo>
                    <a:pt x="1749" y="926"/>
                  </a:lnTo>
                  <a:lnTo>
                    <a:pt x="1870" y="872"/>
                  </a:lnTo>
                  <a:lnTo>
                    <a:pt x="2000" y="813"/>
                  </a:lnTo>
                  <a:lnTo>
                    <a:pt x="2143" y="749"/>
                  </a:lnTo>
                  <a:lnTo>
                    <a:pt x="2297" y="679"/>
                  </a:lnTo>
                  <a:lnTo>
                    <a:pt x="2464" y="603"/>
                  </a:lnTo>
                  <a:lnTo>
                    <a:pt x="2646" y="521"/>
                  </a:lnTo>
                  <a:lnTo>
                    <a:pt x="2841" y="432"/>
                  </a:lnTo>
                  <a:lnTo>
                    <a:pt x="3053" y="337"/>
                  </a:lnTo>
                  <a:lnTo>
                    <a:pt x="3281" y="234"/>
                  </a:lnTo>
                  <a:lnTo>
                    <a:pt x="3526" y="123"/>
                  </a:lnTo>
                  <a:close/>
                </a:path>
              </a:pathLst>
            </a:custGeom>
            <a:solidFill>
              <a:srgbClr val="D1D9D9"/>
            </a:solidFill>
            <a:ln w="9525">
              <a:noFill/>
              <a:round/>
              <a:headEnd/>
              <a:tailEnd/>
            </a:ln>
          </p:spPr>
          <p:txBody>
            <a:bodyPr/>
            <a:lstStyle/>
            <a:p>
              <a:endParaRPr lang="en-IN"/>
            </a:p>
          </p:txBody>
        </p:sp>
        <p:sp>
          <p:nvSpPr>
            <p:cNvPr id="827468" name="Freeform 76"/>
            <p:cNvSpPr>
              <a:spLocks/>
            </p:cNvSpPr>
            <p:nvPr/>
          </p:nvSpPr>
          <p:spPr bwMode="auto">
            <a:xfrm>
              <a:off x="3360" y="3024"/>
              <a:ext cx="160" cy="93"/>
            </a:xfrm>
            <a:custGeom>
              <a:avLst/>
              <a:gdLst/>
              <a:ahLst/>
              <a:cxnLst>
                <a:cxn ang="0">
                  <a:pos x="3513" y="96"/>
                </a:cxn>
                <a:cxn ang="0">
                  <a:pos x="3508" y="81"/>
                </a:cxn>
                <a:cxn ang="0">
                  <a:pos x="3491" y="46"/>
                </a:cxn>
                <a:cxn ang="0">
                  <a:pos x="3459" y="18"/>
                </a:cxn>
                <a:cxn ang="0">
                  <a:pos x="3418" y="2"/>
                </a:cxn>
                <a:cxn ang="0">
                  <a:pos x="3376" y="2"/>
                </a:cxn>
                <a:cxn ang="0">
                  <a:pos x="3257" y="53"/>
                </a:cxn>
                <a:cxn ang="0">
                  <a:pos x="3083" y="131"/>
                </a:cxn>
                <a:cxn ang="0">
                  <a:pos x="2932" y="198"/>
                </a:cxn>
                <a:cxn ang="0">
                  <a:pos x="2800" y="258"/>
                </a:cxn>
                <a:cxn ang="0">
                  <a:pos x="2681" y="312"/>
                </a:cxn>
                <a:cxn ang="0">
                  <a:pos x="2565" y="364"/>
                </a:cxn>
                <a:cxn ang="0">
                  <a:pos x="2450" y="415"/>
                </a:cxn>
                <a:cxn ang="0">
                  <a:pos x="2327" y="471"/>
                </a:cxn>
                <a:cxn ang="0">
                  <a:pos x="2189" y="532"/>
                </a:cxn>
                <a:cxn ang="0">
                  <a:pos x="2031" y="603"/>
                </a:cxn>
                <a:cxn ang="0">
                  <a:pos x="1846" y="686"/>
                </a:cxn>
                <a:cxn ang="0">
                  <a:pos x="1628" y="784"/>
                </a:cxn>
                <a:cxn ang="0">
                  <a:pos x="1370" y="899"/>
                </a:cxn>
                <a:cxn ang="0">
                  <a:pos x="1066" y="1036"/>
                </a:cxn>
                <a:cxn ang="0">
                  <a:pos x="710" y="1195"/>
                </a:cxn>
                <a:cxn ang="0">
                  <a:pos x="294" y="1382"/>
                </a:cxn>
                <a:cxn ang="0">
                  <a:pos x="44" y="1497"/>
                </a:cxn>
                <a:cxn ang="0">
                  <a:pos x="16" y="1530"/>
                </a:cxn>
                <a:cxn ang="0">
                  <a:pos x="2" y="1572"/>
                </a:cxn>
                <a:cxn ang="0">
                  <a:pos x="2" y="1615"/>
                </a:cxn>
                <a:cxn ang="0">
                  <a:pos x="12" y="1644"/>
                </a:cxn>
                <a:cxn ang="0">
                  <a:pos x="18" y="1657"/>
                </a:cxn>
                <a:cxn ang="0">
                  <a:pos x="130" y="1627"/>
                </a:cxn>
                <a:cxn ang="0">
                  <a:pos x="315" y="1543"/>
                </a:cxn>
                <a:cxn ang="0">
                  <a:pos x="474" y="1472"/>
                </a:cxn>
                <a:cxn ang="0">
                  <a:pos x="615" y="1408"/>
                </a:cxn>
                <a:cxn ang="0">
                  <a:pos x="743" y="1352"/>
                </a:cxn>
                <a:cxn ang="0">
                  <a:pos x="864" y="1297"/>
                </a:cxn>
                <a:cxn ang="0">
                  <a:pos x="987" y="1241"/>
                </a:cxn>
                <a:cxn ang="0">
                  <a:pos x="1119" y="1182"/>
                </a:cxn>
                <a:cxn ang="0">
                  <a:pos x="1265" y="1116"/>
                </a:cxn>
                <a:cxn ang="0">
                  <a:pos x="1432" y="1042"/>
                </a:cxn>
                <a:cxn ang="0">
                  <a:pos x="1628" y="953"/>
                </a:cxn>
                <a:cxn ang="0">
                  <a:pos x="1859" y="850"/>
                </a:cxn>
                <a:cxn ang="0">
                  <a:pos x="2132" y="726"/>
                </a:cxn>
                <a:cxn ang="0">
                  <a:pos x="2453" y="582"/>
                </a:cxn>
                <a:cxn ang="0">
                  <a:pos x="2830" y="412"/>
                </a:cxn>
                <a:cxn ang="0">
                  <a:pos x="3269" y="214"/>
                </a:cxn>
              </a:cxnLst>
              <a:rect l="0" t="0" r="r" b="b"/>
              <a:pathLst>
                <a:path w="3515" h="1674">
                  <a:moveTo>
                    <a:pt x="3515" y="103"/>
                  </a:moveTo>
                  <a:lnTo>
                    <a:pt x="3513" y="96"/>
                  </a:lnTo>
                  <a:lnTo>
                    <a:pt x="3511" y="91"/>
                  </a:lnTo>
                  <a:lnTo>
                    <a:pt x="3508" y="81"/>
                  </a:lnTo>
                  <a:lnTo>
                    <a:pt x="3502" y="64"/>
                  </a:lnTo>
                  <a:lnTo>
                    <a:pt x="3491" y="46"/>
                  </a:lnTo>
                  <a:lnTo>
                    <a:pt x="3476" y="31"/>
                  </a:lnTo>
                  <a:lnTo>
                    <a:pt x="3459" y="18"/>
                  </a:lnTo>
                  <a:lnTo>
                    <a:pt x="3440" y="8"/>
                  </a:lnTo>
                  <a:lnTo>
                    <a:pt x="3418" y="2"/>
                  </a:lnTo>
                  <a:lnTo>
                    <a:pt x="3397" y="0"/>
                  </a:lnTo>
                  <a:lnTo>
                    <a:pt x="3376" y="2"/>
                  </a:lnTo>
                  <a:lnTo>
                    <a:pt x="3356" y="8"/>
                  </a:lnTo>
                  <a:lnTo>
                    <a:pt x="3257" y="53"/>
                  </a:lnTo>
                  <a:lnTo>
                    <a:pt x="3166" y="94"/>
                  </a:lnTo>
                  <a:lnTo>
                    <a:pt x="3083" y="131"/>
                  </a:lnTo>
                  <a:lnTo>
                    <a:pt x="3004" y="167"/>
                  </a:lnTo>
                  <a:lnTo>
                    <a:pt x="2932" y="198"/>
                  </a:lnTo>
                  <a:lnTo>
                    <a:pt x="2864" y="229"/>
                  </a:lnTo>
                  <a:lnTo>
                    <a:pt x="2800" y="258"/>
                  </a:lnTo>
                  <a:lnTo>
                    <a:pt x="2740" y="286"/>
                  </a:lnTo>
                  <a:lnTo>
                    <a:pt x="2681" y="312"/>
                  </a:lnTo>
                  <a:lnTo>
                    <a:pt x="2623" y="337"/>
                  </a:lnTo>
                  <a:lnTo>
                    <a:pt x="2565" y="364"/>
                  </a:lnTo>
                  <a:lnTo>
                    <a:pt x="2508" y="389"/>
                  </a:lnTo>
                  <a:lnTo>
                    <a:pt x="2450" y="415"/>
                  </a:lnTo>
                  <a:lnTo>
                    <a:pt x="2389" y="443"/>
                  </a:lnTo>
                  <a:lnTo>
                    <a:pt x="2327" y="471"/>
                  </a:lnTo>
                  <a:lnTo>
                    <a:pt x="2259" y="501"/>
                  </a:lnTo>
                  <a:lnTo>
                    <a:pt x="2189" y="532"/>
                  </a:lnTo>
                  <a:lnTo>
                    <a:pt x="2113" y="567"/>
                  </a:lnTo>
                  <a:lnTo>
                    <a:pt x="2031" y="603"/>
                  </a:lnTo>
                  <a:lnTo>
                    <a:pt x="1942" y="643"/>
                  </a:lnTo>
                  <a:lnTo>
                    <a:pt x="1846" y="686"/>
                  </a:lnTo>
                  <a:lnTo>
                    <a:pt x="1741" y="733"/>
                  </a:lnTo>
                  <a:lnTo>
                    <a:pt x="1628" y="784"/>
                  </a:lnTo>
                  <a:lnTo>
                    <a:pt x="1505" y="839"/>
                  </a:lnTo>
                  <a:lnTo>
                    <a:pt x="1370" y="899"/>
                  </a:lnTo>
                  <a:lnTo>
                    <a:pt x="1224" y="966"/>
                  </a:lnTo>
                  <a:lnTo>
                    <a:pt x="1066" y="1036"/>
                  </a:lnTo>
                  <a:lnTo>
                    <a:pt x="895" y="1113"/>
                  </a:lnTo>
                  <a:lnTo>
                    <a:pt x="710" y="1195"/>
                  </a:lnTo>
                  <a:lnTo>
                    <a:pt x="510" y="1286"/>
                  </a:lnTo>
                  <a:lnTo>
                    <a:pt x="294" y="1382"/>
                  </a:lnTo>
                  <a:lnTo>
                    <a:pt x="62" y="1486"/>
                  </a:lnTo>
                  <a:lnTo>
                    <a:pt x="44" y="1497"/>
                  </a:lnTo>
                  <a:lnTo>
                    <a:pt x="29" y="1512"/>
                  </a:lnTo>
                  <a:lnTo>
                    <a:pt x="16" y="1530"/>
                  </a:lnTo>
                  <a:lnTo>
                    <a:pt x="7" y="1550"/>
                  </a:lnTo>
                  <a:lnTo>
                    <a:pt x="2" y="1572"/>
                  </a:lnTo>
                  <a:lnTo>
                    <a:pt x="0" y="1594"/>
                  </a:lnTo>
                  <a:lnTo>
                    <a:pt x="2" y="1615"/>
                  </a:lnTo>
                  <a:lnTo>
                    <a:pt x="8" y="1636"/>
                  </a:lnTo>
                  <a:lnTo>
                    <a:pt x="12" y="1644"/>
                  </a:lnTo>
                  <a:lnTo>
                    <a:pt x="15" y="1649"/>
                  </a:lnTo>
                  <a:lnTo>
                    <a:pt x="18" y="1657"/>
                  </a:lnTo>
                  <a:lnTo>
                    <a:pt x="25" y="1674"/>
                  </a:lnTo>
                  <a:lnTo>
                    <a:pt x="130" y="1627"/>
                  </a:lnTo>
                  <a:lnTo>
                    <a:pt x="225" y="1583"/>
                  </a:lnTo>
                  <a:lnTo>
                    <a:pt x="315" y="1543"/>
                  </a:lnTo>
                  <a:lnTo>
                    <a:pt x="398" y="1506"/>
                  </a:lnTo>
                  <a:lnTo>
                    <a:pt x="474" y="1472"/>
                  </a:lnTo>
                  <a:lnTo>
                    <a:pt x="547" y="1439"/>
                  </a:lnTo>
                  <a:lnTo>
                    <a:pt x="615" y="1408"/>
                  </a:lnTo>
                  <a:lnTo>
                    <a:pt x="679" y="1379"/>
                  </a:lnTo>
                  <a:lnTo>
                    <a:pt x="743" y="1352"/>
                  </a:lnTo>
                  <a:lnTo>
                    <a:pt x="804" y="1324"/>
                  </a:lnTo>
                  <a:lnTo>
                    <a:pt x="864" y="1297"/>
                  </a:lnTo>
                  <a:lnTo>
                    <a:pt x="925" y="1269"/>
                  </a:lnTo>
                  <a:lnTo>
                    <a:pt x="987" y="1241"/>
                  </a:lnTo>
                  <a:lnTo>
                    <a:pt x="1052" y="1212"/>
                  </a:lnTo>
                  <a:lnTo>
                    <a:pt x="1119" y="1182"/>
                  </a:lnTo>
                  <a:lnTo>
                    <a:pt x="1189" y="1150"/>
                  </a:lnTo>
                  <a:lnTo>
                    <a:pt x="1265" y="1116"/>
                  </a:lnTo>
                  <a:lnTo>
                    <a:pt x="1345" y="1081"/>
                  </a:lnTo>
                  <a:lnTo>
                    <a:pt x="1432" y="1042"/>
                  </a:lnTo>
                  <a:lnTo>
                    <a:pt x="1526" y="999"/>
                  </a:lnTo>
                  <a:lnTo>
                    <a:pt x="1628" y="953"/>
                  </a:lnTo>
                  <a:lnTo>
                    <a:pt x="1738" y="903"/>
                  </a:lnTo>
                  <a:lnTo>
                    <a:pt x="1859" y="850"/>
                  </a:lnTo>
                  <a:lnTo>
                    <a:pt x="1989" y="791"/>
                  </a:lnTo>
                  <a:lnTo>
                    <a:pt x="2132" y="726"/>
                  </a:lnTo>
                  <a:lnTo>
                    <a:pt x="2286" y="657"/>
                  </a:lnTo>
                  <a:lnTo>
                    <a:pt x="2453" y="582"/>
                  </a:lnTo>
                  <a:lnTo>
                    <a:pt x="2635" y="500"/>
                  </a:lnTo>
                  <a:lnTo>
                    <a:pt x="2830" y="412"/>
                  </a:lnTo>
                  <a:lnTo>
                    <a:pt x="3042" y="316"/>
                  </a:lnTo>
                  <a:lnTo>
                    <a:pt x="3269" y="214"/>
                  </a:lnTo>
                  <a:lnTo>
                    <a:pt x="3515" y="103"/>
                  </a:lnTo>
                  <a:close/>
                </a:path>
              </a:pathLst>
            </a:custGeom>
            <a:solidFill>
              <a:srgbClr val="D6DEDE"/>
            </a:solidFill>
            <a:ln w="9525">
              <a:noFill/>
              <a:round/>
              <a:headEnd/>
              <a:tailEnd/>
            </a:ln>
          </p:spPr>
          <p:txBody>
            <a:bodyPr/>
            <a:lstStyle/>
            <a:p>
              <a:endParaRPr lang="en-IN"/>
            </a:p>
          </p:txBody>
        </p:sp>
        <p:sp>
          <p:nvSpPr>
            <p:cNvPr id="827469" name="Freeform 77"/>
            <p:cNvSpPr>
              <a:spLocks/>
            </p:cNvSpPr>
            <p:nvPr/>
          </p:nvSpPr>
          <p:spPr bwMode="auto">
            <a:xfrm>
              <a:off x="3360" y="3024"/>
              <a:ext cx="159" cy="92"/>
            </a:xfrm>
            <a:custGeom>
              <a:avLst/>
              <a:gdLst/>
              <a:ahLst/>
              <a:cxnLst>
                <a:cxn ang="0">
                  <a:pos x="3503" y="83"/>
                </a:cxn>
                <a:cxn ang="0">
                  <a:pos x="3502" y="64"/>
                </a:cxn>
                <a:cxn ang="0">
                  <a:pos x="3491" y="46"/>
                </a:cxn>
                <a:cxn ang="0">
                  <a:pos x="3476" y="31"/>
                </a:cxn>
                <a:cxn ang="0">
                  <a:pos x="3459" y="18"/>
                </a:cxn>
                <a:cxn ang="0">
                  <a:pos x="3440" y="8"/>
                </a:cxn>
                <a:cxn ang="0">
                  <a:pos x="3418" y="2"/>
                </a:cxn>
                <a:cxn ang="0">
                  <a:pos x="3397" y="0"/>
                </a:cxn>
                <a:cxn ang="0">
                  <a:pos x="3376" y="2"/>
                </a:cxn>
                <a:cxn ang="0">
                  <a:pos x="3356" y="8"/>
                </a:cxn>
                <a:cxn ang="0">
                  <a:pos x="62" y="1486"/>
                </a:cxn>
                <a:cxn ang="0">
                  <a:pos x="44" y="1497"/>
                </a:cxn>
                <a:cxn ang="0">
                  <a:pos x="29" y="1512"/>
                </a:cxn>
                <a:cxn ang="0">
                  <a:pos x="16" y="1530"/>
                </a:cxn>
                <a:cxn ang="0">
                  <a:pos x="7" y="1550"/>
                </a:cxn>
                <a:cxn ang="0">
                  <a:pos x="2" y="1572"/>
                </a:cxn>
                <a:cxn ang="0">
                  <a:pos x="0" y="1594"/>
                </a:cxn>
                <a:cxn ang="0">
                  <a:pos x="2" y="1615"/>
                </a:cxn>
                <a:cxn ang="0">
                  <a:pos x="8" y="1636"/>
                </a:cxn>
                <a:cxn ang="0">
                  <a:pos x="13" y="1649"/>
                </a:cxn>
                <a:cxn ang="0">
                  <a:pos x="3503" y="83"/>
                </a:cxn>
              </a:cxnLst>
              <a:rect l="0" t="0" r="r" b="b"/>
              <a:pathLst>
                <a:path w="3503" h="1649">
                  <a:moveTo>
                    <a:pt x="3503" y="83"/>
                  </a:moveTo>
                  <a:lnTo>
                    <a:pt x="3502" y="64"/>
                  </a:lnTo>
                  <a:lnTo>
                    <a:pt x="3491" y="46"/>
                  </a:lnTo>
                  <a:lnTo>
                    <a:pt x="3476" y="31"/>
                  </a:lnTo>
                  <a:lnTo>
                    <a:pt x="3459" y="18"/>
                  </a:lnTo>
                  <a:lnTo>
                    <a:pt x="3440" y="8"/>
                  </a:lnTo>
                  <a:lnTo>
                    <a:pt x="3418" y="2"/>
                  </a:lnTo>
                  <a:lnTo>
                    <a:pt x="3397" y="0"/>
                  </a:lnTo>
                  <a:lnTo>
                    <a:pt x="3376" y="2"/>
                  </a:lnTo>
                  <a:lnTo>
                    <a:pt x="3356" y="8"/>
                  </a:lnTo>
                  <a:lnTo>
                    <a:pt x="62" y="1486"/>
                  </a:lnTo>
                  <a:lnTo>
                    <a:pt x="44" y="1497"/>
                  </a:lnTo>
                  <a:lnTo>
                    <a:pt x="29" y="1512"/>
                  </a:lnTo>
                  <a:lnTo>
                    <a:pt x="16" y="1530"/>
                  </a:lnTo>
                  <a:lnTo>
                    <a:pt x="7" y="1550"/>
                  </a:lnTo>
                  <a:lnTo>
                    <a:pt x="2" y="1572"/>
                  </a:lnTo>
                  <a:lnTo>
                    <a:pt x="0" y="1594"/>
                  </a:lnTo>
                  <a:lnTo>
                    <a:pt x="2" y="1615"/>
                  </a:lnTo>
                  <a:lnTo>
                    <a:pt x="8" y="1636"/>
                  </a:lnTo>
                  <a:lnTo>
                    <a:pt x="13" y="1649"/>
                  </a:lnTo>
                  <a:lnTo>
                    <a:pt x="3503" y="83"/>
                  </a:lnTo>
                  <a:close/>
                </a:path>
              </a:pathLst>
            </a:custGeom>
            <a:solidFill>
              <a:srgbClr val="E0E8E8"/>
            </a:solidFill>
            <a:ln w="9525">
              <a:noFill/>
              <a:round/>
              <a:headEnd/>
              <a:tailEnd/>
            </a:ln>
          </p:spPr>
          <p:txBody>
            <a:bodyPr/>
            <a:lstStyle/>
            <a:p>
              <a:endParaRPr lang="en-IN"/>
            </a:p>
          </p:txBody>
        </p:sp>
        <p:sp>
          <p:nvSpPr>
            <p:cNvPr id="827470" name="Freeform 78"/>
            <p:cNvSpPr>
              <a:spLocks/>
            </p:cNvSpPr>
            <p:nvPr/>
          </p:nvSpPr>
          <p:spPr bwMode="auto">
            <a:xfrm>
              <a:off x="3533" y="3064"/>
              <a:ext cx="2" cy="3"/>
            </a:xfrm>
            <a:custGeom>
              <a:avLst/>
              <a:gdLst/>
              <a:ahLst/>
              <a:cxnLst>
                <a:cxn ang="0">
                  <a:pos x="0" y="2"/>
                </a:cxn>
                <a:cxn ang="0">
                  <a:pos x="9" y="0"/>
                </a:cxn>
                <a:cxn ang="0">
                  <a:pos x="16" y="2"/>
                </a:cxn>
                <a:cxn ang="0">
                  <a:pos x="22" y="7"/>
                </a:cxn>
                <a:cxn ang="0">
                  <a:pos x="26" y="13"/>
                </a:cxn>
                <a:cxn ang="0">
                  <a:pos x="28" y="21"/>
                </a:cxn>
                <a:cxn ang="0">
                  <a:pos x="27" y="29"/>
                </a:cxn>
                <a:cxn ang="0">
                  <a:pos x="23" y="35"/>
                </a:cxn>
                <a:cxn ang="0">
                  <a:pos x="16" y="40"/>
                </a:cxn>
                <a:cxn ang="0">
                  <a:pos x="0" y="2"/>
                </a:cxn>
              </a:cxnLst>
              <a:rect l="0" t="0" r="r" b="b"/>
              <a:pathLst>
                <a:path w="28" h="40">
                  <a:moveTo>
                    <a:pt x="0" y="2"/>
                  </a:moveTo>
                  <a:lnTo>
                    <a:pt x="9" y="0"/>
                  </a:lnTo>
                  <a:lnTo>
                    <a:pt x="16" y="2"/>
                  </a:lnTo>
                  <a:lnTo>
                    <a:pt x="22" y="7"/>
                  </a:lnTo>
                  <a:lnTo>
                    <a:pt x="26" y="13"/>
                  </a:lnTo>
                  <a:lnTo>
                    <a:pt x="28" y="21"/>
                  </a:lnTo>
                  <a:lnTo>
                    <a:pt x="27" y="29"/>
                  </a:lnTo>
                  <a:lnTo>
                    <a:pt x="23" y="35"/>
                  </a:lnTo>
                  <a:lnTo>
                    <a:pt x="16" y="40"/>
                  </a:lnTo>
                  <a:lnTo>
                    <a:pt x="0" y="2"/>
                  </a:lnTo>
                  <a:close/>
                </a:path>
              </a:pathLst>
            </a:custGeom>
            <a:solidFill>
              <a:srgbClr val="7A8282"/>
            </a:solidFill>
            <a:ln w="9525">
              <a:noFill/>
              <a:round/>
              <a:headEnd/>
              <a:tailEnd/>
            </a:ln>
          </p:spPr>
          <p:txBody>
            <a:bodyPr/>
            <a:lstStyle/>
            <a:p>
              <a:endParaRPr lang="en-IN"/>
            </a:p>
          </p:txBody>
        </p:sp>
        <p:sp>
          <p:nvSpPr>
            <p:cNvPr id="827471" name="Freeform 79"/>
            <p:cNvSpPr>
              <a:spLocks/>
            </p:cNvSpPr>
            <p:nvPr/>
          </p:nvSpPr>
          <p:spPr bwMode="auto">
            <a:xfrm>
              <a:off x="3374" y="3064"/>
              <a:ext cx="160" cy="90"/>
            </a:xfrm>
            <a:custGeom>
              <a:avLst/>
              <a:gdLst/>
              <a:ahLst/>
              <a:cxnLst>
                <a:cxn ang="0">
                  <a:pos x="8" y="1596"/>
                </a:cxn>
                <a:cxn ang="0">
                  <a:pos x="0" y="1577"/>
                </a:cxn>
                <a:cxn ang="0">
                  <a:pos x="3513" y="0"/>
                </a:cxn>
                <a:cxn ang="0">
                  <a:pos x="3529" y="38"/>
                </a:cxn>
                <a:cxn ang="0">
                  <a:pos x="16" y="1614"/>
                </a:cxn>
                <a:cxn ang="0">
                  <a:pos x="8" y="1596"/>
                </a:cxn>
              </a:cxnLst>
              <a:rect l="0" t="0" r="r" b="b"/>
              <a:pathLst>
                <a:path w="3529" h="1614">
                  <a:moveTo>
                    <a:pt x="8" y="1596"/>
                  </a:moveTo>
                  <a:lnTo>
                    <a:pt x="0" y="1577"/>
                  </a:lnTo>
                  <a:lnTo>
                    <a:pt x="3513" y="0"/>
                  </a:lnTo>
                  <a:lnTo>
                    <a:pt x="3529" y="38"/>
                  </a:lnTo>
                  <a:lnTo>
                    <a:pt x="16" y="1614"/>
                  </a:lnTo>
                  <a:lnTo>
                    <a:pt x="8" y="1596"/>
                  </a:lnTo>
                  <a:close/>
                </a:path>
              </a:pathLst>
            </a:custGeom>
            <a:solidFill>
              <a:srgbClr val="7A8282"/>
            </a:solidFill>
            <a:ln w="9525">
              <a:noFill/>
              <a:round/>
              <a:headEnd/>
              <a:tailEnd/>
            </a:ln>
          </p:spPr>
          <p:txBody>
            <a:bodyPr/>
            <a:lstStyle/>
            <a:p>
              <a:endParaRPr lang="en-IN"/>
            </a:p>
          </p:txBody>
        </p:sp>
        <p:sp>
          <p:nvSpPr>
            <p:cNvPr id="827472" name="Freeform 80"/>
            <p:cNvSpPr>
              <a:spLocks/>
            </p:cNvSpPr>
            <p:nvPr/>
          </p:nvSpPr>
          <p:spPr bwMode="auto">
            <a:xfrm>
              <a:off x="3373" y="3152"/>
              <a:ext cx="1" cy="2"/>
            </a:xfrm>
            <a:custGeom>
              <a:avLst/>
              <a:gdLst/>
              <a:ahLst/>
              <a:cxnLst>
                <a:cxn ang="0">
                  <a:pos x="28" y="37"/>
                </a:cxn>
                <a:cxn ang="0">
                  <a:pos x="19" y="40"/>
                </a:cxn>
                <a:cxn ang="0">
                  <a:pos x="12" y="37"/>
                </a:cxn>
                <a:cxn ang="0">
                  <a:pos x="6" y="33"/>
                </a:cxn>
                <a:cxn ang="0">
                  <a:pos x="2" y="26"/>
                </a:cxn>
                <a:cxn ang="0">
                  <a:pos x="0" y="19"/>
                </a:cxn>
                <a:cxn ang="0">
                  <a:pos x="1" y="11"/>
                </a:cxn>
                <a:cxn ang="0">
                  <a:pos x="5" y="5"/>
                </a:cxn>
                <a:cxn ang="0">
                  <a:pos x="12" y="0"/>
                </a:cxn>
                <a:cxn ang="0">
                  <a:pos x="28" y="37"/>
                </a:cxn>
              </a:cxnLst>
              <a:rect l="0" t="0" r="r" b="b"/>
              <a:pathLst>
                <a:path w="28" h="40">
                  <a:moveTo>
                    <a:pt x="28" y="37"/>
                  </a:moveTo>
                  <a:lnTo>
                    <a:pt x="19" y="40"/>
                  </a:lnTo>
                  <a:lnTo>
                    <a:pt x="12" y="37"/>
                  </a:lnTo>
                  <a:lnTo>
                    <a:pt x="6" y="33"/>
                  </a:lnTo>
                  <a:lnTo>
                    <a:pt x="2" y="26"/>
                  </a:lnTo>
                  <a:lnTo>
                    <a:pt x="0" y="19"/>
                  </a:lnTo>
                  <a:lnTo>
                    <a:pt x="1" y="11"/>
                  </a:lnTo>
                  <a:lnTo>
                    <a:pt x="5" y="5"/>
                  </a:lnTo>
                  <a:lnTo>
                    <a:pt x="12" y="0"/>
                  </a:lnTo>
                  <a:lnTo>
                    <a:pt x="28" y="37"/>
                  </a:lnTo>
                  <a:close/>
                </a:path>
              </a:pathLst>
            </a:custGeom>
            <a:solidFill>
              <a:srgbClr val="7A8282"/>
            </a:solidFill>
            <a:ln w="9525">
              <a:noFill/>
              <a:round/>
              <a:headEnd/>
              <a:tailEnd/>
            </a:ln>
          </p:spPr>
          <p:txBody>
            <a:bodyPr/>
            <a:lstStyle/>
            <a:p>
              <a:endParaRPr lang="en-IN"/>
            </a:p>
          </p:txBody>
        </p:sp>
        <p:sp>
          <p:nvSpPr>
            <p:cNvPr id="827473" name="Freeform 81"/>
            <p:cNvSpPr>
              <a:spLocks/>
            </p:cNvSpPr>
            <p:nvPr/>
          </p:nvSpPr>
          <p:spPr bwMode="auto">
            <a:xfrm>
              <a:off x="3537" y="3075"/>
              <a:ext cx="2" cy="2"/>
            </a:xfrm>
            <a:custGeom>
              <a:avLst/>
              <a:gdLst/>
              <a:ahLst/>
              <a:cxnLst>
                <a:cxn ang="0">
                  <a:pos x="0" y="2"/>
                </a:cxn>
                <a:cxn ang="0">
                  <a:pos x="9" y="0"/>
                </a:cxn>
                <a:cxn ang="0">
                  <a:pos x="16" y="2"/>
                </a:cxn>
                <a:cxn ang="0">
                  <a:pos x="22" y="6"/>
                </a:cxn>
                <a:cxn ang="0">
                  <a:pos x="26" y="13"/>
                </a:cxn>
                <a:cxn ang="0">
                  <a:pos x="28" y="21"/>
                </a:cxn>
                <a:cxn ang="0">
                  <a:pos x="27" y="29"/>
                </a:cxn>
                <a:cxn ang="0">
                  <a:pos x="23" y="35"/>
                </a:cxn>
                <a:cxn ang="0">
                  <a:pos x="16" y="40"/>
                </a:cxn>
                <a:cxn ang="0">
                  <a:pos x="0" y="2"/>
                </a:cxn>
              </a:cxnLst>
              <a:rect l="0" t="0" r="r" b="b"/>
              <a:pathLst>
                <a:path w="28" h="40">
                  <a:moveTo>
                    <a:pt x="0" y="2"/>
                  </a:moveTo>
                  <a:lnTo>
                    <a:pt x="9" y="0"/>
                  </a:lnTo>
                  <a:lnTo>
                    <a:pt x="16" y="2"/>
                  </a:lnTo>
                  <a:lnTo>
                    <a:pt x="22" y="6"/>
                  </a:lnTo>
                  <a:lnTo>
                    <a:pt x="26" y="13"/>
                  </a:lnTo>
                  <a:lnTo>
                    <a:pt x="28" y="21"/>
                  </a:lnTo>
                  <a:lnTo>
                    <a:pt x="27" y="29"/>
                  </a:lnTo>
                  <a:lnTo>
                    <a:pt x="23" y="35"/>
                  </a:lnTo>
                  <a:lnTo>
                    <a:pt x="16" y="40"/>
                  </a:lnTo>
                  <a:lnTo>
                    <a:pt x="0" y="2"/>
                  </a:lnTo>
                  <a:close/>
                </a:path>
              </a:pathLst>
            </a:custGeom>
            <a:solidFill>
              <a:srgbClr val="EDF5F5"/>
            </a:solidFill>
            <a:ln w="9525">
              <a:noFill/>
              <a:round/>
              <a:headEnd/>
              <a:tailEnd/>
            </a:ln>
          </p:spPr>
          <p:txBody>
            <a:bodyPr/>
            <a:lstStyle/>
            <a:p>
              <a:endParaRPr lang="en-IN"/>
            </a:p>
          </p:txBody>
        </p:sp>
        <p:sp>
          <p:nvSpPr>
            <p:cNvPr id="827474" name="Freeform 82"/>
            <p:cNvSpPr>
              <a:spLocks/>
            </p:cNvSpPr>
            <p:nvPr/>
          </p:nvSpPr>
          <p:spPr bwMode="auto">
            <a:xfrm>
              <a:off x="3377" y="3075"/>
              <a:ext cx="161" cy="91"/>
            </a:xfrm>
            <a:custGeom>
              <a:avLst/>
              <a:gdLst/>
              <a:ahLst/>
              <a:cxnLst>
                <a:cxn ang="0">
                  <a:pos x="8" y="1614"/>
                </a:cxn>
                <a:cxn ang="0">
                  <a:pos x="0" y="1595"/>
                </a:cxn>
                <a:cxn ang="0">
                  <a:pos x="3531" y="0"/>
                </a:cxn>
                <a:cxn ang="0">
                  <a:pos x="3547" y="38"/>
                </a:cxn>
                <a:cxn ang="0">
                  <a:pos x="17" y="1633"/>
                </a:cxn>
                <a:cxn ang="0">
                  <a:pos x="8" y="1614"/>
                </a:cxn>
              </a:cxnLst>
              <a:rect l="0" t="0" r="r" b="b"/>
              <a:pathLst>
                <a:path w="3547" h="1633">
                  <a:moveTo>
                    <a:pt x="8" y="1614"/>
                  </a:moveTo>
                  <a:lnTo>
                    <a:pt x="0" y="1595"/>
                  </a:lnTo>
                  <a:lnTo>
                    <a:pt x="3531" y="0"/>
                  </a:lnTo>
                  <a:lnTo>
                    <a:pt x="3547" y="38"/>
                  </a:lnTo>
                  <a:lnTo>
                    <a:pt x="17" y="1633"/>
                  </a:lnTo>
                  <a:lnTo>
                    <a:pt x="8" y="1614"/>
                  </a:lnTo>
                  <a:close/>
                </a:path>
              </a:pathLst>
            </a:custGeom>
            <a:solidFill>
              <a:srgbClr val="EDF5F5"/>
            </a:solidFill>
            <a:ln w="9525">
              <a:noFill/>
              <a:round/>
              <a:headEnd/>
              <a:tailEnd/>
            </a:ln>
          </p:spPr>
          <p:txBody>
            <a:bodyPr/>
            <a:lstStyle/>
            <a:p>
              <a:endParaRPr lang="en-IN"/>
            </a:p>
          </p:txBody>
        </p:sp>
        <p:sp>
          <p:nvSpPr>
            <p:cNvPr id="827475" name="Freeform 83"/>
            <p:cNvSpPr>
              <a:spLocks/>
            </p:cNvSpPr>
            <p:nvPr/>
          </p:nvSpPr>
          <p:spPr bwMode="auto">
            <a:xfrm>
              <a:off x="3376" y="3164"/>
              <a:ext cx="2" cy="2"/>
            </a:xfrm>
            <a:custGeom>
              <a:avLst/>
              <a:gdLst/>
              <a:ahLst/>
              <a:cxnLst>
                <a:cxn ang="0">
                  <a:pos x="29" y="38"/>
                </a:cxn>
                <a:cxn ang="0">
                  <a:pos x="19" y="40"/>
                </a:cxn>
                <a:cxn ang="0">
                  <a:pos x="12" y="38"/>
                </a:cxn>
                <a:cxn ang="0">
                  <a:pos x="6" y="34"/>
                </a:cxn>
                <a:cxn ang="0">
                  <a:pos x="2" y="27"/>
                </a:cxn>
                <a:cxn ang="0">
                  <a:pos x="0" y="19"/>
                </a:cxn>
                <a:cxn ang="0">
                  <a:pos x="1" y="12"/>
                </a:cxn>
                <a:cxn ang="0">
                  <a:pos x="5" y="6"/>
                </a:cxn>
                <a:cxn ang="0">
                  <a:pos x="12" y="0"/>
                </a:cxn>
                <a:cxn ang="0">
                  <a:pos x="29" y="38"/>
                </a:cxn>
              </a:cxnLst>
              <a:rect l="0" t="0" r="r" b="b"/>
              <a:pathLst>
                <a:path w="29" h="40">
                  <a:moveTo>
                    <a:pt x="29" y="38"/>
                  </a:moveTo>
                  <a:lnTo>
                    <a:pt x="19" y="40"/>
                  </a:lnTo>
                  <a:lnTo>
                    <a:pt x="12" y="38"/>
                  </a:lnTo>
                  <a:lnTo>
                    <a:pt x="6" y="34"/>
                  </a:lnTo>
                  <a:lnTo>
                    <a:pt x="2" y="27"/>
                  </a:lnTo>
                  <a:lnTo>
                    <a:pt x="0" y="19"/>
                  </a:lnTo>
                  <a:lnTo>
                    <a:pt x="1" y="12"/>
                  </a:lnTo>
                  <a:lnTo>
                    <a:pt x="5" y="6"/>
                  </a:lnTo>
                  <a:lnTo>
                    <a:pt x="12" y="0"/>
                  </a:lnTo>
                  <a:lnTo>
                    <a:pt x="29" y="38"/>
                  </a:lnTo>
                  <a:close/>
                </a:path>
              </a:pathLst>
            </a:custGeom>
            <a:solidFill>
              <a:srgbClr val="EDF5F5"/>
            </a:solidFill>
            <a:ln w="9525">
              <a:noFill/>
              <a:round/>
              <a:headEnd/>
              <a:tailEnd/>
            </a:ln>
          </p:spPr>
          <p:txBody>
            <a:bodyPr/>
            <a:lstStyle/>
            <a:p>
              <a:endParaRPr lang="en-IN"/>
            </a:p>
          </p:txBody>
        </p:sp>
        <p:sp>
          <p:nvSpPr>
            <p:cNvPr id="827476" name="Freeform 84"/>
            <p:cNvSpPr>
              <a:spLocks/>
            </p:cNvSpPr>
            <p:nvPr/>
          </p:nvSpPr>
          <p:spPr bwMode="auto">
            <a:xfrm>
              <a:off x="3368" y="3169"/>
              <a:ext cx="50" cy="122"/>
            </a:xfrm>
            <a:custGeom>
              <a:avLst/>
              <a:gdLst/>
              <a:ahLst/>
              <a:cxnLst>
                <a:cxn ang="0">
                  <a:pos x="230" y="56"/>
                </a:cxn>
                <a:cxn ang="0">
                  <a:pos x="1103" y="2072"/>
                </a:cxn>
                <a:cxn ang="0">
                  <a:pos x="1067" y="2201"/>
                </a:cxn>
                <a:cxn ang="0">
                  <a:pos x="1031" y="2186"/>
                </a:cxn>
                <a:cxn ang="0">
                  <a:pos x="994" y="2172"/>
                </a:cxn>
                <a:cxn ang="0">
                  <a:pos x="958" y="2155"/>
                </a:cxn>
                <a:cxn ang="0">
                  <a:pos x="921" y="2138"/>
                </a:cxn>
                <a:cxn ang="0">
                  <a:pos x="886" y="2119"/>
                </a:cxn>
                <a:cxn ang="0">
                  <a:pos x="850" y="2100"/>
                </a:cxn>
                <a:cxn ang="0">
                  <a:pos x="814" y="2079"/>
                </a:cxn>
                <a:cxn ang="0">
                  <a:pos x="780" y="2058"/>
                </a:cxn>
                <a:cxn ang="0">
                  <a:pos x="745" y="2036"/>
                </a:cxn>
                <a:cxn ang="0">
                  <a:pos x="711" y="2012"/>
                </a:cxn>
                <a:cxn ang="0">
                  <a:pos x="677" y="1988"/>
                </a:cxn>
                <a:cxn ang="0">
                  <a:pos x="644" y="1964"/>
                </a:cxn>
                <a:cxn ang="0">
                  <a:pos x="610" y="1939"/>
                </a:cxn>
                <a:cxn ang="0">
                  <a:pos x="579" y="1911"/>
                </a:cxn>
                <a:cxn ang="0">
                  <a:pos x="547" y="1884"/>
                </a:cxn>
                <a:cxn ang="0">
                  <a:pos x="515" y="1856"/>
                </a:cxn>
                <a:cxn ang="0">
                  <a:pos x="485" y="1827"/>
                </a:cxn>
                <a:cxn ang="0">
                  <a:pos x="455" y="1797"/>
                </a:cxn>
                <a:cxn ang="0">
                  <a:pos x="426" y="1767"/>
                </a:cxn>
                <a:cxn ang="0">
                  <a:pos x="397" y="1736"/>
                </a:cxn>
                <a:cxn ang="0">
                  <a:pos x="370" y="1705"/>
                </a:cxn>
                <a:cxn ang="0">
                  <a:pos x="342" y="1672"/>
                </a:cxn>
                <a:cxn ang="0">
                  <a:pos x="316" y="1638"/>
                </a:cxn>
                <a:cxn ang="0">
                  <a:pos x="291" y="1604"/>
                </a:cxn>
                <a:cxn ang="0">
                  <a:pos x="267" y="1571"/>
                </a:cxn>
                <a:cxn ang="0">
                  <a:pos x="243" y="1536"/>
                </a:cxn>
                <a:cxn ang="0">
                  <a:pos x="221" y="1500"/>
                </a:cxn>
                <a:cxn ang="0">
                  <a:pos x="199" y="1463"/>
                </a:cxn>
                <a:cxn ang="0">
                  <a:pos x="178" y="1427"/>
                </a:cxn>
                <a:cxn ang="0">
                  <a:pos x="158" y="1389"/>
                </a:cxn>
                <a:cxn ang="0">
                  <a:pos x="140" y="1351"/>
                </a:cxn>
                <a:cxn ang="0">
                  <a:pos x="123" y="1314"/>
                </a:cxn>
                <a:cxn ang="0">
                  <a:pos x="94" y="1241"/>
                </a:cxn>
                <a:cxn ang="0">
                  <a:pos x="70" y="1164"/>
                </a:cxn>
                <a:cxn ang="0">
                  <a:pos x="49" y="1083"/>
                </a:cxn>
                <a:cxn ang="0">
                  <a:pos x="32" y="997"/>
                </a:cxn>
                <a:cxn ang="0">
                  <a:pos x="19" y="910"/>
                </a:cxn>
                <a:cxn ang="0">
                  <a:pos x="8" y="822"/>
                </a:cxn>
                <a:cxn ang="0">
                  <a:pos x="2" y="732"/>
                </a:cxn>
                <a:cxn ang="0">
                  <a:pos x="0" y="641"/>
                </a:cxn>
                <a:cxn ang="0">
                  <a:pos x="2" y="551"/>
                </a:cxn>
                <a:cxn ang="0">
                  <a:pos x="8" y="463"/>
                </a:cxn>
                <a:cxn ang="0">
                  <a:pos x="18" y="375"/>
                </a:cxn>
                <a:cxn ang="0">
                  <a:pos x="31" y="292"/>
                </a:cxn>
                <a:cxn ang="0">
                  <a:pos x="48" y="212"/>
                </a:cxn>
                <a:cxn ang="0">
                  <a:pos x="69" y="136"/>
                </a:cxn>
                <a:cxn ang="0">
                  <a:pos x="94" y="65"/>
                </a:cxn>
                <a:cxn ang="0">
                  <a:pos x="123" y="0"/>
                </a:cxn>
                <a:cxn ang="0">
                  <a:pos x="230" y="56"/>
                </a:cxn>
              </a:cxnLst>
              <a:rect l="0" t="0" r="r" b="b"/>
              <a:pathLst>
                <a:path w="1103" h="2201">
                  <a:moveTo>
                    <a:pt x="230" y="56"/>
                  </a:moveTo>
                  <a:lnTo>
                    <a:pt x="1103" y="2072"/>
                  </a:lnTo>
                  <a:lnTo>
                    <a:pt x="1067" y="2201"/>
                  </a:lnTo>
                  <a:lnTo>
                    <a:pt x="1031" y="2186"/>
                  </a:lnTo>
                  <a:lnTo>
                    <a:pt x="994" y="2172"/>
                  </a:lnTo>
                  <a:lnTo>
                    <a:pt x="958" y="2155"/>
                  </a:lnTo>
                  <a:lnTo>
                    <a:pt x="921" y="2138"/>
                  </a:lnTo>
                  <a:lnTo>
                    <a:pt x="886" y="2119"/>
                  </a:lnTo>
                  <a:lnTo>
                    <a:pt x="850" y="2100"/>
                  </a:lnTo>
                  <a:lnTo>
                    <a:pt x="814" y="2079"/>
                  </a:lnTo>
                  <a:lnTo>
                    <a:pt x="780" y="2058"/>
                  </a:lnTo>
                  <a:lnTo>
                    <a:pt x="745" y="2036"/>
                  </a:lnTo>
                  <a:lnTo>
                    <a:pt x="711" y="2012"/>
                  </a:lnTo>
                  <a:lnTo>
                    <a:pt x="677" y="1988"/>
                  </a:lnTo>
                  <a:lnTo>
                    <a:pt x="644" y="1964"/>
                  </a:lnTo>
                  <a:lnTo>
                    <a:pt x="610" y="1939"/>
                  </a:lnTo>
                  <a:lnTo>
                    <a:pt x="579" y="1911"/>
                  </a:lnTo>
                  <a:lnTo>
                    <a:pt x="547" y="1884"/>
                  </a:lnTo>
                  <a:lnTo>
                    <a:pt x="515" y="1856"/>
                  </a:lnTo>
                  <a:lnTo>
                    <a:pt x="485" y="1827"/>
                  </a:lnTo>
                  <a:lnTo>
                    <a:pt x="455" y="1797"/>
                  </a:lnTo>
                  <a:lnTo>
                    <a:pt x="426" y="1767"/>
                  </a:lnTo>
                  <a:lnTo>
                    <a:pt x="397" y="1736"/>
                  </a:lnTo>
                  <a:lnTo>
                    <a:pt x="370" y="1705"/>
                  </a:lnTo>
                  <a:lnTo>
                    <a:pt x="342" y="1672"/>
                  </a:lnTo>
                  <a:lnTo>
                    <a:pt x="316" y="1638"/>
                  </a:lnTo>
                  <a:lnTo>
                    <a:pt x="291" y="1604"/>
                  </a:lnTo>
                  <a:lnTo>
                    <a:pt x="267" y="1571"/>
                  </a:lnTo>
                  <a:lnTo>
                    <a:pt x="243" y="1536"/>
                  </a:lnTo>
                  <a:lnTo>
                    <a:pt x="221" y="1500"/>
                  </a:lnTo>
                  <a:lnTo>
                    <a:pt x="199" y="1463"/>
                  </a:lnTo>
                  <a:lnTo>
                    <a:pt x="178" y="1427"/>
                  </a:lnTo>
                  <a:lnTo>
                    <a:pt x="158" y="1389"/>
                  </a:lnTo>
                  <a:lnTo>
                    <a:pt x="140" y="1351"/>
                  </a:lnTo>
                  <a:lnTo>
                    <a:pt x="123" y="1314"/>
                  </a:lnTo>
                  <a:lnTo>
                    <a:pt x="94" y="1241"/>
                  </a:lnTo>
                  <a:lnTo>
                    <a:pt x="70" y="1164"/>
                  </a:lnTo>
                  <a:lnTo>
                    <a:pt x="49" y="1083"/>
                  </a:lnTo>
                  <a:lnTo>
                    <a:pt x="32" y="997"/>
                  </a:lnTo>
                  <a:lnTo>
                    <a:pt x="19" y="910"/>
                  </a:lnTo>
                  <a:lnTo>
                    <a:pt x="8" y="822"/>
                  </a:lnTo>
                  <a:lnTo>
                    <a:pt x="2" y="732"/>
                  </a:lnTo>
                  <a:lnTo>
                    <a:pt x="0" y="641"/>
                  </a:lnTo>
                  <a:lnTo>
                    <a:pt x="2" y="551"/>
                  </a:lnTo>
                  <a:lnTo>
                    <a:pt x="8" y="463"/>
                  </a:lnTo>
                  <a:lnTo>
                    <a:pt x="18" y="375"/>
                  </a:lnTo>
                  <a:lnTo>
                    <a:pt x="31" y="292"/>
                  </a:lnTo>
                  <a:lnTo>
                    <a:pt x="48" y="212"/>
                  </a:lnTo>
                  <a:lnTo>
                    <a:pt x="69" y="136"/>
                  </a:lnTo>
                  <a:lnTo>
                    <a:pt x="94" y="65"/>
                  </a:lnTo>
                  <a:lnTo>
                    <a:pt x="123" y="0"/>
                  </a:lnTo>
                  <a:lnTo>
                    <a:pt x="230" y="56"/>
                  </a:lnTo>
                  <a:close/>
                </a:path>
              </a:pathLst>
            </a:custGeom>
            <a:solidFill>
              <a:srgbClr val="EDF5F5"/>
            </a:solidFill>
            <a:ln w="9525">
              <a:noFill/>
              <a:round/>
              <a:headEnd/>
              <a:tailEnd/>
            </a:ln>
          </p:spPr>
          <p:txBody>
            <a:bodyPr/>
            <a:lstStyle/>
            <a:p>
              <a:endParaRPr lang="en-IN"/>
            </a:p>
          </p:txBody>
        </p:sp>
        <p:sp>
          <p:nvSpPr>
            <p:cNvPr id="827477" name="Freeform 85"/>
            <p:cNvSpPr>
              <a:spLocks/>
            </p:cNvSpPr>
            <p:nvPr/>
          </p:nvSpPr>
          <p:spPr bwMode="auto">
            <a:xfrm>
              <a:off x="3367" y="3169"/>
              <a:ext cx="50" cy="122"/>
            </a:xfrm>
            <a:custGeom>
              <a:avLst/>
              <a:gdLst/>
              <a:ahLst/>
              <a:cxnLst>
                <a:cxn ang="0">
                  <a:pos x="230" y="56"/>
                </a:cxn>
                <a:cxn ang="0">
                  <a:pos x="1103" y="2072"/>
                </a:cxn>
                <a:cxn ang="0">
                  <a:pos x="1067" y="2202"/>
                </a:cxn>
                <a:cxn ang="0">
                  <a:pos x="1030" y="2187"/>
                </a:cxn>
                <a:cxn ang="0">
                  <a:pos x="994" y="2172"/>
                </a:cxn>
                <a:cxn ang="0">
                  <a:pos x="958" y="2155"/>
                </a:cxn>
                <a:cxn ang="0">
                  <a:pos x="921" y="2138"/>
                </a:cxn>
                <a:cxn ang="0">
                  <a:pos x="886" y="2119"/>
                </a:cxn>
                <a:cxn ang="0">
                  <a:pos x="850" y="2100"/>
                </a:cxn>
                <a:cxn ang="0">
                  <a:pos x="814" y="2079"/>
                </a:cxn>
                <a:cxn ang="0">
                  <a:pos x="779" y="2058"/>
                </a:cxn>
                <a:cxn ang="0">
                  <a:pos x="745" y="2036"/>
                </a:cxn>
                <a:cxn ang="0">
                  <a:pos x="711" y="2013"/>
                </a:cxn>
                <a:cxn ang="0">
                  <a:pos x="676" y="1989"/>
                </a:cxn>
                <a:cxn ang="0">
                  <a:pos x="644" y="1964"/>
                </a:cxn>
                <a:cxn ang="0">
                  <a:pos x="610" y="1939"/>
                </a:cxn>
                <a:cxn ang="0">
                  <a:pos x="578" y="1912"/>
                </a:cxn>
                <a:cxn ang="0">
                  <a:pos x="547" y="1884"/>
                </a:cxn>
                <a:cxn ang="0">
                  <a:pos x="515" y="1857"/>
                </a:cxn>
                <a:cxn ang="0">
                  <a:pos x="485" y="1827"/>
                </a:cxn>
                <a:cxn ang="0">
                  <a:pos x="455" y="1798"/>
                </a:cxn>
                <a:cxn ang="0">
                  <a:pos x="425" y="1767"/>
                </a:cxn>
                <a:cxn ang="0">
                  <a:pos x="397" y="1737"/>
                </a:cxn>
                <a:cxn ang="0">
                  <a:pos x="369" y="1705"/>
                </a:cxn>
                <a:cxn ang="0">
                  <a:pos x="342" y="1672"/>
                </a:cxn>
                <a:cxn ang="0">
                  <a:pos x="316" y="1639"/>
                </a:cxn>
                <a:cxn ang="0">
                  <a:pos x="291" y="1605"/>
                </a:cxn>
                <a:cxn ang="0">
                  <a:pos x="266" y="1571"/>
                </a:cxn>
                <a:cxn ang="0">
                  <a:pos x="243" y="1536"/>
                </a:cxn>
                <a:cxn ang="0">
                  <a:pos x="220" y="1500"/>
                </a:cxn>
                <a:cxn ang="0">
                  <a:pos x="199" y="1464"/>
                </a:cxn>
                <a:cxn ang="0">
                  <a:pos x="178" y="1428"/>
                </a:cxn>
                <a:cxn ang="0">
                  <a:pos x="158" y="1390"/>
                </a:cxn>
                <a:cxn ang="0">
                  <a:pos x="140" y="1352"/>
                </a:cxn>
                <a:cxn ang="0">
                  <a:pos x="123" y="1314"/>
                </a:cxn>
                <a:cxn ang="0">
                  <a:pos x="94" y="1241"/>
                </a:cxn>
                <a:cxn ang="0">
                  <a:pos x="69" y="1164"/>
                </a:cxn>
                <a:cxn ang="0">
                  <a:pos x="49" y="1083"/>
                </a:cxn>
                <a:cxn ang="0">
                  <a:pos x="32" y="998"/>
                </a:cxn>
                <a:cxn ang="0">
                  <a:pos x="18" y="910"/>
                </a:cxn>
                <a:cxn ang="0">
                  <a:pos x="8" y="823"/>
                </a:cxn>
                <a:cxn ang="0">
                  <a:pos x="2" y="732"/>
                </a:cxn>
                <a:cxn ang="0">
                  <a:pos x="0" y="641"/>
                </a:cxn>
                <a:cxn ang="0">
                  <a:pos x="2" y="552"/>
                </a:cxn>
                <a:cxn ang="0">
                  <a:pos x="8" y="463"/>
                </a:cxn>
                <a:cxn ang="0">
                  <a:pos x="17" y="376"/>
                </a:cxn>
                <a:cxn ang="0">
                  <a:pos x="31" y="292"/>
                </a:cxn>
                <a:cxn ang="0">
                  <a:pos x="48" y="212"/>
                </a:cxn>
                <a:cxn ang="0">
                  <a:pos x="68" y="136"/>
                </a:cxn>
                <a:cxn ang="0">
                  <a:pos x="94" y="66"/>
                </a:cxn>
                <a:cxn ang="0">
                  <a:pos x="123" y="0"/>
                </a:cxn>
                <a:cxn ang="0">
                  <a:pos x="230" y="56"/>
                </a:cxn>
              </a:cxnLst>
              <a:rect l="0" t="0" r="r" b="b"/>
              <a:pathLst>
                <a:path w="1103" h="2202">
                  <a:moveTo>
                    <a:pt x="230" y="56"/>
                  </a:moveTo>
                  <a:lnTo>
                    <a:pt x="1103" y="2072"/>
                  </a:lnTo>
                  <a:lnTo>
                    <a:pt x="1067" y="2202"/>
                  </a:lnTo>
                  <a:lnTo>
                    <a:pt x="1030" y="2187"/>
                  </a:lnTo>
                  <a:lnTo>
                    <a:pt x="994" y="2172"/>
                  </a:lnTo>
                  <a:lnTo>
                    <a:pt x="958" y="2155"/>
                  </a:lnTo>
                  <a:lnTo>
                    <a:pt x="921" y="2138"/>
                  </a:lnTo>
                  <a:lnTo>
                    <a:pt x="886" y="2119"/>
                  </a:lnTo>
                  <a:lnTo>
                    <a:pt x="850" y="2100"/>
                  </a:lnTo>
                  <a:lnTo>
                    <a:pt x="814" y="2079"/>
                  </a:lnTo>
                  <a:lnTo>
                    <a:pt x="779" y="2058"/>
                  </a:lnTo>
                  <a:lnTo>
                    <a:pt x="745" y="2036"/>
                  </a:lnTo>
                  <a:lnTo>
                    <a:pt x="711" y="2013"/>
                  </a:lnTo>
                  <a:lnTo>
                    <a:pt x="676" y="1989"/>
                  </a:lnTo>
                  <a:lnTo>
                    <a:pt x="644" y="1964"/>
                  </a:lnTo>
                  <a:lnTo>
                    <a:pt x="610" y="1939"/>
                  </a:lnTo>
                  <a:lnTo>
                    <a:pt x="578" y="1912"/>
                  </a:lnTo>
                  <a:lnTo>
                    <a:pt x="547" y="1884"/>
                  </a:lnTo>
                  <a:lnTo>
                    <a:pt x="515" y="1857"/>
                  </a:lnTo>
                  <a:lnTo>
                    <a:pt x="485" y="1827"/>
                  </a:lnTo>
                  <a:lnTo>
                    <a:pt x="455" y="1798"/>
                  </a:lnTo>
                  <a:lnTo>
                    <a:pt x="425" y="1767"/>
                  </a:lnTo>
                  <a:lnTo>
                    <a:pt x="397" y="1737"/>
                  </a:lnTo>
                  <a:lnTo>
                    <a:pt x="369" y="1705"/>
                  </a:lnTo>
                  <a:lnTo>
                    <a:pt x="342" y="1672"/>
                  </a:lnTo>
                  <a:lnTo>
                    <a:pt x="316" y="1639"/>
                  </a:lnTo>
                  <a:lnTo>
                    <a:pt x="291" y="1605"/>
                  </a:lnTo>
                  <a:lnTo>
                    <a:pt x="266" y="1571"/>
                  </a:lnTo>
                  <a:lnTo>
                    <a:pt x="243" y="1536"/>
                  </a:lnTo>
                  <a:lnTo>
                    <a:pt x="220" y="1500"/>
                  </a:lnTo>
                  <a:lnTo>
                    <a:pt x="199" y="1464"/>
                  </a:lnTo>
                  <a:lnTo>
                    <a:pt x="178" y="1428"/>
                  </a:lnTo>
                  <a:lnTo>
                    <a:pt x="158" y="1390"/>
                  </a:lnTo>
                  <a:lnTo>
                    <a:pt x="140" y="1352"/>
                  </a:lnTo>
                  <a:lnTo>
                    <a:pt x="123" y="1314"/>
                  </a:lnTo>
                  <a:lnTo>
                    <a:pt x="94" y="1241"/>
                  </a:lnTo>
                  <a:lnTo>
                    <a:pt x="69" y="1164"/>
                  </a:lnTo>
                  <a:lnTo>
                    <a:pt x="49" y="1083"/>
                  </a:lnTo>
                  <a:lnTo>
                    <a:pt x="32" y="998"/>
                  </a:lnTo>
                  <a:lnTo>
                    <a:pt x="18" y="910"/>
                  </a:lnTo>
                  <a:lnTo>
                    <a:pt x="8" y="823"/>
                  </a:lnTo>
                  <a:lnTo>
                    <a:pt x="2" y="732"/>
                  </a:lnTo>
                  <a:lnTo>
                    <a:pt x="0" y="641"/>
                  </a:lnTo>
                  <a:lnTo>
                    <a:pt x="2" y="552"/>
                  </a:lnTo>
                  <a:lnTo>
                    <a:pt x="8" y="463"/>
                  </a:lnTo>
                  <a:lnTo>
                    <a:pt x="17" y="376"/>
                  </a:lnTo>
                  <a:lnTo>
                    <a:pt x="31" y="292"/>
                  </a:lnTo>
                  <a:lnTo>
                    <a:pt x="48" y="212"/>
                  </a:lnTo>
                  <a:lnTo>
                    <a:pt x="68" y="136"/>
                  </a:lnTo>
                  <a:lnTo>
                    <a:pt x="94" y="66"/>
                  </a:lnTo>
                  <a:lnTo>
                    <a:pt x="123" y="0"/>
                  </a:lnTo>
                  <a:lnTo>
                    <a:pt x="230" y="56"/>
                  </a:lnTo>
                  <a:close/>
                </a:path>
              </a:pathLst>
            </a:custGeom>
            <a:solidFill>
              <a:srgbClr val="BAC2C2"/>
            </a:solidFill>
            <a:ln w="9525">
              <a:noFill/>
              <a:round/>
              <a:headEnd/>
              <a:tailEnd/>
            </a:ln>
          </p:spPr>
          <p:txBody>
            <a:bodyPr/>
            <a:lstStyle/>
            <a:p>
              <a:endParaRPr lang="en-IN"/>
            </a:p>
          </p:txBody>
        </p:sp>
        <p:sp>
          <p:nvSpPr>
            <p:cNvPr id="827478" name="Freeform 86"/>
            <p:cNvSpPr>
              <a:spLocks/>
            </p:cNvSpPr>
            <p:nvPr/>
          </p:nvSpPr>
          <p:spPr bwMode="auto">
            <a:xfrm>
              <a:off x="3544" y="3074"/>
              <a:ext cx="52" cy="121"/>
            </a:xfrm>
            <a:custGeom>
              <a:avLst/>
              <a:gdLst/>
              <a:ahLst/>
              <a:cxnLst>
                <a:cxn ang="0">
                  <a:pos x="917" y="2127"/>
                </a:cxn>
                <a:cxn ang="0">
                  <a:pos x="0" y="131"/>
                </a:cxn>
                <a:cxn ang="0">
                  <a:pos x="32" y="0"/>
                </a:cxn>
                <a:cxn ang="0">
                  <a:pos x="69" y="14"/>
                </a:cxn>
                <a:cxn ang="0">
                  <a:pos x="106" y="29"/>
                </a:cxn>
                <a:cxn ang="0">
                  <a:pos x="142" y="44"/>
                </a:cxn>
                <a:cxn ang="0">
                  <a:pos x="179" y="60"/>
                </a:cxn>
                <a:cxn ang="0">
                  <a:pos x="216" y="78"/>
                </a:cxn>
                <a:cxn ang="0">
                  <a:pos x="252" y="96"/>
                </a:cxn>
                <a:cxn ang="0">
                  <a:pos x="287" y="116"/>
                </a:cxn>
                <a:cxn ang="0">
                  <a:pos x="323" y="136"/>
                </a:cxn>
                <a:cxn ang="0">
                  <a:pos x="358" y="159"/>
                </a:cxn>
                <a:cxn ang="0">
                  <a:pos x="392" y="181"/>
                </a:cxn>
                <a:cxn ang="0">
                  <a:pos x="427" y="204"/>
                </a:cxn>
                <a:cxn ang="0">
                  <a:pos x="461" y="228"/>
                </a:cxn>
                <a:cxn ang="0">
                  <a:pos x="494" y="252"/>
                </a:cxn>
                <a:cxn ang="0">
                  <a:pos x="527" y="279"/>
                </a:cxn>
                <a:cxn ang="0">
                  <a:pos x="560" y="305"/>
                </a:cxn>
                <a:cxn ang="0">
                  <a:pos x="591" y="332"/>
                </a:cxn>
                <a:cxn ang="0">
                  <a:pos x="623" y="361"/>
                </a:cxn>
                <a:cxn ang="0">
                  <a:pos x="653" y="389"/>
                </a:cxn>
                <a:cxn ang="0">
                  <a:pos x="683" y="419"/>
                </a:cxn>
                <a:cxn ang="0">
                  <a:pos x="713" y="449"/>
                </a:cxn>
                <a:cxn ang="0">
                  <a:pos x="741" y="481"/>
                </a:cxn>
                <a:cxn ang="0">
                  <a:pos x="769" y="513"/>
                </a:cxn>
                <a:cxn ang="0">
                  <a:pos x="795" y="545"/>
                </a:cxn>
                <a:cxn ang="0">
                  <a:pos x="822" y="578"/>
                </a:cxn>
                <a:cxn ang="0">
                  <a:pos x="846" y="612"/>
                </a:cxn>
                <a:cxn ang="0">
                  <a:pos x="871" y="647"/>
                </a:cxn>
                <a:cxn ang="0">
                  <a:pos x="894" y="681"/>
                </a:cxn>
                <a:cxn ang="0">
                  <a:pos x="917" y="717"/>
                </a:cxn>
                <a:cxn ang="0">
                  <a:pos x="938" y="754"/>
                </a:cxn>
                <a:cxn ang="0">
                  <a:pos x="958" y="791"/>
                </a:cxn>
                <a:cxn ang="0">
                  <a:pos x="978" y="828"/>
                </a:cxn>
                <a:cxn ang="0">
                  <a:pos x="996" y="866"/>
                </a:cxn>
                <a:cxn ang="0">
                  <a:pos x="1026" y="938"/>
                </a:cxn>
                <a:cxn ang="0">
                  <a:pos x="1052" y="1015"/>
                </a:cxn>
                <a:cxn ang="0">
                  <a:pos x="1075" y="1096"/>
                </a:cxn>
                <a:cxn ang="0">
                  <a:pos x="1094" y="1180"/>
                </a:cxn>
                <a:cxn ang="0">
                  <a:pos x="1109" y="1266"/>
                </a:cxn>
                <a:cxn ang="0">
                  <a:pos x="1121" y="1356"/>
                </a:cxn>
                <a:cxn ang="0">
                  <a:pos x="1129" y="1446"/>
                </a:cxn>
                <a:cxn ang="0">
                  <a:pos x="1133" y="1536"/>
                </a:cxn>
                <a:cxn ang="0">
                  <a:pos x="1133" y="1626"/>
                </a:cxn>
                <a:cxn ang="0">
                  <a:pos x="1130" y="1716"/>
                </a:cxn>
                <a:cxn ang="0">
                  <a:pos x="1122" y="1802"/>
                </a:cxn>
                <a:cxn ang="0">
                  <a:pos x="1110" y="1886"/>
                </a:cxn>
                <a:cxn ang="0">
                  <a:pos x="1095" y="1967"/>
                </a:cxn>
                <a:cxn ang="0">
                  <a:pos x="1076" y="2043"/>
                </a:cxn>
                <a:cxn ang="0">
                  <a:pos x="1052" y="2115"/>
                </a:cxn>
                <a:cxn ang="0">
                  <a:pos x="1025" y="2181"/>
                </a:cxn>
                <a:cxn ang="0">
                  <a:pos x="917" y="2127"/>
                </a:cxn>
              </a:cxnLst>
              <a:rect l="0" t="0" r="r" b="b"/>
              <a:pathLst>
                <a:path w="1133" h="2181">
                  <a:moveTo>
                    <a:pt x="917" y="2127"/>
                  </a:moveTo>
                  <a:lnTo>
                    <a:pt x="0" y="131"/>
                  </a:lnTo>
                  <a:lnTo>
                    <a:pt x="32" y="0"/>
                  </a:lnTo>
                  <a:lnTo>
                    <a:pt x="69" y="14"/>
                  </a:lnTo>
                  <a:lnTo>
                    <a:pt x="106" y="29"/>
                  </a:lnTo>
                  <a:lnTo>
                    <a:pt x="142" y="44"/>
                  </a:lnTo>
                  <a:lnTo>
                    <a:pt x="179" y="60"/>
                  </a:lnTo>
                  <a:lnTo>
                    <a:pt x="216" y="78"/>
                  </a:lnTo>
                  <a:lnTo>
                    <a:pt x="252" y="96"/>
                  </a:lnTo>
                  <a:lnTo>
                    <a:pt x="287" y="116"/>
                  </a:lnTo>
                  <a:lnTo>
                    <a:pt x="323" y="136"/>
                  </a:lnTo>
                  <a:lnTo>
                    <a:pt x="358" y="159"/>
                  </a:lnTo>
                  <a:lnTo>
                    <a:pt x="392" y="181"/>
                  </a:lnTo>
                  <a:lnTo>
                    <a:pt x="427" y="204"/>
                  </a:lnTo>
                  <a:lnTo>
                    <a:pt x="461" y="228"/>
                  </a:lnTo>
                  <a:lnTo>
                    <a:pt x="494" y="252"/>
                  </a:lnTo>
                  <a:lnTo>
                    <a:pt x="527" y="279"/>
                  </a:lnTo>
                  <a:lnTo>
                    <a:pt x="560" y="305"/>
                  </a:lnTo>
                  <a:lnTo>
                    <a:pt x="591" y="332"/>
                  </a:lnTo>
                  <a:lnTo>
                    <a:pt x="623" y="361"/>
                  </a:lnTo>
                  <a:lnTo>
                    <a:pt x="653" y="389"/>
                  </a:lnTo>
                  <a:lnTo>
                    <a:pt x="683" y="419"/>
                  </a:lnTo>
                  <a:lnTo>
                    <a:pt x="713" y="449"/>
                  </a:lnTo>
                  <a:lnTo>
                    <a:pt x="741" y="481"/>
                  </a:lnTo>
                  <a:lnTo>
                    <a:pt x="769" y="513"/>
                  </a:lnTo>
                  <a:lnTo>
                    <a:pt x="795" y="545"/>
                  </a:lnTo>
                  <a:lnTo>
                    <a:pt x="822" y="578"/>
                  </a:lnTo>
                  <a:lnTo>
                    <a:pt x="846" y="612"/>
                  </a:lnTo>
                  <a:lnTo>
                    <a:pt x="871" y="647"/>
                  </a:lnTo>
                  <a:lnTo>
                    <a:pt x="894" y="681"/>
                  </a:lnTo>
                  <a:lnTo>
                    <a:pt x="917" y="717"/>
                  </a:lnTo>
                  <a:lnTo>
                    <a:pt x="938" y="754"/>
                  </a:lnTo>
                  <a:lnTo>
                    <a:pt x="958" y="791"/>
                  </a:lnTo>
                  <a:lnTo>
                    <a:pt x="978" y="828"/>
                  </a:lnTo>
                  <a:lnTo>
                    <a:pt x="996" y="866"/>
                  </a:lnTo>
                  <a:lnTo>
                    <a:pt x="1026" y="938"/>
                  </a:lnTo>
                  <a:lnTo>
                    <a:pt x="1052" y="1015"/>
                  </a:lnTo>
                  <a:lnTo>
                    <a:pt x="1075" y="1096"/>
                  </a:lnTo>
                  <a:lnTo>
                    <a:pt x="1094" y="1180"/>
                  </a:lnTo>
                  <a:lnTo>
                    <a:pt x="1109" y="1266"/>
                  </a:lnTo>
                  <a:lnTo>
                    <a:pt x="1121" y="1356"/>
                  </a:lnTo>
                  <a:lnTo>
                    <a:pt x="1129" y="1446"/>
                  </a:lnTo>
                  <a:lnTo>
                    <a:pt x="1133" y="1536"/>
                  </a:lnTo>
                  <a:lnTo>
                    <a:pt x="1133" y="1626"/>
                  </a:lnTo>
                  <a:lnTo>
                    <a:pt x="1130" y="1716"/>
                  </a:lnTo>
                  <a:lnTo>
                    <a:pt x="1122" y="1802"/>
                  </a:lnTo>
                  <a:lnTo>
                    <a:pt x="1110" y="1886"/>
                  </a:lnTo>
                  <a:lnTo>
                    <a:pt x="1095" y="1967"/>
                  </a:lnTo>
                  <a:lnTo>
                    <a:pt x="1076" y="2043"/>
                  </a:lnTo>
                  <a:lnTo>
                    <a:pt x="1052" y="2115"/>
                  </a:lnTo>
                  <a:lnTo>
                    <a:pt x="1025" y="2181"/>
                  </a:lnTo>
                  <a:lnTo>
                    <a:pt x="917" y="2127"/>
                  </a:lnTo>
                  <a:close/>
                </a:path>
              </a:pathLst>
            </a:custGeom>
            <a:solidFill>
              <a:srgbClr val="EDF5F5"/>
            </a:solidFill>
            <a:ln w="9525">
              <a:noFill/>
              <a:round/>
              <a:headEnd/>
              <a:tailEnd/>
            </a:ln>
          </p:spPr>
          <p:txBody>
            <a:bodyPr/>
            <a:lstStyle/>
            <a:p>
              <a:endParaRPr lang="en-IN"/>
            </a:p>
          </p:txBody>
        </p:sp>
        <p:sp>
          <p:nvSpPr>
            <p:cNvPr id="827479" name="Freeform 87"/>
            <p:cNvSpPr>
              <a:spLocks/>
            </p:cNvSpPr>
            <p:nvPr/>
          </p:nvSpPr>
          <p:spPr bwMode="auto">
            <a:xfrm>
              <a:off x="3544" y="3074"/>
              <a:ext cx="51" cy="122"/>
            </a:xfrm>
            <a:custGeom>
              <a:avLst/>
              <a:gdLst/>
              <a:ahLst/>
              <a:cxnLst>
                <a:cxn ang="0">
                  <a:pos x="918" y="2126"/>
                </a:cxn>
                <a:cxn ang="0">
                  <a:pos x="0" y="130"/>
                </a:cxn>
                <a:cxn ang="0">
                  <a:pos x="33" y="0"/>
                </a:cxn>
                <a:cxn ang="0">
                  <a:pos x="70" y="13"/>
                </a:cxn>
                <a:cxn ang="0">
                  <a:pos x="107" y="28"/>
                </a:cxn>
                <a:cxn ang="0">
                  <a:pos x="143" y="43"/>
                </a:cxn>
                <a:cxn ang="0">
                  <a:pos x="180" y="60"/>
                </a:cxn>
                <a:cxn ang="0">
                  <a:pos x="217" y="78"/>
                </a:cxn>
                <a:cxn ang="0">
                  <a:pos x="252" y="96"/>
                </a:cxn>
                <a:cxn ang="0">
                  <a:pos x="288" y="116"/>
                </a:cxn>
                <a:cxn ang="0">
                  <a:pos x="324" y="136"/>
                </a:cxn>
                <a:cxn ang="0">
                  <a:pos x="359" y="158"/>
                </a:cxn>
                <a:cxn ang="0">
                  <a:pos x="393" y="180"/>
                </a:cxn>
                <a:cxn ang="0">
                  <a:pos x="428" y="203"/>
                </a:cxn>
                <a:cxn ang="0">
                  <a:pos x="462" y="227"/>
                </a:cxn>
                <a:cxn ang="0">
                  <a:pos x="495" y="252"/>
                </a:cxn>
                <a:cxn ang="0">
                  <a:pos x="528" y="278"/>
                </a:cxn>
                <a:cxn ang="0">
                  <a:pos x="561" y="304"/>
                </a:cxn>
                <a:cxn ang="0">
                  <a:pos x="592" y="332"/>
                </a:cxn>
                <a:cxn ang="0">
                  <a:pos x="624" y="360"/>
                </a:cxn>
                <a:cxn ang="0">
                  <a:pos x="654" y="389"/>
                </a:cxn>
                <a:cxn ang="0">
                  <a:pos x="684" y="418"/>
                </a:cxn>
                <a:cxn ang="0">
                  <a:pos x="714" y="449"/>
                </a:cxn>
                <a:cxn ang="0">
                  <a:pos x="742" y="480"/>
                </a:cxn>
                <a:cxn ang="0">
                  <a:pos x="770" y="512"/>
                </a:cxn>
                <a:cxn ang="0">
                  <a:pos x="796" y="545"/>
                </a:cxn>
                <a:cxn ang="0">
                  <a:pos x="823" y="577"/>
                </a:cxn>
                <a:cxn ang="0">
                  <a:pos x="847" y="611"/>
                </a:cxn>
                <a:cxn ang="0">
                  <a:pos x="872" y="646"/>
                </a:cxn>
                <a:cxn ang="0">
                  <a:pos x="895" y="681"/>
                </a:cxn>
                <a:cxn ang="0">
                  <a:pos x="918" y="717"/>
                </a:cxn>
                <a:cxn ang="0">
                  <a:pos x="939" y="754"/>
                </a:cxn>
                <a:cxn ang="0">
                  <a:pos x="959" y="790"/>
                </a:cxn>
                <a:cxn ang="0">
                  <a:pos x="979" y="827"/>
                </a:cxn>
                <a:cxn ang="0">
                  <a:pos x="997" y="865"/>
                </a:cxn>
                <a:cxn ang="0">
                  <a:pos x="1027" y="937"/>
                </a:cxn>
                <a:cxn ang="0">
                  <a:pos x="1053" y="1014"/>
                </a:cxn>
                <a:cxn ang="0">
                  <a:pos x="1076" y="1095"/>
                </a:cxn>
                <a:cxn ang="0">
                  <a:pos x="1095" y="1179"/>
                </a:cxn>
                <a:cxn ang="0">
                  <a:pos x="1110" y="1266"/>
                </a:cxn>
                <a:cxn ang="0">
                  <a:pos x="1122" y="1355"/>
                </a:cxn>
                <a:cxn ang="0">
                  <a:pos x="1130" y="1445"/>
                </a:cxn>
                <a:cxn ang="0">
                  <a:pos x="1134" y="1536"/>
                </a:cxn>
                <a:cxn ang="0">
                  <a:pos x="1134" y="1625"/>
                </a:cxn>
                <a:cxn ang="0">
                  <a:pos x="1131" y="1715"/>
                </a:cxn>
                <a:cxn ang="0">
                  <a:pos x="1123" y="1801"/>
                </a:cxn>
                <a:cxn ang="0">
                  <a:pos x="1111" y="1886"/>
                </a:cxn>
                <a:cxn ang="0">
                  <a:pos x="1096" y="1966"/>
                </a:cxn>
                <a:cxn ang="0">
                  <a:pos x="1077" y="2043"/>
                </a:cxn>
                <a:cxn ang="0">
                  <a:pos x="1053" y="2115"/>
                </a:cxn>
                <a:cxn ang="0">
                  <a:pos x="1026" y="2180"/>
                </a:cxn>
                <a:cxn ang="0">
                  <a:pos x="918" y="2126"/>
                </a:cxn>
              </a:cxnLst>
              <a:rect l="0" t="0" r="r" b="b"/>
              <a:pathLst>
                <a:path w="1134" h="2180">
                  <a:moveTo>
                    <a:pt x="918" y="2126"/>
                  </a:moveTo>
                  <a:lnTo>
                    <a:pt x="0" y="130"/>
                  </a:lnTo>
                  <a:lnTo>
                    <a:pt x="33" y="0"/>
                  </a:lnTo>
                  <a:lnTo>
                    <a:pt x="70" y="13"/>
                  </a:lnTo>
                  <a:lnTo>
                    <a:pt x="107" y="28"/>
                  </a:lnTo>
                  <a:lnTo>
                    <a:pt x="143" y="43"/>
                  </a:lnTo>
                  <a:lnTo>
                    <a:pt x="180" y="60"/>
                  </a:lnTo>
                  <a:lnTo>
                    <a:pt x="217" y="78"/>
                  </a:lnTo>
                  <a:lnTo>
                    <a:pt x="252" y="96"/>
                  </a:lnTo>
                  <a:lnTo>
                    <a:pt x="288" y="116"/>
                  </a:lnTo>
                  <a:lnTo>
                    <a:pt x="324" y="136"/>
                  </a:lnTo>
                  <a:lnTo>
                    <a:pt x="359" y="158"/>
                  </a:lnTo>
                  <a:lnTo>
                    <a:pt x="393" y="180"/>
                  </a:lnTo>
                  <a:lnTo>
                    <a:pt x="428" y="203"/>
                  </a:lnTo>
                  <a:lnTo>
                    <a:pt x="462" y="227"/>
                  </a:lnTo>
                  <a:lnTo>
                    <a:pt x="495" y="252"/>
                  </a:lnTo>
                  <a:lnTo>
                    <a:pt x="528" y="278"/>
                  </a:lnTo>
                  <a:lnTo>
                    <a:pt x="561" y="304"/>
                  </a:lnTo>
                  <a:lnTo>
                    <a:pt x="592" y="332"/>
                  </a:lnTo>
                  <a:lnTo>
                    <a:pt x="624" y="360"/>
                  </a:lnTo>
                  <a:lnTo>
                    <a:pt x="654" y="389"/>
                  </a:lnTo>
                  <a:lnTo>
                    <a:pt x="684" y="418"/>
                  </a:lnTo>
                  <a:lnTo>
                    <a:pt x="714" y="449"/>
                  </a:lnTo>
                  <a:lnTo>
                    <a:pt x="742" y="480"/>
                  </a:lnTo>
                  <a:lnTo>
                    <a:pt x="770" y="512"/>
                  </a:lnTo>
                  <a:lnTo>
                    <a:pt x="796" y="545"/>
                  </a:lnTo>
                  <a:lnTo>
                    <a:pt x="823" y="577"/>
                  </a:lnTo>
                  <a:lnTo>
                    <a:pt x="847" y="611"/>
                  </a:lnTo>
                  <a:lnTo>
                    <a:pt x="872" y="646"/>
                  </a:lnTo>
                  <a:lnTo>
                    <a:pt x="895" y="681"/>
                  </a:lnTo>
                  <a:lnTo>
                    <a:pt x="918" y="717"/>
                  </a:lnTo>
                  <a:lnTo>
                    <a:pt x="939" y="754"/>
                  </a:lnTo>
                  <a:lnTo>
                    <a:pt x="959" y="790"/>
                  </a:lnTo>
                  <a:lnTo>
                    <a:pt x="979" y="827"/>
                  </a:lnTo>
                  <a:lnTo>
                    <a:pt x="997" y="865"/>
                  </a:lnTo>
                  <a:lnTo>
                    <a:pt x="1027" y="937"/>
                  </a:lnTo>
                  <a:lnTo>
                    <a:pt x="1053" y="1014"/>
                  </a:lnTo>
                  <a:lnTo>
                    <a:pt x="1076" y="1095"/>
                  </a:lnTo>
                  <a:lnTo>
                    <a:pt x="1095" y="1179"/>
                  </a:lnTo>
                  <a:lnTo>
                    <a:pt x="1110" y="1266"/>
                  </a:lnTo>
                  <a:lnTo>
                    <a:pt x="1122" y="1355"/>
                  </a:lnTo>
                  <a:lnTo>
                    <a:pt x="1130" y="1445"/>
                  </a:lnTo>
                  <a:lnTo>
                    <a:pt x="1134" y="1536"/>
                  </a:lnTo>
                  <a:lnTo>
                    <a:pt x="1134" y="1625"/>
                  </a:lnTo>
                  <a:lnTo>
                    <a:pt x="1131" y="1715"/>
                  </a:lnTo>
                  <a:lnTo>
                    <a:pt x="1123" y="1801"/>
                  </a:lnTo>
                  <a:lnTo>
                    <a:pt x="1111" y="1886"/>
                  </a:lnTo>
                  <a:lnTo>
                    <a:pt x="1096" y="1966"/>
                  </a:lnTo>
                  <a:lnTo>
                    <a:pt x="1077" y="2043"/>
                  </a:lnTo>
                  <a:lnTo>
                    <a:pt x="1053" y="2115"/>
                  </a:lnTo>
                  <a:lnTo>
                    <a:pt x="1026" y="2180"/>
                  </a:lnTo>
                  <a:lnTo>
                    <a:pt x="918" y="2126"/>
                  </a:lnTo>
                  <a:close/>
                </a:path>
              </a:pathLst>
            </a:custGeom>
            <a:solidFill>
              <a:srgbClr val="BAC2C2"/>
            </a:solidFill>
            <a:ln w="9525">
              <a:noFill/>
              <a:round/>
              <a:headEnd/>
              <a:tailEnd/>
            </a:ln>
          </p:spPr>
          <p:txBody>
            <a:bodyPr/>
            <a:lstStyle/>
            <a:p>
              <a:endParaRPr lang="en-IN"/>
            </a:p>
          </p:txBody>
        </p:sp>
        <p:sp>
          <p:nvSpPr>
            <p:cNvPr id="827480" name="Freeform 88"/>
            <p:cNvSpPr>
              <a:spLocks/>
            </p:cNvSpPr>
            <p:nvPr/>
          </p:nvSpPr>
          <p:spPr bwMode="auto">
            <a:xfrm>
              <a:off x="3426" y="3144"/>
              <a:ext cx="164" cy="228"/>
            </a:xfrm>
            <a:custGeom>
              <a:avLst/>
              <a:gdLst/>
              <a:ahLst/>
              <a:cxnLst>
                <a:cxn ang="0">
                  <a:pos x="1404" y="4112"/>
                </a:cxn>
                <a:cxn ang="0">
                  <a:pos x="3622" y="3023"/>
                </a:cxn>
                <a:cxn ang="0">
                  <a:pos x="2218" y="0"/>
                </a:cxn>
                <a:cxn ang="0">
                  <a:pos x="0" y="989"/>
                </a:cxn>
                <a:cxn ang="0">
                  <a:pos x="1404" y="4112"/>
                </a:cxn>
              </a:cxnLst>
              <a:rect l="0" t="0" r="r" b="b"/>
              <a:pathLst>
                <a:path w="3622" h="4112">
                  <a:moveTo>
                    <a:pt x="1404" y="4112"/>
                  </a:moveTo>
                  <a:lnTo>
                    <a:pt x="3622" y="3023"/>
                  </a:lnTo>
                  <a:lnTo>
                    <a:pt x="2218" y="0"/>
                  </a:lnTo>
                  <a:lnTo>
                    <a:pt x="0" y="989"/>
                  </a:lnTo>
                  <a:lnTo>
                    <a:pt x="1404" y="4112"/>
                  </a:lnTo>
                  <a:close/>
                </a:path>
              </a:pathLst>
            </a:custGeom>
            <a:solidFill>
              <a:srgbClr val="EDF5F5"/>
            </a:solidFill>
            <a:ln w="9525">
              <a:noFill/>
              <a:round/>
              <a:headEnd/>
              <a:tailEnd/>
            </a:ln>
          </p:spPr>
          <p:txBody>
            <a:bodyPr/>
            <a:lstStyle/>
            <a:p>
              <a:endParaRPr lang="en-IN"/>
            </a:p>
          </p:txBody>
        </p:sp>
        <p:sp>
          <p:nvSpPr>
            <p:cNvPr id="827481" name="Freeform 89"/>
            <p:cNvSpPr>
              <a:spLocks/>
            </p:cNvSpPr>
            <p:nvPr/>
          </p:nvSpPr>
          <p:spPr bwMode="auto">
            <a:xfrm>
              <a:off x="3426" y="3141"/>
              <a:ext cx="164" cy="228"/>
            </a:xfrm>
            <a:custGeom>
              <a:avLst/>
              <a:gdLst/>
              <a:ahLst/>
              <a:cxnLst>
                <a:cxn ang="0">
                  <a:pos x="1404" y="4113"/>
                </a:cxn>
                <a:cxn ang="0">
                  <a:pos x="3622" y="3024"/>
                </a:cxn>
                <a:cxn ang="0">
                  <a:pos x="2218" y="0"/>
                </a:cxn>
                <a:cxn ang="0">
                  <a:pos x="0" y="989"/>
                </a:cxn>
                <a:cxn ang="0">
                  <a:pos x="1404" y="4113"/>
                </a:cxn>
              </a:cxnLst>
              <a:rect l="0" t="0" r="r" b="b"/>
              <a:pathLst>
                <a:path w="3622" h="4113">
                  <a:moveTo>
                    <a:pt x="1404" y="4113"/>
                  </a:moveTo>
                  <a:lnTo>
                    <a:pt x="3622" y="3024"/>
                  </a:lnTo>
                  <a:lnTo>
                    <a:pt x="2218" y="0"/>
                  </a:lnTo>
                  <a:lnTo>
                    <a:pt x="0" y="989"/>
                  </a:lnTo>
                  <a:lnTo>
                    <a:pt x="1404" y="4113"/>
                  </a:lnTo>
                  <a:close/>
                </a:path>
              </a:pathLst>
            </a:custGeom>
            <a:solidFill>
              <a:srgbClr val="111919"/>
            </a:solidFill>
            <a:ln w="9525">
              <a:noFill/>
              <a:round/>
              <a:headEnd/>
              <a:tailEnd/>
            </a:ln>
          </p:spPr>
          <p:txBody>
            <a:bodyPr/>
            <a:lstStyle/>
            <a:p>
              <a:endParaRPr lang="en-IN"/>
            </a:p>
          </p:txBody>
        </p:sp>
        <p:sp>
          <p:nvSpPr>
            <p:cNvPr id="827482" name="Freeform 90"/>
            <p:cNvSpPr>
              <a:spLocks/>
            </p:cNvSpPr>
            <p:nvPr/>
          </p:nvSpPr>
          <p:spPr bwMode="auto">
            <a:xfrm>
              <a:off x="3432" y="3146"/>
              <a:ext cx="157" cy="218"/>
            </a:xfrm>
            <a:custGeom>
              <a:avLst/>
              <a:gdLst/>
              <a:ahLst/>
              <a:cxnLst>
                <a:cxn ang="0">
                  <a:pos x="1335" y="3913"/>
                </a:cxn>
                <a:cxn ang="0">
                  <a:pos x="3446" y="2878"/>
                </a:cxn>
                <a:cxn ang="0">
                  <a:pos x="2111" y="0"/>
                </a:cxn>
                <a:cxn ang="0">
                  <a:pos x="0" y="942"/>
                </a:cxn>
                <a:cxn ang="0">
                  <a:pos x="1335" y="3913"/>
                </a:cxn>
              </a:cxnLst>
              <a:rect l="0" t="0" r="r" b="b"/>
              <a:pathLst>
                <a:path w="3446" h="3913">
                  <a:moveTo>
                    <a:pt x="1335" y="3913"/>
                  </a:moveTo>
                  <a:lnTo>
                    <a:pt x="3446" y="2878"/>
                  </a:lnTo>
                  <a:lnTo>
                    <a:pt x="2111" y="0"/>
                  </a:lnTo>
                  <a:lnTo>
                    <a:pt x="0" y="942"/>
                  </a:lnTo>
                  <a:lnTo>
                    <a:pt x="1335" y="3913"/>
                  </a:lnTo>
                  <a:close/>
                </a:path>
              </a:pathLst>
            </a:custGeom>
            <a:solidFill>
              <a:srgbClr val="1A781C"/>
            </a:solidFill>
            <a:ln w="9525">
              <a:noFill/>
              <a:round/>
              <a:headEnd/>
              <a:tailEnd/>
            </a:ln>
          </p:spPr>
          <p:txBody>
            <a:bodyPr/>
            <a:lstStyle/>
            <a:p>
              <a:endParaRPr lang="en-IN"/>
            </a:p>
          </p:txBody>
        </p:sp>
        <p:sp>
          <p:nvSpPr>
            <p:cNvPr id="827483" name="Freeform 91"/>
            <p:cNvSpPr>
              <a:spLocks/>
            </p:cNvSpPr>
            <p:nvPr/>
          </p:nvSpPr>
          <p:spPr bwMode="auto">
            <a:xfrm>
              <a:off x="3439" y="3109"/>
              <a:ext cx="19" cy="19"/>
            </a:xfrm>
            <a:custGeom>
              <a:avLst/>
              <a:gdLst/>
              <a:ahLst/>
              <a:cxnLst>
                <a:cxn ang="0">
                  <a:pos x="431" y="186"/>
                </a:cxn>
                <a:cxn ang="0">
                  <a:pos x="79" y="343"/>
                </a:cxn>
                <a:cxn ang="0">
                  <a:pos x="0" y="157"/>
                </a:cxn>
                <a:cxn ang="0">
                  <a:pos x="352" y="0"/>
                </a:cxn>
                <a:cxn ang="0">
                  <a:pos x="431" y="186"/>
                </a:cxn>
              </a:cxnLst>
              <a:rect l="0" t="0" r="r" b="b"/>
              <a:pathLst>
                <a:path w="431" h="343">
                  <a:moveTo>
                    <a:pt x="431" y="186"/>
                  </a:moveTo>
                  <a:lnTo>
                    <a:pt x="79" y="343"/>
                  </a:lnTo>
                  <a:lnTo>
                    <a:pt x="0" y="157"/>
                  </a:lnTo>
                  <a:lnTo>
                    <a:pt x="352" y="0"/>
                  </a:lnTo>
                  <a:lnTo>
                    <a:pt x="431" y="186"/>
                  </a:lnTo>
                  <a:close/>
                </a:path>
              </a:pathLst>
            </a:custGeom>
            <a:solidFill>
              <a:srgbClr val="000000"/>
            </a:solidFill>
            <a:ln w="9525">
              <a:noFill/>
              <a:round/>
              <a:headEnd/>
              <a:tailEnd/>
            </a:ln>
          </p:spPr>
          <p:txBody>
            <a:bodyPr/>
            <a:lstStyle/>
            <a:p>
              <a:endParaRPr lang="en-IN"/>
            </a:p>
          </p:txBody>
        </p:sp>
        <p:sp>
          <p:nvSpPr>
            <p:cNvPr id="827484" name="Freeform 92"/>
            <p:cNvSpPr>
              <a:spLocks/>
            </p:cNvSpPr>
            <p:nvPr/>
          </p:nvSpPr>
          <p:spPr bwMode="auto">
            <a:xfrm>
              <a:off x="3442" y="3112"/>
              <a:ext cx="16" cy="15"/>
            </a:xfrm>
            <a:custGeom>
              <a:avLst/>
              <a:gdLst/>
              <a:ahLst/>
              <a:cxnLst>
                <a:cxn ang="0">
                  <a:pos x="347" y="126"/>
                </a:cxn>
                <a:cxn ang="0">
                  <a:pos x="53" y="257"/>
                </a:cxn>
                <a:cxn ang="0">
                  <a:pos x="0" y="132"/>
                </a:cxn>
                <a:cxn ang="0">
                  <a:pos x="294" y="0"/>
                </a:cxn>
                <a:cxn ang="0">
                  <a:pos x="347" y="126"/>
                </a:cxn>
              </a:cxnLst>
              <a:rect l="0" t="0" r="r" b="b"/>
              <a:pathLst>
                <a:path w="347" h="257">
                  <a:moveTo>
                    <a:pt x="347" y="126"/>
                  </a:moveTo>
                  <a:lnTo>
                    <a:pt x="53" y="257"/>
                  </a:lnTo>
                  <a:lnTo>
                    <a:pt x="0" y="132"/>
                  </a:lnTo>
                  <a:lnTo>
                    <a:pt x="294" y="0"/>
                  </a:lnTo>
                  <a:lnTo>
                    <a:pt x="347" y="126"/>
                  </a:lnTo>
                  <a:close/>
                </a:path>
              </a:pathLst>
            </a:custGeom>
            <a:solidFill>
              <a:srgbClr val="BAC2C2"/>
            </a:solidFill>
            <a:ln w="9525">
              <a:noFill/>
              <a:round/>
              <a:headEnd/>
              <a:tailEnd/>
            </a:ln>
          </p:spPr>
          <p:txBody>
            <a:bodyPr/>
            <a:lstStyle/>
            <a:p>
              <a:endParaRPr lang="en-IN"/>
            </a:p>
          </p:txBody>
        </p:sp>
        <p:sp>
          <p:nvSpPr>
            <p:cNvPr id="827485" name="Freeform 93"/>
            <p:cNvSpPr>
              <a:spLocks/>
            </p:cNvSpPr>
            <p:nvPr/>
          </p:nvSpPr>
          <p:spPr bwMode="auto">
            <a:xfrm>
              <a:off x="3447" y="3110"/>
              <a:ext cx="10" cy="13"/>
            </a:xfrm>
            <a:custGeom>
              <a:avLst/>
              <a:gdLst/>
              <a:ahLst/>
              <a:cxnLst>
                <a:cxn ang="0">
                  <a:pos x="5" y="73"/>
                </a:cxn>
                <a:cxn ang="0">
                  <a:pos x="167" y="0"/>
                </a:cxn>
                <a:cxn ang="0">
                  <a:pos x="171" y="0"/>
                </a:cxn>
                <a:cxn ang="0">
                  <a:pos x="175" y="2"/>
                </a:cxn>
                <a:cxn ang="0">
                  <a:pos x="180" y="6"/>
                </a:cxn>
                <a:cxn ang="0">
                  <a:pos x="183" y="13"/>
                </a:cxn>
                <a:cxn ang="0">
                  <a:pos x="236" y="141"/>
                </a:cxn>
                <a:cxn ang="0">
                  <a:pos x="238" y="147"/>
                </a:cxn>
                <a:cxn ang="0">
                  <a:pos x="238" y="154"/>
                </a:cxn>
                <a:cxn ang="0">
                  <a:pos x="237" y="159"/>
                </a:cxn>
                <a:cxn ang="0">
                  <a:pos x="234" y="162"/>
                </a:cxn>
                <a:cxn ang="0">
                  <a:pos x="73" y="234"/>
                </a:cxn>
                <a:cxn ang="0">
                  <a:pos x="69" y="234"/>
                </a:cxn>
                <a:cxn ang="0">
                  <a:pos x="64" y="232"/>
                </a:cxn>
                <a:cxn ang="0">
                  <a:pos x="60" y="228"/>
                </a:cxn>
                <a:cxn ang="0">
                  <a:pos x="56" y="221"/>
                </a:cxn>
                <a:cxn ang="0">
                  <a:pos x="2" y="94"/>
                </a:cxn>
                <a:cxn ang="0">
                  <a:pos x="0" y="86"/>
                </a:cxn>
                <a:cxn ang="0">
                  <a:pos x="0" y="80"/>
                </a:cxn>
                <a:cxn ang="0">
                  <a:pos x="1" y="76"/>
                </a:cxn>
                <a:cxn ang="0">
                  <a:pos x="5" y="73"/>
                </a:cxn>
              </a:cxnLst>
              <a:rect l="0" t="0" r="r" b="b"/>
              <a:pathLst>
                <a:path w="238" h="234">
                  <a:moveTo>
                    <a:pt x="5" y="73"/>
                  </a:moveTo>
                  <a:lnTo>
                    <a:pt x="167" y="0"/>
                  </a:lnTo>
                  <a:lnTo>
                    <a:pt x="171" y="0"/>
                  </a:lnTo>
                  <a:lnTo>
                    <a:pt x="175" y="2"/>
                  </a:lnTo>
                  <a:lnTo>
                    <a:pt x="180" y="6"/>
                  </a:lnTo>
                  <a:lnTo>
                    <a:pt x="183" y="13"/>
                  </a:lnTo>
                  <a:lnTo>
                    <a:pt x="236" y="141"/>
                  </a:lnTo>
                  <a:lnTo>
                    <a:pt x="238" y="147"/>
                  </a:lnTo>
                  <a:lnTo>
                    <a:pt x="238" y="154"/>
                  </a:lnTo>
                  <a:lnTo>
                    <a:pt x="237" y="159"/>
                  </a:lnTo>
                  <a:lnTo>
                    <a:pt x="234" y="162"/>
                  </a:lnTo>
                  <a:lnTo>
                    <a:pt x="73" y="234"/>
                  </a:lnTo>
                  <a:lnTo>
                    <a:pt x="69" y="234"/>
                  </a:lnTo>
                  <a:lnTo>
                    <a:pt x="64" y="232"/>
                  </a:lnTo>
                  <a:lnTo>
                    <a:pt x="60" y="228"/>
                  </a:lnTo>
                  <a:lnTo>
                    <a:pt x="56" y="221"/>
                  </a:lnTo>
                  <a:lnTo>
                    <a:pt x="2" y="94"/>
                  </a:lnTo>
                  <a:lnTo>
                    <a:pt x="0" y="86"/>
                  </a:lnTo>
                  <a:lnTo>
                    <a:pt x="0" y="80"/>
                  </a:lnTo>
                  <a:lnTo>
                    <a:pt x="1" y="76"/>
                  </a:lnTo>
                  <a:lnTo>
                    <a:pt x="5" y="73"/>
                  </a:lnTo>
                  <a:close/>
                </a:path>
              </a:pathLst>
            </a:custGeom>
            <a:solidFill>
              <a:srgbClr val="E0E8E8"/>
            </a:solidFill>
            <a:ln w="9525">
              <a:noFill/>
              <a:round/>
              <a:headEnd/>
              <a:tailEnd/>
            </a:ln>
          </p:spPr>
          <p:txBody>
            <a:bodyPr/>
            <a:lstStyle/>
            <a:p>
              <a:endParaRPr lang="en-IN"/>
            </a:p>
          </p:txBody>
        </p:sp>
        <p:sp>
          <p:nvSpPr>
            <p:cNvPr id="827486" name="Freeform 94"/>
            <p:cNvSpPr>
              <a:spLocks/>
            </p:cNvSpPr>
            <p:nvPr/>
          </p:nvSpPr>
          <p:spPr bwMode="auto">
            <a:xfrm>
              <a:off x="3447" y="3111"/>
              <a:ext cx="10" cy="11"/>
            </a:xfrm>
            <a:custGeom>
              <a:avLst/>
              <a:gdLst/>
              <a:ahLst/>
              <a:cxnLst>
                <a:cxn ang="0">
                  <a:pos x="4" y="62"/>
                </a:cxn>
                <a:cxn ang="0">
                  <a:pos x="142" y="0"/>
                </a:cxn>
                <a:cxn ang="0">
                  <a:pos x="146" y="0"/>
                </a:cxn>
                <a:cxn ang="0">
                  <a:pos x="150" y="2"/>
                </a:cxn>
                <a:cxn ang="0">
                  <a:pos x="153" y="5"/>
                </a:cxn>
                <a:cxn ang="0">
                  <a:pos x="156" y="10"/>
                </a:cxn>
                <a:cxn ang="0">
                  <a:pos x="202" y="120"/>
                </a:cxn>
                <a:cxn ang="0">
                  <a:pos x="204" y="125"/>
                </a:cxn>
                <a:cxn ang="0">
                  <a:pos x="204" y="130"/>
                </a:cxn>
                <a:cxn ang="0">
                  <a:pos x="202" y="135"/>
                </a:cxn>
                <a:cxn ang="0">
                  <a:pos x="200" y="138"/>
                </a:cxn>
                <a:cxn ang="0">
                  <a:pos x="62" y="199"/>
                </a:cxn>
                <a:cxn ang="0">
                  <a:pos x="58" y="199"/>
                </a:cxn>
                <a:cxn ang="0">
                  <a:pos x="54" y="198"/>
                </a:cxn>
                <a:cxn ang="0">
                  <a:pos x="51" y="194"/>
                </a:cxn>
                <a:cxn ang="0">
                  <a:pos x="48" y="188"/>
                </a:cxn>
                <a:cxn ang="0">
                  <a:pos x="2" y="80"/>
                </a:cxn>
                <a:cxn ang="0">
                  <a:pos x="0" y="74"/>
                </a:cxn>
                <a:cxn ang="0">
                  <a:pos x="0" y="68"/>
                </a:cxn>
                <a:cxn ang="0">
                  <a:pos x="2" y="64"/>
                </a:cxn>
                <a:cxn ang="0">
                  <a:pos x="4" y="62"/>
                </a:cxn>
              </a:cxnLst>
              <a:rect l="0" t="0" r="r" b="b"/>
              <a:pathLst>
                <a:path w="204" h="199">
                  <a:moveTo>
                    <a:pt x="4" y="62"/>
                  </a:moveTo>
                  <a:lnTo>
                    <a:pt x="142" y="0"/>
                  </a:lnTo>
                  <a:lnTo>
                    <a:pt x="146" y="0"/>
                  </a:lnTo>
                  <a:lnTo>
                    <a:pt x="150" y="2"/>
                  </a:lnTo>
                  <a:lnTo>
                    <a:pt x="153" y="5"/>
                  </a:lnTo>
                  <a:lnTo>
                    <a:pt x="156" y="10"/>
                  </a:lnTo>
                  <a:lnTo>
                    <a:pt x="202" y="120"/>
                  </a:lnTo>
                  <a:lnTo>
                    <a:pt x="204" y="125"/>
                  </a:lnTo>
                  <a:lnTo>
                    <a:pt x="204" y="130"/>
                  </a:lnTo>
                  <a:lnTo>
                    <a:pt x="202" y="135"/>
                  </a:lnTo>
                  <a:lnTo>
                    <a:pt x="200" y="138"/>
                  </a:lnTo>
                  <a:lnTo>
                    <a:pt x="62" y="199"/>
                  </a:lnTo>
                  <a:lnTo>
                    <a:pt x="58" y="199"/>
                  </a:lnTo>
                  <a:lnTo>
                    <a:pt x="54" y="198"/>
                  </a:lnTo>
                  <a:lnTo>
                    <a:pt x="51" y="194"/>
                  </a:lnTo>
                  <a:lnTo>
                    <a:pt x="48" y="188"/>
                  </a:lnTo>
                  <a:lnTo>
                    <a:pt x="2" y="80"/>
                  </a:lnTo>
                  <a:lnTo>
                    <a:pt x="0" y="74"/>
                  </a:lnTo>
                  <a:lnTo>
                    <a:pt x="0" y="68"/>
                  </a:lnTo>
                  <a:lnTo>
                    <a:pt x="2" y="64"/>
                  </a:lnTo>
                  <a:lnTo>
                    <a:pt x="4" y="62"/>
                  </a:lnTo>
                  <a:close/>
                </a:path>
              </a:pathLst>
            </a:custGeom>
            <a:solidFill>
              <a:srgbClr val="919999"/>
            </a:solidFill>
            <a:ln w="9525">
              <a:noFill/>
              <a:round/>
              <a:headEnd/>
              <a:tailEnd/>
            </a:ln>
          </p:spPr>
          <p:txBody>
            <a:bodyPr/>
            <a:lstStyle/>
            <a:p>
              <a:endParaRPr lang="en-IN"/>
            </a:p>
          </p:txBody>
        </p:sp>
        <p:sp>
          <p:nvSpPr>
            <p:cNvPr id="827487" name="Freeform 95"/>
            <p:cNvSpPr>
              <a:spLocks/>
            </p:cNvSpPr>
            <p:nvPr/>
          </p:nvSpPr>
          <p:spPr bwMode="auto">
            <a:xfrm>
              <a:off x="3450" y="3113"/>
              <a:ext cx="6" cy="8"/>
            </a:xfrm>
            <a:custGeom>
              <a:avLst/>
              <a:gdLst/>
              <a:ahLst/>
              <a:cxnLst>
                <a:cxn ang="0">
                  <a:pos x="88" y="6"/>
                </a:cxn>
                <a:cxn ang="0">
                  <a:pos x="116" y="77"/>
                </a:cxn>
                <a:cxn ang="0">
                  <a:pos x="118" y="85"/>
                </a:cxn>
                <a:cxn ang="0">
                  <a:pos x="118" y="95"/>
                </a:cxn>
                <a:cxn ang="0">
                  <a:pos x="116" y="103"/>
                </a:cxn>
                <a:cxn ang="0">
                  <a:pos x="112" y="108"/>
                </a:cxn>
                <a:cxn ang="0">
                  <a:pos x="14" y="152"/>
                </a:cxn>
                <a:cxn ang="0">
                  <a:pos x="6" y="154"/>
                </a:cxn>
                <a:cxn ang="0">
                  <a:pos x="2" y="150"/>
                </a:cxn>
                <a:cxn ang="0">
                  <a:pos x="0" y="140"/>
                </a:cxn>
                <a:cxn ang="0">
                  <a:pos x="1" y="127"/>
                </a:cxn>
                <a:cxn ang="0">
                  <a:pos x="4" y="112"/>
                </a:cxn>
                <a:cxn ang="0">
                  <a:pos x="9" y="95"/>
                </a:cxn>
                <a:cxn ang="0">
                  <a:pos x="14" y="77"/>
                </a:cxn>
                <a:cxn ang="0">
                  <a:pos x="21" y="61"/>
                </a:cxn>
                <a:cxn ang="0">
                  <a:pos x="29" y="46"/>
                </a:cxn>
                <a:cxn ang="0">
                  <a:pos x="38" y="33"/>
                </a:cxn>
                <a:cxn ang="0">
                  <a:pos x="48" y="21"/>
                </a:cxn>
                <a:cxn ang="0">
                  <a:pos x="58" y="12"/>
                </a:cxn>
                <a:cxn ang="0">
                  <a:pos x="67" y="4"/>
                </a:cxn>
                <a:cxn ang="0">
                  <a:pos x="76" y="0"/>
                </a:cxn>
                <a:cxn ang="0">
                  <a:pos x="83" y="1"/>
                </a:cxn>
                <a:cxn ang="0">
                  <a:pos x="88" y="6"/>
                </a:cxn>
              </a:cxnLst>
              <a:rect l="0" t="0" r="r" b="b"/>
              <a:pathLst>
                <a:path w="118" h="154">
                  <a:moveTo>
                    <a:pt x="88" y="6"/>
                  </a:moveTo>
                  <a:lnTo>
                    <a:pt x="116" y="77"/>
                  </a:lnTo>
                  <a:lnTo>
                    <a:pt x="118" y="85"/>
                  </a:lnTo>
                  <a:lnTo>
                    <a:pt x="118" y="95"/>
                  </a:lnTo>
                  <a:lnTo>
                    <a:pt x="116" y="103"/>
                  </a:lnTo>
                  <a:lnTo>
                    <a:pt x="112" y="108"/>
                  </a:lnTo>
                  <a:lnTo>
                    <a:pt x="14" y="152"/>
                  </a:lnTo>
                  <a:lnTo>
                    <a:pt x="6" y="154"/>
                  </a:lnTo>
                  <a:lnTo>
                    <a:pt x="2" y="150"/>
                  </a:lnTo>
                  <a:lnTo>
                    <a:pt x="0" y="140"/>
                  </a:lnTo>
                  <a:lnTo>
                    <a:pt x="1" y="127"/>
                  </a:lnTo>
                  <a:lnTo>
                    <a:pt x="4" y="112"/>
                  </a:lnTo>
                  <a:lnTo>
                    <a:pt x="9" y="95"/>
                  </a:lnTo>
                  <a:lnTo>
                    <a:pt x="14" y="77"/>
                  </a:lnTo>
                  <a:lnTo>
                    <a:pt x="21" y="61"/>
                  </a:lnTo>
                  <a:lnTo>
                    <a:pt x="29" y="46"/>
                  </a:lnTo>
                  <a:lnTo>
                    <a:pt x="38" y="33"/>
                  </a:lnTo>
                  <a:lnTo>
                    <a:pt x="48" y="21"/>
                  </a:lnTo>
                  <a:lnTo>
                    <a:pt x="58" y="12"/>
                  </a:lnTo>
                  <a:lnTo>
                    <a:pt x="67" y="4"/>
                  </a:lnTo>
                  <a:lnTo>
                    <a:pt x="76" y="0"/>
                  </a:lnTo>
                  <a:lnTo>
                    <a:pt x="83" y="1"/>
                  </a:lnTo>
                  <a:lnTo>
                    <a:pt x="88" y="6"/>
                  </a:lnTo>
                  <a:close/>
                </a:path>
              </a:pathLst>
            </a:custGeom>
            <a:solidFill>
              <a:srgbClr val="D1D9D9"/>
            </a:solidFill>
            <a:ln w="9525">
              <a:noFill/>
              <a:round/>
              <a:headEnd/>
              <a:tailEnd/>
            </a:ln>
          </p:spPr>
          <p:txBody>
            <a:bodyPr/>
            <a:lstStyle/>
            <a:p>
              <a:endParaRPr lang="en-IN"/>
            </a:p>
          </p:txBody>
        </p:sp>
        <p:sp>
          <p:nvSpPr>
            <p:cNvPr id="827488" name="Freeform 96"/>
            <p:cNvSpPr>
              <a:spLocks/>
            </p:cNvSpPr>
            <p:nvPr/>
          </p:nvSpPr>
          <p:spPr bwMode="auto">
            <a:xfrm>
              <a:off x="3463" y="3099"/>
              <a:ext cx="13" cy="16"/>
            </a:xfrm>
            <a:custGeom>
              <a:avLst/>
              <a:gdLst/>
              <a:ahLst/>
              <a:cxnLst>
                <a:cxn ang="0">
                  <a:pos x="287" y="186"/>
                </a:cxn>
                <a:cxn ang="0">
                  <a:pos x="78" y="280"/>
                </a:cxn>
                <a:cxn ang="0">
                  <a:pos x="0" y="93"/>
                </a:cxn>
                <a:cxn ang="0">
                  <a:pos x="210" y="0"/>
                </a:cxn>
                <a:cxn ang="0">
                  <a:pos x="287" y="186"/>
                </a:cxn>
              </a:cxnLst>
              <a:rect l="0" t="0" r="r" b="b"/>
              <a:pathLst>
                <a:path w="287" h="280">
                  <a:moveTo>
                    <a:pt x="287" y="186"/>
                  </a:moveTo>
                  <a:lnTo>
                    <a:pt x="78" y="280"/>
                  </a:lnTo>
                  <a:lnTo>
                    <a:pt x="0" y="93"/>
                  </a:lnTo>
                  <a:lnTo>
                    <a:pt x="210" y="0"/>
                  </a:lnTo>
                  <a:lnTo>
                    <a:pt x="287" y="186"/>
                  </a:lnTo>
                  <a:close/>
                </a:path>
              </a:pathLst>
            </a:custGeom>
            <a:solidFill>
              <a:srgbClr val="000000"/>
            </a:solidFill>
            <a:ln w="9525">
              <a:noFill/>
              <a:round/>
              <a:headEnd/>
              <a:tailEnd/>
            </a:ln>
          </p:spPr>
          <p:txBody>
            <a:bodyPr/>
            <a:lstStyle/>
            <a:p>
              <a:endParaRPr lang="en-IN"/>
            </a:p>
          </p:txBody>
        </p:sp>
        <p:sp>
          <p:nvSpPr>
            <p:cNvPr id="827489" name="Freeform 97"/>
            <p:cNvSpPr>
              <a:spLocks/>
            </p:cNvSpPr>
            <p:nvPr/>
          </p:nvSpPr>
          <p:spPr bwMode="auto">
            <a:xfrm>
              <a:off x="3465" y="3102"/>
              <a:ext cx="11" cy="12"/>
            </a:xfrm>
            <a:custGeom>
              <a:avLst/>
              <a:gdLst/>
              <a:ahLst/>
              <a:cxnLst>
                <a:cxn ang="0">
                  <a:pos x="227" y="125"/>
                </a:cxn>
                <a:cxn ang="0">
                  <a:pos x="53" y="203"/>
                </a:cxn>
                <a:cxn ang="0">
                  <a:pos x="0" y="78"/>
                </a:cxn>
                <a:cxn ang="0">
                  <a:pos x="175" y="0"/>
                </a:cxn>
                <a:cxn ang="0">
                  <a:pos x="227" y="125"/>
                </a:cxn>
              </a:cxnLst>
              <a:rect l="0" t="0" r="r" b="b"/>
              <a:pathLst>
                <a:path w="227" h="203">
                  <a:moveTo>
                    <a:pt x="227" y="125"/>
                  </a:moveTo>
                  <a:lnTo>
                    <a:pt x="53" y="203"/>
                  </a:lnTo>
                  <a:lnTo>
                    <a:pt x="0" y="78"/>
                  </a:lnTo>
                  <a:lnTo>
                    <a:pt x="175" y="0"/>
                  </a:lnTo>
                  <a:lnTo>
                    <a:pt x="227" y="125"/>
                  </a:lnTo>
                  <a:close/>
                </a:path>
              </a:pathLst>
            </a:custGeom>
            <a:solidFill>
              <a:srgbClr val="BAC2C2"/>
            </a:solidFill>
            <a:ln w="9525">
              <a:noFill/>
              <a:round/>
              <a:headEnd/>
              <a:tailEnd/>
            </a:ln>
          </p:spPr>
          <p:txBody>
            <a:bodyPr/>
            <a:lstStyle/>
            <a:p>
              <a:endParaRPr lang="en-IN"/>
            </a:p>
          </p:txBody>
        </p:sp>
        <p:sp>
          <p:nvSpPr>
            <p:cNvPr id="827490" name="Freeform 98"/>
            <p:cNvSpPr>
              <a:spLocks/>
            </p:cNvSpPr>
            <p:nvPr/>
          </p:nvSpPr>
          <p:spPr bwMode="auto">
            <a:xfrm>
              <a:off x="3465" y="3100"/>
              <a:ext cx="10" cy="13"/>
            </a:xfrm>
            <a:custGeom>
              <a:avLst/>
              <a:gdLst/>
              <a:ahLst/>
              <a:cxnLst>
                <a:cxn ang="0">
                  <a:pos x="4" y="72"/>
                </a:cxn>
                <a:cxn ang="0">
                  <a:pos x="167" y="0"/>
                </a:cxn>
                <a:cxn ang="0">
                  <a:pos x="171" y="0"/>
                </a:cxn>
                <a:cxn ang="0">
                  <a:pos x="175" y="2"/>
                </a:cxn>
                <a:cxn ang="0">
                  <a:pos x="180" y="6"/>
                </a:cxn>
                <a:cxn ang="0">
                  <a:pos x="183" y="12"/>
                </a:cxn>
                <a:cxn ang="0">
                  <a:pos x="236" y="141"/>
                </a:cxn>
                <a:cxn ang="0">
                  <a:pos x="238" y="147"/>
                </a:cxn>
                <a:cxn ang="0">
                  <a:pos x="238" y="154"/>
                </a:cxn>
                <a:cxn ang="0">
                  <a:pos x="237" y="159"/>
                </a:cxn>
                <a:cxn ang="0">
                  <a:pos x="234" y="162"/>
                </a:cxn>
                <a:cxn ang="0">
                  <a:pos x="73" y="234"/>
                </a:cxn>
                <a:cxn ang="0">
                  <a:pos x="69" y="234"/>
                </a:cxn>
                <a:cxn ang="0">
                  <a:pos x="63" y="232"/>
                </a:cxn>
                <a:cxn ang="0">
                  <a:pos x="59" y="227"/>
                </a:cxn>
                <a:cxn ang="0">
                  <a:pos x="55" y="221"/>
                </a:cxn>
                <a:cxn ang="0">
                  <a:pos x="2" y="94"/>
                </a:cxn>
                <a:cxn ang="0">
                  <a:pos x="0" y="86"/>
                </a:cxn>
                <a:cxn ang="0">
                  <a:pos x="0" y="80"/>
                </a:cxn>
                <a:cxn ang="0">
                  <a:pos x="1" y="76"/>
                </a:cxn>
                <a:cxn ang="0">
                  <a:pos x="4" y="72"/>
                </a:cxn>
              </a:cxnLst>
              <a:rect l="0" t="0" r="r" b="b"/>
              <a:pathLst>
                <a:path w="238" h="234">
                  <a:moveTo>
                    <a:pt x="4" y="72"/>
                  </a:moveTo>
                  <a:lnTo>
                    <a:pt x="167" y="0"/>
                  </a:lnTo>
                  <a:lnTo>
                    <a:pt x="171" y="0"/>
                  </a:lnTo>
                  <a:lnTo>
                    <a:pt x="175" y="2"/>
                  </a:lnTo>
                  <a:lnTo>
                    <a:pt x="180" y="6"/>
                  </a:lnTo>
                  <a:lnTo>
                    <a:pt x="183" y="12"/>
                  </a:lnTo>
                  <a:lnTo>
                    <a:pt x="236" y="141"/>
                  </a:lnTo>
                  <a:lnTo>
                    <a:pt x="238" y="147"/>
                  </a:lnTo>
                  <a:lnTo>
                    <a:pt x="238" y="154"/>
                  </a:lnTo>
                  <a:lnTo>
                    <a:pt x="237" y="159"/>
                  </a:lnTo>
                  <a:lnTo>
                    <a:pt x="234" y="162"/>
                  </a:lnTo>
                  <a:lnTo>
                    <a:pt x="73" y="234"/>
                  </a:lnTo>
                  <a:lnTo>
                    <a:pt x="69" y="234"/>
                  </a:lnTo>
                  <a:lnTo>
                    <a:pt x="63" y="232"/>
                  </a:lnTo>
                  <a:lnTo>
                    <a:pt x="59" y="227"/>
                  </a:lnTo>
                  <a:lnTo>
                    <a:pt x="55" y="221"/>
                  </a:lnTo>
                  <a:lnTo>
                    <a:pt x="2" y="94"/>
                  </a:lnTo>
                  <a:lnTo>
                    <a:pt x="0" y="86"/>
                  </a:lnTo>
                  <a:lnTo>
                    <a:pt x="0" y="80"/>
                  </a:lnTo>
                  <a:lnTo>
                    <a:pt x="1" y="76"/>
                  </a:lnTo>
                  <a:lnTo>
                    <a:pt x="4" y="72"/>
                  </a:lnTo>
                  <a:close/>
                </a:path>
              </a:pathLst>
            </a:custGeom>
            <a:solidFill>
              <a:srgbClr val="E0E8E8"/>
            </a:solidFill>
            <a:ln w="9525">
              <a:noFill/>
              <a:round/>
              <a:headEnd/>
              <a:tailEnd/>
            </a:ln>
          </p:spPr>
          <p:txBody>
            <a:bodyPr/>
            <a:lstStyle/>
            <a:p>
              <a:endParaRPr lang="en-IN"/>
            </a:p>
          </p:txBody>
        </p:sp>
        <p:sp>
          <p:nvSpPr>
            <p:cNvPr id="827491" name="Freeform 99"/>
            <p:cNvSpPr>
              <a:spLocks/>
            </p:cNvSpPr>
            <p:nvPr/>
          </p:nvSpPr>
          <p:spPr bwMode="auto">
            <a:xfrm>
              <a:off x="3465" y="3101"/>
              <a:ext cx="10" cy="11"/>
            </a:xfrm>
            <a:custGeom>
              <a:avLst/>
              <a:gdLst/>
              <a:ahLst/>
              <a:cxnLst>
                <a:cxn ang="0">
                  <a:pos x="4" y="62"/>
                </a:cxn>
                <a:cxn ang="0">
                  <a:pos x="141" y="0"/>
                </a:cxn>
                <a:cxn ang="0">
                  <a:pos x="145" y="0"/>
                </a:cxn>
                <a:cxn ang="0">
                  <a:pos x="150" y="2"/>
                </a:cxn>
                <a:cxn ang="0">
                  <a:pos x="153" y="5"/>
                </a:cxn>
                <a:cxn ang="0">
                  <a:pos x="156" y="10"/>
                </a:cxn>
                <a:cxn ang="0">
                  <a:pos x="202" y="120"/>
                </a:cxn>
                <a:cxn ang="0">
                  <a:pos x="204" y="125"/>
                </a:cxn>
                <a:cxn ang="0">
                  <a:pos x="204" y="130"/>
                </a:cxn>
                <a:cxn ang="0">
                  <a:pos x="202" y="135"/>
                </a:cxn>
                <a:cxn ang="0">
                  <a:pos x="200" y="138"/>
                </a:cxn>
                <a:cxn ang="0">
                  <a:pos x="62" y="199"/>
                </a:cxn>
                <a:cxn ang="0">
                  <a:pos x="58" y="199"/>
                </a:cxn>
                <a:cxn ang="0">
                  <a:pos x="54" y="198"/>
                </a:cxn>
                <a:cxn ang="0">
                  <a:pos x="51" y="194"/>
                </a:cxn>
                <a:cxn ang="0">
                  <a:pos x="48" y="188"/>
                </a:cxn>
                <a:cxn ang="0">
                  <a:pos x="2" y="80"/>
                </a:cxn>
                <a:cxn ang="0">
                  <a:pos x="0" y="73"/>
                </a:cxn>
                <a:cxn ang="0">
                  <a:pos x="0" y="68"/>
                </a:cxn>
                <a:cxn ang="0">
                  <a:pos x="2" y="64"/>
                </a:cxn>
                <a:cxn ang="0">
                  <a:pos x="4" y="62"/>
                </a:cxn>
              </a:cxnLst>
              <a:rect l="0" t="0" r="r" b="b"/>
              <a:pathLst>
                <a:path w="204" h="199">
                  <a:moveTo>
                    <a:pt x="4" y="62"/>
                  </a:moveTo>
                  <a:lnTo>
                    <a:pt x="141" y="0"/>
                  </a:lnTo>
                  <a:lnTo>
                    <a:pt x="145" y="0"/>
                  </a:lnTo>
                  <a:lnTo>
                    <a:pt x="150" y="2"/>
                  </a:lnTo>
                  <a:lnTo>
                    <a:pt x="153" y="5"/>
                  </a:lnTo>
                  <a:lnTo>
                    <a:pt x="156" y="10"/>
                  </a:lnTo>
                  <a:lnTo>
                    <a:pt x="202" y="120"/>
                  </a:lnTo>
                  <a:lnTo>
                    <a:pt x="204" y="125"/>
                  </a:lnTo>
                  <a:lnTo>
                    <a:pt x="204" y="130"/>
                  </a:lnTo>
                  <a:lnTo>
                    <a:pt x="202" y="135"/>
                  </a:lnTo>
                  <a:lnTo>
                    <a:pt x="200" y="138"/>
                  </a:lnTo>
                  <a:lnTo>
                    <a:pt x="62" y="199"/>
                  </a:lnTo>
                  <a:lnTo>
                    <a:pt x="58" y="199"/>
                  </a:lnTo>
                  <a:lnTo>
                    <a:pt x="54" y="198"/>
                  </a:lnTo>
                  <a:lnTo>
                    <a:pt x="51" y="194"/>
                  </a:lnTo>
                  <a:lnTo>
                    <a:pt x="48" y="188"/>
                  </a:lnTo>
                  <a:lnTo>
                    <a:pt x="2" y="80"/>
                  </a:lnTo>
                  <a:lnTo>
                    <a:pt x="0" y="73"/>
                  </a:lnTo>
                  <a:lnTo>
                    <a:pt x="0" y="68"/>
                  </a:lnTo>
                  <a:lnTo>
                    <a:pt x="2" y="64"/>
                  </a:lnTo>
                  <a:lnTo>
                    <a:pt x="4" y="62"/>
                  </a:lnTo>
                  <a:close/>
                </a:path>
              </a:pathLst>
            </a:custGeom>
            <a:solidFill>
              <a:srgbClr val="919999"/>
            </a:solidFill>
            <a:ln w="9525">
              <a:noFill/>
              <a:round/>
              <a:headEnd/>
              <a:tailEnd/>
            </a:ln>
          </p:spPr>
          <p:txBody>
            <a:bodyPr/>
            <a:lstStyle/>
            <a:p>
              <a:endParaRPr lang="en-IN"/>
            </a:p>
          </p:txBody>
        </p:sp>
        <p:sp>
          <p:nvSpPr>
            <p:cNvPr id="827492" name="Freeform 100"/>
            <p:cNvSpPr>
              <a:spLocks/>
            </p:cNvSpPr>
            <p:nvPr/>
          </p:nvSpPr>
          <p:spPr bwMode="auto">
            <a:xfrm>
              <a:off x="3468" y="3103"/>
              <a:ext cx="6" cy="8"/>
            </a:xfrm>
            <a:custGeom>
              <a:avLst/>
              <a:gdLst/>
              <a:ahLst/>
              <a:cxnLst>
                <a:cxn ang="0">
                  <a:pos x="88" y="6"/>
                </a:cxn>
                <a:cxn ang="0">
                  <a:pos x="116" y="78"/>
                </a:cxn>
                <a:cxn ang="0">
                  <a:pos x="118" y="86"/>
                </a:cxn>
                <a:cxn ang="0">
                  <a:pos x="119" y="95"/>
                </a:cxn>
                <a:cxn ang="0">
                  <a:pos x="117" y="103"/>
                </a:cxn>
                <a:cxn ang="0">
                  <a:pos x="112" y="109"/>
                </a:cxn>
                <a:cxn ang="0">
                  <a:pos x="14" y="152"/>
                </a:cxn>
                <a:cxn ang="0">
                  <a:pos x="6" y="154"/>
                </a:cxn>
                <a:cxn ang="0">
                  <a:pos x="2" y="150"/>
                </a:cxn>
                <a:cxn ang="0">
                  <a:pos x="0" y="140"/>
                </a:cxn>
                <a:cxn ang="0">
                  <a:pos x="1" y="128"/>
                </a:cxn>
                <a:cxn ang="0">
                  <a:pos x="4" y="112"/>
                </a:cxn>
                <a:cxn ang="0">
                  <a:pos x="9" y="95"/>
                </a:cxn>
                <a:cxn ang="0">
                  <a:pos x="14" y="78"/>
                </a:cxn>
                <a:cxn ang="0">
                  <a:pos x="21" y="61"/>
                </a:cxn>
                <a:cxn ang="0">
                  <a:pos x="29" y="46"/>
                </a:cxn>
                <a:cxn ang="0">
                  <a:pos x="38" y="33"/>
                </a:cxn>
                <a:cxn ang="0">
                  <a:pos x="48" y="21"/>
                </a:cxn>
                <a:cxn ang="0">
                  <a:pos x="58" y="12"/>
                </a:cxn>
                <a:cxn ang="0">
                  <a:pos x="67" y="4"/>
                </a:cxn>
                <a:cxn ang="0">
                  <a:pos x="76" y="0"/>
                </a:cxn>
                <a:cxn ang="0">
                  <a:pos x="82" y="1"/>
                </a:cxn>
                <a:cxn ang="0">
                  <a:pos x="88" y="6"/>
                </a:cxn>
              </a:cxnLst>
              <a:rect l="0" t="0" r="r" b="b"/>
              <a:pathLst>
                <a:path w="119" h="154">
                  <a:moveTo>
                    <a:pt x="88" y="6"/>
                  </a:moveTo>
                  <a:lnTo>
                    <a:pt x="116" y="78"/>
                  </a:lnTo>
                  <a:lnTo>
                    <a:pt x="118" y="86"/>
                  </a:lnTo>
                  <a:lnTo>
                    <a:pt x="119" y="95"/>
                  </a:lnTo>
                  <a:lnTo>
                    <a:pt x="117" y="103"/>
                  </a:lnTo>
                  <a:lnTo>
                    <a:pt x="112" y="109"/>
                  </a:lnTo>
                  <a:lnTo>
                    <a:pt x="14" y="152"/>
                  </a:lnTo>
                  <a:lnTo>
                    <a:pt x="6" y="154"/>
                  </a:lnTo>
                  <a:lnTo>
                    <a:pt x="2" y="150"/>
                  </a:lnTo>
                  <a:lnTo>
                    <a:pt x="0" y="140"/>
                  </a:lnTo>
                  <a:lnTo>
                    <a:pt x="1" y="128"/>
                  </a:lnTo>
                  <a:lnTo>
                    <a:pt x="4" y="112"/>
                  </a:lnTo>
                  <a:lnTo>
                    <a:pt x="9" y="95"/>
                  </a:lnTo>
                  <a:lnTo>
                    <a:pt x="14" y="78"/>
                  </a:lnTo>
                  <a:lnTo>
                    <a:pt x="21" y="61"/>
                  </a:lnTo>
                  <a:lnTo>
                    <a:pt x="29" y="46"/>
                  </a:lnTo>
                  <a:lnTo>
                    <a:pt x="38" y="33"/>
                  </a:lnTo>
                  <a:lnTo>
                    <a:pt x="48" y="21"/>
                  </a:lnTo>
                  <a:lnTo>
                    <a:pt x="58" y="12"/>
                  </a:lnTo>
                  <a:lnTo>
                    <a:pt x="67" y="4"/>
                  </a:lnTo>
                  <a:lnTo>
                    <a:pt x="76" y="0"/>
                  </a:lnTo>
                  <a:lnTo>
                    <a:pt x="82" y="1"/>
                  </a:lnTo>
                  <a:lnTo>
                    <a:pt x="88" y="6"/>
                  </a:lnTo>
                  <a:close/>
                </a:path>
              </a:pathLst>
            </a:custGeom>
            <a:solidFill>
              <a:srgbClr val="D1D9D9"/>
            </a:solidFill>
            <a:ln w="9525">
              <a:noFill/>
              <a:round/>
              <a:headEnd/>
              <a:tailEnd/>
            </a:ln>
          </p:spPr>
          <p:txBody>
            <a:bodyPr/>
            <a:lstStyle/>
            <a:p>
              <a:endParaRPr lang="en-IN"/>
            </a:p>
          </p:txBody>
        </p:sp>
        <p:sp>
          <p:nvSpPr>
            <p:cNvPr id="827493" name="Freeform 101"/>
            <p:cNvSpPr>
              <a:spLocks/>
            </p:cNvSpPr>
            <p:nvPr/>
          </p:nvSpPr>
          <p:spPr bwMode="auto">
            <a:xfrm>
              <a:off x="3488" y="3092"/>
              <a:ext cx="4" cy="6"/>
            </a:xfrm>
            <a:custGeom>
              <a:avLst/>
              <a:gdLst/>
              <a:ahLst/>
              <a:cxnLst>
                <a:cxn ang="0">
                  <a:pos x="50" y="104"/>
                </a:cxn>
                <a:cxn ang="0">
                  <a:pos x="40" y="103"/>
                </a:cxn>
                <a:cxn ang="0">
                  <a:pos x="31" y="99"/>
                </a:cxn>
                <a:cxn ang="0">
                  <a:pos x="23" y="95"/>
                </a:cxn>
                <a:cxn ang="0">
                  <a:pos x="15" y="89"/>
                </a:cxn>
                <a:cxn ang="0">
                  <a:pos x="8" y="80"/>
                </a:cxn>
                <a:cxn ang="0">
                  <a:pos x="4" y="72"/>
                </a:cxn>
                <a:cxn ang="0">
                  <a:pos x="1" y="62"/>
                </a:cxn>
                <a:cxn ang="0">
                  <a:pos x="0" y="52"/>
                </a:cxn>
                <a:cxn ang="0">
                  <a:pos x="1" y="41"/>
                </a:cxn>
                <a:cxn ang="0">
                  <a:pos x="4" y="32"/>
                </a:cxn>
                <a:cxn ang="0">
                  <a:pos x="8" y="23"/>
                </a:cxn>
                <a:cxn ang="0">
                  <a:pos x="15" y="15"/>
                </a:cxn>
                <a:cxn ang="0">
                  <a:pos x="23" y="9"/>
                </a:cxn>
                <a:cxn ang="0">
                  <a:pos x="31" y="5"/>
                </a:cxn>
                <a:cxn ang="0">
                  <a:pos x="40" y="1"/>
                </a:cxn>
                <a:cxn ang="0">
                  <a:pos x="50" y="0"/>
                </a:cxn>
                <a:cxn ang="0">
                  <a:pos x="60" y="1"/>
                </a:cxn>
                <a:cxn ang="0">
                  <a:pos x="70" y="5"/>
                </a:cxn>
                <a:cxn ang="0">
                  <a:pos x="78" y="9"/>
                </a:cxn>
                <a:cxn ang="0">
                  <a:pos x="86" y="15"/>
                </a:cxn>
                <a:cxn ang="0">
                  <a:pos x="92" y="23"/>
                </a:cxn>
                <a:cxn ang="0">
                  <a:pos x="96" y="32"/>
                </a:cxn>
                <a:cxn ang="0">
                  <a:pos x="99" y="41"/>
                </a:cxn>
                <a:cxn ang="0">
                  <a:pos x="100" y="52"/>
                </a:cxn>
                <a:cxn ang="0">
                  <a:pos x="99" y="62"/>
                </a:cxn>
                <a:cxn ang="0">
                  <a:pos x="96" y="72"/>
                </a:cxn>
                <a:cxn ang="0">
                  <a:pos x="92" y="80"/>
                </a:cxn>
                <a:cxn ang="0">
                  <a:pos x="86" y="89"/>
                </a:cxn>
                <a:cxn ang="0">
                  <a:pos x="78" y="95"/>
                </a:cxn>
                <a:cxn ang="0">
                  <a:pos x="70" y="99"/>
                </a:cxn>
                <a:cxn ang="0">
                  <a:pos x="60" y="103"/>
                </a:cxn>
                <a:cxn ang="0">
                  <a:pos x="50" y="104"/>
                </a:cxn>
              </a:cxnLst>
              <a:rect l="0" t="0" r="r" b="b"/>
              <a:pathLst>
                <a:path w="100" h="104">
                  <a:moveTo>
                    <a:pt x="50" y="104"/>
                  </a:moveTo>
                  <a:lnTo>
                    <a:pt x="40" y="103"/>
                  </a:lnTo>
                  <a:lnTo>
                    <a:pt x="31" y="99"/>
                  </a:lnTo>
                  <a:lnTo>
                    <a:pt x="23" y="95"/>
                  </a:lnTo>
                  <a:lnTo>
                    <a:pt x="15" y="89"/>
                  </a:lnTo>
                  <a:lnTo>
                    <a:pt x="8" y="80"/>
                  </a:lnTo>
                  <a:lnTo>
                    <a:pt x="4" y="72"/>
                  </a:lnTo>
                  <a:lnTo>
                    <a:pt x="1" y="62"/>
                  </a:lnTo>
                  <a:lnTo>
                    <a:pt x="0" y="52"/>
                  </a:lnTo>
                  <a:lnTo>
                    <a:pt x="1" y="41"/>
                  </a:lnTo>
                  <a:lnTo>
                    <a:pt x="4" y="32"/>
                  </a:lnTo>
                  <a:lnTo>
                    <a:pt x="8" y="23"/>
                  </a:lnTo>
                  <a:lnTo>
                    <a:pt x="15" y="15"/>
                  </a:lnTo>
                  <a:lnTo>
                    <a:pt x="23" y="9"/>
                  </a:lnTo>
                  <a:lnTo>
                    <a:pt x="31" y="5"/>
                  </a:lnTo>
                  <a:lnTo>
                    <a:pt x="40" y="1"/>
                  </a:lnTo>
                  <a:lnTo>
                    <a:pt x="50" y="0"/>
                  </a:lnTo>
                  <a:lnTo>
                    <a:pt x="60" y="1"/>
                  </a:lnTo>
                  <a:lnTo>
                    <a:pt x="70" y="5"/>
                  </a:lnTo>
                  <a:lnTo>
                    <a:pt x="78" y="9"/>
                  </a:lnTo>
                  <a:lnTo>
                    <a:pt x="86" y="15"/>
                  </a:lnTo>
                  <a:lnTo>
                    <a:pt x="92" y="23"/>
                  </a:lnTo>
                  <a:lnTo>
                    <a:pt x="96" y="32"/>
                  </a:lnTo>
                  <a:lnTo>
                    <a:pt x="99" y="41"/>
                  </a:lnTo>
                  <a:lnTo>
                    <a:pt x="100" y="52"/>
                  </a:lnTo>
                  <a:lnTo>
                    <a:pt x="99" y="62"/>
                  </a:lnTo>
                  <a:lnTo>
                    <a:pt x="96" y="72"/>
                  </a:lnTo>
                  <a:lnTo>
                    <a:pt x="92" y="80"/>
                  </a:lnTo>
                  <a:lnTo>
                    <a:pt x="86" y="89"/>
                  </a:lnTo>
                  <a:lnTo>
                    <a:pt x="78" y="95"/>
                  </a:lnTo>
                  <a:lnTo>
                    <a:pt x="70" y="99"/>
                  </a:lnTo>
                  <a:lnTo>
                    <a:pt x="60" y="103"/>
                  </a:lnTo>
                  <a:lnTo>
                    <a:pt x="50" y="104"/>
                  </a:lnTo>
                  <a:close/>
                </a:path>
              </a:pathLst>
            </a:custGeom>
            <a:solidFill>
              <a:srgbClr val="616666"/>
            </a:solidFill>
            <a:ln w="9525">
              <a:noFill/>
              <a:round/>
              <a:headEnd/>
              <a:tailEnd/>
            </a:ln>
          </p:spPr>
          <p:txBody>
            <a:bodyPr/>
            <a:lstStyle/>
            <a:p>
              <a:endParaRPr lang="en-IN"/>
            </a:p>
          </p:txBody>
        </p:sp>
        <p:sp>
          <p:nvSpPr>
            <p:cNvPr id="827494" name="Freeform 102"/>
            <p:cNvSpPr>
              <a:spLocks/>
            </p:cNvSpPr>
            <p:nvPr/>
          </p:nvSpPr>
          <p:spPr bwMode="auto">
            <a:xfrm>
              <a:off x="3419" y="3131"/>
              <a:ext cx="5" cy="5"/>
            </a:xfrm>
            <a:custGeom>
              <a:avLst/>
              <a:gdLst/>
              <a:ahLst/>
              <a:cxnLst>
                <a:cxn ang="0">
                  <a:pos x="50" y="103"/>
                </a:cxn>
                <a:cxn ang="0">
                  <a:pos x="39" y="102"/>
                </a:cxn>
                <a:cxn ang="0">
                  <a:pos x="30" y="99"/>
                </a:cxn>
                <a:cxn ang="0">
                  <a:pos x="22" y="95"/>
                </a:cxn>
                <a:cxn ang="0">
                  <a:pos x="14" y="88"/>
                </a:cxn>
                <a:cxn ang="0">
                  <a:pos x="8" y="80"/>
                </a:cxn>
                <a:cxn ang="0">
                  <a:pos x="4" y="71"/>
                </a:cxn>
                <a:cxn ang="0">
                  <a:pos x="1" y="62"/>
                </a:cxn>
                <a:cxn ang="0">
                  <a:pos x="0" y="51"/>
                </a:cxn>
                <a:cxn ang="0">
                  <a:pos x="1" y="41"/>
                </a:cxn>
                <a:cxn ang="0">
                  <a:pos x="4" y="31"/>
                </a:cxn>
                <a:cxn ang="0">
                  <a:pos x="8" y="23"/>
                </a:cxn>
                <a:cxn ang="0">
                  <a:pos x="14" y="15"/>
                </a:cxn>
                <a:cxn ang="0">
                  <a:pos x="22" y="8"/>
                </a:cxn>
                <a:cxn ang="0">
                  <a:pos x="30" y="4"/>
                </a:cxn>
                <a:cxn ang="0">
                  <a:pos x="39" y="1"/>
                </a:cxn>
                <a:cxn ang="0">
                  <a:pos x="50" y="0"/>
                </a:cxn>
                <a:cxn ang="0">
                  <a:pos x="60" y="1"/>
                </a:cxn>
                <a:cxn ang="0">
                  <a:pos x="69" y="4"/>
                </a:cxn>
                <a:cxn ang="0">
                  <a:pos x="77" y="8"/>
                </a:cxn>
                <a:cxn ang="0">
                  <a:pos x="85" y="15"/>
                </a:cxn>
                <a:cxn ang="0">
                  <a:pos x="91" y="23"/>
                </a:cxn>
                <a:cxn ang="0">
                  <a:pos x="96" y="31"/>
                </a:cxn>
                <a:cxn ang="0">
                  <a:pos x="99" y="41"/>
                </a:cxn>
                <a:cxn ang="0">
                  <a:pos x="100" y="51"/>
                </a:cxn>
                <a:cxn ang="0">
                  <a:pos x="99" y="62"/>
                </a:cxn>
                <a:cxn ang="0">
                  <a:pos x="96" y="71"/>
                </a:cxn>
                <a:cxn ang="0">
                  <a:pos x="91" y="80"/>
                </a:cxn>
                <a:cxn ang="0">
                  <a:pos x="85" y="88"/>
                </a:cxn>
                <a:cxn ang="0">
                  <a:pos x="77" y="95"/>
                </a:cxn>
                <a:cxn ang="0">
                  <a:pos x="69" y="99"/>
                </a:cxn>
                <a:cxn ang="0">
                  <a:pos x="60" y="102"/>
                </a:cxn>
                <a:cxn ang="0">
                  <a:pos x="50" y="103"/>
                </a:cxn>
              </a:cxnLst>
              <a:rect l="0" t="0" r="r" b="b"/>
              <a:pathLst>
                <a:path w="100" h="103">
                  <a:moveTo>
                    <a:pt x="50" y="103"/>
                  </a:moveTo>
                  <a:lnTo>
                    <a:pt x="39" y="102"/>
                  </a:lnTo>
                  <a:lnTo>
                    <a:pt x="30" y="99"/>
                  </a:lnTo>
                  <a:lnTo>
                    <a:pt x="22" y="95"/>
                  </a:lnTo>
                  <a:lnTo>
                    <a:pt x="14" y="88"/>
                  </a:lnTo>
                  <a:lnTo>
                    <a:pt x="8" y="80"/>
                  </a:lnTo>
                  <a:lnTo>
                    <a:pt x="4" y="71"/>
                  </a:lnTo>
                  <a:lnTo>
                    <a:pt x="1" y="62"/>
                  </a:lnTo>
                  <a:lnTo>
                    <a:pt x="0" y="51"/>
                  </a:lnTo>
                  <a:lnTo>
                    <a:pt x="1" y="41"/>
                  </a:lnTo>
                  <a:lnTo>
                    <a:pt x="4" y="31"/>
                  </a:lnTo>
                  <a:lnTo>
                    <a:pt x="8" y="23"/>
                  </a:lnTo>
                  <a:lnTo>
                    <a:pt x="14" y="15"/>
                  </a:lnTo>
                  <a:lnTo>
                    <a:pt x="22" y="8"/>
                  </a:lnTo>
                  <a:lnTo>
                    <a:pt x="30" y="4"/>
                  </a:lnTo>
                  <a:lnTo>
                    <a:pt x="39" y="1"/>
                  </a:lnTo>
                  <a:lnTo>
                    <a:pt x="50" y="0"/>
                  </a:lnTo>
                  <a:lnTo>
                    <a:pt x="60" y="1"/>
                  </a:lnTo>
                  <a:lnTo>
                    <a:pt x="69" y="4"/>
                  </a:lnTo>
                  <a:lnTo>
                    <a:pt x="77" y="8"/>
                  </a:lnTo>
                  <a:lnTo>
                    <a:pt x="85" y="15"/>
                  </a:lnTo>
                  <a:lnTo>
                    <a:pt x="91" y="23"/>
                  </a:lnTo>
                  <a:lnTo>
                    <a:pt x="96" y="31"/>
                  </a:lnTo>
                  <a:lnTo>
                    <a:pt x="99" y="41"/>
                  </a:lnTo>
                  <a:lnTo>
                    <a:pt x="100" y="51"/>
                  </a:lnTo>
                  <a:lnTo>
                    <a:pt x="99" y="62"/>
                  </a:lnTo>
                  <a:lnTo>
                    <a:pt x="96" y="71"/>
                  </a:lnTo>
                  <a:lnTo>
                    <a:pt x="91" y="80"/>
                  </a:lnTo>
                  <a:lnTo>
                    <a:pt x="85" y="88"/>
                  </a:lnTo>
                  <a:lnTo>
                    <a:pt x="77" y="95"/>
                  </a:lnTo>
                  <a:lnTo>
                    <a:pt x="69" y="99"/>
                  </a:lnTo>
                  <a:lnTo>
                    <a:pt x="60" y="102"/>
                  </a:lnTo>
                  <a:lnTo>
                    <a:pt x="50" y="103"/>
                  </a:lnTo>
                  <a:close/>
                </a:path>
              </a:pathLst>
            </a:custGeom>
            <a:solidFill>
              <a:srgbClr val="616666"/>
            </a:solidFill>
            <a:ln w="9525">
              <a:noFill/>
              <a:round/>
              <a:headEnd/>
              <a:tailEnd/>
            </a:ln>
          </p:spPr>
          <p:txBody>
            <a:bodyPr/>
            <a:lstStyle/>
            <a:p>
              <a:endParaRPr lang="en-IN"/>
            </a:p>
          </p:txBody>
        </p:sp>
        <p:sp>
          <p:nvSpPr>
            <p:cNvPr id="827495" name="Freeform 103"/>
            <p:cNvSpPr>
              <a:spLocks/>
            </p:cNvSpPr>
            <p:nvPr/>
          </p:nvSpPr>
          <p:spPr bwMode="auto">
            <a:xfrm>
              <a:off x="3490" y="3094"/>
              <a:ext cx="2" cy="3"/>
            </a:xfrm>
            <a:custGeom>
              <a:avLst/>
              <a:gdLst/>
              <a:ahLst/>
              <a:cxnLst>
                <a:cxn ang="0">
                  <a:pos x="28" y="57"/>
                </a:cxn>
                <a:cxn ang="0">
                  <a:pos x="16" y="55"/>
                </a:cxn>
                <a:cxn ang="0">
                  <a:pos x="8" y="49"/>
                </a:cxn>
                <a:cxn ang="0">
                  <a:pos x="2" y="40"/>
                </a:cxn>
                <a:cxn ang="0">
                  <a:pos x="0" y="28"/>
                </a:cxn>
                <a:cxn ang="0">
                  <a:pos x="2" y="17"/>
                </a:cxn>
                <a:cxn ang="0">
                  <a:pos x="8" y="8"/>
                </a:cxn>
                <a:cxn ang="0">
                  <a:pos x="16" y="2"/>
                </a:cxn>
                <a:cxn ang="0">
                  <a:pos x="28" y="0"/>
                </a:cxn>
                <a:cxn ang="0">
                  <a:pos x="39" y="2"/>
                </a:cxn>
                <a:cxn ang="0">
                  <a:pos x="47" y="8"/>
                </a:cxn>
                <a:cxn ang="0">
                  <a:pos x="53" y="17"/>
                </a:cxn>
                <a:cxn ang="0">
                  <a:pos x="55" y="28"/>
                </a:cxn>
                <a:cxn ang="0">
                  <a:pos x="53" y="40"/>
                </a:cxn>
                <a:cxn ang="0">
                  <a:pos x="47" y="49"/>
                </a:cxn>
                <a:cxn ang="0">
                  <a:pos x="39" y="55"/>
                </a:cxn>
                <a:cxn ang="0">
                  <a:pos x="28" y="57"/>
                </a:cxn>
              </a:cxnLst>
              <a:rect l="0" t="0" r="r" b="b"/>
              <a:pathLst>
                <a:path w="55" h="57">
                  <a:moveTo>
                    <a:pt x="28" y="57"/>
                  </a:moveTo>
                  <a:lnTo>
                    <a:pt x="16" y="55"/>
                  </a:lnTo>
                  <a:lnTo>
                    <a:pt x="8" y="49"/>
                  </a:lnTo>
                  <a:lnTo>
                    <a:pt x="2" y="40"/>
                  </a:lnTo>
                  <a:lnTo>
                    <a:pt x="0" y="28"/>
                  </a:lnTo>
                  <a:lnTo>
                    <a:pt x="2" y="17"/>
                  </a:lnTo>
                  <a:lnTo>
                    <a:pt x="8" y="8"/>
                  </a:lnTo>
                  <a:lnTo>
                    <a:pt x="16" y="2"/>
                  </a:lnTo>
                  <a:lnTo>
                    <a:pt x="28" y="0"/>
                  </a:lnTo>
                  <a:lnTo>
                    <a:pt x="39" y="2"/>
                  </a:lnTo>
                  <a:lnTo>
                    <a:pt x="47" y="8"/>
                  </a:lnTo>
                  <a:lnTo>
                    <a:pt x="53" y="17"/>
                  </a:lnTo>
                  <a:lnTo>
                    <a:pt x="55" y="28"/>
                  </a:lnTo>
                  <a:lnTo>
                    <a:pt x="53" y="40"/>
                  </a:lnTo>
                  <a:lnTo>
                    <a:pt x="47" y="49"/>
                  </a:lnTo>
                  <a:lnTo>
                    <a:pt x="39" y="55"/>
                  </a:lnTo>
                  <a:lnTo>
                    <a:pt x="28" y="57"/>
                  </a:lnTo>
                  <a:close/>
                </a:path>
              </a:pathLst>
            </a:custGeom>
            <a:solidFill>
              <a:srgbClr val="D1D9D9"/>
            </a:solidFill>
            <a:ln w="9525">
              <a:noFill/>
              <a:round/>
              <a:headEnd/>
              <a:tailEnd/>
            </a:ln>
          </p:spPr>
          <p:txBody>
            <a:bodyPr/>
            <a:lstStyle/>
            <a:p>
              <a:endParaRPr lang="en-IN"/>
            </a:p>
          </p:txBody>
        </p:sp>
        <p:sp>
          <p:nvSpPr>
            <p:cNvPr id="827496" name="Freeform 104"/>
            <p:cNvSpPr>
              <a:spLocks/>
            </p:cNvSpPr>
            <p:nvPr/>
          </p:nvSpPr>
          <p:spPr bwMode="auto">
            <a:xfrm>
              <a:off x="3421" y="3133"/>
              <a:ext cx="2" cy="3"/>
            </a:xfrm>
            <a:custGeom>
              <a:avLst/>
              <a:gdLst/>
              <a:ahLst/>
              <a:cxnLst>
                <a:cxn ang="0">
                  <a:pos x="28" y="56"/>
                </a:cxn>
                <a:cxn ang="0">
                  <a:pos x="17" y="54"/>
                </a:cxn>
                <a:cxn ang="0">
                  <a:pos x="9" y="48"/>
                </a:cxn>
                <a:cxn ang="0">
                  <a:pos x="2" y="40"/>
                </a:cxn>
                <a:cxn ang="0">
                  <a:pos x="0" y="28"/>
                </a:cxn>
                <a:cxn ang="0">
                  <a:pos x="2" y="16"/>
                </a:cxn>
                <a:cxn ang="0">
                  <a:pos x="9" y="8"/>
                </a:cxn>
                <a:cxn ang="0">
                  <a:pos x="17" y="2"/>
                </a:cxn>
                <a:cxn ang="0">
                  <a:pos x="28" y="0"/>
                </a:cxn>
                <a:cxn ang="0">
                  <a:pos x="39" y="2"/>
                </a:cxn>
                <a:cxn ang="0">
                  <a:pos x="47" y="8"/>
                </a:cxn>
                <a:cxn ang="0">
                  <a:pos x="53" y="16"/>
                </a:cxn>
                <a:cxn ang="0">
                  <a:pos x="55" y="28"/>
                </a:cxn>
                <a:cxn ang="0">
                  <a:pos x="53" y="40"/>
                </a:cxn>
                <a:cxn ang="0">
                  <a:pos x="47" y="48"/>
                </a:cxn>
                <a:cxn ang="0">
                  <a:pos x="39" y="54"/>
                </a:cxn>
                <a:cxn ang="0">
                  <a:pos x="28" y="56"/>
                </a:cxn>
              </a:cxnLst>
              <a:rect l="0" t="0" r="r" b="b"/>
              <a:pathLst>
                <a:path w="55" h="56">
                  <a:moveTo>
                    <a:pt x="28" y="56"/>
                  </a:moveTo>
                  <a:lnTo>
                    <a:pt x="17" y="54"/>
                  </a:lnTo>
                  <a:lnTo>
                    <a:pt x="9" y="48"/>
                  </a:lnTo>
                  <a:lnTo>
                    <a:pt x="2" y="40"/>
                  </a:lnTo>
                  <a:lnTo>
                    <a:pt x="0" y="28"/>
                  </a:lnTo>
                  <a:lnTo>
                    <a:pt x="2" y="16"/>
                  </a:lnTo>
                  <a:lnTo>
                    <a:pt x="9" y="8"/>
                  </a:lnTo>
                  <a:lnTo>
                    <a:pt x="17" y="2"/>
                  </a:lnTo>
                  <a:lnTo>
                    <a:pt x="28" y="0"/>
                  </a:lnTo>
                  <a:lnTo>
                    <a:pt x="39" y="2"/>
                  </a:lnTo>
                  <a:lnTo>
                    <a:pt x="47" y="8"/>
                  </a:lnTo>
                  <a:lnTo>
                    <a:pt x="53" y="16"/>
                  </a:lnTo>
                  <a:lnTo>
                    <a:pt x="55" y="28"/>
                  </a:lnTo>
                  <a:lnTo>
                    <a:pt x="53" y="40"/>
                  </a:lnTo>
                  <a:lnTo>
                    <a:pt x="47" y="48"/>
                  </a:lnTo>
                  <a:lnTo>
                    <a:pt x="39" y="54"/>
                  </a:lnTo>
                  <a:lnTo>
                    <a:pt x="28" y="56"/>
                  </a:lnTo>
                  <a:close/>
                </a:path>
              </a:pathLst>
            </a:custGeom>
            <a:solidFill>
              <a:srgbClr val="D1D9D9"/>
            </a:solidFill>
            <a:ln w="9525">
              <a:noFill/>
              <a:round/>
              <a:headEnd/>
              <a:tailEnd/>
            </a:ln>
          </p:spPr>
          <p:txBody>
            <a:bodyPr/>
            <a:lstStyle/>
            <a:p>
              <a:endParaRPr lang="en-IN"/>
            </a:p>
          </p:txBody>
        </p:sp>
        <p:sp>
          <p:nvSpPr>
            <p:cNvPr id="827497" name="Freeform 105"/>
            <p:cNvSpPr>
              <a:spLocks/>
            </p:cNvSpPr>
            <p:nvPr/>
          </p:nvSpPr>
          <p:spPr bwMode="auto">
            <a:xfrm>
              <a:off x="3433" y="3076"/>
              <a:ext cx="29" cy="29"/>
            </a:xfrm>
            <a:custGeom>
              <a:avLst/>
              <a:gdLst/>
              <a:ahLst/>
              <a:cxnLst>
                <a:cxn ang="0">
                  <a:pos x="498" y="0"/>
                </a:cxn>
                <a:cxn ang="0">
                  <a:pos x="0" y="222"/>
                </a:cxn>
                <a:cxn ang="0">
                  <a:pos x="125" y="522"/>
                </a:cxn>
                <a:cxn ang="0">
                  <a:pos x="624" y="301"/>
                </a:cxn>
                <a:cxn ang="0">
                  <a:pos x="498" y="0"/>
                </a:cxn>
              </a:cxnLst>
              <a:rect l="0" t="0" r="r" b="b"/>
              <a:pathLst>
                <a:path w="624" h="522">
                  <a:moveTo>
                    <a:pt x="498" y="0"/>
                  </a:moveTo>
                  <a:lnTo>
                    <a:pt x="0" y="222"/>
                  </a:lnTo>
                  <a:lnTo>
                    <a:pt x="125" y="522"/>
                  </a:lnTo>
                  <a:lnTo>
                    <a:pt x="624" y="301"/>
                  </a:lnTo>
                  <a:lnTo>
                    <a:pt x="498" y="0"/>
                  </a:lnTo>
                  <a:close/>
                </a:path>
              </a:pathLst>
            </a:custGeom>
            <a:solidFill>
              <a:srgbClr val="111919"/>
            </a:solidFill>
            <a:ln w="9525">
              <a:noFill/>
              <a:round/>
              <a:headEnd/>
              <a:tailEnd/>
            </a:ln>
          </p:spPr>
          <p:txBody>
            <a:bodyPr/>
            <a:lstStyle/>
            <a:p>
              <a:endParaRPr lang="en-IN"/>
            </a:p>
          </p:txBody>
        </p:sp>
        <p:sp>
          <p:nvSpPr>
            <p:cNvPr id="827498" name="Freeform 106"/>
            <p:cNvSpPr>
              <a:spLocks/>
            </p:cNvSpPr>
            <p:nvPr/>
          </p:nvSpPr>
          <p:spPr bwMode="auto">
            <a:xfrm>
              <a:off x="3434" y="3077"/>
              <a:ext cx="27" cy="27"/>
            </a:xfrm>
            <a:custGeom>
              <a:avLst/>
              <a:gdLst/>
              <a:ahLst/>
              <a:cxnLst>
                <a:cxn ang="0">
                  <a:pos x="474" y="0"/>
                </a:cxn>
                <a:cxn ang="0">
                  <a:pos x="0" y="211"/>
                </a:cxn>
                <a:cxn ang="0">
                  <a:pos x="114" y="484"/>
                </a:cxn>
                <a:cxn ang="0">
                  <a:pos x="589" y="273"/>
                </a:cxn>
                <a:cxn ang="0">
                  <a:pos x="474" y="0"/>
                </a:cxn>
              </a:cxnLst>
              <a:rect l="0" t="0" r="r" b="b"/>
              <a:pathLst>
                <a:path w="589" h="484">
                  <a:moveTo>
                    <a:pt x="474" y="0"/>
                  </a:moveTo>
                  <a:lnTo>
                    <a:pt x="0" y="211"/>
                  </a:lnTo>
                  <a:lnTo>
                    <a:pt x="114" y="484"/>
                  </a:lnTo>
                  <a:lnTo>
                    <a:pt x="589" y="273"/>
                  </a:lnTo>
                  <a:lnTo>
                    <a:pt x="474" y="0"/>
                  </a:lnTo>
                  <a:close/>
                </a:path>
              </a:pathLst>
            </a:custGeom>
            <a:solidFill>
              <a:srgbClr val="EDF5F5"/>
            </a:solidFill>
            <a:ln w="9525">
              <a:noFill/>
              <a:round/>
              <a:headEnd/>
              <a:tailEnd/>
            </a:ln>
          </p:spPr>
          <p:txBody>
            <a:bodyPr/>
            <a:lstStyle/>
            <a:p>
              <a:endParaRPr lang="en-IN"/>
            </a:p>
          </p:txBody>
        </p:sp>
        <p:sp>
          <p:nvSpPr>
            <p:cNvPr id="827499" name="Freeform 107"/>
            <p:cNvSpPr>
              <a:spLocks/>
            </p:cNvSpPr>
            <p:nvPr/>
          </p:nvSpPr>
          <p:spPr bwMode="auto">
            <a:xfrm>
              <a:off x="3434" y="3078"/>
              <a:ext cx="27" cy="26"/>
            </a:xfrm>
            <a:custGeom>
              <a:avLst/>
              <a:gdLst/>
              <a:ahLst/>
              <a:cxnLst>
                <a:cxn ang="0">
                  <a:pos x="473" y="0"/>
                </a:cxn>
                <a:cxn ang="0">
                  <a:pos x="0" y="211"/>
                </a:cxn>
                <a:cxn ang="0">
                  <a:pos x="108" y="471"/>
                </a:cxn>
                <a:cxn ang="0">
                  <a:pos x="583" y="260"/>
                </a:cxn>
                <a:cxn ang="0">
                  <a:pos x="473" y="0"/>
                </a:cxn>
              </a:cxnLst>
              <a:rect l="0" t="0" r="r" b="b"/>
              <a:pathLst>
                <a:path w="583" h="471">
                  <a:moveTo>
                    <a:pt x="473" y="0"/>
                  </a:moveTo>
                  <a:lnTo>
                    <a:pt x="0" y="211"/>
                  </a:lnTo>
                  <a:lnTo>
                    <a:pt x="108" y="471"/>
                  </a:lnTo>
                  <a:lnTo>
                    <a:pt x="583" y="260"/>
                  </a:lnTo>
                  <a:lnTo>
                    <a:pt x="473" y="0"/>
                  </a:lnTo>
                  <a:close/>
                </a:path>
              </a:pathLst>
            </a:custGeom>
            <a:solidFill>
              <a:srgbClr val="878F8F"/>
            </a:solidFill>
            <a:ln w="9525">
              <a:noFill/>
              <a:round/>
              <a:headEnd/>
              <a:tailEnd/>
            </a:ln>
          </p:spPr>
          <p:txBody>
            <a:bodyPr/>
            <a:lstStyle/>
            <a:p>
              <a:endParaRPr lang="en-IN"/>
            </a:p>
          </p:txBody>
        </p:sp>
        <p:sp>
          <p:nvSpPr>
            <p:cNvPr id="827500" name="Freeform 108"/>
            <p:cNvSpPr>
              <a:spLocks/>
            </p:cNvSpPr>
            <p:nvPr/>
          </p:nvSpPr>
          <p:spPr bwMode="auto">
            <a:xfrm>
              <a:off x="3447" y="3082"/>
              <a:ext cx="10" cy="13"/>
            </a:xfrm>
            <a:custGeom>
              <a:avLst/>
              <a:gdLst/>
              <a:ahLst/>
              <a:cxnLst>
                <a:cxn ang="0">
                  <a:pos x="159" y="223"/>
                </a:cxn>
                <a:cxn ang="0">
                  <a:pos x="137" y="231"/>
                </a:cxn>
                <a:cxn ang="0">
                  <a:pos x="115" y="234"/>
                </a:cxn>
                <a:cxn ang="0">
                  <a:pos x="93" y="232"/>
                </a:cxn>
                <a:cxn ang="0">
                  <a:pos x="73" y="225"/>
                </a:cxn>
                <a:cxn ang="0">
                  <a:pos x="54" y="215"/>
                </a:cxn>
                <a:cxn ang="0">
                  <a:pos x="36" y="201"/>
                </a:cxn>
                <a:cxn ang="0">
                  <a:pos x="22" y="184"/>
                </a:cxn>
                <a:cxn ang="0">
                  <a:pos x="11" y="163"/>
                </a:cxn>
                <a:cxn ang="0">
                  <a:pos x="4" y="141"/>
                </a:cxn>
                <a:cxn ang="0">
                  <a:pos x="0" y="118"/>
                </a:cxn>
                <a:cxn ang="0">
                  <a:pos x="3" y="96"/>
                </a:cxn>
                <a:cxn ang="0">
                  <a:pos x="9" y="74"/>
                </a:cxn>
                <a:cxn ang="0">
                  <a:pos x="19" y="55"/>
                </a:cxn>
                <a:cxn ang="0">
                  <a:pos x="32" y="37"/>
                </a:cxn>
                <a:cxn ang="0">
                  <a:pos x="48" y="22"/>
                </a:cxn>
                <a:cxn ang="0">
                  <a:pos x="69" y="10"/>
                </a:cxn>
                <a:cxn ang="0">
                  <a:pos x="90" y="3"/>
                </a:cxn>
                <a:cxn ang="0">
                  <a:pos x="113" y="0"/>
                </a:cxn>
                <a:cxn ang="0">
                  <a:pos x="134" y="2"/>
                </a:cxn>
                <a:cxn ang="0">
                  <a:pos x="156" y="8"/>
                </a:cxn>
                <a:cxn ang="0">
                  <a:pos x="174" y="19"/>
                </a:cxn>
                <a:cxn ang="0">
                  <a:pos x="191" y="32"/>
                </a:cxn>
                <a:cxn ang="0">
                  <a:pos x="206" y="49"/>
                </a:cxn>
                <a:cxn ang="0">
                  <a:pos x="217" y="70"/>
                </a:cxn>
                <a:cxn ang="0">
                  <a:pos x="224" y="93"/>
                </a:cxn>
                <a:cxn ang="0">
                  <a:pos x="227" y="116"/>
                </a:cxn>
                <a:cxn ang="0">
                  <a:pos x="225" y="138"/>
                </a:cxn>
                <a:cxn ang="0">
                  <a:pos x="219" y="159"/>
                </a:cxn>
                <a:cxn ang="0">
                  <a:pos x="209" y="179"/>
                </a:cxn>
                <a:cxn ang="0">
                  <a:pos x="195" y="197"/>
                </a:cxn>
                <a:cxn ang="0">
                  <a:pos x="179" y="212"/>
                </a:cxn>
                <a:cxn ang="0">
                  <a:pos x="159" y="223"/>
                </a:cxn>
              </a:cxnLst>
              <a:rect l="0" t="0" r="r" b="b"/>
              <a:pathLst>
                <a:path w="227" h="234">
                  <a:moveTo>
                    <a:pt x="159" y="223"/>
                  </a:moveTo>
                  <a:lnTo>
                    <a:pt x="137" y="231"/>
                  </a:lnTo>
                  <a:lnTo>
                    <a:pt x="115" y="234"/>
                  </a:lnTo>
                  <a:lnTo>
                    <a:pt x="93" y="232"/>
                  </a:lnTo>
                  <a:lnTo>
                    <a:pt x="73" y="225"/>
                  </a:lnTo>
                  <a:lnTo>
                    <a:pt x="54" y="215"/>
                  </a:lnTo>
                  <a:lnTo>
                    <a:pt x="36" y="201"/>
                  </a:lnTo>
                  <a:lnTo>
                    <a:pt x="22" y="184"/>
                  </a:lnTo>
                  <a:lnTo>
                    <a:pt x="11" y="163"/>
                  </a:lnTo>
                  <a:lnTo>
                    <a:pt x="4" y="141"/>
                  </a:lnTo>
                  <a:lnTo>
                    <a:pt x="0" y="118"/>
                  </a:lnTo>
                  <a:lnTo>
                    <a:pt x="3" y="96"/>
                  </a:lnTo>
                  <a:lnTo>
                    <a:pt x="9" y="74"/>
                  </a:lnTo>
                  <a:lnTo>
                    <a:pt x="19" y="55"/>
                  </a:lnTo>
                  <a:lnTo>
                    <a:pt x="32" y="37"/>
                  </a:lnTo>
                  <a:lnTo>
                    <a:pt x="48" y="22"/>
                  </a:lnTo>
                  <a:lnTo>
                    <a:pt x="69" y="10"/>
                  </a:lnTo>
                  <a:lnTo>
                    <a:pt x="90" y="3"/>
                  </a:lnTo>
                  <a:lnTo>
                    <a:pt x="113" y="0"/>
                  </a:lnTo>
                  <a:lnTo>
                    <a:pt x="134" y="2"/>
                  </a:lnTo>
                  <a:lnTo>
                    <a:pt x="156" y="8"/>
                  </a:lnTo>
                  <a:lnTo>
                    <a:pt x="174" y="19"/>
                  </a:lnTo>
                  <a:lnTo>
                    <a:pt x="191" y="32"/>
                  </a:lnTo>
                  <a:lnTo>
                    <a:pt x="206" y="49"/>
                  </a:lnTo>
                  <a:lnTo>
                    <a:pt x="217" y="70"/>
                  </a:lnTo>
                  <a:lnTo>
                    <a:pt x="224" y="93"/>
                  </a:lnTo>
                  <a:lnTo>
                    <a:pt x="227" y="116"/>
                  </a:lnTo>
                  <a:lnTo>
                    <a:pt x="225" y="138"/>
                  </a:lnTo>
                  <a:lnTo>
                    <a:pt x="219" y="159"/>
                  </a:lnTo>
                  <a:lnTo>
                    <a:pt x="209" y="179"/>
                  </a:lnTo>
                  <a:lnTo>
                    <a:pt x="195" y="197"/>
                  </a:lnTo>
                  <a:lnTo>
                    <a:pt x="179" y="212"/>
                  </a:lnTo>
                  <a:lnTo>
                    <a:pt x="159" y="223"/>
                  </a:lnTo>
                  <a:close/>
                </a:path>
              </a:pathLst>
            </a:custGeom>
            <a:solidFill>
              <a:srgbClr val="E33338"/>
            </a:solidFill>
            <a:ln w="9525">
              <a:noFill/>
              <a:round/>
              <a:headEnd/>
              <a:tailEnd/>
            </a:ln>
          </p:spPr>
          <p:txBody>
            <a:bodyPr/>
            <a:lstStyle/>
            <a:p>
              <a:endParaRPr lang="en-IN"/>
            </a:p>
          </p:txBody>
        </p:sp>
        <p:sp>
          <p:nvSpPr>
            <p:cNvPr id="827501" name="Freeform 109"/>
            <p:cNvSpPr>
              <a:spLocks/>
            </p:cNvSpPr>
            <p:nvPr/>
          </p:nvSpPr>
          <p:spPr bwMode="auto">
            <a:xfrm>
              <a:off x="3447" y="3082"/>
              <a:ext cx="10" cy="12"/>
            </a:xfrm>
            <a:custGeom>
              <a:avLst/>
              <a:gdLst/>
              <a:ahLst/>
              <a:cxnLst>
                <a:cxn ang="0">
                  <a:pos x="146" y="206"/>
                </a:cxn>
                <a:cxn ang="0">
                  <a:pos x="125" y="212"/>
                </a:cxn>
                <a:cxn ang="0">
                  <a:pos x="105" y="214"/>
                </a:cxn>
                <a:cxn ang="0">
                  <a:pos x="84" y="212"/>
                </a:cxn>
                <a:cxn ang="0">
                  <a:pos x="66" y="206"/>
                </a:cxn>
                <a:cxn ang="0">
                  <a:pos x="48" y="196"/>
                </a:cxn>
                <a:cxn ang="0">
                  <a:pos x="31" y="183"/>
                </a:cxn>
                <a:cxn ang="0">
                  <a:pos x="18" y="168"/>
                </a:cxn>
                <a:cxn ang="0">
                  <a:pos x="8" y="149"/>
                </a:cxn>
                <a:cxn ang="0">
                  <a:pos x="2" y="129"/>
                </a:cxn>
                <a:cxn ang="0">
                  <a:pos x="0" y="108"/>
                </a:cxn>
                <a:cxn ang="0">
                  <a:pos x="2" y="86"/>
                </a:cxn>
                <a:cxn ang="0">
                  <a:pos x="8" y="67"/>
                </a:cxn>
                <a:cxn ang="0">
                  <a:pos x="17" y="49"/>
                </a:cxn>
                <a:cxn ang="0">
                  <a:pos x="29" y="33"/>
                </a:cxn>
                <a:cxn ang="0">
                  <a:pos x="45" y="19"/>
                </a:cxn>
                <a:cxn ang="0">
                  <a:pos x="63" y="8"/>
                </a:cxn>
                <a:cxn ang="0">
                  <a:pos x="83" y="2"/>
                </a:cxn>
                <a:cxn ang="0">
                  <a:pos x="104" y="0"/>
                </a:cxn>
                <a:cxn ang="0">
                  <a:pos x="123" y="2"/>
                </a:cxn>
                <a:cxn ang="0">
                  <a:pos x="142" y="7"/>
                </a:cxn>
                <a:cxn ang="0">
                  <a:pos x="161" y="17"/>
                </a:cxn>
                <a:cxn ang="0">
                  <a:pos x="176" y="30"/>
                </a:cxn>
                <a:cxn ang="0">
                  <a:pos x="189" y="45"/>
                </a:cxn>
                <a:cxn ang="0">
                  <a:pos x="200" y="63"/>
                </a:cxn>
                <a:cxn ang="0">
                  <a:pos x="206" y="84"/>
                </a:cxn>
                <a:cxn ang="0">
                  <a:pos x="208" y="105"/>
                </a:cxn>
                <a:cxn ang="0">
                  <a:pos x="206" y="127"/>
                </a:cxn>
                <a:cxn ang="0">
                  <a:pos x="201" y="147"/>
                </a:cxn>
                <a:cxn ang="0">
                  <a:pos x="191" y="164"/>
                </a:cxn>
                <a:cxn ang="0">
                  <a:pos x="179" y="181"/>
                </a:cxn>
                <a:cxn ang="0">
                  <a:pos x="164" y="195"/>
                </a:cxn>
                <a:cxn ang="0">
                  <a:pos x="146" y="206"/>
                </a:cxn>
              </a:cxnLst>
              <a:rect l="0" t="0" r="r" b="b"/>
              <a:pathLst>
                <a:path w="208" h="214">
                  <a:moveTo>
                    <a:pt x="146" y="206"/>
                  </a:moveTo>
                  <a:lnTo>
                    <a:pt x="125" y="212"/>
                  </a:lnTo>
                  <a:lnTo>
                    <a:pt x="105" y="214"/>
                  </a:lnTo>
                  <a:lnTo>
                    <a:pt x="84" y="212"/>
                  </a:lnTo>
                  <a:lnTo>
                    <a:pt x="66" y="206"/>
                  </a:lnTo>
                  <a:lnTo>
                    <a:pt x="48" y="196"/>
                  </a:lnTo>
                  <a:lnTo>
                    <a:pt x="31" y="183"/>
                  </a:lnTo>
                  <a:lnTo>
                    <a:pt x="18" y="168"/>
                  </a:lnTo>
                  <a:lnTo>
                    <a:pt x="8" y="149"/>
                  </a:lnTo>
                  <a:lnTo>
                    <a:pt x="2" y="129"/>
                  </a:lnTo>
                  <a:lnTo>
                    <a:pt x="0" y="108"/>
                  </a:lnTo>
                  <a:lnTo>
                    <a:pt x="2" y="86"/>
                  </a:lnTo>
                  <a:lnTo>
                    <a:pt x="8" y="67"/>
                  </a:lnTo>
                  <a:lnTo>
                    <a:pt x="17" y="49"/>
                  </a:lnTo>
                  <a:lnTo>
                    <a:pt x="29" y="33"/>
                  </a:lnTo>
                  <a:lnTo>
                    <a:pt x="45" y="19"/>
                  </a:lnTo>
                  <a:lnTo>
                    <a:pt x="63" y="8"/>
                  </a:lnTo>
                  <a:lnTo>
                    <a:pt x="83" y="2"/>
                  </a:lnTo>
                  <a:lnTo>
                    <a:pt x="104" y="0"/>
                  </a:lnTo>
                  <a:lnTo>
                    <a:pt x="123" y="2"/>
                  </a:lnTo>
                  <a:lnTo>
                    <a:pt x="142" y="7"/>
                  </a:lnTo>
                  <a:lnTo>
                    <a:pt x="161" y="17"/>
                  </a:lnTo>
                  <a:lnTo>
                    <a:pt x="176" y="30"/>
                  </a:lnTo>
                  <a:lnTo>
                    <a:pt x="189" y="45"/>
                  </a:lnTo>
                  <a:lnTo>
                    <a:pt x="200" y="63"/>
                  </a:lnTo>
                  <a:lnTo>
                    <a:pt x="206" y="84"/>
                  </a:lnTo>
                  <a:lnTo>
                    <a:pt x="208" y="105"/>
                  </a:lnTo>
                  <a:lnTo>
                    <a:pt x="206" y="127"/>
                  </a:lnTo>
                  <a:lnTo>
                    <a:pt x="201" y="147"/>
                  </a:lnTo>
                  <a:lnTo>
                    <a:pt x="191" y="164"/>
                  </a:lnTo>
                  <a:lnTo>
                    <a:pt x="179" y="181"/>
                  </a:lnTo>
                  <a:lnTo>
                    <a:pt x="164" y="195"/>
                  </a:lnTo>
                  <a:lnTo>
                    <a:pt x="146" y="206"/>
                  </a:lnTo>
                  <a:close/>
                </a:path>
              </a:pathLst>
            </a:custGeom>
            <a:solidFill>
              <a:srgbClr val="EB5F61"/>
            </a:solidFill>
            <a:ln w="9525">
              <a:noFill/>
              <a:round/>
              <a:headEnd/>
              <a:tailEnd/>
            </a:ln>
          </p:spPr>
          <p:txBody>
            <a:bodyPr/>
            <a:lstStyle/>
            <a:p>
              <a:endParaRPr lang="en-IN"/>
            </a:p>
          </p:txBody>
        </p:sp>
        <p:sp>
          <p:nvSpPr>
            <p:cNvPr id="827502" name="Freeform 110"/>
            <p:cNvSpPr>
              <a:spLocks/>
            </p:cNvSpPr>
            <p:nvPr/>
          </p:nvSpPr>
          <p:spPr bwMode="auto">
            <a:xfrm>
              <a:off x="3448" y="3083"/>
              <a:ext cx="8" cy="10"/>
            </a:xfrm>
            <a:custGeom>
              <a:avLst/>
              <a:gdLst/>
              <a:ahLst/>
              <a:cxnLst>
                <a:cxn ang="0">
                  <a:pos x="131" y="187"/>
                </a:cxn>
                <a:cxn ang="0">
                  <a:pos x="113" y="193"/>
                </a:cxn>
                <a:cxn ang="0">
                  <a:pos x="95" y="194"/>
                </a:cxn>
                <a:cxn ang="0">
                  <a:pos x="76" y="192"/>
                </a:cxn>
                <a:cxn ang="0">
                  <a:pos x="59" y="187"/>
                </a:cxn>
                <a:cxn ang="0">
                  <a:pos x="44" y="178"/>
                </a:cxn>
                <a:cxn ang="0">
                  <a:pos x="29" y="167"/>
                </a:cxn>
                <a:cxn ang="0">
                  <a:pos x="17" y="152"/>
                </a:cxn>
                <a:cxn ang="0">
                  <a:pos x="8" y="135"/>
                </a:cxn>
                <a:cxn ang="0">
                  <a:pos x="2" y="116"/>
                </a:cxn>
                <a:cxn ang="0">
                  <a:pos x="0" y="97"/>
                </a:cxn>
                <a:cxn ang="0">
                  <a:pos x="2" y="79"/>
                </a:cxn>
                <a:cxn ang="0">
                  <a:pos x="7" y="61"/>
                </a:cxn>
                <a:cxn ang="0">
                  <a:pos x="15" y="45"/>
                </a:cxn>
                <a:cxn ang="0">
                  <a:pos x="26" y="30"/>
                </a:cxn>
                <a:cxn ang="0">
                  <a:pos x="41" y="17"/>
                </a:cxn>
                <a:cxn ang="0">
                  <a:pos x="57" y="8"/>
                </a:cxn>
                <a:cxn ang="0">
                  <a:pos x="75" y="1"/>
                </a:cxn>
                <a:cxn ang="0">
                  <a:pos x="95" y="0"/>
                </a:cxn>
                <a:cxn ang="0">
                  <a:pos x="112" y="1"/>
                </a:cxn>
                <a:cxn ang="0">
                  <a:pos x="130" y="7"/>
                </a:cxn>
                <a:cxn ang="0">
                  <a:pos x="146" y="15"/>
                </a:cxn>
                <a:cxn ang="0">
                  <a:pos x="160" y="27"/>
                </a:cxn>
                <a:cxn ang="0">
                  <a:pos x="172" y="41"/>
                </a:cxn>
                <a:cxn ang="0">
                  <a:pos x="181" y="58"/>
                </a:cxn>
                <a:cxn ang="0">
                  <a:pos x="187" y="77"/>
                </a:cxn>
                <a:cxn ang="0">
                  <a:pos x="189" y="96"/>
                </a:cxn>
                <a:cxn ang="0">
                  <a:pos x="188" y="114"/>
                </a:cxn>
                <a:cxn ang="0">
                  <a:pos x="182" y="132"/>
                </a:cxn>
                <a:cxn ang="0">
                  <a:pos x="174" y="149"/>
                </a:cxn>
                <a:cxn ang="0">
                  <a:pos x="163" y="165"/>
                </a:cxn>
                <a:cxn ang="0">
                  <a:pos x="149" y="177"/>
                </a:cxn>
                <a:cxn ang="0">
                  <a:pos x="131" y="187"/>
                </a:cxn>
              </a:cxnLst>
              <a:rect l="0" t="0" r="r" b="b"/>
              <a:pathLst>
                <a:path w="189" h="194">
                  <a:moveTo>
                    <a:pt x="131" y="187"/>
                  </a:moveTo>
                  <a:lnTo>
                    <a:pt x="113" y="193"/>
                  </a:lnTo>
                  <a:lnTo>
                    <a:pt x="95" y="194"/>
                  </a:lnTo>
                  <a:lnTo>
                    <a:pt x="76" y="192"/>
                  </a:lnTo>
                  <a:lnTo>
                    <a:pt x="59" y="187"/>
                  </a:lnTo>
                  <a:lnTo>
                    <a:pt x="44" y="178"/>
                  </a:lnTo>
                  <a:lnTo>
                    <a:pt x="29" y="167"/>
                  </a:lnTo>
                  <a:lnTo>
                    <a:pt x="17" y="152"/>
                  </a:lnTo>
                  <a:lnTo>
                    <a:pt x="8" y="135"/>
                  </a:lnTo>
                  <a:lnTo>
                    <a:pt x="2" y="116"/>
                  </a:lnTo>
                  <a:lnTo>
                    <a:pt x="0" y="97"/>
                  </a:lnTo>
                  <a:lnTo>
                    <a:pt x="2" y="79"/>
                  </a:lnTo>
                  <a:lnTo>
                    <a:pt x="7" y="61"/>
                  </a:lnTo>
                  <a:lnTo>
                    <a:pt x="15" y="45"/>
                  </a:lnTo>
                  <a:lnTo>
                    <a:pt x="26" y="30"/>
                  </a:lnTo>
                  <a:lnTo>
                    <a:pt x="41" y="17"/>
                  </a:lnTo>
                  <a:lnTo>
                    <a:pt x="57" y="8"/>
                  </a:lnTo>
                  <a:lnTo>
                    <a:pt x="75" y="1"/>
                  </a:lnTo>
                  <a:lnTo>
                    <a:pt x="95" y="0"/>
                  </a:lnTo>
                  <a:lnTo>
                    <a:pt x="112" y="1"/>
                  </a:lnTo>
                  <a:lnTo>
                    <a:pt x="130" y="7"/>
                  </a:lnTo>
                  <a:lnTo>
                    <a:pt x="146" y="15"/>
                  </a:lnTo>
                  <a:lnTo>
                    <a:pt x="160" y="27"/>
                  </a:lnTo>
                  <a:lnTo>
                    <a:pt x="172" y="41"/>
                  </a:lnTo>
                  <a:lnTo>
                    <a:pt x="181" y="58"/>
                  </a:lnTo>
                  <a:lnTo>
                    <a:pt x="187" y="77"/>
                  </a:lnTo>
                  <a:lnTo>
                    <a:pt x="189" y="96"/>
                  </a:lnTo>
                  <a:lnTo>
                    <a:pt x="188" y="114"/>
                  </a:lnTo>
                  <a:lnTo>
                    <a:pt x="182" y="132"/>
                  </a:lnTo>
                  <a:lnTo>
                    <a:pt x="174" y="149"/>
                  </a:lnTo>
                  <a:lnTo>
                    <a:pt x="163" y="165"/>
                  </a:lnTo>
                  <a:lnTo>
                    <a:pt x="149" y="177"/>
                  </a:lnTo>
                  <a:lnTo>
                    <a:pt x="131" y="187"/>
                  </a:lnTo>
                  <a:close/>
                </a:path>
              </a:pathLst>
            </a:custGeom>
            <a:solidFill>
              <a:srgbClr val="F0878A"/>
            </a:solidFill>
            <a:ln w="9525">
              <a:noFill/>
              <a:round/>
              <a:headEnd/>
              <a:tailEnd/>
            </a:ln>
          </p:spPr>
          <p:txBody>
            <a:bodyPr/>
            <a:lstStyle/>
            <a:p>
              <a:endParaRPr lang="en-IN"/>
            </a:p>
          </p:txBody>
        </p:sp>
        <p:sp>
          <p:nvSpPr>
            <p:cNvPr id="827503" name="Freeform 111"/>
            <p:cNvSpPr>
              <a:spLocks/>
            </p:cNvSpPr>
            <p:nvPr/>
          </p:nvSpPr>
          <p:spPr bwMode="auto">
            <a:xfrm>
              <a:off x="3448" y="3083"/>
              <a:ext cx="8" cy="10"/>
            </a:xfrm>
            <a:custGeom>
              <a:avLst/>
              <a:gdLst/>
              <a:ahLst/>
              <a:cxnLst>
                <a:cxn ang="0">
                  <a:pos x="120" y="170"/>
                </a:cxn>
                <a:cxn ang="0">
                  <a:pos x="104" y="175"/>
                </a:cxn>
                <a:cxn ang="0">
                  <a:pos x="87" y="177"/>
                </a:cxn>
                <a:cxn ang="0">
                  <a:pos x="70" y="176"/>
                </a:cxn>
                <a:cxn ang="0">
                  <a:pos x="54" y="171"/>
                </a:cxn>
                <a:cxn ang="0">
                  <a:pos x="40" y="163"/>
                </a:cxn>
                <a:cxn ang="0">
                  <a:pos x="27" y="152"/>
                </a:cxn>
                <a:cxn ang="0">
                  <a:pos x="15" y="139"/>
                </a:cxn>
                <a:cxn ang="0">
                  <a:pos x="7" y="124"/>
                </a:cxn>
                <a:cxn ang="0">
                  <a:pos x="2" y="107"/>
                </a:cxn>
                <a:cxn ang="0">
                  <a:pos x="0" y="90"/>
                </a:cxn>
                <a:cxn ang="0">
                  <a:pos x="2" y="72"/>
                </a:cxn>
                <a:cxn ang="0">
                  <a:pos x="7" y="56"/>
                </a:cxn>
                <a:cxn ang="0">
                  <a:pos x="14" y="41"/>
                </a:cxn>
                <a:cxn ang="0">
                  <a:pos x="25" y="28"/>
                </a:cxn>
                <a:cxn ang="0">
                  <a:pos x="37" y="16"/>
                </a:cxn>
                <a:cxn ang="0">
                  <a:pos x="52" y="8"/>
                </a:cxn>
                <a:cxn ang="0">
                  <a:pos x="68" y="2"/>
                </a:cxn>
                <a:cxn ang="0">
                  <a:pos x="85" y="0"/>
                </a:cxn>
                <a:cxn ang="0">
                  <a:pos x="102" y="2"/>
                </a:cxn>
                <a:cxn ang="0">
                  <a:pos x="117" y="7"/>
                </a:cxn>
                <a:cxn ang="0">
                  <a:pos x="132" y="15"/>
                </a:cxn>
                <a:cxn ang="0">
                  <a:pos x="145" y="25"/>
                </a:cxn>
                <a:cxn ang="0">
                  <a:pos x="156" y="38"/>
                </a:cxn>
                <a:cxn ang="0">
                  <a:pos x="164" y="53"/>
                </a:cxn>
                <a:cxn ang="0">
                  <a:pos x="169" y="70"/>
                </a:cxn>
                <a:cxn ang="0">
                  <a:pos x="171" y="88"/>
                </a:cxn>
                <a:cxn ang="0">
                  <a:pos x="169" y="105"/>
                </a:cxn>
                <a:cxn ang="0">
                  <a:pos x="165" y="121"/>
                </a:cxn>
                <a:cxn ang="0">
                  <a:pos x="158" y="136"/>
                </a:cxn>
                <a:cxn ang="0">
                  <a:pos x="148" y="150"/>
                </a:cxn>
                <a:cxn ang="0">
                  <a:pos x="136" y="162"/>
                </a:cxn>
                <a:cxn ang="0">
                  <a:pos x="120" y="170"/>
                </a:cxn>
              </a:cxnLst>
              <a:rect l="0" t="0" r="r" b="b"/>
              <a:pathLst>
                <a:path w="171" h="177">
                  <a:moveTo>
                    <a:pt x="120" y="170"/>
                  </a:moveTo>
                  <a:lnTo>
                    <a:pt x="104" y="175"/>
                  </a:lnTo>
                  <a:lnTo>
                    <a:pt x="87" y="177"/>
                  </a:lnTo>
                  <a:lnTo>
                    <a:pt x="70" y="176"/>
                  </a:lnTo>
                  <a:lnTo>
                    <a:pt x="54" y="171"/>
                  </a:lnTo>
                  <a:lnTo>
                    <a:pt x="40" y="163"/>
                  </a:lnTo>
                  <a:lnTo>
                    <a:pt x="27" y="152"/>
                  </a:lnTo>
                  <a:lnTo>
                    <a:pt x="15" y="139"/>
                  </a:lnTo>
                  <a:lnTo>
                    <a:pt x="7" y="124"/>
                  </a:lnTo>
                  <a:lnTo>
                    <a:pt x="2" y="107"/>
                  </a:lnTo>
                  <a:lnTo>
                    <a:pt x="0" y="90"/>
                  </a:lnTo>
                  <a:lnTo>
                    <a:pt x="2" y="72"/>
                  </a:lnTo>
                  <a:lnTo>
                    <a:pt x="7" y="56"/>
                  </a:lnTo>
                  <a:lnTo>
                    <a:pt x="14" y="41"/>
                  </a:lnTo>
                  <a:lnTo>
                    <a:pt x="25" y="28"/>
                  </a:lnTo>
                  <a:lnTo>
                    <a:pt x="37" y="16"/>
                  </a:lnTo>
                  <a:lnTo>
                    <a:pt x="52" y="8"/>
                  </a:lnTo>
                  <a:lnTo>
                    <a:pt x="68" y="2"/>
                  </a:lnTo>
                  <a:lnTo>
                    <a:pt x="85" y="0"/>
                  </a:lnTo>
                  <a:lnTo>
                    <a:pt x="102" y="2"/>
                  </a:lnTo>
                  <a:lnTo>
                    <a:pt x="117" y="7"/>
                  </a:lnTo>
                  <a:lnTo>
                    <a:pt x="132" y="15"/>
                  </a:lnTo>
                  <a:lnTo>
                    <a:pt x="145" y="25"/>
                  </a:lnTo>
                  <a:lnTo>
                    <a:pt x="156" y="38"/>
                  </a:lnTo>
                  <a:lnTo>
                    <a:pt x="164" y="53"/>
                  </a:lnTo>
                  <a:lnTo>
                    <a:pt x="169" y="70"/>
                  </a:lnTo>
                  <a:lnTo>
                    <a:pt x="171" y="88"/>
                  </a:lnTo>
                  <a:lnTo>
                    <a:pt x="169" y="105"/>
                  </a:lnTo>
                  <a:lnTo>
                    <a:pt x="165" y="121"/>
                  </a:lnTo>
                  <a:lnTo>
                    <a:pt x="158" y="136"/>
                  </a:lnTo>
                  <a:lnTo>
                    <a:pt x="148" y="150"/>
                  </a:lnTo>
                  <a:lnTo>
                    <a:pt x="136" y="162"/>
                  </a:lnTo>
                  <a:lnTo>
                    <a:pt x="120" y="170"/>
                  </a:lnTo>
                  <a:close/>
                </a:path>
              </a:pathLst>
            </a:custGeom>
            <a:solidFill>
              <a:srgbClr val="F5AEB0"/>
            </a:solidFill>
            <a:ln w="9525">
              <a:noFill/>
              <a:round/>
              <a:headEnd/>
              <a:tailEnd/>
            </a:ln>
          </p:spPr>
          <p:txBody>
            <a:bodyPr/>
            <a:lstStyle/>
            <a:p>
              <a:endParaRPr lang="en-IN"/>
            </a:p>
          </p:txBody>
        </p:sp>
        <p:sp>
          <p:nvSpPr>
            <p:cNvPr id="827504" name="Freeform 112"/>
            <p:cNvSpPr>
              <a:spLocks/>
            </p:cNvSpPr>
            <p:nvPr/>
          </p:nvSpPr>
          <p:spPr bwMode="auto">
            <a:xfrm>
              <a:off x="3449" y="3083"/>
              <a:ext cx="7" cy="9"/>
            </a:xfrm>
            <a:custGeom>
              <a:avLst/>
              <a:gdLst/>
              <a:ahLst/>
              <a:cxnLst>
                <a:cxn ang="0">
                  <a:pos x="106" y="149"/>
                </a:cxn>
                <a:cxn ang="0">
                  <a:pos x="92" y="155"/>
                </a:cxn>
                <a:cxn ang="0">
                  <a:pos x="77" y="156"/>
                </a:cxn>
                <a:cxn ang="0">
                  <a:pos x="63" y="155"/>
                </a:cxn>
                <a:cxn ang="0">
                  <a:pos x="48" y="150"/>
                </a:cxn>
                <a:cxn ang="0">
                  <a:pos x="35" y="143"/>
                </a:cxn>
                <a:cxn ang="0">
                  <a:pos x="24" y="133"/>
                </a:cxn>
                <a:cxn ang="0">
                  <a:pos x="14" y="122"/>
                </a:cxn>
                <a:cxn ang="0">
                  <a:pos x="6" y="108"/>
                </a:cxn>
                <a:cxn ang="0">
                  <a:pos x="2" y="93"/>
                </a:cxn>
                <a:cxn ang="0">
                  <a:pos x="0" y="78"/>
                </a:cxn>
                <a:cxn ang="0">
                  <a:pos x="1" y="63"/>
                </a:cxn>
                <a:cxn ang="0">
                  <a:pos x="5" y="49"/>
                </a:cxn>
                <a:cxn ang="0">
                  <a:pos x="13" y="35"/>
                </a:cxn>
                <a:cxn ang="0">
                  <a:pos x="22" y="24"/>
                </a:cxn>
                <a:cxn ang="0">
                  <a:pos x="33" y="13"/>
                </a:cxn>
                <a:cxn ang="0">
                  <a:pos x="46" y="6"/>
                </a:cxn>
                <a:cxn ang="0">
                  <a:pos x="60" y="1"/>
                </a:cxn>
                <a:cxn ang="0">
                  <a:pos x="76" y="0"/>
                </a:cxn>
                <a:cxn ang="0">
                  <a:pos x="90" y="1"/>
                </a:cxn>
                <a:cxn ang="0">
                  <a:pos x="104" y="5"/>
                </a:cxn>
                <a:cxn ang="0">
                  <a:pos x="118" y="11"/>
                </a:cxn>
                <a:cxn ang="0">
                  <a:pos x="129" y="21"/>
                </a:cxn>
                <a:cxn ang="0">
                  <a:pos x="139" y="32"/>
                </a:cxn>
                <a:cxn ang="0">
                  <a:pos x="146" y="46"/>
                </a:cxn>
                <a:cxn ang="0">
                  <a:pos x="150" y="61"/>
                </a:cxn>
                <a:cxn ang="0">
                  <a:pos x="152" y="77"/>
                </a:cxn>
                <a:cxn ang="0">
                  <a:pos x="151" y="91"/>
                </a:cxn>
                <a:cxn ang="0">
                  <a:pos x="147" y="106"/>
                </a:cxn>
                <a:cxn ang="0">
                  <a:pos x="140" y="120"/>
                </a:cxn>
                <a:cxn ang="0">
                  <a:pos x="131" y="131"/>
                </a:cxn>
                <a:cxn ang="0">
                  <a:pos x="120" y="142"/>
                </a:cxn>
                <a:cxn ang="0">
                  <a:pos x="106" y="149"/>
                </a:cxn>
              </a:cxnLst>
              <a:rect l="0" t="0" r="r" b="b"/>
              <a:pathLst>
                <a:path w="152" h="156">
                  <a:moveTo>
                    <a:pt x="106" y="149"/>
                  </a:moveTo>
                  <a:lnTo>
                    <a:pt x="92" y="155"/>
                  </a:lnTo>
                  <a:lnTo>
                    <a:pt x="77" y="156"/>
                  </a:lnTo>
                  <a:lnTo>
                    <a:pt x="63" y="155"/>
                  </a:lnTo>
                  <a:lnTo>
                    <a:pt x="48" y="150"/>
                  </a:lnTo>
                  <a:lnTo>
                    <a:pt x="35" y="143"/>
                  </a:lnTo>
                  <a:lnTo>
                    <a:pt x="24" y="133"/>
                  </a:lnTo>
                  <a:lnTo>
                    <a:pt x="14" y="122"/>
                  </a:lnTo>
                  <a:lnTo>
                    <a:pt x="6" y="108"/>
                  </a:lnTo>
                  <a:lnTo>
                    <a:pt x="2" y="93"/>
                  </a:lnTo>
                  <a:lnTo>
                    <a:pt x="0" y="78"/>
                  </a:lnTo>
                  <a:lnTo>
                    <a:pt x="1" y="63"/>
                  </a:lnTo>
                  <a:lnTo>
                    <a:pt x="5" y="49"/>
                  </a:lnTo>
                  <a:lnTo>
                    <a:pt x="13" y="35"/>
                  </a:lnTo>
                  <a:lnTo>
                    <a:pt x="22" y="24"/>
                  </a:lnTo>
                  <a:lnTo>
                    <a:pt x="33" y="13"/>
                  </a:lnTo>
                  <a:lnTo>
                    <a:pt x="46" y="6"/>
                  </a:lnTo>
                  <a:lnTo>
                    <a:pt x="60" y="1"/>
                  </a:lnTo>
                  <a:lnTo>
                    <a:pt x="76" y="0"/>
                  </a:lnTo>
                  <a:lnTo>
                    <a:pt x="90" y="1"/>
                  </a:lnTo>
                  <a:lnTo>
                    <a:pt x="104" y="5"/>
                  </a:lnTo>
                  <a:lnTo>
                    <a:pt x="118" y="11"/>
                  </a:lnTo>
                  <a:lnTo>
                    <a:pt x="129" y="21"/>
                  </a:lnTo>
                  <a:lnTo>
                    <a:pt x="139" y="32"/>
                  </a:lnTo>
                  <a:lnTo>
                    <a:pt x="146" y="46"/>
                  </a:lnTo>
                  <a:lnTo>
                    <a:pt x="150" y="61"/>
                  </a:lnTo>
                  <a:lnTo>
                    <a:pt x="152" y="77"/>
                  </a:lnTo>
                  <a:lnTo>
                    <a:pt x="151" y="91"/>
                  </a:lnTo>
                  <a:lnTo>
                    <a:pt x="147" y="106"/>
                  </a:lnTo>
                  <a:lnTo>
                    <a:pt x="140" y="120"/>
                  </a:lnTo>
                  <a:lnTo>
                    <a:pt x="131" y="131"/>
                  </a:lnTo>
                  <a:lnTo>
                    <a:pt x="120" y="142"/>
                  </a:lnTo>
                  <a:lnTo>
                    <a:pt x="106" y="149"/>
                  </a:lnTo>
                  <a:close/>
                </a:path>
              </a:pathLst>
            </a:custGeom>
            <a:solidFill>
              <a:srgbClr val="FAD6D9"/>
            </a:solidFill>
            <a:ln w="9525">
              <a:noFill/>
              <a:round/>
              <a:headEnd/>
              <a:tailEnd/>
            </a:ln>
          </p:spPr>
          <p:txBody>
            <a:bodyPr/>
            <a:lstStyle/>
            <a:p>
              <a:endParaRPr lang="en-IN"/>
            </a:p>
          </p:txBody>
        </p:sp>
        <p:sp>
          <p:nvSpPr>
            <p:cNvPr id="827505" name="Freeform 113"/>
            <p:cNvSpPr>
              <a:spLocks/>
            </p:cNvSpPr>
            <p:nvPr/>
          </p:nvSpPr>
          <p:spPr bwMode="auto">
            <a:xfrm>
              <a:off x="3449" y="3083"/>
              <a:ext cx="6" cy="8"/>
            </a:xfrm>
            <a:custGeom>
              <a:avLst/>
              <a:gdLst/>
              <a:ahLst/>
              <a:cxnLst>
                <a:cxn ang="0">
                  <a:pos x="93" y="134"/>
                </a:cxn>
                <a:cxn ang="0">
                  <a:pos x="80" y="138"/>
                </a:cxn>
                <a:cxn ang="0">
                  <a:pos x="68" y="139"/>
                </a:cxn>
                <a:cxn ang="0">
                  <a:pos x="55" y="138"/>
                </a:cxn>
                <a:cxn ang="0">
                  <a:pos x="42" y="134"/>
                </a:cxn>
                <a:cxn ang="0">
                  <a:pos x="30" y="127"/>
                </a:cxn>
                <a:cxn ang="0">
                  <a:pos x="20" y="119"/>
                </a:cxn>
                <a:cxn ang="0">
                  <a:pos x="12" y="109"/>
                </a:cxn>
                <a:cxn ang="0">
                  <a:pos x="5" y="97"/>
                </a:cxn>
                <a:cxn ang="0">
                  <a:pos x="1" y="83"/>
                </a:cxn>
                <a:cxn ang="0">
                  <a:pos x="0" y="70"/>
                </a:cxn>
                <a:cxn ang="0">
                  <a:pos x="1" y="57"/>
                </a:cxn>
                <a:cxn ang="0">
                  <a:pos x="5" y="44"/>
                </a:cxn>
                <a:cxn ang="0">
                  <a:pos x="11" y="31"/>
                </a:cxn>
                <a:cxn ang="0">
                  <a:pos x="19" y="21"/>
                </a:cxn>
                <a:cxn ang="0">
                  <a:pos x="28" y="12"/>
                </a:cxn>
                <a:cxn ang="0">
                  <a:pos x="40" y="5"/>
                </a:cxn>
                <a:cxn ang="0">
                  <a:pos x="54" y="1"/>
                </a:cxn>
                <a:cxn ang="0">
                  <a:pos x="66" y="0"/>
                </a:cxn>
                <a:cxn ang="0">
                  <a:pos x="79" y="1"/>
                </a:cxn>
                <a:cxn ang="0">
                  <a:pos x="91" y="5"/>
                </a:cxn>
                <a:cxn ang="0">
                  <a:pos x="104" y="11"/>
                </a:cxn>
                <a:cxn ang="0">
                  <a:pos x="114" y="20"/>
                </a:cxn>
                <a:cxn ang="0">
                  <a:pos x="122" y="29"/>
                </a:cxn>
                <a:cxn ang="0">
                  <a:pos x="129" y="42"/>
                </a:cxn>
                <a:cxn ang="0">
                  <a:pos x="133" y="56"/>
                </a:cxn>
                <a:cxn ang="0">
                  <a:pos x="134" y="68"/>
                </a:cxn>
                <a:cxn ang="0">
                  <a:pos x="133" y="82"/>
                </a:cxn>
                <a:cxn ang="0">
                  <a:pos x="129" y="95"/>
                </a:cxn>
                <a:cxn ang="0">
                  <a:pos x="123" y="107"/>
                </a:cxn>
                <a:cxn ang="0">
                  <a:pos x="115" y="118"/>
                </a:cxn>
                <a:cxn ang="0">
                  <a:pos x="106" y="126"/>
                </a:cxn>
                <a:cxn ang="0">
                  <a:pos x="93" y="134"/>
                </a:cxn>
              </a:cxnLst>
              <a:rect l="0" t="0" r="r" b="b"/>
              <a:pathLst>
                <a:path w="134" h="139">
                  <a:moveTo>
                    <a:pt x="93" y="134"/>
                  </a:moveTo>
                  <a:lnTo>
                    <a:pt x="80" y="138"/>
                  </a:lnTo>
                  <a:lnTo>
                    <a:pt x="68" y="139"/>
                  </a:lnTo>
                  <a:lnTo>
                    <a:pt x="55" y="138"/>
                  </a:lnTo>
                  <a:lnTo>
                    <a:pt x="42" y="134"/>
                  </a:lnTo>
                  <a:lnTo>
                    <a:pt x="30" y="127"/>
                  </a:lnTo>
                  <a:lnTo>
                    <a:pt x="20" y="119"/>
                  </a:lnTo>
                  <a:lnTo>
                    <a:pt x="12" y="109"/>
                  </a:lnTo>
                  <a:lnTo>
                    <a:pt x="5" y="97"/>
                  </a:lnTo>
                  <a:lnTo>
                    <a:pt x="1" y="83"/>
                  </a:lnTo>
                  <a:lnTo>
                    <a:pt x="0" y="70"/>
                  </a:lnTo>
                  <a:lnTo>
                    <a:pt x="1" y="57"/>
                  </a:lnTo>
                  <a:lnTo>
                    <a:pt x="5" y="44"/>
                  </a:lnTo>
                  <a:lnTo>
                    <a:pt x="11" y="31"/>
                  </a:lnTo>
                  <a:lnTo>
                    <a:pt x="19" y="21"/>
                  </a:lnTo>
                  <a:lnTo>
                    <a:pt x="28" y="12"/>
                  </a:lnTo>
                  <a:lnTo>
                    <a:pt x="40" y="5"/>
                  </a:lnTo>
                  <a:lnTo>
                    <a:pt x="54" y="1"/>
                  </a:lnTo>
                  <a:lnTo>
                    <a:pt x="66" y="0"/>
                  </a:lnTo>
                  <a:lnTo>
                    <a:pt x="79" y="1"/>
                  </a:lnTo>
                  <a:lnTo>
                    <a:pt x="91" y="5"/>
                  </a:lnTo>
                  <a:lnTo>
                    <a:pt x="104" y="11"/>
                  </a:lnTo>
                  <a:lnTo>
                    <a:pt x="114" y="20"/>
                  </a:lnTo>
                  <a:lnTo>
                    <a:pt x="122" y="29"/>
                  </a:lnTo>
                  <a:lnTo>
                    <a:pt x="129" y="42"/>
                  </a:lnTo>
                  <a:lnTo>
                    <a:pt x="133" y="56"/>
                  </a:lnTo>
                  <a:lnTo>
                    <a:pt x="134" y="68"/>
                  </a:lnTo>
                  <a:lnTo>
                    <a:pt x="133" y="82"/>
                  </a:lnTo>
                  <a:lnTo>
                    <a:pt x="129" y="95"/>
                  </a:lnTo>
                  <a:lnTo>
                    <a:pt x="123" y="107"/>
                  </a:lnTo>
                  <a:lnTo>
                    <a:pt x="115" y="118"/>
                  </a:lnTo>
                  <a:lnTo>
                    <a:pt x="106" y="126"/>
                  </a:lnTo>
                  <a:lnTo>
                    <a:pt x="93" y="134"/>
                  </a:lnTo>
                  <a:close/>
                </a:path>
              </a:pathLst>
            </a:custGeom>
            <a:solidFill>
              <a:srgbClr val="FFFFFF"/>
            </a:solidFill>
            <a:ln w="9525">
              <a:noFill/>
              <a:round/>
              <a:headEnd/>
              <a:tailEnd/>
            </a:ln>
          </p:spPr>
          <p:txBody>
            <a:bodyPr/>
            <a:lstStyle/>
            <a:p>
              <a:endParaRPr lang="en-IN"/>
            </a:p>
          </p:txBody>
        </p:sp>
        <p:sp>
          <p:nvSpPr>
            <p:cNvPr id="827506" name="Freeform 114"/>
            <p:cNvSpPr>
              <a:spLocks/>
            </p:cNvSpPr>
            <p:nvPr/>
          </p:nvSpPr>
          <p:spPr bwMode="auto">
            <a:xfrm>
              <a:off x="3441" y="3093"/>
              <a:ext cx="1" cy="2"/>
            </a:xfrm>
            <a:custGeom>
              <a:avLst/>
              <a:gdLst/>
              <a:ahLst/>
              <a:cxnLst>
                <a:cxn ang="0">
                  <a:pos x="11" y="0"/>
                </a:cxn>
                <a:cxn ang="0">
                  <a:pos x="5" y="3"/>
                </a:cxn>
                <a:cxn ang="0">
                  <a:pos x="1" y="8"/>
                </a:cxn>
                <a:cxn ang="0">
                  <a:pos x="0" y="15"/>
                </a:cxn>
                <a:cxn ang="0">
                  <a:pos x="1" y="20"/>
                </a:cxn>
                <a:cxn ang="0">
                  <a:pos x="4" y="26"/>
                </a:cxn>
                <a:cxn ang="0">
                  <a:pos x="8" y="31"/>
                </a:cxn>
                <a:cxn ang="0">
                  <a:pos x="14" y="33"/>
                </a:cxn>
                <a:cxn ang="0">
                  <a:pos x="21" y="32"/>
                </a:cxn>
                <a:cxn ang="0">
                  <a:pos x="11" y="0"/>
                </a:cxn>
              </a:cxnLst>
              <a:rect l="0" t="0" r="r" b="b"/>
              <a:pathLst>
                <a:path w="21" h="33">
                  <a:moveTo>
                    <a:pt x="11" y="0"/>
                  </a:moveTo>
                  <a:lnTo>
                    <a:pt x="5" y="3"/>
                  </a:lnTo>
                  <a:lnTo>
                    <a:pt x="1" y="8"/>
                  </a:lnTo>
                  <a:lnTo>
                    <a:pt x="0" y="15"/>
                  </a:lnTo>
                  <a:lnTo>
                    <a:pt x="1" y="20"/>
                  </a:lnTo>
                  <a:lnTo>
                    <a:pt x="4" y="26"/>
                  </a:lnTo>
                  <a:lnTo>
                    <a:pt x="8" y="31"/>
                  </a:lnTo>
                  <a:lnTo>
                    <a:pt x="14" y="33"/>
                  </a:lnTo>
                  <a:lnTo>
                    <a:pt x="21" y="32"/>
                  </a:lnTo>
                  <a:lnTo>
                    <a:pt x="11" y="0"/>
                  </a:lnTo>
                  <a:close/>
                </a:path>
              </a:pathLst>
            </a:custGeom>
            <a:solidFill>
              <a:srgbClr val="CCFFFF"/>
            </a:solidFill>
            <a:ln w="9525">
              <a:noFill/>
              <a:round/>
              <a:headEnd/>
              <a:tailEnd/>
            </a:ln>
          </p:spPr>
          <p:txBody>
            <a:bodyPr/>
            <a:lstStyle/>
            <a:p>
              <a:endParaRPr lang="en-IN"/>
            </a:p>
          </p:txBody>
        </p:sp>
        <p:sp>
          <p:nvSpPr>
            <p:cNvPr id="827507" name="Freeform 115"/>
            <p:cNvSpPr>
              <a:spLocks/>
            </p:cNvSpPr>
            <p:nvPr/>
          </p:nvSpPr>
          <p:spPr bwMode="auto">
            <a:xfrm>
              <a:off x="3442" y="3089"/>
              <a:ext cx="3" cy="6"/>
            </a:xfrm>
            <a:custGeom>
              <a:avLst/>
              <a:gdLst/>
              <a:ahLst/>
              <a:cxnLst>
                <a:cxn ang="0">
                  <a:pos x="40" y="12"/>
                </a:cxn>
                <a:cxn ang="0">
                  <a:pos x="40" y="12"/>
                </a:cxn>
                <a:cxn ang="0">
                  <a:pos x="42" y="22"/>
                </a:cxn>
                <a:cxn ang="0">
                  <a:pos x="42" y="28"/>
                </a:cxn>
                <a:cxn ang="0">
                  <a:pos x="39" y="37"/>
                </a:cxn>
                <a:cxn ang="0">
                  <a:pos x="36" y="43"/>
                </a:cxn>
                <a:cxn ang="0">
                  <a:pos x="30" y="49"/>
                </a:cxn>
                <a:cxn ang="0">
                  <a:pos x="21" y="57"/>
                </a:cxn>
                <a:cxn ang="0">
                  <a:pos x="12" y="61"/>
                </a:cxn>
                <a:cxn ang="0">
                  <a:pos x="0" y="66"/>
                </a:cxn>
                <a:cxn ang="0">
                  <a:pos x="10" y="98"/>
                </a:cxn>
                <a:cxn ang="0">
                  <a:pos x="26" y="92"/>
                </a:cxn>
                <a:cxn ang="0">
                  <a:pos x="39" y="84"/>
                </a:cxn>
                <a:cxn ang="0">
                  <a:pos x="50" y="74"/>
                </a:cxn>
                <a:cxn ang="0">
                  <a:pos x="63" y="64"/>
                </a:cxn>
                <a:cxn ang="0">
                  <a:pos x="70" y="49"/>
                </a:cxn>
                <a:cxn ang="0">
                  <a:pos x="75" y="34"/>
                </a:cxn>
                <a:cxn ang="0">
                  <a:pos x="75" y="18"/>
                </a:cxn>
                <a:cxn ang="0">
                  <a:pos x="71" y="0"/>
                </a:cxn>
                <a:cxn ang="0">
                  <a:pos x="71" y="0"/>
                </a:cxn>
                <a:cxn ang="0">
                  <a:pos x="40" y="12"/>
                </a:cxn>
              </a:cxnLst>
              <a:rect l="0" t="0" r="r" b="b"/>
              <a:pathLst>
                <a:path w="75" h="98">
                  <a:moveTo>
                    <a:pt x="40" y="12"/>
                  </a:moveTo>
                  <a:lnTo>
                    <a:pt x="40" y="12"/>
                  </a:lnTo>
                  <a:lnTo>
                    <a:pt x="42" y="22"/>
                  </a:lnTo>
                  <a:lnTo>
                    <a:pt x="42" y="28"/>
                  </a:lnTo>
                  <a:lnTo>
                    <a:pt x="39" y="37"/>
                  </a:lnTo>
                  <a:lnTo>
                    <a:pt x="36" y="43"/>
                  </a:lnTo>
                  <a:lnTo>
                    <a:pt x="30" y="49"/>
                  </a:lnTo>
                  <a:lnTo>
                    <a:pt x="21" y="57"/>
                  </a:lnTo>
                  <a:lnTo>
                    <a:pt x="12" y="61"/>
                  </a:lnTo>
                  <a:lnTo>
                    <a:pt x="0" y="66"/>
                  </a:lnTo>
                  <a:lnTo>
                    <a:pt x="10" y="98"/>
                  </a:lnTo>
                  <a:lnTo>
                    <a:pt x="26" y="92"/>
                  </a:lnTo>
                  <a:lnTo>
                    <a:pt x="39" y="84"/>
                  </a:lnTo>
                  <a:lnTo>
                    <a:pt x="50" y="74"/>
                  </a:lnTo>
                  <a:lnTo>
                    <a:pt x="63" y="64"/>
                  </a:lnTo>
                  <a:lnTo>
                    <a:pt x="70" y="49"/>
                  </a:lnTo>
                  <a:lnTo>
                    <a:pt x="75" y="34"/>
                  </a:lnTo>
                  <a:lnTo>
                    <a:pt x="75" y="18"/>
                  </a:lnTo>
                  <a:lnTo>
                    <a:pt x="71" y="0"/>
                  </a:lnTo>
                  <a:lnTo>
                    <a:pt x="71" y="0"/>
                  </a:lnTo>
                  <a:lnTo>
                    <a:pt x="40" y="12"/>
                  </a:lnTo>
                  <a:close/>
                </a:path>
              </a:pathLst>
            </a:custGeom>
            <a:solidFill>
              <a:srgbClr val="CCFFFF"/>
            </a:solidFill>
            <a:ln w="9525">
              <a:noFill/>
              <a:round/>
              <a:headEnd/>
              <a:tailEnd/>
            </a:ln>
          </p:spPr>
          <p:txBody>
            <a:bodyPr/>
            <a:lstStyle/>
            <a:p>
              <a:endParaRPr lang="en-IN"/>
            </a:p>
          </p:txBody>
        </p:sp>
        <p:sp>
          <p:nvSpPr>
            <p:cNvPr id="827508" name="Freeform 116"/>
            <p:cNvSpPr>
              <a:spLocks/>
            </p:cNvSpPr>
            <p:nvPr/>
          </p:nvSpPr>
          <p:spPr bwMode="auto">
            <a:xfrm>
              <a:off x="3440" y="3087"/>
              <a:ext cx="5" cy="3"/>
            </a:xfrm>
            <a:custGeom>
              <a:avLst/>
              <a:gdLst/>
              <a:ahLst/>
              <a:cxnLst>
                <a:cxn ang="0">
                  <a:pos x="20" y="43"/>
                </a:cxn>
                <a:cxn ang="0">
                  <a:pos x="20" y="43"/>
                </a:cxn>
                <a:cxn ang="0">
                  <a:pos x="27" y="39"/>
                </a:cxn>
                <a:cxn ang="0">
                  <a:pos x="36" y="35"/>
                </a:cxn>
                <a:cxn ang="0">
                  <a:pos x="45" y="33"/>
                </a:cxn>
                <a:cxn ang="0">
                  <a:pos x="54" y="33"/>
                </a:cxn>
                <a:cxn ang="0">
                  <a:pos x="62" y="36"/>
                </a:cxn>
                <a:cxn ang="0">
                  <a:pos x="69" y="39"/>
                </a:cxn>
                <a:cxn ang="0">
                  <a:pos x="74" y="43"/>
                </a:cxn>
                <a:cxn ang="0">
                  <a:pos x="77" y="49"/>
                </a:cxn>
                <a:cxn ang="0">
                  <a:pos x="108" y="37"/>
                </a:cxn>
                <a:cxn ang="0">
                  <a:pos x="98" y="22"/>
                </a:cxn>
                <a:cxn ang="0">
                  <a:pos x="87" y="11"/>
                </a:cxn>
                <a:cxn ang="0">
                  <a:pos x="74" y="4"/>
                </a:cxn>
                <a:cxn ang="0">
                  <a:pos x="58" y="0"/>
                </a:cxn>
                <a:cxn ang="0">
                  <a:pos x="41" y="0"/>
                </a:cxn>
                <a:cxn ang="0">
                  <a:pos x="26" y="3"/>
                </a:cxn>
                <a:cxn ang="0">
                  <a:pos x="13" y="9"/>
                </a:cxn>
                <a:cxn ang="0">
                  <a:pos x="0" y="18"/>
                </a:cxn>
                <a:cxn ang="0">
                  <a:pos x="0" y="18"/>
                </a:cxn>
                <a:cxn ang="0">
                  <a:pos x="20" y="43"/>
                </a:cxn>
              </a:cxnLst>
              <a:rect l="0" t="0" r="r" b="b"/>
              <a:pathLst>
                <a:path w="108" h="49">
                  <a:moveTo>
                    <a:pt x="20" y="43"/>
                  </a:moveTo>
                  <a:lnTo>
                    <a:pt x="20" y="43"/>
                  </a:lnTo>
                  <a:lnTo>
                    <a:pt x="27" y="39"/>
                  </a:lnTo>
                  <a:lnTo>
                    <a:pt x="36" y="35"/>
                  </a:lnTo>
                  <a:lnTo>
                    <a:pt x="45" y="33"/>
                  </a:lnTo>
                  <a:lnTo>
                    <a:pt x="54" y="33"/>
                  </a:lnTo>
                  <a:lnTo>
                    <a:pt x="62" y="36"/>
                  </a:lnTo>
                  <a:lnTo>
                    <a:pt x="69" y="39"/>
                  </a:lnTo>
                  <a:lnTo>
                    <a:pt x="74" y="43"/>
                  </a:lnTo>
                  <a:lnTo>
                    <a:pt x="77" y="49"/>
                  </a:lnTo>
                  <a:lnTo>
                    <a:pt x="108" y="37"/>
                  </a:lnTo>
                  <a:lnTo>
                    <a:pt x="98" y="22"/>
                  </a:lnTo>
                  <a:lnTo>
                    <a:pt x="87" y="11"/>
                  </a:lnTo>
                  <a:lnTo>
                    <a:pt x="74" y="4"/>
                  </a:lnTo>
                  <a:lnTo>
                    <a:pt x="58" y="0"/>
                  </a:lnTo>
                  <a:lnTo>
                    <a:pt x="41" y="0"/>
                  </a:lnTo>
                  <a:lnTo>
                    <a:pt x="26" y="3"/>
                  </a:lnTo>
                  <a:lnTo>
                    <a:pt x="13" y="9"/>
                  </a:lnTo>
                  <a:lnTo>
                    <a:pt x="0" y="18"/>
                  </a:lnTo>
                  <a:lnTo>
                    <a:pt x="0" y="18"/>
                  </a:lnTo>
                  <a:lnTo>
                    <a:pt x="20" y="43"/>
                  </a:lnTo>
                  <a:close/>
                </a:path>
              </a:pathLst>
            </a:custGeom>
            <a:solidFill>
              <a:srgbClr val="CCFFFF"/>
            </a:solidFill>
            <a:ln w="9525">
              <a:noFill/>
              <a:round/>
              <a:headEnd/>
              <a:tailEnd/>
            </a:ln>
          </p:spPr>
          <p:txBody>
            <a:bodyPr/>
            <a:lstStyle/>
            <a:p>
              <a:endParaRPr lang="en-IN"/>
            </a:p>
          </p:txBody>
        </p:sp>
        <p:sp>
          <p:nvSpPr>
            <p:cNvPr id="827509" name="Freeform 117"/>
            <p:cNvSpPr>
              <a:spLocks/>
            </p:cNvSpPr>
            <p:nvPr/>
          </p:nvSpPr>
          <p:spPr bwMode="auto">
            <a:xfrm>
              <a:off x="3438" y="3088"/>
              <a:ext cx="3" cy="8"/>
            </a:xfrm>
            <a:custGeom>
              <a:avLst/>
              <a:gdLst/>
              <a:ahLst/>
              <a:cxnLst>
                <a:cxn ang="0">
                  <a:pos x="36" y="112"/>
                </a:cxn>
                <a:cxn ang="0">
                  <a:pos x="36" y="112"/>
                </a:cxn>
                <a:cxn ang="0">
                  <a:pos x="33" y="104"/>
                </a:cxn>
                <a:cxn ang="0">
                  <a:pos x="32" y="95"/>
                </a:cxn>
                <a:cxn ang="0">
                  <a:pos x="34" y="83"/>
                </a:cxn>
                <a:cxn ang="0">
                  <a:pos x="38" y="69"/>
                </a:cxn>
                <a:cxn ang="0">
                  <a:pos x="44" y="58"/>
                </a:cxn>
                <a:cxn ang="0">
                  <a:pos x="52" y="44"/>
                </a:cxn>
                <a:cxn ang="0">
                  <a:pos x="60" y="34"/>
                </a:cxn>
                <a:cxn ang="0">
                  <a:pos x="69" y="25"/>
                </a:cxn>
                <a:cxn ang="0">
                  <a:pos x="49" y="0"/>
                </a:cxn>
                <a:cxn ang="0">
                  <a:pos x="37" y="11"/>
                </a:cxn>
                <a:cxn ang="0">
                  <a:pos x="25" y="25"/>
                </a:cxn>
                <a:cxn ang="0">
                  <a:pos x="16" y="41"/>
                </a:cxn>
                <a:cxn ang="0">
                  <a:pos x="8" y="57"/>
                </a:cxn>
                <a:cxn ang="0">
                  <a:pos x="2" y="75"/>
                </a:cxn>
                <a:cxn ang="0">
                  <a:pos x="0" y="92"/>
                </a:cxn>
                <a:cxn ang="0">
                  <a:pos x="1" y="112"/>
                </a:cxn>
                <a:cxn ang="0">
                  <a:pos x="8" y="129"/>
                </a:cxn>
                <a:cxn ang="0">
                  <a:pos x="8" y="129"/>
                </a:cxn>
                <a:cxn ang="0">
                  <a:pos x="36" y="112"/>
                </a:cxn>
              </a:cxnLst>
              <a:rect l="0" t="0" r="r" b="b"/>
              <a:pathLst>
                <a:path w="69" h="129">
                  <a:moveTo>
                    <a:pt x="36" y="112"/>
                  </a:moveTo>
                  <a:lnTo>
                    <a:pt x="36" y="112"/>
                  </a:lnTo>
                  <a:lnTo>
                    <a:pt x="33" y="104"/>
                  </a:lnTo>
                  <a:lnTo>
                    <a:pt x="32" y="95"/>
                  </a:lnTo>
                  <a:lnTo>
                    <a:pt x="34" y="83"/>
                  </a:lnTo>
                  <a:lnTo>
                    <a:pt x="38" y="69"/>
                  </a:lnTo>
                  <a:lnTo>
                    <a:pt x="44" y="58"/>
                  </a:lnTo>
                  <a:lnTo>
                    <a:pt x="52" y="44"/>
                  </a:lnTo>
                  <a:lnTo>
                    <a:pt x="60" y="34"/>
                  </a:lnTo>
                  <a:lnTo>
                    <a:pt x="69" y="25"/>
                  </a:lnTo>
                  <a:lnTo>
                    <a:pt x="49" y="0"/>
                  </a:lnTo>
                  <a:lnTo>
                    <a:pt x="37" y="11"/>
                  </a:lnTo>
                  <a:lnTo>
                    <a:pt x="25" y="25"/>
                  </a:lnTo>
                  <a:lnTo>
                    <a:pt x="16" y="41"/>
                  </a:lnTo>
                  <a:lnTo>
                    <a:pt x="8" y="57"/>
                  </a:lnTo>
                  <a:lnTo>
                    <a:pt x="2" y="75"/>
                  </a:lnTo>
                  <a:lnTo>
                    <a:pt x="0" y="92"/>
                  </a:lnTo>
                  <a:lnTo>
                    <a:pt x="1" y="112"/>
                  </a:lnTo>
                  <a:lnTo>
                    <a:pt x="8" y="129"/>
                  </a:lnTo>
                  <a:lnTo>
                    <a:pt x="8" y="129"/>
                  </a:lnTo>
                  <a:lnTo>
                    <a:pt x="36" y="112"/>
                  </a:lnTo>
                  <a:close/>
                </a:path>
              </a:pathLst>
            </a:custGeom>
            <a:solidFill>
              <a:srgbClr val="CCFFFF"/>
            </a:solidFill>
            <a:ln w="9525">
              <a:noFill/>
              <a:round/>
              <a:headEnd/>
              <a:tailEnd/>
            </a:ln>
          </p:spPr>
          <p:txBody>
            <a:bodyPr/>
            <a:lstStyle/>
            <a:p>
              <a:endParaRPr lang="en-IN"/>
            </a:p>
          </p:txBody>
        </p:sp>
        <p:sp>
          <p:nvSpPr>
            <p:cNvPr id="827510" name="Freeform 118"/>
            <p:cNvSpPr>
              <a:spLocks/>
            </p:cNvSpPr>
            <p:nvPr/>
          </p:nvSpPr>
          <p:spPr bwMode="auto">
            <a:xfrm>
              <a:off x="3438" y="3095"/>
              <a:ext cx="5" cy="4"/>
            </a:xfrm>
            <a:custGeom>
              <a:avLst/>
              <a:gdLst/>
              <a:ahLst/>
              <a:cxnLst>
                <a:cxn ang="0">
                  <a:pos x="107" y="41"/>
                </a:cxn>
                <a:cxn ang="0">
                  <a:pos x="107" y="41"/>
                </a:cxn>
                <a:cxn ang="0">
                  <a:pos x="96" y="43"/>
                </a:cxn>
                <a:cxn ang="0">
                  <a:pos x="83" y="43"/>
                </a:cxn>
                <a:cxn ang="0">
                  <a:pos x="72" y="42"/>
                </a:cxn>
                <a:cxn ang="0">
                  <a:pos x="62" y="36"/>
                </a:cxn>
                <a:cxn ang="0">
                  <a:pos x="52" y="30"/>
                </a:cxn>
                <a:cxn ang="0">
                  <a:pos x="43" y="23"/>
                </a:cxn>
                <a:cxn ang="0">
                  <a:pos x="35" y="13"/>
                </a:cxn>
                <a:cxn ang="0">
                  <a:pos x="28" y="0"/>
                </a:cxn>
                <a:cxn ang="0">
                  <a:pos x="0" y="17"/>
                </a:cxn>
                <a:cxn ang="0">
                  <a:pos x="9" y="32"/>
                </a:cxn>
                <a:cxn ang="0">
                  <a:pos x="20" y="46"/>
                </a:cxn>
                <a:cxn ang="0">
                  <a:pos x="33" y="57"/>
                </a:cxn>
                <a:cxn ang="0">
                  <a:pos x="48" y="66"/>
                </a:cxn>
                <a:cxn ang="0">
                  <a:pos x="64" y="73"/>
                </a:cxn>
                <a:cxn ang="0">
                  <a:pos x="81" y="76"/>
                </a:cxn>
                <a:cxn ang="0">
                  <a:pos x="98" y="76"/>
                </a:cxn>
                <a:cxn ang="0">
                  <a:pos x="117" y="72"/>
                </a:cxn>
                <a:cxn ang="0">
                  <a:pos x="117" y="72"/>
                </a:cxn>
                <a:cxn ang="0">
                  <a:pos x="107" y="41"/>
                </a:cxn>
              </a:cxnLst>
              <a:rect l="0" t="0" r="r" b="b"/>
              <a:pathLst>
                <a:path w="117" h="76">
                  <a:moveTo>
                    <a:pt x="107" y="41"/>
                  </a:moveTo>
                  <a:lnTo>
                    <a:pt x="107" y="41"/>
                  </a:lnTo>
                  <a:lnTo>
                    <a:pt x="96" y="43"/>
                  </a:lnTo>
                  <a:lnTo>
                    <a:pt x="83" y="43"/>
                  </a:lnTo>
                  <a:lnTo>
                    <a:pt x="72" y="42"/>
                  </a:lnTo>
                  <a:lnTo>
                    <a:pt x="62" y="36"/>
                  </a:lnTo>
                  <a:lnTo>
                    <a:pt x="52" y="30"/>
                  </a:lnTo>
                  <a:lnTo>
                    <a:pt x="43" y="23"/>
                  </a:lnTo>
                  <a:lnTo>
                    <a:pt x="35" y="13"/>
                  </a:lnTo>
                  <a:lnTo>
                    <a:pt x="28" y="0"/>
                  </a:lnTo>
                  <a:lnTo>
                    <a:pt x="0" y="17"/>
                  </a:lnTo>
                  <a:lnTo>
                    <a:pt x="9" y="32"/>
                  </a:lnTo>
                  <a:lnTo>
                    <a:pt x="20" y="46"/>
                  </a:lnTo>
                  <a:lnTo>
                    <a:pt x="33" y="57"/>
                  </a:lnTo>
                  <a:lnTo>
                    <a:pt x="48" y="66"/>
                  </a:lnTo>
                  <a:lnTo>
                    <a:pt x="64" y="73"/>
                  </a:lnTo>
                  <a:lnTo>
                    <a:pt x="81" y="76"/>
                  </a:lnTo>
                  <a:lnTo>
                    <a:pt x="98" y="76"/>
                  </a:lnTo>
                  <a:lnTo>
                    <a:pt x="117" y="72"/>
                  </a:lnTo>
                  <a:lnTo>
                    <a:pt x="117" y="72"/>
                  </a:lnTo>
                  <a:lnTo>
                    <a:pt x="107" y="41"/>
                  </a:lnTo>
                  <a:close/>
                </a:path>
              </a:pathLst>
            </a:custGeom>
            <a:solidFill>
              <a:srgbClr val="CCFFFF"/>
            </a:solidFill>
            <a:ln w="9525">
              <a:noFill/>
              <a:round/>
              <a:headEnd/>
              <a:tailEnd/>
            </a:ln>
          </p:spPr>
          <p:txBody>
            <a:bodyPr/>
            <a:lstStyle/>
            <a:p>
              <a:endParaRPr lang="en-IN"/>
            </a:p>
          </p:txBody>
        </p:sp>
        <p:sp>
          <p:nvSpPr>
            <p:cNvPr id="827511" name="Freeform 119"/>
            <p:cNvSpPr>
              <a:spLocks/>
            </p:cNvSpPr>
            <p:nvPr/>
          </p:nvSpPr>
          <p:spPr bwMode="auto">
            <a:xfrm>
              <a:off x="3443" y="3094"/>
              <a:ext cx="4" cy="5"/>
            </a:xfrm>
            <a:custGeom>
              <a:avLst/>
              <a:gdLst/>
              <a:ahLst/>
              <a:cxnLst>
                <a:cxn ang="0">
                  <a:pos x="47" y="0"/>
                </a:cxn>
                <a:cxn ang="0">
                  <a:pos x="46" y="8"/>
                </a:cxn>
                <a:cxn ang="0">
                  <a:pos x="44" y="15"/>
                </a:cxn>
                <a:cxn ang="0">
                  <a:pos x="40" y="24"/>
                </a:cxn>
                <a:cxn ang="0">
                  <a:pos x="35" y="32"/>
                </a:cxn>
                <a:cxn ang="0">
                  <a:pos x="28" y="39"/>
                </a:cxn>
                <a:cxn ang="0">
                  <a:pos x="21" y="46"/>
                </a:cxn>
                <a:cxn ang="0">
                  <a:pos x="11" y="52"/>
                </a:cxn>
                <a:cxn ang="0">
                  <a:pos x="0" y="57"/>
                </a:cxn>
                <a:cxn ang="0">
                  <a:pos x="10" y="88"/>
                </a:cxn>
                <a:cxn ang="0">
                  <a:pos x="25" y="82"/>
                </a:cxn>
                <a:cxn ang="0">
                  <a:pos x="40" y="73"/>
                </a:cxn>
                <a:cxn ang="0">
                  <a:pos x="51" y="64"/>
                </a:cxn>
                <a:cxn ang="0">
                  <a:pos x="61" y="53"/>
                </a:cxn>
                <a:cxn ang="0">
                  <a:pos x="68" y="41"/>
                </a:cxn>
                <a:cxn ang="0">
                  <a:pos x="74" y="28"/>
                </a:cxn>
                <a:cxn ang="0">
                  <a:pos x="78" y="14"/>
                </a:cxn>
                <a:cxn ang="0">
                  <a:pos x="79" y="2"/>
                </a:cxn>
                <a:cxn ang="0">
                  <a:pos x="47" y="0"/>
                </a:cxn>
              </a:cxnLst>
              <a:rect l="0" t="0" r="r" b="b"/>
              <a:pathLst>
                <a:path w="79" h="88">
                  <a:moveTo>
                    <a:pt x="47" y="0"/>
                  </a:moveTo>
                  <a:lnTo>
                    <a:pt x="46" y="8"/>
                  </a:lnTo>
                  <a:lnTo>
                    <a:pt x="44" y="15"/>
                  </a:lnTo>
                  <a:lnTo>
                    <a:pt x="40" y="24"/>
                  </a:lnTo>
                  <a:lnTo>
                    <a:pt x="35" y="32"/>
                  </a:lnTo>
                  <a:lnTo>
                    <a:pt x="28" y="39"/>
                  </a:lnTo>
                  <a:lnTo>
                    <a:pt x="21" y="46"/>
                  </a:lnTo>
                  <a:lnTo>
                    <a:pt x="11" y="52"/>
                  </a:lnTo>
                  <a:lnTo>
                    <a:pt x="0" y="57"/>
                  </a:lnTo>
                  <a:lnTo>
                    <a:pt x="10" y="88"/>
                  </a:lnTo>
                  <a:lnTo>
                    <a:pt x="25" y="82"/>
                  </a:lnTo>
                  <a:lnTo>
                    <a:pt x="40" y="73"/>
                  </a:lnTo>
                  <a:lnTo>
                    <a:pt x="51" y="64"/>
                  </a:lnTo>
                  <a:lnTo>
                    <a:pt x="61" y="53"/>
                  </a:lnTo>
                  <a:lnTo>
                    <a:pt x="68" y="41"/>
                  </a:lnTo>
                  <a:lnTo>
                    <a:pt x="74" y="28"/>
                  </a:lnTo>
                  <a:lnTo>
                    <a:pt x="78" y="14"/>
                  </a:lnTo>
                  <a:lnTo>
                    <a:pt x="79" y="2"/>
                  </a:lnTo>
                  <a:lnTo>
                    <a:pt x="47" y="0"/>
                  </a:lnTo>
                  <a:close/>
                </a:path>
              </a:pathLst>
            </a:custGeom>
            <a:solidFill>
              <a:srgbClr val="CCFFFF"/>
            </a:solidFill>
            <a:ln w="9525">
              <a:noFill/>
              <a:round/>
              <a:headEnd/>
              <a:tailEnd/>
            </a:ln>
          </p:spPr>
          <p:txBody>
            <a:bodyPr/>
            <a:lstStyle/>
            <a:p>
              <a:endParaRPr lang="en-IN"/>
            </a:p>
          </p:txBody>
        </p:sp>
        <p:sp>
          <p:nvSpPr>
            <p:cNvPr id="827512" name="Freeform 120"/>
            <p:cNvSpPr>
              <a:spLocks/>
            </p:cNvSpPr>
            <p:nvPr/>
          </p:nvSpPr>
          <p:spPr bwMode="auto">
            <a:xfrm>
              <a:off x="3442" y="3097"/>
              <a:ext cx="2" cy="1"/>
            </a:xfrm>
            <a:custGeom>
              <a:avLst/>
              <a:gdLst/>
              <a:ahLst/>
              <a:cxnLst>
                <a:cxn ang="0">
                  <a:pos x="32" y="18"/>
                </a:cxn>
                <a:cxn ang="0">
                  <a:pos x="31" y="11"/>
                </a:cxn>
                <a:cxn ang="0">
                  <a:pos x="28" y="6"/>
                </a:cxn>
                <a:cxn ang="0">
                  <a:pos x="23" y="3"/>
                </a:cxn>
                <a:cxn ang="0">
                  <a:pos x="17" y="0"/>
                </a:cxn>
                <a:cxn ang="0">
                  <a:pos x="11" y="2"/>
                </a:cxn>
                <a:cxn ang="0">
                  <a:pos x="6" y="4"/>
                </a:cxn>
                <a:cxn ang="0">
                  <a:pos x="2" y="9"/>
                </a:cxn>
                <a:cxn ang="0">
                  <a:pos x="0" y="16"/>
                </a:cxn>
                <a:cxn ang="0">
                  <a:pos x="32" y="18"/>
                </a:cxn>
              </a:cxnLst>
              <a:rect l="0" t="0" r="r" b="b"/>
              <a:pathLst>
                <a:path w="32" h="18">
                  <a:moveTo>
                    <a:pt x="32" y="18"/>
                  </a:moveTo>
                  <a:lnTo>
                    <a:pt x="31" y="11"/>
                  </a:lnTo>
                  <a:lnTo>
                    <a:pt x="28" y="6"/>
                  </a:lnTo>
                  <a:lnTo>
                    <a:pt x="23" y="3"/>
                  </a:lnTo>
                  <a:lnTo>
                    <a:pt x="17" y="0"/>
                  </a:lnTo>
                  <a:lnTo>
                    <a:pt x="11" y="2"/>
                  </a:lnTo>
                  <a:lnTo>
                    <a:pt x="6" y="4"/>
                  </a:lnTo>
                  <a:lnTo>
                    <a:pt x="2" y="9"/>
                  </a:lnTo>
                  <a:lnTo>
                    <a:pt x="0" y="16"/>
                  </a:lnTo>
                  <a:lnTo>
                    <a:pt x="32" y="18"/>
                  </a:lnTo>
                  <a:close/>
                </a:path>
              </a:pathLst>
            </a:custGeom>
            <a:solidFill>
              <a:srgbClr val="CCFFFF"/>
            </a:solidFill>
            <a:ln w="9525">
              <a:noFill/>
              <a:round/>
              <a:headEnd/>
              <a:tailEnd/>
            </a:ln>
          </p:spPr>
          <p:txBody>
            <a:bodyPr/>
            <a:lstStyle/>
            <a:p>
              <a:endParaRPr lang="en-IN"/>
            </a:p>
          </p:txBody>
        </p:sp>
        <p:sp>
          <p:nvSpPr>
            <p:cNvPr id="827513" name="Freeform 121"/>
            <p:cNvSpPr>
              <a:spLocks/>
            </p:cNvSpPr>
            <p:nvPr/>
          </p:nvSpPr>
          <p:spPr bwMode="auto">
            <a:xfrm>
              <a:off x="3442" y="3094"/>
              <a:ext cx="1" cy="2"/>
            </a:xfrm>
            <a:custGeom>
              <a:avLst/>
              <a:gdLst/>
              <a:ahLst/>
              <a:cxnLst>
                <a:cxn ang="0">
                  <a:pos x="12" y="0"/>
                </a:cxn>
                <a:cxn ang="0">
                  <a:pos x="5" y="3"/>
                </a:cxn>
                <a:cxn ang="0">
                  <a:pos x="1" y="8"/>
                </a:cxn>
                <a:cxn ang="0">
                  <a:pos x="0" y="14"/>
                </a:cxn>
                <a:cxn ang="0">
                  <a:pos x="1" y="20"/>
                </a:cxn>
                <a:cxn ang="0">
                  <a:pos x="4" y="26"/>
                </a:cxn>
                <a:cxn ang="0">
                  <a:pos x="9" y="30"/>
                </a:cxn>
                <a:cxn ang="0">
                  <a:pos x="15" y="32"/>
                </a:cxn>
                <a:cxn ang="0">
                  <a:pos x="22" y="31"/>
                </a:cxn>
                <a:cxn ang="0">
                  <a:pos x="12" y="0"/>
                </a:cxn>
              </a:cxnLst>
              <a:rect l="0" t="0" r="r" b="b"/>
              <a:pathLst>
                <a:path w="22" h="32">
                  <a:moveTo>
                    <a:pt x="12" y="0"/>
                  </a:moveTo>
                  <a:lnTo>
                    <a:pt x="5" y="3"/>
                  </a:lnTo>
                  <a:lnTo>
                    <a:pt x="1" y="8"/>
                  </a:lnTo>
                  <a:lnTo>
                    <a:pt x="0" y="14"/>
                  </a:lnTo>
                  <a:lnTo>
                    <a:pt x="1" y="20"/>
                  </a:lnTo>
                  <a:lnTo>
                    <a:pt x="4" y="26"/>
                  </a:lnTo>
                  <a:lnTo>
                    <a:pt x="9" y="30"/>
                  </a:lnTo>
                  <a:lnTo>
                    <a:pt x="15" y="32"/>
                  </a:lnTo>
                  <a:lnTo>
                    <a:pt x="22" y="31"/>
                  </a:lnTo>
                  <a:lnTo>
                    <a:pt x="12" y="0"/>
                  </a:lnTo>
                  <a:close/>
                </a:path>
              </a:pathLst>
            </a:custGeom>
            <a:solidFill>
              <a:srgbClr val="00CCFF"/>
            </a:solidFill>
            <a:ln w="9525">
              <a:noFill/>
              <a:round/>
              <a:headEnd/>
              <a:tailEnd/>
            </a:ln>
          </p:spPr>
          <p:txBody>
            <a:bodyPr/>
            <a:lstStyle/>
            <a:p>
              <a:endParaRPr lang="en-IN"/>
            </a:p>
          </p:txBody>
        </p:sp>
        <p:sp>
          <p:nvSpPr>
            <p:cNvPr id="827514" name="Freeform 122"/>
            <p:cNvSpPr>
              <a:spLocks/>
            </p:cNvSpPr>
            <p:nvPr/>
          </p:nvSpPr>
          <p:spPr bwMode="auto">
            <a:xfrm>
              <a:off x="3442" y="3090"/>
              <a:ext cx="4" cy="5"/>
            </a:xfrm>
            <a:custGeom>
              <a:avLst/>
              <a:gdLst/>
              <a:ahLst/>
              <a:cxnLst>
                <a:cxn ang="0">
                  <a:pos x="39" y="13"/>
                </a:cxn>
                <a:cxn ang="0">
                  <a:pos x="39" y="12"/>
                </a:cxn>
                <a:cxn ang="0">
                  <a:pos x="41" y="22"/>
                </a:cxn>
                <a:cxn ang="0">
                  <a:pos x="41" y="30"/>
                </a:cxn>
                <a:cxn ang="0">
                  <a:pos x="38" y="37"/>
                </a:cxn>
                <a:cxn ang="0">
                  <a:pos x="35" y="43"/>
                </a:cxn>
                <a:cxn ang="0">
                  <a:pos x="28" y="51"/>
                </a:cxn>
                <a:cxn ang="0">
                  <a:pos x="20" y="58"/>
                </a:cxn>
                <a:cxn ang="0">
                  <a:pos x="11" y="62"/>
                </a:cxn>
                <a:cxn ang="0">
                  <a:pos x="0" y="68"/>
                </a:cxn>
                <a:cxn ang="0">
                  <a:pos x="10" y="99"/>
                </a:cxn>
                <a:cxn ang="0">
                  <a:pos x="25" y="94"/>
                </a:cxn>
                <a:cxn ang="0">
                  <a:pos x="38" y="85"/>
                </a:cxn>
                <a:cxn ang="0">
                  <a:pos x="51" y="76"/>
                </a:cxn>
                <a:cxn ang="0">
                  <a:pos x="62" y="64"/>
                </a:cxn>
                <a:cxn ang="0">
                  <a:pos x="69" y="52"/>
                </a:cxn>
                <a:cxn ang="0">
                  <a:pos x="74" y="36"/>
                </a:cxn>
                <a:cxn ang="0">
                  <a:pos x="74" y="18"/>
                </a:cxn>
                <a:cxn ang="0">
                  <a:pos x="70" y="1"/>
                </a:cxn>
                <a:cxn ang="0">
                  <a:pos x="70" y="0"/>
                </a:cxn>
                <a:cxn ang="0">
                  <a:pos x="39" y="13"/>
                </a:cxn>
              </a:cxnLst>
              <a:rect l="0" t="0" r="r" b="b"/>
              <a:pathLst>
                <a:path w="74" h="99">
                  <a:moveTo>
                    <a:pt x="39" y="13"/>
                  </a:moveTo>
                  <a:lnTo>
                    <a:pt x="39" y="12"/>
                  </a:lnTo>
                  <a:lnTo>
                    <a:pt x="41" y="22"/>
                  </a:lnTo>
                  <a:lnTo>
                    <a:pt x="41" y="30"/>
                  </a:lnTo>
                  <a:lnTo>
                    <a:pt x="38" y="37"/>
                  </a:lnTo>
                  <a:lnTo>
                    <a:pt x="35" y="43"/>
                  </a:lnTo>
                  <a:lnTo>
                    <a:pt x="28" y="51"/>
                  </a:lnTo>
                  <a:lnTo>
                    <a:pt x="20" y="58"/>
                  </a:lnTo>
                  <a:lnTo>
                    <a:pt x="11" y="62"/>
                  </a:lnTo>
                  <a:lnTo>
                    <a:pt x="0" y="68"/>
                  </a:lnTo>
                  <a:lnTo>
                    <a:pt x="10" y="99"/>
                  </a:lnTo>
                  <a:lnTo>
                    <a:pt x="25" y="94"/>
                  </a:lnTo>
                  <a:lnTo>
                    <a:pt x="38" y="85"/>
                  </a:lnTo>
                  <a:lnTo>
                    <a:pt x="51" y="76"/>
                  </a:lnTo>
                  <a:lnTo>
                    <a:pt x="62" y="64"/>
                  </a:lnTo>
                  <a:lnTo>
                    <a:pt x="69" y="52"/>
                  </a:lnTo>
                  <a:lnTo>
                    <a:pt x="74" y="36"/>
                  </a:lnTo>
                  <a:lnTo>
                    <a:pt x="74" y="18"/>
                  </a:lnTo>
                  <a:lnTo>
                    <a:pt x="70" y="1"/>
                  </a:lnTo>
                  <a:lnTo>
                    <a:pt x="70" y="0"/>
                  </a:lnTo>
                  <a:lnTo>
                    <a:pt x="39" y="13"/>
                  </a:lnTo>
                  <a:close/>
                </a:path>
              </a:pathLst>
            </a:custGeom>
            <a:solidFill>
              <a:srgbClr val="00CCFF"/>
            </a:solidFill>
            <a:ln w="9525">
              <a:noFill/>
              <a:round/>
              <a:headEnd/>
              <a:tailEnd/>
            </a:ln>
          </p:spPr>
          <p:txBody>
            <a:bodyPr/>
            <a:lstStyle/>
            <a:p>
              <a:endParaRPr lang="en-IN"/>
            </a:p>
          </p:txBody>
        </p:sp>
        <p:sp>
          <p:nvSpPr>
            <p:cNvPr id="827515" name="Freeform 123"/>
            <p:cNvSpPr>
              <a:spLocks/>
            </p:cNvSpPr>
            <p:nvPr/>
          </p:nvSpPr>
          <p:spPr bwMode="auto">
            <a:xfrm>
              <a:off x="3441" y="3088"/>
              <a:ext cx="5" cy="3"/>
            </a:xfrm>
            <a:custGeom>
              <a:avLst/>
              <a:gdLst/>
              <a:ahLst/>
              <a:cxnLst>
                <a:cxn ang="0">
                  <a:pos x="20" y="44"/>
                </a:cxn>
                <a:cxn ang="0">
                  <a:pos x="20" y="43"/>
                </a:cxn>
                <a:cxn ang="0">
                  <a:pos x="27" y="39"/>
                </a:cxn>
                <a:cxn ang="0">
                  <a:pos x="37" y="35"/>
                </a:cxn>
                <a:cxn ang="0">
                  <a:pos x="46" y="34"/>
                </a:cxn>
                <a:cxn ang="0">
                  <a:pos x="54" y="34"/>
                </a:cxn>
                <a:cxn ang="0">
                  <a:pos x="61" y="36"/>
                </a:cxn>
                <a:cxn ang="0">
                  <a:pos x="69" y="39"/>
                </a:cxn>
                <a:cxn ang="0">
                  <a:pos x="74" y="43"/>
                </a:cxn>
                <a:cxn ang="0">
                  <a:pos x="77" y="50"/>
                </a:cxn>
                <a:cxn ang="0">
                  <a:pos x="108" y="37"/>
                </a:cxn>
                <a:cxn ang="0">
                  <a:pos x="99" y="22"/>
                </a:cxn>
                <a:cxn ang="0">
                  <a:pos x="88" y="12"/>
                </a:cxn>
                <a:cxn ang="0">
                  <a:pos x="73" y="4"/>
                </a:cxn>
                <a:cxn ang="0">
                  <a:pos x="58" y="0"/>
                </a:cxn>
                <a:cxn ang="0">
                  <a:pos x="42" y="0"/>
                </a:cxn>
                <a:cxn ang="0">
                  <a:pos x="26" y="3"/>
                </a:cxn>
                <a:cxn ang="0">
                  <a:pos x="13" y="10"/>
                </a:cxn>
                <a:cxn ang="0">
                  <a:pos x="0" y="18"/>
                </a:cxn>
                <a:cxn ang="0">
                  <a:pos x="0" y="17"/>
                </a:cxn>
                <a:cxn ang="0">
                  <a:pos x="20" y="44"/>
                </a:cxn>
              </a:cxnLst>
              <a:rect l="0" t="0" r="r" b="b"/>
              <a:pathLst>
                <a:path w="108" h="50">
                  <a:moveTo>
                    <a:pt x="20" y="44"/>
                  </a:moveTo>
                  <a:lnTo>
                    <a:pt x="20" y="43"/>
                  </a:lnTo>
                  <a:lnTo>
                    <a:pt x="27" y="39"/>
                  </a:lnTo>
                  <a:lnTo>
                    <a:pt x="37" y="35"/>
                  </a:lnTo>
                  <a:lnTo>
                    <a:pt x="46" y="34"/>
                  </a:lnTo>
                  <a:lnTo>
                    <a:pt x="54" y="34"/>
                  </a:lnTo>
                  <a:lnTo>
                    <a:pt x="61" y="36"/>
                  </a:lnTo>
                  <a:lnTo>
                    <a:pt x="69" y="39"/>
                  </a:lnTo>
                  <a:lnTo>
                    <a:pt x="74" y="43"/>
                  </a:lnTo>
                  <a:lnTo>
                    <a:pt x="77" y="50"/>
                  </a:lnTo>
                  <a:lnTo>
                    <a:pt x="108" y="37"/>
                  </a:lnTo>
                  <a:lnTo>
                    <a:pt x="99" y="22"/>
                  </a:lnTo>
                  <a:lnTo>
                    <a:pt x="88" y="12"/>
                  </a:lnTo>
                  <a:lnTo>
                    <a:pt x="73" y="4"/>
                  </a:lnTo>
                  <a:lnTo>
                    <a:pt x="58" y="0"/>
                  </a:lnTo>
                  <a:lnTo>
                    <a:pt x="42" y="0"/>
                  </a:lnTo>
                  <a:lnTo>
                    <a:pt x="26" y="3"/>
                  </a:lnTo>
                  <a:lnTo>
                    <a:pt x="13" y="10"/>
                  </a:lnTo>
                  <a:lnTo>
                    <a:pt x="0" y="18"/>
                  </a:lnTo>
                  <a:lnTo>
                    <a:pt x="0" y="17"/>
                  </a:lnTo>
                  <a:lnTo>
                    <a:pt x="20" y="44"/>
                  </a:lnTo>
                  <a:close/>
                </a:path>
              </a:pathLst>
            </a:custGeom>
            <a:solidFill>
              <a:srgbClr val="00CCFF"/>
            </a:solidFill>
            <a:ln w="9525">
              <a:noFill/>
              <a:round/>
              <a:headEnd/>
              <a:tailEnd/>
            </a:ln>
          </p:spPr>
          <p:txBody>
            <a:bodyPr/>
            <a:lstStyle/>
            <a:p>
              <a:endParaRPr lang="en-IN"/>
            </a:p>
          </p:txBody>
        </p:sp>
        <p:sp>
          <p:nvSpPr>
            <p:cNvPr id="827516" name="Freeform 124"/>
            <p:cNvSpPr>
              <a:spLocks/>
            </p:cNvSpPr>
            <p:nvPr/>
          </p:nvSpPr>
          <p:spPr bwMode="auto">
            <a:xfrm>
              <a:off x="3438" y="3089"/>
              <a:ext cx="4" cy="7"/>
            </a:xfrm>
            <a:custGeom>
              <a:avLst/>
              <a:gdLst/>
              <a:ahLst/>
              <a:cxnLst>
                <a:cxn ang="0">
                  <a:pos x="36" y="114"/>
                </a:cxn>
                <a:cxn ang="0">
                  <a:pos x="36" y="114"/>
                </a:cxn>
                <a:cxn ang="0">
                  <a:pos x="34" y="107"/>
                </a:cxn>
                <a:cxn ang="0">
                  <a:pos x="33" y="96"/>
                </a:cxn>
                <a:cxn ang="0">
                  <a:pos x="35" y="83"/>
                </a:cxn>
                <a:cxn ang="0">
                  <a:pos x="38" y="72"/>
                </a:cxn>
                <a:cxn ang="0">
                  <a:pos x="44" y="59"/>
                </a:cxn>
                <a:cxn ang="0">
                  <a:pos x="52" y="46"/>
                </a:cxn>
                <a:cxn ang="0">
                  <a:pos x="60" y="36"/>
                </a:cxn>
                <a:cxn ang="0">
                  <a:pos x="69" y="27"/>
                </a:cxn>
                <a:cxn ang="0">
                  <a:pos x="49" y="0"/>
                </a:cxn>
                <a:cxn ang="0">
                  <a:pos x="36" y="13"/>
                </a:cxn>
                <a:cxn ang="0">
                  <a:pos x="25" y="27"/>
                </a:cxn>
                <a:cxn ang="0">
                  <a:pos x="15" y="42"/>
                </a:cxn>
                <a:cxn ang="0">
                  <a:pos x="7" y="59"/>
                </a:cxn>
                <a:cxn ang="0">
                  <a:pos x="2" y="77"/>
                </a:cxn>
                <a:cxn ang="0">
                  <a:pos x="0" y="94"/>
                </a:cxn>
                <a:cxn ang="0">
                  <a:pos x="1" y="113"/>
                </a:cxn>
                <a:cxn ang="0">
                  <a:pos x="7" y="131"/>
                </a:cxn>
                <a:cxn ang="0">
                  <a:pos x="7" y="131"/>
                </a:cxn>
                <a:cxn ang="0">
                  <a:pos x="36" y="114"/>
                </a:cxn>
              </a:cxnLst>
              <a:rect l="0" t="0" r="r" b="b"/>
              <a:pathLst>
                <a:path w="69" h="131">
                  <a:moveTo>
                    <a:pt x="36" y="114"/>
                  </a:moveTo>
                  <a:lnTo>
                    <a:pt x="36" y="114"/>
                  </a:lnTo>
                  <a:lnTo>
                    <a:pt x="34" y="107"/>
                  </a:lnTo>
                  <a:lnTo>
                    <a:pt x="33" y="96"/>
                  </a:lnTo>
                  <a:lnTo>
                    <a:pt x="35" y="83"/>
                  </a:lnTo>
                  <a:lnTo>
                    <a:pt x="38" y="72"/>
                  </a:lnTo>
                  <a:lnTo>
                    <a:pt x="44" y="59"/>
                  </a:lnTo>
                  <a:lnTo>
                    <a:pt x="52" y="46"/>
                  </a:lnTo>
                  <a:lnTo>
                    <a:pt x="60" y="36"/>
                  </a:lnTo>
                  <a:lnTo>
                    <a:pt x="69" y="27"/>
                  </a:lnTo>
                  <a:lnTo>
                    <a:pt x="49" y="0"/>
                  </a:lnTo>
                  <a:lnTo>
                    <a:pt x="36" y="13"/>
                  </a:lnTo>
                  <a:lnTo>
                    <a:pt x="25" y="27"/>
                  </a:lnTo>
                  <a:lnTo>
                    <a:pt x="15" y="42"/>
                  </a:lnTo>
                  <a:lnTo>
                    <a:pt x="7" y="59"/>
                  </a:lnTo>
                  <a:lnTo>
                    <a:pt x="2" y="77"/>
                  </a:lnTo>
                  <a:lnTo>
                    <a:pt x="0" y="94"/>
                  </a:lnTo>
                  <a:lnTo>
                    <a:pt x="1" y="113"/>
                  </a:lnTo>
                  <a:lnTo>
                    <a:pt x="7" y="131"/>
                  </a:lnTo>
                  <a:lnTo>
                    <a:pt x="7" y="131"/>
                  </a:lnTo>
                  <a:lnTo>
                    <a:pt x="36" y="114"/>
                  </a:lnTo>
                  <a:close/>
                </a:path>
              </a:pathLst>
            </a:custGeom>
            <a:solidFill>
              <a:srgbClr val="00CCFF"/>
            </a:solidFill>
            <a:ln w="9525">
              <a:noFill/>
              <a:round/>
              <a:headEnd/>
              <a:tailEnd/>
            </a:ln>
          </p:spPr>
          <p:txBody>
            <a:bodyPr/>
            <a:lstStyle/>
            <a:p>
              <a:endParaRPr lang="en-IN"/>
            </a:p>
          </p:txBody>
        </p:sp>
        <p:sp>
          <p:nvSpPr>
            <p:cNvPr id="827517" name="Freeform 125"/>
            <p:cNvSpPr>
              <a:spLocks/>
            </p:cNvSpPr>
            <p:nvPr/>
          </p:nvSpPr>
          <p:spPr bwMode="auto">
            <a:xfrm>
              <a:off x="3439" y="3095"/>
              <a:ext cx="5" cy="4"/>
            </a:xfrm>
            <a:custGeom>
              <a:avLst/>
              <a:gdLst/>
              <a:ahLst/>
              <a:cxnLst>
                <a:cxn ang="0">
                  <a:pos x="107" y="41"/>
                </a:cxn>
                <a:cxn ang="0">
                  <a:pos x="107" y="41"/>
                </a:cxn>
                <a:cxn ang="0">
                  <a:pos x="96" y="43"/>
                </a:cxn>
                <a:cxn ang="0">
                  <a:pos x="85" y="43"/>
                </a:cxn>
                <a:cxn ang="0">
                  <a:pos x="75" y="41"/>
                </a:cxn>
                <a:cxn ang="0">
                  <a:pos x="63" y="37"/>
                </a:cxn>
                <a:cxn ang="0">
                  <a:pos x="54" y="29"/>
                </a:cxn>
                <a:cxn ang="0">
                  <a:pos x="44" y="22"/>
                </a:cxn>
                <a:cxn ang="0">
                  <a:pos x="36" y="13"/>
                </a:cxn>
                <a:cxn ang="0">
                  <a:pos x="29" y="0"/>
                </a:cxn>
                <a:cxn ang="0">
                  <a:pos x="0" y="17"/>
                </a:cxn>
                <a:cxn ang="0">
                  <a:pos x="9" y="32"/>
                </a:cxn>
                <a:cxn ang="0">
                  <a:pos x="21" y="45"/>
                </a:cxn>
                <a:cxn ang="0">
                  <a:pos x="34" y="57"/>
                </a:cxn>
                <a:cxn ang="0">
                  <a:pos x="49" y="66"/>
                </a:cxn>
                <a:cxn ang="0">
                  <a:pos x="64" y="73"/>
                </a:cxn>
                <a:cxn ang="0">
                  <a:pos x="81" y="77"/>
                </a:cxn>
                <a:cxn ang="0">
                  <a:pos x="98" y="77"/>
                </a:cxn>
                <a:cxn ang="0">
                  <a:pos x="117" y="73"/>
                </a:cxn>
                <a:cxn ang="0">
                  <a:pos x="117" y="73"/>
                </a:cxn>
                <a:cxn ang="0">
                  <a:pos x="107" y="41"/>
                </a:cxn>
              </a:cxnLst>
              <a:rect l="0" t="0" r="r" b="b"/>
              <a:pathLst>
                <a:path w="117" h="77">
                  <a:moveTo>
                    <a:pt x="107" y="41"/>
                  </a:moveTo>
                  <a:lnTo>
                    <a:pt x="107" y="41"/>
                  </a:lnTo>
                  <a:lnTo>
                    <a:pt x="96" y="43"/>
                  </a:lnTo>
                  <a:lnTo>
                    <a:pt x="85" y="43"/>
                  </a:lnTo>
                  <a:lnTo>
                    <a:pt x="75" y="41"/>
                  </a:lnTo>
                  <a:lnTo>
                    <a:pt x="63" y="37"/>
                  </a:lnTo>
                  <a:lnTo>
                    <a:pt x="54" y="29"/>
                  </a:lnTo>
                  <a:lnTo>
                    <a:pt x="44" y="22"/>
                  </a:lnTo>
                  <a:lnTo>
                    <a:pt x="36" y="13"/>
                  </a:lnTo>
                  <a:lnTo>
                    <a:pt x="29" y="0"/>
                  </a:lnTo>
                  <a:lnTo>
                    <a:pt x="0" y="17"/>
                  </a:lnTo>
                  <a:lnTo>
                    <a:pt x="9" y="32"/>
                  </a:lnTo>
                  <a:lnTo>
                    <a:pt x="21" y="45"/>
                  </a:lnTo>
                  <a:lnTo>
                    <a:pt x="34" y="57"/>
                  </a:lnTo>
                  <a:lnTo>
                    <a:pt x="49" y="66"/>
                  </a:lnTo>
                  <a:lnTo>
                    <a:pt x="64" y="73"/>
                  </a:lnTo>
                  <a:lnTo>
                    <a:pt x="81" y="77"/>
                  </a:lnTo>
                  <a:lnTo>
                    <a:pt x="98" y="77"/>
                  </a:lnTo>
                  <a:lnTo>
                    <a:pt x="117" y="73"/>
                  </a:lnTo>
                  <a:lnTo>
                    <a:pt x="117" y="73"/>
                  </a:lnTo>
                  <a:lnTo>
                    <a:pt x="107" y="41"/>
                  </a:lnTo>
                  <a:close/>
                </a:path>
              </a:pathLst>
            </a:custGeom>
            <a:solidFill>
              <a:srgbClr val="00CCFF"/>
            </a:solidFill>
            <a:ln w="9525">
              <a:noFill/>
              <a:round/>
              <a:headEnd/>
              <a:tailEnd/>
            </a:ln>
          </p:spPr>
          <p:txBody>
            <a:bodyPr/>
            <a:lstStyle/>
            <a:p>
              <a:endParaRPr lang="en-IN"/>
            </a:p>
          </p:txBody>
        </p:sp>
        <p:sp>
          <p:nvSpPr>
            <p:cNvPr id="827518" name="Freeform 126"/>
            <p:cNvSpPr>
              <a:spLocks/>
            </p:cNvSpPr>
            <p:nvPr/>
          </p:nvSpPr>
          <p:spPr bwMode="auto">
            <a:xfrm>
              <a:off x="3444" y="3094"/>
              <a:ext cx="3" cy="5"/>
            </a:xfrm>
            <a:custGeom>
              <a:avLst/>
              <a:gdLst/>
              <a:ahLst/>
              <a:cxnLst>
                <a:cxn ang="0">
                  <a:pos x="48" y="0"/>
                </a:cxn>
                <a:cxn ang="0">
                  <a:pos x="47" y="8"/>
                </a:cxn>
                <a:cxn ang="0">
                  <a:pos x="44" y="18"/>
                </a:cxn>
                <a:cxn ang="0">
                  <a:pos x="41" y="26"/>
                </a:cxn>
                <a:cxn ang="0">
                  <a:pos x="36" y="34"/>
                </a:cxn>
                <a:cxn ang="0">
                  <a:pos x="31" y="40"/>
                </a:cxn>
                <a:cxn ang="0">
                  <a:pos x="22" y="47"/>
                </a:cxn>
                <a:cxn ang="0">
                  <a:pos x="12" y="54"/>
                </a:cxn>
                <a:cxn ang="0">
                  <a:pos x="0" y="58"/>
                </a:cxn>
                <a:cxn ang="0">
                  <a:pos x="10" y="90"/>
                </a:cxn>
                <a:cxn ang="0">
                  <a:pos x="27" y="83"/>
                </a:cxn>
                <a:cxn ang="0">
                  <a:pos x="40" y="75"/>
                </a:cxn>
                <a:cxn ang="0">
                  <a:pos x="51" y="65"/>
                </a:cxn>
                <a:cxn ang="0">
                  <a:pos x="62" y="55"/>
                </a:cxn>
                <a:cxn ang="0">
                  <a:pos x="70" y="41"/>
                </a:cxn>
                <a:cxn ang="0">
                  <a:pos x="75" y="28"/>
                </a:cxn>
                <a:cxn ang="0">
                  <a:pos x="78" y="17"/>
                </a:cxn>
                <a:cxn ang="0">
                  <a:pos x="81" y="4"/>
                </a:cxn>
                <a:cxn ang="0">
                  <a:pos x="48" y="0"/>
                </a:cxn>
              </a:cxnLst>
              <a:rect l="0" t="0" r="r" b="b"/>
              <a:pathLst>
                <a:path w="81" h="90">
                  <a:moveTo>
                    <a:pt x="48" y="0"/>
                  </a:moveTo>
                  <a:lnTo>
                    <a:pt x="47" y="8"/>
                  </a:lnTo>
                  <a:lnTo>
                    <a:pt x="44" y="18"/>
                  </a:lnTo>
                  <a:lnTo>
                    <a:pt x="41" y="26"/>
                  </a:lnTo>
                  <a:lnTo>
                    <a:pt x="36" y="34"/>
                  </a:lnTo>
                  <a:lnTo>
                    <a:pt x="31" y="40"/>
                  </a:lnTo>
                  <a:lnTo>
                    <a:pt x="22" y="47"/>
                  </a:lnTo>
                  <a:lnTo>
                    <a:pt x="12" y="54"/>
                  </a:lnTo>
                  <a:lnTo>
                    <a:pt x="0" y="58"/>
                  </a:lnTo>
                  <a:lnTo>
                    <a:pt x="10" y="90"/>
                  </a:lnTo>
                  <a:lnTo>
                    <a:pt x="27" y="83"/>
                  </a:lnTo>
                  <a:lnTo>
                    <a:pt x="40" y="75"/>
                  </a:lnTo>
                  <a:lnTo>
                    <a:pt x="51" y="65"/>
                  </a:lnTo>
                  <a:lnTo>
                    <a:pt x="62" y="55"/>
                  </a:lnTo>
                  <a:lnTo>
                    <a:pt x="70" y="41"/>
                  </a:lnTo>
                  <a:lnTo>
                    <a:pt x="75" y="28"/>
                  </a:lnTo>
                  <a:lnTo>
                    <a:pt x="78" y="17"/>
                  </a:lnTo>
                  <a:lnTo>
                    <a:pt x="81" y="4"/>
                  </a:lnTo>
                  <a:lnTo>
                    <a:pt x="48" y="0"/>
                  </a:lnTo>
                  <a:close/>
                </a:path>
              </a:pathLst>
            </a:custGeom>
            <a:solidFill>
              <a:srgbClr val="00CCFF"/>
            </a:solidFill>
            <a:ln w="9525">
              <a:noFill/>
              <a:round/>
              <a:headEnd/>
              <a:tailEnd/>
            </a:ln>
          </p:spPr>
          <p:txBody>
            <a:bodyPr/>
            <a:lstStyle/>
            <a:p>
              <a:endParaRPr lang="en-IN"/>
            </a:p>
          </p:txBody>
        </p:sp>
        <p:sp>
          <p:nvSpPr>
            <p:cNvPr id="827519" name="Freeform 127"/>
            <p:cNvSpPr>
              <a:spLocks/>
            </p:cNvSpPr>
            <p:nvPr/>
          </p:nvSpPr>
          <p:spPr bwMode="auto">
            <a:xfrm>
              <a:off x="3443" y="3097"/>
              <a:ext cx="2" cy="1"/>
            </a:xfrm>
            <a:custGeom>
              <a:avLst/>
              <a:gdLst/>
              <a:ahLst/>
              <a:cxnLst>
                <a:cxn ang="0">
                  <a:pos x="33" y="19"/>
                </a:cxn>
                <a:cxn ang="0">
                  <a:pos x="32" y="12"/>
                </a:cxn>
                <a:cxn ang="0">
                  <a:pos x="28" y="6"/>
                </a:cxn>
                <a:cxn ang="0">
                  <a:pos x="23" y="2"/>
                </a:cxn>
                <a:cxn ang="0">
                  <a:pos x="18" y="0"/>
                </a:cxn>
                <a:cxn ang="0">
                  <a:pos x="12" y="0"/>
                </a:cxn>
                <a:cxn ang="0">
                  <a:pos x="6" y="3"/>
                </a:cxn>
                <a:cxn ang="0">
                  <a:pos x="2" y="7"/>
                </a:cxn>
                <a:cxn ang="0">
                  <a:pos x="0" y="15"/>
                </a:cxn>
                <a:cxn ang="0">
                  <a:pos x="33" y="19"/>
                </a:cxn>
              </a:cxnLst>
              <a:rect l="0" t="0" r="r" b="b"/>
              <a:pathLst>
                <a:path w="33" h="19">
                  <a:moveTo>
                    <a:pt x="33" y="19"/>
                  </a:moveTo>
                  <a:lnTo>
                    <a:pt x="32" y="12"/>
                  </a:lnTo>
                  <a:lnTo>
                    <a:pt x="28" y="6"/>
                  </a:lnTo>
                  <a:lnTo>
                    <a:pt x="23" y="2"/>
                  </a:lnTo>
                  <a:lnTo>
                    <a:pt x="18" y="0"/>
                  </a:lnTo>
                  <a:lnTo>
                    <a:pt x="12" y="0"/>
                  </a:lnTo>
                  <a:lnTo>
                    <a:pt x="6" y="3"/>
                  </a:lnTo>
                  <a:lnTo>
                    <a:pt x="2" y="7"/>
                  </a:lnTo>
                  <a:lnTo>
                    <a:pt x="0" y="15"/>
                  </a:lnTo>
                  <a:lnTo>
                    <a:pt x="33" y="19"/>
                  </a:lnTo>
                  <a:close/>
                </a:path>
              </a:pathLst>
            </a:custGeom>
            <a:solidFill>
              <a:srgbClr val="00CCFF"/>
            </a:solidFill>
            <a:ln w="9525">
              <a:noFill/>
              <a:round/>
              <a:headEnd/>
              <a:tailEnd/>
            </a:ln>
          </p:spPr>
          <p:txBody>
            <a:bodyPr/>
            <a:lstStyle/>
            <a:p>
              <a:endParaRPr lang="en-IN"/>
            </a:p>
          </p:txBody>
        </p:sp>
        <p:sp>
          <p:nvSpPr>
            <p:cNvPr id="827520" name="Freeform 128"/>
            <p:cNvSpPr>
              <a:spLocks/>
            </p:cNvSpPr>
            <p:nvPr/>
          </p:nvSpPr>
          <p:spPr bwMode="auto">
            <a:xfrm>
              <a:off x="3398" y="3240"/>
              <a:ext cx="1" cy="1"/>
            </a:xfrm>
            <a:custGeom>
              <a:avLst/>
              <a:gdLst/>
              <a:ahLst/>
              <a:cxnLst>
                <a:cxn ang="0">
                  <a:pos x="0" y="25"/>
                </a:cxn>
                <a:cxn ang="0">
                  <a:pos x="6" y="27"/>
                </a:cxn>
                <a:cxn ang="0">
                  <a:pos x="11" y="26"/>
                </a:cxn>
                <a:cxn ang="0">
                  <a:pos x="16" y="24"/>
                </a:cxn>
                <a:cxn ang="0">
                  <a:pos x="19" y="20"/>
                </a:cxn>
                <a:cxn ang="0">
                  <a:pos x="21" y="15"/>
                </a:cxn>
                <a:cxn ang="0">
                  <a:pos x="21" y="9"/>
                </a:cxn>
                <a:cxn ang="0">
                  <a:pos x="19" y="4"/>
                </a:cxn>
                <a:cxn ang="0">
                  <a:pos x="14" y="0"/>
                </a:cxn>
                <a:cxn ang="0">
                  <a:pos x="0" y="25"/>
                </a:cxn>
              </a:cxnLst>
              <a:rect l="0" t="0" r="r" b="b"/>
              <a:pathLst>
                <a:path w="21" h="27">
                  <a:moveTo>
                    <a:pt x="0" y="25"/>
                  </a:moveTo>
                  <a:lnTo>
                    <a:pt x="6" y="27"/>
                  </a:lnTo>
                  <a:lnTo>
                    <a:pt x="11" y="26"/>
                  </a:lnTo>
                  <a:lnTo>
                    <a:pt x="16" y="24"/>
                  </a:lnTo>
                  <a:lnTo>
                    <a:pt x="19" y="20"/>
                  </a:lnTo>
                  <a:lnTo>
                    <a:pt x="21" y="15"/>
                  </a:lnTo>
                  <a:lnTo>
                    <a:pt x="21" y="9"/>
                  </a:lnTo>
                  <a:lnTo>
                    <a:pt x="19" y="4"/>
                  </a:lnTo>
                  <a:lnTo>
                    <a:pt x="14" y="0"/>
                  </a:lnTo>
                  <a:lnTo>
                    <a:pt x="0" y="25"/>
                  </a:lnTo>
                  <a:close/>
                </a:path>
              </a:pathLst>
            </a:custGeom>
            <a:solidFill>
              <a:srgbClr val="000000"/>
            </a:solidFill>
            <a:ln w="9525">
              <a:noFill/>
              <a:round/>
              <a:headEnd/>
              <a:tailEnd/>
            </a:ln>
          </p:spPr>
          <p:txBody>
            <a:bodyPr/>
            <a:lstStyle/>
            <a:p>
              <a:endParaRPr lang="en-IN"/>
            </a:p>
          </p:txBody>
        </p:sp>
        <p:sp>
          <p:nvSpPr>
            <p:cNvPr id="827521" name="Freeform 129"/>
            <p:cNvSpPr>
              <a:spLocks/>
            </p:cNvSpPr>
            <p:nvPr/>
          </p:nvSpPr>
          <p:spPr bwMode="auto">
            <a:xfrm>
              <a:off x="3389" y="3221"/>
              <a:ext cx="10" cy="20"/>
            </a:xfrm>
            <a:custGeom>
              <a:avLst/>
              <a:gdLst/>
              <a:ahLst/>
              <a:cxnLst>
                <a:cxn ang="0">
                  <a:pos x="0" y="0"/>
                </a:cxn>
                <a:cxn ang="0">
                  <a:pos x="0" y="0"/>
                </a:cxn>
                <a:cxn ang="0">
                  <a:pos x="1" y="29"/>
                </a:cxn>
                <a:cxn ang="0">
                  <a:pos x="3" y="56"/>
                </a:cxn>
                <a:cxn ang="0">
                  <a:pos x="8" y="84"/>
                </a:cxn>
                <a:cxn ang="0">
                  <a:pos x="15" y="110"/>
                </a:cxn>
                <a:cxn ang="0">
                  <a:pos x="22" y="135"/>
                </a:cxn>
                <a:cxn ang="0">
                  <a:pos x="31" y="162"/>
                </a:cxn>
                <a:cxn ang="0">
                  <a:pos x="41" y="187"/>
                </a:cxn>
                <a:cxn ang="0">
                  <a:pos x="55" y="211"/>
                </a:cxn>
                <a:cxn ang="0">
                  <a:pos x="68" y="235"/>
                </a:cxn>
                <a:cxn ang="0">
                  <a:pos x="84" y="258"/>
                </a:cxn>
                <a:cxn ang="0">
                  <a:pos x="102" y="278"/>
                </a:cxn>
                <a:cxn ang="0">
                  <a:pos x="119" y="298"/>
                </a:cxn>
                <a:cxn ang="0">
                  <a:pos x="138" y="317"/>
                </a:cxn>
                <a:cxn ang="0">
                  <a:pos x="159" y="335"/>
                </a:cxn>
                <a:cxn ang="0">
                  <a:pos x="180" y="352"/>
                </a:cxn>
                <a:cxn ang="0">
                  <a:pos x="204" y="365"/>
                </a:cxn>
                <a:cxn ang="0">
                  <a:pos x="218" y="340"/>
                </a:cxn>
                <a:cxn ang="0">
                  <a:pos x="196" y="326"/>
                </a:cxn>
                <a:cxn ang="0">
                  <a:pos x="177" y="311"/>
                </a:cxn>
                <a:cxn ang="0">
                  <a:pos x="157" y="296"/>
                </a:cxn>
                <a:cxn ang="0">
                  <a:pos x="139" y="277"/>
                </a:cxn>
                <a:cxn ang="0">
                  <a:pos x="122" y="259"/>
                </a:cxn>
                <a:cxn ang="0">
                  <a:pos x="107" y="239"/>
                </a:cxn>
                <a:cxn ang="0">
                  <a:pos x="92" y="218"/>
                </a:cxn>
                <a:cxn ang="0">
                  <a:pos x="79" y="197"/>
                </a:cxn>
                <a:cxn ang="0">
                  <a:pos x="68" y="174"/>
                </a:cxn>
                <a:cxn ang="0">
                  <a:pos x="58" y="151"/>
                </a:cxn>
                <a:cxn ang="0">
                  <a:pos x="49" y="127"/>
                </a:cxn>
                <a:cxn ang="0">
                  <a:pos x="41" y="102"/>
                </a:cxn>
                <a:cxn ang="0">
                  <a:pos x="36" y="77"/>
                </a:cxn>
                <a:cxn ang="0">
                  <a:pos x="31" y="52"/>
                </a:cxn>
                <a:cxn ang="0">
                  <a:pos x="29" y="27"/>
                </a:cxn>
                <a:cxn ang="0">
                  <a:pos x="28" y="0"/>
                </a:cxn>
                <a:cxn ang="0">
                  <a:pos x="28" y="0"/>
                </a:cxn>
                <a:cxn ang="0">
                  <a:pos x="0" y="0"/>
                </a:cxn>
              </a:cxnLst>
              <a:rect l="0" t="0" r="r" b="b"/>
              <a:pathLst>
                <a:path w="218" h="365">
                  <a:moveTo>
                    <a:pt x="0" y="0"/>
                  </a:moveTo>
                  <a:lnTo>
                    <a:pt x="0" y="0"/>
                  </a:lnTo>
                  <a:lnTo>
                    <a:pt x="1" y="29"/>
                  </a:lnTo>
                  <a:lnTo>
                    <a:pt x="3" y="56"/>
                  </a:lnTo>
                  <a:lnTo>
                    <a:pt x="8" y="84"/>
                  </a:lnTo>
                  <a:lnTo>
                    <a:pt x="15" y="110"/>
                  </a:lnTo>
                  <a:lnTo>
                    <a:pt x="22" y="135"/>
                  </a:lnTo>
                  <a:lnTo>
                    <a:pt x="31" y="162"/>
                  </a:lnTo>
                  <a:lnTo>
                    <a:pt x="41" y="187"/>
                  </a:lnTo>
                  <a:lnTo>
                    <a:pt x="55" y="211"/>
                  </a:lnTo>
                  <a:lnTo>
                    <a:pt x="68" y="235"/>
                  </a:lnTo>
                  <a:lnTo>
                    <a:pt x="84" y="258"/>
                  </a:lnTo>
                  <a:lnTo>
                    <a:pt x="102" y="278"/>
                  </a:lnTo>
                  <a:lnTo>
                    <a:pt x="119" y="298"/>
                  </a:lnTo>
                  <a:lnTo>
                    <a:pt x="138" y="317"/>
                  </a:lnTo>
                  <a:lnTo>
                    <a:pt x="159" y="335"/>
                  </a:lnTo>
                  <a:lnTo>
                    <a:pt x="180" y="352"/>
                  </a:lnTo>
                  <a:lnTo>
                    <a:pt x="204" y="365"/>
                  </a:lnTo>
                  <a:lnTo>
                    <a:pt x="218" y="340"/>
                  </a:lnTo>
                  <a:lnTo>
                    <a:pt x="196" y="326"/>
                  </a:lnTo>
                  <a:lnTo>
                    <a:pt x="177" y="311"/>
                  </a:lnTo>
                  <a:lnTo>
                    <a:pt x="157" y="296"/>
                  </a:lnTo>
                  <a:lnTo>
                    <a:pt x="139" y="277"/>
                  </a:lnTo>
                  <a:lnTo>
                    <a:pt x="122" y="259"/>
                  </a:lnTo>
                  <a:lnTo>
                    <a:pt x="107" y="239"/>
                  </a:lnTo>
                  <a:lnTo>
                    <a:pt x="92" y="218"/>
                  </a:lnTo>
                  <a:lnTo>
                    <a:pt x="79" y="197"/>
                  </a:lnTo>
                  <a:lnTo>
                    <a:pt x="68" y="174"/>
                  </a:lnTo>
                  <a:lnTo>
                    <a:pt x="58" y="151"/>
                  </a:lnTo>
                  <a:lnTo>
                    <a:pt x="49" y="127"/>
                  </a:lnTo>
                  <a:lnTo>
                    <a:pt x="41" y="102"/>
                  </a:lnTo>
                  <a:lnTo>
                    <a:pt x="36" y="77"/>
                  </a:lnTo>
                  <a:lnTo>
                    <a:pt x="31" y="52"/>
                  </a:lnTo>
                  <a:lnTo>
                    <a:pt x="29" y="27"/>
                  </a:lnTo>
                  <a:lnTo>
                    <a:pt x="28" y="0"/>
                  </a:lnTo>
                  <a:lnTo>
                    <a:pt x="28" y="0"/>
                  </a:lnTo>
                  <a:lnTo>
                    <a:pt x="0" y="0"/>
                  </a:lnTo>
                  <a:close/>
                </a:path>
              </a:pathLst>
            </a:custGeom>
            <a:solidFill>
              <a:srgbClr val="000000"/>
            </a:solidFill>
            <a:ln w="9525">
              <a:noFill/>
              <a:round/>
              <a:headEnd/>
              <a:tailEnd/>
            </a:ln>
          </p:spPr>
          <p:txBody>
            <a:bodyPr/>
            <a:lstStyle/>
            <a:p>
              <a:endParaRPr lang="en-IN"/>
            </a:p>
          </p:txBody>
        </p:sp>
        <p:sp>
          <p:nvSpPr>
            <p:cNvPr id="827522" name="Freeform 130"/>
            <p:cNvSpPr>
              <a:spLocks/>
            </p:cNvSpPr>
            <p:nvPr/>
          </p:nvSpPr>
          <p:spPr bwMode="auto">
            <a:xfrm>
              <a:off x="3389" y="3216"/>
              <a:ext cx="2" cy="5"/>
            </a:xfrm>
            <a:custGeom>
              <a:avLst/>
              <a:gdLst/>
              <a:ahLst/>
              <a:cxnLst>
                <a:cxn ang="0">
                  <a:pos x="9" y="0"/>
                </a:cxn>
                <a:cxn ang="0">
                  <a:pos x="7" y="10"/>
                </a:cxn>
                <a:cxn ang="0">
                  <a:pos x="5" y="23"/>
                </a:cxn>
                <a:cxn ang="0">
                  <a:pos x="4" y="33"/>
                </a:cxn>
                <a:cxn ang="0">
                  <a:pos x="2" y="45"/>
                </a:cxn>
                <a:cxn ang="0">
                  <a:pos x="1" y="58"/>
                </a:cxn>
                <a:cxn ang="0">
                  <a:pos x="1" y="69"/>
                </a:cxn>
                <a:cxn ang="0">
                  <a:pos x="0" y="80"/>
                </a:cxn>
                <a:cxn ang="0">
                  <a:pos x="0" y="92"/>
                </a:cxn>
                <a:cxn ang="0">
                  <a:pos x="28" y="92"/>
                </a:cxn>
                <a:cxn ang="0">
                  <a:pos x="28" y="82"/>
                </a:cxn>
                <a:cxn ang="0">
                  <a:pos x="29" y="71"/>
                </a:cxn>
                <a:cxn ang="0">
                  <a:pos x="29" y="60"/>
                </a:cxn>
                <a:cxn ang="0">
                  <a:pos x="30" y="49"/>
                </a:cxn>
                <a:cxn ang="0">
                  <a:pos x="32" y="38"/>
                </a:cxn>
                <a:cxn ang="0">
                  <a:pos x="33" y="27"/>
                </a:cxn>
                <a:cxn ang="0">
                  <a:pos x="35" y="17"/>
                </a:cxn>
                <a:cxn ang="0">
                  <a:pos x="37" y="6"/>
                </a:cxn>
                <a:cxn ang="0">
                  <a:pos x="9" y="0"/>
                </a:cxn>
              </a:cxnLst>
              <a:rect l="0" t="0" r="r" b="b"/>
              <a:pathLst>
                <a:path w="37" h="92">
                  <a:moveTo>
                    <a:pt x="9" y="0"/>
                  </a:moveTo>
                  <a:lnTo>
                    <a:pt x="7" y="10"/>
                  </a:lnTo>
                  <a:lnTo>
                    <a:pt x="5" y="23"/>
                  </a:lnTo>
                  <a:lnTo>
                    <a:pt x="4" y="33"/>
                  </a:lnTo>
                  <a:lnTo>
                    <a:pt x="2" y="45"/>
                  </a:lnTo>
                  <a:lnTo>
                    <a:pt x="1" y="58"/>
                  </a:lnTo>
                  <a:lnTo>
                    <a:pt x="1" y="69"/>
                  </a:lnTo>
                  <a:lnTo>
                    <a:pt x="0" y="80"/>
                  </a:lnTo>
                  <a:lnTo>
                    <a:pt x="0" y="92"/>
                  </a:lnTo>
                  <a:lnTo>
                    <a:pt x="28" y="92"/>
                  </a:lnTo>
                  <a:lnTo>
                    <a:pt x="28" y="82"/>
                  </a:lnTo>
                  <a:lnTo>
                    <a:pt x="29" y="71"/>
                  </a:lnTo>
                  <a:lnTo>
                    <a:pt x="29" y="60"/>
                  </a:lnTo>
                  <a:lnTo>
                    <a:pt x="30" y="49"/>
                  </a:lnTo>
                  <a:lnTo>
                    <a:pt x="32" y="38"/>
                  </a:lnTo>
                  <a:lnTo>
                    <a:pt x="33" y="27"/>
                  </a:lnTo>
                  <a:lnTo>
                    <a:pt x="35" y="17"/>
                  </a:lnTo>
                  <a:lnTo>
                    <a:pt x="37" y="6"/>
                  </a:lnTo>
                  <a:lnTo>
                    <a:pt x="9" y="0"/>
                  </a:lnTo>
                  <a:close/>
                </a:path>
              </a:pathLst>
            </a:custGeom>
            <a:solidFill>
              <a:srgbClr val="000000"/>
            </a:solidFill>
            <a:ln w="9525">
              <a:noFill/>
              <a:round/>
              <a:headEnd/>
              <a:tailEnd/>
            </a:ln>
          </p:spPr>
          <p:txBody>
            <a:bodyPr/>
            <a:lstStyle/>
            <a:p>
              <a:endParaRPr lang="en-IN"/>
            </a:p>
          </p:txBody>
        </p:sp>
        <p:sp>
          <p:nvSpPr>
            <p:cNvPr id="827523" name="Freeform 131"/>
            <p:cNvSpPr>
              <a:spLocks/>
            </p:cNvSpPr>
            <p:nvPr/>
          </p:nvSpPr>
          <p:spPr bwMode="auto">
            <a:xfrm>
              <a:off x="3389" y="3220"/>
              <a:ext cx="1" cy="1"/>
            </a:xfrm>
            <a:custGeom>
              <a:avLst/>
              <a:gdLst/>
              <a:ahLst/>
              <a:cxnLst>
                <a:cxn ang="0">
                  <a:pos x="28" y="18"/>
                </a:cxn>
                <a:cxn ang="0">
                  <a:pos x="28" y="11"/>
                </a:cxn>
                <a:cxn ang="0">
                  <a:pos x="26" y="6"/>
                </a:cxn>
                <a:cxn ang="0">
                  <a:pos x="22" y="2"/>
                </a:cxn>
                <a:cxn ang="0">
                  <a:pos x="17" y="0"/>
                </a:cxn>
                <a:cxn ang="0">
                  <a:pos x="12" y="0"/>
                </a:cxn>
                <a:cxn ang="0">
                  <a:pos x="7" y="2"/>
                </a:cxn>
                <a:cxn ang="0">
                  <a:pos x="3" y="5"/>
                </a:cxn>
                <a:cxn ang="0">
                  <a:pos x="0" y="11"/>
                </a:cxn>
                <a:cxn ang="0">
                  <a:pos x="28" y="18"/>
                </a:cxn>
              </a:cxnLst>
              <a:rect l="0" t="0" r="r" b="b"/>
              <a:pathLst>
                <a:path w="28" h="18">
                  <a:moveTo>
                    <a:pt x="28" y="18"/>
                  </a:moveTo>
                  <a:lnTo>
                    <a:pt x="28" y="11"/>
                  </a:lnTo>
                  <a:lnTo>
                    <a:pt x="26" y="6"/>
                  </a:lnTo>
                  <a:lnTo>
                    <a:pt x="22" y="2"/>
                  </a:lnTo>
                  <a:lnTo>
                    <a:pt x="17" y="0"/>
                  </a:lnTo>
                  <a:lnTo>
                    <a:pt x="12" y="0"/>
                  </a:lnTo>
                  <a:lnTo>
                    <a:pt x="7" y="2"/>
                  </a:lnTo>
                  <a:lnTo>
                    <a:pt x="3" y="5"/>
                  </a:lnTo>
                  <a:lnTo>
                    <a:pt x="0" y="11"/>
                  </a:lnTo>
                  <a:lnTo>
                    <a:pt x="28" y="18"/>
                  </a:lnTo>
                  <a:close/>
                </a:path>
              </a:pathLst>
            </a:custGeom>
            <a:solidFill>
              <a:srgbClr val="000000"/>
            </a:solidFill>
            <a:ln w="9525">
              <a:noFill/>
              <a:round/>
              <a:headEnd/>
              <a:tailEnd/>
            </a:ln>
          </p:spPr>
          <p:txBody>
            <a:bodyPr/>
            <a:lstStyle/>
            <a:p>
              <a:endParaRPr lang="en-IN"/>
            </a:p>
          </p:txBody>
        </p:sp>
        <p:sp>
          <p:nvSpPr>
            <p:cNvPr id="827524" name="Freeform 132"/>
            <p:cNvSpPr>
              <a:spLocks/>
            </p:cNvSpPr>
            <p:nvPr/>
          </p:nvSpPr>
          <p:spPr bwMode="auto">
            <a:xfrm>
              <a:off x="3397" y="3233"/>
              <a:ext cx="1" cy="2"/>
            </a:xfrm>
            <a:custGeom>
              <a:avLst/>
              <a:gdLst/>
              <a:ahLst/>
              <a:cxnLst>
                <a:cxn ang="0">
                  <a:pos x="0" y="25"/>
                </a:cxn>
                <a:cxn ang="0">
                  <a:pos x="6" y="27"/>
                </a:cxn>
                <a:cxn ang="0">
                  <a:pos x="11" y="26"/>
                </a:cxn>
                <a:cxn ang="0">
                  <a:pos x="16" y="24"/>
                </a:cxn>
                <a:cxn ang="0">
                  <a:pos x="19" y="20"/>
                </a:cxn>
                <a:cxn ang="0">
                  <a:pos x="21" y="14"/>
                </a:cxn>
                <a:cxn ang="0">
                  <a:pos x="21" y="9"/>
                </a:cxn>
                <a:cxn ang="0">
                  <a:pos x="19" y="4"/>
                </a:cxn>
                <a:cxn ang="0">
                  <a:pos x="14" y="0"/>
                </a:cxn>
                <a:cxn ang="0">
                  <a:pos x="0" y="25"/>
                </a:cxn>
              </a:cxnLst>
              <a:rect l="0" t="0" r="r" b="b"/>
              <a:pathLst>
                <a:path w="21" h="27">
                  <a:moveTo>
                    <a:pt x="0" y="25"/>
                  </a:moveTo>
                  <a:lnTo>
                    <a:pt x="6" y="27"/>
                  </a:lnTo>
                  <a:lnTo>
                    <a:pt x="11" y="26"/>
                  </a:lnTo>
                  <a:lnTo>
                    <a:pt x="16" y="24"/>
                  </a:lnTo>
                  <a:lnTo>
                    <a:pt x="19" y="20"/>
                  </a:lnTo>
                  <a:lnTo>
                    <a:pt x="21" y="14"/>
                  </a:lnTo>
                  <a:lnTo>
                    <a:pt x="21" y="9"/>
                  </a:lnTo>
                  <a:lnTo>
                    <a:pt x="19" y="4"/>
                  </a:lnTo>
                  <a:lnTo>
                    <a:pt x="14" y="0"/>
                  </a:lnTo>
                  <a:lnTo>
                    <a:pt x="0" y="25"/>
                  </a:lnTo>
                  <a:close/>
                </a:path>
              </a:pathLst>
            </a:custGeom>
            <a:solidFill>
              <a:srgbClr val="000000"/>
            </a:solidFill>
            <a:ln w="9525">
              <a:noFill/>
              <a:round/>
              <a:headEnd/>
              <a:tailEnd/>
            </a:ln>
          </p:spPr>
          <p:txBody>
            <a:bodyPr/>
            <a:lstStyle/>
            <a:p>
              <a:endParaRPr lang="en-IN"/>
            </a:p>
          </p:txBody>
        </p:sp>
        <p:sp>
          <p:nvSpPr>
            <p:cNvPr id="827525" name="Freeform 133"/>
            <p:cNvSpPr>
              <a:spLocks/>
            </p:cNvSpPr>
            <p:nvPr/>
          </p:nvSpPr>
          <p:spPr bwMode="auto">
            <a:xfrm>
              <a:off x="3393" y="3224"/>
              <a:ext cx="5" cy="11"/>
            </a:xfrm>
            <a:custGeom>
              <a:avLst/>
              <a:gdLst/>
              <a:ahLst/>
              <a:cxnLst>
                <a:cxn ang="0">
                  <a:pos x="0" y="0"/>
                </a:cxn>
                <a:cxn ang="0">
                  <a:pos x="0" y="0"/>
                </a:cxn>
                <a:cxn ang="0">
                  <a:pos x="0" y="13"/>
                </a:cxn>
                <a:cxn ang="0">
                  <a:pos x="2" y="27"/>
                </a:cxn>
                <a:cxn ang="0">
                  <a:pos x="4" y="40"/>
                </a:cxn>
                <a:cxn ang="0">
                  <a:pos x="7" y="53"/>
                </a:cxn>
                <a:cxn ang="0">
                  <a:pos x="11" y="68"/>
                </a:cxn>
                <a:cxn ang="0">
                  <a:pos x="15" y="80"/>
                </a:cxn>
                <a:cxn ang="0">
                  <a:pos x="21" y="92"/>
                </a:cxn>
                <a:cxn ang="0">
                  <a:pos x="28" y="104"/>
                </a:cxn>
                <a:cxn ang="0">
                  <a:pos x="34" y="116"/>
                </a:cxn>
                <a:cxn ang="0">
                  <a:pos x="42" y="126"/>
                </a:cxn>
                <a:cxn ang="0">
                  <a:pos x="50" y="138"/>
                </a:cxn>
                <a:cxn ang="0">
                  <a:pos x="59" y="147"/>
                </a:cxn>
                <a:cxn ang="0">
                  <a:pos x="68" y="157"/>
                </a:cxn>
                <a:cxn ang="0">
                  <a:pos x="80" y="165"/>
                </a:cxn>
                <a:cxn ang="0">
                  <a:pos x="90" y="173"/>
                </a:cxn>
                <a:cxn ang="0">
                  <a:pos x="101" y="181"/>
                </a:cxn>
                <a:cxn ang="0">
                  <a:pos x="115" y="156"/>
                </a:cxn>
                <a:cxn ang="0">
                  <a:pos x="106" y="149"/>
                </a:cxn>
                <a:cxn ang="0">
                  <a:pos x="96" y="142"/>
                </a:cxn>
                <a:cxn ang="0">
                  <a:pos x="87" y="136"/>
                </a:cxn>
                <a:cxn ang="0">
                  <a:pos x="80" y="126"/>
                </a:cxn>
                <a:cxn ang="0">
                  <a:pos x="70" y="119"/>
                </a:cxn>
                <a:cxn ang="0">
                  <a:pos x="64" y="109"/>
                </a:cxn>
                <a:cxn ang="0">
                  <a:pos x="58" y="101"/>
                </a:cxn>
                <a:cxn ang="0">
                  <a:pos x="52" y="89"/>
                </a:cxn>
                <a:cxn ang="0">
                  <a:pos x="46" y="80"/>
                </a:cxn>
                <a:cxn ang="0">
                  <a:pos x="42" y="69"/>
                </a:cxn>
                <a:cxn ang="0">
                  <a:pos x="38" y="58"/>
                </a:cxn>
                <a:cxn ang="0">
                  <a:pos x="34" y="47"/>
                </a:cxn>
                <a:cxn ang="0">
                  <a:pos x="33" y="35"/>
                </a:cxn>
                <a:cxn ang="0">
                  <a:pos x="31" y="23"/>
                </a:cxn>
                <a:cxn ang="0">
                  <a:pos x="29" y="11"/>
                </a:cxn>
                <a:cxn ang="0">
                  <a:pos x="29" y="0"/>
                </a:cxn>
                <a:cxn ang="0">
                  <a:pos x="29" y="0"/>
                </a:cxn>
                <a:cxn ang="0">
                  <a:pos x="0" y="0"/>
                </a:cxn>
              </a:cxnLst>
              <a:rect l="0" t="0" r="r" b="b"/>
              <a:pathLst>
                <a:path w="115" h="181">
                  <a:moveTo>
                    <a:pt x="0" y="0"/>
                  </a:moveTo>
                  <a:lnTo>
                    <a:pt x="0" y="0"/>
                  </a:lnTo>
                  <a:lnTo>
                    <a:pt x="0" y="13"/>
                  </a:lnTo>
                  <a:lnTo>
                    <a:pt x="2" y="27"/>
                  </a:lnTo>
                  <a:lnTo>
                    <a:pt x="4" y="40"/>
                  </a:lnTo>
                  <a:lnTo>
                    <a:pt x="7" y="53"/>
                  </a:lnTo>
                  <a:lnTo>
                    <a:pt x="11" y="68"/>
                  </a:lnTo>
                  <a:lnTo>
                    <a:pt x="15" y="80"/>
                  </a:lnTo>
                  <a:lnTo>
                    <a:pt x="21" y="92"/>
                  </a:lnTo>
                  <a:lnTo>
                    <a:pt x="28" y="104"/>
                  </a:lnTo>
                  <a:lnTo>
                    <a:pt x="34" y="116"/>
                  </a:lnTo>
                  <a:lnTo>
                    <a:pt x="42" y="126"/>
                  </a:lnTo>
                  <a:lnTo>
                    <a:pt x="50" y="138"/>
                  </a:lnTo>
                  <a:lnTo>
                    <a:pt x="59" y="147"/>
                  </a:lnTo>
                  <a:lnTo>
                    <a:pt x="68" y="157"/>
                  </a:lnTo>
                  <a:lnTo>
                    <a:pt x="80" y="165"/>
                  </a:lnTo>
                  <a:lnTo>
                    <a:pt x="90" y="173"/>
                  </a:lnTo>
                  <a:lnTo>
                    <a:pt x="101" y="181"/>
                  </a:lnTo>
                  <a:lnTo>
                    <a:pt x="115" y="156"/>
                  </a:lnTo>
                  <a:lnTo>
                    <a:pt x="106" y="149"/>
                  </a:lnTo>
                  <a:lnTo>
                    <a:pt x="96" y="142"/>
                  </a:lnTo>
                  <a:lnTo>
                    <a:pt x="87" y="136"/>
                  </a:lnTo>
                  <a:lnTo>
                    <a:pt x="80" y="126"/>
                  </a:lnTo>
                  <a:lnTo>
                    <a:pt x="70" y="119"/>
                  </a:lnTo>
                  <a:lnTo>
                    <a:pt x="64" y="109"/>
                  </a:lnTo>
                  <a:lnTo>
                    <a:pt x="58" y="101"/>
                  </a:lnTo>
                  <a:lnTo>
                    <a:pt x="52" y="89"/>
                  </a:lnTo>
                  <a:lnTo>
                    <a:pt x="46" y="80"/>
                  </a:lnTo>
                  <a:lnTo>
                    <a:pt x="42" y="69"/>
                  </a:lnTo>
                  <a:lnTo>
                    <a:pt x="38" y="58"/>
                  </a:lnTo>
                  <a:lnTo>
                    <a:pt x="34" y="47"/>
                  </a:lnTo>
                  <a:lnTo>
                    <a:pt x="33" y="35"/>
                  </a:lnTo>
                  <a:lnTo>
                    <a:pt x="31" y="23"/>
                  </a:lnTo>
                  <a:lnTo>
                    <a:pt x="29" y="11"/>
                  </a:lnTo>
                  <a:lnTo>
                    <a:pt x="29" y="0"/>
                  </a:lnTo>
                  <a:lnTo>
                    <a:pt x="29" y="0"/>
                  </a:lnTo>
                  <a:lnTo>
                    <a:pt x="0" y="0"/>
                  </a:lnTo>
                  <a:close/>
                </a:path>
              </a:pathLst>
            </a:custGeom>
            <a:solidFill>
              <a:srgbClr val="000000"/>
            </a:solidFill>
            <a:ln w="9525">
              <a:noFill/>
              <a:round/>
              <a:headEnd/>
              <a:tailEnd/>
            </a:ln>
          </p:spPr>
          <p:txBody>
            <a:bodyPr/>
            <a:lstStyle/>
            <a:p>
              <a:endParaRPr lang="en-IN"/>
            </a:p>
          </p:txBody>
        </p:sp>
        <p:sp>
          <p:nvSpPr>
            <p:cNvPr id="827526" name="Freeform 134"/>
            <p:cNvSpPr>
              <a:spLocks/>
            </p:cNvSpPr>
            <p:nvPr/>
          </p:nvSpPr>
          <p:spPr bwMode="auto">
            <a:xfrm>
              <a:off x="3393" y="3222"/>
              <a:ext cx="1" cy="2"/>
            </a:xfrm>
            <a:custGeom>
              <a:avLst/>
              <a:gdLst/>
              <a:ahLst/>
              <a:cxnLst>
                <a:cxn ang="0">
                  <a:pos x="4" y="0"/>
                </a:cxn>
                <a:cxn ang="0">
                  <a:pos x="3" y="6"/>
                </a:cxn>
                <a:cxn ang="0">
                  <a:pos x="2" y="11"/>
                </a:cxn>
                <a:cxn ang="0">
                  <a:pos x="1" y="18"/>
                </a:cxn>
                <a:cxn ang="0">
                  <a:pos x="1" y="23"/>
                </a:cxn>
                <a:cxn ang="0">
                  <a:pos x="0" y="30"/>
                </a:cxn>
                <a:cxn ang="0">
                  <a:pos x="0" y="36"/>
                </a:cxn>
                <a:cxn ang="0">
                  <a:pos x="0" y="41"/>
                </a:cxn>
                <a:cxn ang="0">
                  <a:pos x="0" y="47"/>
                </a:cxn>
                <a:cxn ang="0">
                  <a:pos x="29" y="47"/>
                </a:cxn>
                <a:cxn ang="0">
                  <a:pos x="29" y="41"/>
                </a:cxn>
                <a:cxn ang="0">
                  <a:pos x="29" y="36"/>
                </a:cxn>
                <a:cxn ang="0">
                  <a:pos x="29" y="32"/>
                </a:cxn>
                <a:cxn ang="0">
                  <a:pos x="30" y="26"/>
                </a:cxn>
                <a:cxn ang="0">
                  <a:pos x="30" y="20"/>
                </a:cxn>
                <a:cxn ang="0">
                  <a:pos x="31" y="17"/>
                </a:cxn>
                <a:cxn ang="0">
                  <a:pos x="32" y="12"/>
                </a:cxn>
                <a:cxn ang="0">
                  <a:pos x="33" y="7"/>
                </a:cxn>
                <a:cxn ang="0">
                  <a:pos x="4" y="0"/>
                </a:cxn>
              </a:cxnLst>
              <a:rect l="0" t="0" r="r" b="b"/>
              <a:pathLst>
                <a:path w="33" h="47">
                  <a:moveTo>
                    <a:pt x="4" y="0"/>
                  </a:moveTo>
                  <a:lnTo>
                    <a:pt x="3" y="6"/>
                  </a:lnTo>
                  <a:lnTo>
                    <a:pt x="2" y="11"/>
                  </a:lnTo>
                  <a:lnTo>
                    <a:pt x="1" y="18"/>
                  </a:lnTo>
                  <a:lnTo>
                    <a:pt x="1" y="23"/>
                  </a:lnTo>
                  <a:lnTo>
                    <a:pt x="0" y="30"/>
                  </a:lnTo>
                  <a:lnTo>
                    <a:pt x="0" y="36"/>
                  </a:lnTo>
                  <a:lnTo>
                    <a:pt x="0" y="41"/>
                  </a:lnTo>
                  <a:lnTo>
                    <a:pt x="0" y="47"/>
                  </a:lnTo>
                  <a:lnTo>
                    <a:pt x="29" y="47"/>
                  </a:lnTo>
                  <a:lnTo>
                    <a:pt x="29" y="41"/>
                  </a:lnTo>
                  <a:lnTo>
                    <a:pt x="29" y="36"/>
                  </a:lnTo>
                  <a:lnTo>
                    <a:pt x="29" y="32"/>
                  </a:lnTo>
                  <a:lnTo>
                    <a:pt x="30" y="26"/>
                  </a:lnTo>
                  <a:lnTo>
                    <a:pt x="30" y="20"/>
                  </a:lnTo>
                  <a:lnTo>
                    <a:pt x="31" y="17"/>
                  </a:lnTo>
                  <a:lnTo>
                    <a:pt x="32" y="12"/>
                  </a:lnTo>
                  <a:lnTo>
                    <a:pt x="33" y="7"/>
                  </a:lnTo>
                  <a:lnTo>
                    <a:pt x="4" y="0"/>
                  </a:lnTo>
                  <a:close/>
                </a:path>
              </a:pathLst>
            </a:custGeom>
            <a:solidFill>
              <a:srgbClr val="000000"/>
            </a:solidFill>
            <a:ln w="9525">
              <a:noFill/>
              <a:round/>
              <a:headEnd/>
              <a:tailEnd/>
            </a:ln>
          </p:spPr>
          <p:txBody>
            <a:bodyPr/>
            <a:lstStyle/>
            <a:p>
              <a:endParaRPr lang="en-IN"/>
            </a:p>
          </p:txBody>
        </p:sp>
        <p:sp>
          <p:nvSpPr>
            <p:cNvPr id="827527" name="Freeform 135"/>
            <p:cNvSpPr>
              <a:spLocks/>
            </p:cNvSpPr>
            <p:nvPr/>
          </p:nvSpPr>
          <p:spPr bwMode="auto">
            <a:xfrm>
              <a:off x="3393" y="3224"/>
              <a:ext cx="1" cy="1"/>
            </a:xfrm>
            <a:custGeom>
              <a:avLst/>
              <a:gdLst/>
              <a:ahLst/>
              <a:cxnLst>
                <a:cxn ang="0">
                  <a:pos x="29" y="18"/>
                </a:cxn>
                <a:cxn ang="0">
                  <a:pos x="29" y="11"/>
                </a:cxn>
                <a:cxn ang="0">
                  <a:pos x="27" y="6"/>
                </a:cxn>
                <a:cxn ang="0">
                  <a:pos x="22" y="2"/>
                </a:cxn>
                <a:cxn ang="0">
                  <a:pos x="17" y="0"/>
                </a:cxn>
                <a:cxn ang="0">
                  <a:pos x="12" y="0"/>
                </a:cxn>
                <a:cxn ang="0">
                  <a:pos x="7" y="2"/>
                </a:cxn>
                <a:cxn ang="0">
                  <a:pos x="3" y="5"/>
                </a:cxn>
                <a:cxn ang="0">
                  <a:pos x="0" y="11"/>
                </a:cxn>
                <a:cxn ang="0">
                  <a:pos x="29" y="18"/>
                </a:cxn>
              </a:cxnLst>
              <a:rect l="0" t="0" r="r" b="b"/>
              <a:pathLst>
                <a:path w="29" h="18">
                  <a:moveTo>
                    <a:pt x="29" y="18"/>
                  </a:moveTo>
                  <a:lnTo>
                    <a:pt x="29" y="11"/>
                  </a:lnTo>
                  <a:lnTo>
                    <a:pt x="27" y="6"/>
                  </a:lnTo>
                  <a:lnTo>
                    <a:pt x="22" y="2"/>
                  </a:lnTo>
                  <a:lnTo>
                    <a:pt x="17" y="0"/>
                  </a:lnTo>
                  <a:lnTo>
                    <a:pt x="12" y="0"/>
                  </a:lnTo>
                  <a:lnTo>
                    <a:pt x="7" y="2"/>
                  </a:lnTo>
                  <a:lnTo>
                    <a:pt x="3" y="5"/>
                  </a:lnTo>
                  <a:lnTo>
                    <a:pt x="0" y="11"/>
                  </a:lnTo>
                  <a:lnTo>
                    <a:pt x="29" y="18"/>
                  </a:lnTo>
                  <a:close/>
                </a:path>
              </a:pathLst>
            </a:custGeom>
            <a:solidFill>
              <a:srgbClr val="000000"/>
            </a:solidFill>
            <a:ln w="9525">
              <a:noFill/>
              <a:round/>
              <a:headEnd/>
              <a:tailEnd/>
            </a:ln>
          </p:spPr>
          <p:txBody>
            <a:bodyPr/>
            <a:lstStyle/>
            <a:p>
              <a:endParaRPr lang="en-IN"/>
            </a:p>
          </p:txBody>
        </p:sp>
        <p:sp>
          <p:nvSpPr>
            <p:cNvPr id="827528" name="Freeform 136"/>
            <p:cNvSpPr>
              <a:spLocks/>
            </p:cNvSpPr>
            <p:nvPr/>
          </p:nvSpPr>
          <p:spPr bwMode="auto">
            <a:xfrm>
              <a:off x="3563" y="3123"/>
              <a:ext cx="1" cy="1"/>
            </a:xfrm>
            <a:custGeom>
              <a:avLst/>
              <a:gdLst/>
              <a:ahLst/>
              <a:cxnLst>
                <a:cxn ang="0">
                  <a:pos x="15" y="1"/>
                </a:cxn>
                <a:cxn ang="0">
                  <a:pos x="7" y="0"/>
                </a:cxn>
                <a:cxn ang="0">
                  <a:pos x="1" y="5"/>
                </a:cxn>
                <a:cxn ang="0">
                  <a:pos x="0" y="13"/>
                </a:cxn>
                <a:cxn ang="0">
                  <a:pos x="5" y="20"/>
                </a:cxn>
                <a:cxn ang="0">
                  <a:pos x="15" y="1"/>
                </a:cxn>
              </a:cxnLst>
              <a:rect l="0" t="0" r="r" b="b"/>
              <a:pathLst>
                <a:path w="15" h="20">
                  <a:moveTo>
                    <a:pt x="15" y="1"/>
                  </a:moveTo>
                  <a:lnTo>
                    <a:pt x="7" y="0"/>
                  </a:lnTo>
                  <a:lnTo>
                    <a:pt x="1" y="5"/>
                  </a:lnTo>
                  <a:lnTo>
                    <a:pt x="0" y="13"/>
                  </a:lnTo>
                  <a:lnTo>
                    <a:pt x="5" y="20"/>
                  </a:lnTo>
                  <a:lnTo>
                    <a:pt x="15" y="1"/>
                  </a:lnTo>
                  <a:close/>
                </a:path>
              </a:pathLst>
            </a:custGeom>
            <a:solidFill>
              <a:srgbClr val="000000"/>
            </a:solidFill>
            <a:ln w="9525">
              <a:noFill/>
              <a:round/>
              <a:headEnd/>
              <a:tailEnd/>
            </a:ln>
          </p:spPr>
          <p:txBody>
            <a:bodyPr/>
            <a:lstStyle/>
            <a:p>
              <a:endParaRPr lang="en-IN"/>
            </a:p>
          </p:txBody>
        </p:sp>
        <p:sp>
          <p:nvSpPr>
            <p:cNvPr id="827529" name="Freeform 137"/>
            <p:cNvSpPr>
              <a:spLocks/>
            </p:cNvSpPr>
            <p:nvPr/>
          </p:nvSpPr>
          <p:spPr bwMode="auto">
            <a:xfrm>
              <a:off x="3563" y="3123"/>
              <a:ext cx="7" cy="15"/>
            </a:xfrm>
            <a:custGeom>
              <a:avLst/>
              <a:gdLst/>
              <a:ahLst/>
              <a:cxnLst>
                <a:cxn ang="0">
                  <a:pos x="164" y="274"/>
                </a:cxn>
                <a:cxn ang="0">
                  <a:pos x="164" y="274"/>
                </a:cxn>
                <a:cxn ang="0">
                  <a:pos x="162" y="253"/>
                </a:cxn>
                <a:cxn ang="0">
                  <a:pos x="160" y="233"/>
                </a:cxn>
                <a:cxn ang="0">
                  <a:pos x="157" y="211"/>
                </a:cxn>
                <a:cxn ang="0">
                  <a:pos x="153" y="190"/>
                </a:cxn>
                <a:cxn ang="0">
                  <a:pos x="147" y="170"/>
                </a:cxn>
                <a:cxn ang="0">
                  <a:pos x="139" y="152"/>
                </a:cxn>
                <a:cxn ang="0">
                  <a:pos x="130" y="135"/>
                </a:cxn>
                <a:cxn ang="0">
                  <a:pos x="122" y="116"/>
                </a:cxn>
                <a:cxn ang="0">
                  <a:pos x="112" y="98"/>
                </a:cxn>
                <a:cxn ang="0">
                  <a:pos x="100" y="82"/>
                </a:cxn>
                <a:cxn ang="0">
                  <a:pos x="87" y="65"/>
                </a:cxn>
                <a:cxn ang="0">
                  <a:pos x="73" y="50"/>
                </a:cxn>
                <a:cxn ang="0">
                  <a:pos x="59" y="35"/>
                </a:cxn>
                <a:cxn ang="0">
                  <a:pos x="43" y="23"/>
                </a:cxn>
                <a:cxn ang="0">
                  <a:pos x="27" y="10"/>
                </a:cxn>
                <a:cxn ang="0">
                  <a:pos x="10" y="0"/>
                </a:cxn>
                <a:cxn ang="0">
                  <a:pos x="0" y="19"/>
                </a:cxn>
                <a:cxn ang="0">
                  <a:pos x="15" y="29"/>
                </a:cxn>
                <a:cxn ang="0">
                  <a:pos x="30" y="40"/>
                </a:cxn>
                <a:cxn ang="0">
                  <a:pos x="45" y="52"/>
                </a:cxn>
                <a:cxn ang="0">
                  <a:pos x="59" y="65"/>
                </a:cxn>
                <a:cxn ang="0">
                  <a:pos x="71" y="80"/>
                </a:cxn>
                <a:cxn ang="0">
                  <a:pos x="83" y="94"/>
                </a:cxn>
                <a:cxn ang="0">
                  <a:pos x="94" y="110"/>
                </a:cxn>
                <a:cxn ang="0">
                  <a:pos x="104" y="126"/>
                </a:cxn>
                <a:cxn ang="0">
                  <a:pos x="112" y="143"/>
                </a:cxn>
                <a:cxn ang="0">
                  <a:pos x="119" y="161"/>
                </a:cxn>
                <a:cxn ang="0">
                  <a:pos x="126" y="179"/>
                </a:cxn>
                <a:cxn ang="0">
                  <a:pos x="132" y="197"/>
                </a:cxn>
                <a:cxn ang="0">
                  <a:pos x="136" y="216"/>
                </a:cxn>
                <a:cxn ang="0">
                  <a:pos x="139" y="235"/>
                </a:cxn>
                <a:cxn ang="0">
                  <a:pos x="141" y="255"/>
                </a:cxn>
                <a:cxn ang="0">
                  <a:pos x="141" y="274"/>
                </a:cxn>
                <a:cxn ang="0">
                  <a:pos x="141" y="274"/>
                </a:cxn>
                <a:cxn ang="0">
                  <a:pos x="164" y="274"/>
                </a:cxn>
              </a:cxnLst>
              <a:rect l="0" t="0" r="r" b="b"/>
              <a:pathLst>
                <a:path w="164" h="274">
                  <a:moveTo>
                    <a:pt x="164" y="274"/>
                  </a:moveTo>
                  <a:lnTo>
                    <a:pt x="164" y="274"/>
                  </a:lnTo>
                  <a:lnTo>
                    <a:pt x="162" y="253"/>
                  </a:lnTo>
                  <a:lnTo>
                    <a:pt x="160" y="233"/>
                  </a:lnTo>
                  <a:lnTo>
                    <a:pt x="157" y="211"/>
                  </a:lnTo>
                  <a:lnTo>
                    <a:pt x="153" y="190"/>
                  </a:lnTo>
                  <a:lnTo>
                    <a:pt x="147" y="170"/>
                  </a:lnTo>
                  <a:lnTo>
                    <a:pt x="139" y="152"/>
                  </a:lnTo>
                  <a:lnTo>
                    <a:pt x="130" y="135"/>
                  </a:lnTo>
                  <a:lnTo>
                    <a:pt x="122" y="116"/>
                  </a:lnTo>
                  <a:lnTo>
                    <a:pt x="112" y="98"/>
                  </a:lnTo>
                  <a:lnTo>
                    <a:pt x="100" y="82"/>
                  </a:lnTo>
                  <a:lnTo>
                    <a:pt x="87" y="65"/>
                  </a:lnTo>
                  <a:lnTo>
                    <a:pt x="73" y="50"/>
                  </a:lnTo>
                  <a:lnTo>
                    <a:pt x="59" y="35"/>
                  </a:lnTo>
                  <a:lnTo>
                    <a:pt x="43" y="23"/>
                  </a:lnTo>
                  <a:lnTo>
                    <a:pt x="27" y="10"/>
                  </a:lnTo>
                  <a:lnTo>
                    <a:pt x="10" y="0"/>
                  </a:lnTo>
                  <a:lnTo>
                    <a:pt x="0" y="19"/>
                  </a:lnTo>
                  <a:lnTo>
                    <a:pt x="15" y="29"/>
                  </a:lnTo>
                  <a:lnTo>
                    <a:pt x="30" y="40"/>
                  </a:lnTo>
                  <a:lnTo>
                    <a:pt x="45" y="52"/>
                  </a:lnTo>
                  <a:lnTo>
                    <a:pt x="59" y="65"/>
                  </a:lnTo>
                  <a:lnTo>
                    <a:pt x="71" y="80"/>
                  </a:lnTo>
                  <a:lnTo>
                    <a:pt x="83" y="94"/>
                  </a:lnTo>
                  <a:lnTo>
                    <a:pt x="94" y="110"/>
                  </a:lnTo>
                  <a:lnTo>
                    <a:pt x="104" y="126"/>
                  </a:lnTo>
                  <a:lnTo>
                    <a:pt x="112" y="143"/>
                  </a:lnTo>
                  <a:lnTo>
                    <a:pt x="119" y="161"/>
                  </a:lnTo>
                  <a:lnTo>
                    <a:pt x="126" y="179"/>
                  </a:lnTo>
                  <a:lnTo>
                    <a:pt x="132" y="197"/>
                  </a:lnTo>
                  <a:lnTo>
                    <a:pt x="136" y="216"/>
                  </a:lnTo>
                  <a:lnTo>
                    <a:pt x="139" y="235"/>
                  </a:lnTo>
                  <a:lnTo>
                    <a:pt x="141" y="255"/>
                  </a:lnTo>
                  <a:lnTo>
                    <a:pt x="141" y="274"/>
                  </a:lnTo>
                  <a:lnTo>
                    <a:pt x="141" y="274"/>
                  </a:lnTo>
                  <a:lnTo>
                    <a:pt x="164" y="274"/>
                  </a:lnTo>
                  <a:close/>
                </a:path>
              </a:pathLst>
            </a:custGeom>
            <a:solidFill>
              <a:srgbClr val="000000"/>
            </a:solidFill>
            <a:ln w="9525">
              <a:noFill/>
              <a:round/>
              <a:headEnd/>
              <a:tailEnd/>
            </a:ln>
          </p:spPr>
          <p:txBody>
            <a:bodyPr/>
            <a:lstStyle/>
            <a:p>
              <a:endParaRPr lang="en-IN"/>
            </a:p>
          </p:txBody>
        </p:sp>
        <p:sp>
          <p:nvSpPr>
            <p:cNvPr id="827530" name="Freeform 138"/>
            <p:cNvSpPr>
              <a:spLocks/>
            </p:cNvSpPr>
            <p:nvPr/>
          </p:nvSpPr>
          <p:spPr bwMode="auto">
            <a:xfrm>
              <a:off x="3569" y="3138"/>
              <a:ext cx="1" cy="4"/>
            </a:xfrm>
            <a:custGeom>
              <a:avLst/>
              <a:gdLst/>
              <a:ahLst/>
              <a:cxnLst>
                <a:cxn ang="0">
                  <a:pos x="21" y="68"/>
                </a:cxn>
                <a:cxn ang="0">
                  <a:pos x="22" y="60"/>
                </a:cxn>
                <a:cxn ang="0">
                  <a:pos x="24" y="52"/>
                </a:cxn>
                <a:cxn ang="0">
                  <a:pos x="25" y="43"/>
                </a:cxn>
                <a:cxn ang="0">
                  <a:pos x="26" y="34"/>
                </a:cxn>
                <a:cxn ang="0">
                  <a:pos x="28" y="25"/>
                </a:cxn>
                <a:cxn ang="0">
                  <a:pos x="28" y="17"/>
                </a:cxn>
                <a:cxn ang="0">
                  <a:pos x="29" y="8"/>
                </a:cxn>
                <a:cxn ang="0">
                  <a:pos x="29" y="0"/>
                </a:cxn>
                <a:cxn ang="0">
                  <a:pos x="6" y="0"/>
                </a:cxn>
                <a:cxn ang="0">
                  <a:pos x="6" y="8"/>
                </a:cxn>
                <a:cxn ang="0">
                  <a:pos x="5" y="17"/>
                </a:cxn>
                <a:cxn ang="0">
                  <a:pos x="5" y="25"/>
                </a:cxn>
                <a:cxn ang="0">
                  <a:pos x="5" y="32"/>
                </a:cxn>
                <a:cxn ang="0">
                  <a:pos x="4" y="41"/>
                </a:cxn>
                <a:cxn ang="0">
                  <a:pos x="3" y="48"/>
                </a:cxn>
                <a:cxn ang="0">
                  <a:pos x="1" y="56"/>
                </a:cxn>
                <a:cxn ang="0">
                  <a:pos x="0" y="64"/>
                </a:cxn>
                <a:cxn ang="0">
                  <a:pos x="21" y="68"/>
                </a:cxn>
              </a:cxnLst>
              <a:rect l="0" t="0" r="r" b="b"/>
              <a:pathLst>
                <a:path w="29" h="68">
                  <a:moveTo>
                    <a:pt x="21" y="68"/>
                  </a:moveTo>
                  <a:lnTo>
                    <a:pt x="22" y="60"/>
                  </a:lnTo>
                  <a:lnTo>
                    <a:pt x="24" y="52"/>
                  </a:lnTo>
                  <a:lnTo>
                    <a:pt x="25" y="43"/>
                  </a:lnTo>
                  <a:lnTo>
                    <a:pt x="26" y="34"/>
                  </a:lnTo>
                  <a:lnTo>
                    <a:pt x="28" y="25"/>
                  </a:lnTo>
                  <a:lnTo>
                    <a:pt x="28" y="17"/>
                  </a:lnTo>
                  <a:lnTo>
                    <a:pt x="29" y="8"/>
                  </a:lnTo>
                  <a:lnTo>
                    <a:pt x="29" y="0"/>
                  </a:lnTo>
                  <a:lnTo>
                    <a:pt x="6" y="0"/>
                  </a:lnTo>
                  <a:lnTo>
                    <a:pt x="6" y="8"/>
                  </a:lnTo>
                  <a:lnTo>
                    <a:pt x="5" y="17"/>
                  </a:lnTo>
                  <a:lnTo>
                    <a:pt x="5" y="25"/>
                  </a:lnTo>
                  <a:lnTo>
                    <a:pt x="5" y="32"/>
                  </a:lnTo>
                  <a:lnTo>
                    <a:pt x="4" y="41"/>
                  </a:lnTo>
                  <a:lnTo>
                    <a:pt x="3" y="48"/>
                  </a:lnTo>
                  <a:lnTo>
                    <a:pt x="1" y="56"/>
                  </a:lnTo>
                  <a:lnTo>
                    <a:pt x="0" y="64"/>
                  </a:lnTo>
                  <a:lnTo>
                    <a:pt x="21" y="68"/>
                  </a:lnTo>
                  <a:close/>
                </a:path>
              </a:pathLst>
            </a:custGeom>
            <a:solidFill>
              <a:srgbClr val="000000"/>
            </a:solidFill>
            <a:ln w="9525">
              <a:noFill/>
              <a:round/>
              <a:headEnd/>
              <a:tailEnd/>
            </a:ln>
          </p:spPr>
          <p:txBody>
            <a:bodyPr/>
            <a:lstStyle/>
            <a:p>
              <a:endParaRPr lang="en-IN"/>
            </a:p>
          </p:txBody>
        </p:sp>
        <p:sp>
          <p:nvSpPr>
            <p:cNvPr id="827531" name="Freeform 139"/>
            <p:cNvSpPr>
              <a:spLocks/>
            </p:cNvSpPr>
            <p:nvPr/>
          </p:nvSpPr>
          <p:spPr bwMode="auto">
            <a:xfrm>
              <a:off x="3569" y="3138"/>
              <a:ext cx="1" cy="1"/>
            </a:xfrm>
            <a:custGeom>
              <a:avLst/>
              <a:gdLst/>
              <a:ahLst/>
              <a:cxnLst>
                <a:cxn ang="0">
                  <a:pos x="0" y="0"/>
                </a:cxn>
                <a:cxn ang="0">
                  <a:pos x="3" y="8"/>
                </a:cxn>
                <a:cxn ang="0">
                  <a:pos x="10" y="12"/>
                </a:cxn>
                <a:cxn ang="0">
                  <a:pos x="17" y="11"/>
                </a:cxn>
                <a:cxn ang="0">
                  <a:pos x="21" y="4"/>
                </a:cxn>
                <a:cxn ang="0">
                  <a:pos x="0" y="0"/>
                </a:cxn>
              </a:cxnLst>
              <a:rect l="0" t="0" r="r" b="b"/>
              <a:pathLst>
                <a:path w="21" h="12">
                  <a:moveTo>
                    <a:pt x="0" y="0"/>
                  </a:moveTo>
                  <a:lnTo>
                    <a:pt x="3" y="8"/>
                  </a:lnTo>
                  <a:lnTo>
                    <a:pt x="10" y="12"/>
                  </a:lnTo>
                  <a:lnTo>
                    <a:pt x="17" y="11"/>
                  </a:lnTo>
                  <a:lnTo>
                    <a:pt x="21" y="4"/>
                  </a:lnTo>
                  <a:lnTo>
                    <a:pt x="0" y="0"/>
                  </a:lnTo>
                  <a:close/>
                </a:path>
              </a:pathLst>
            </a:custGeom>
            <a:solidFill>
              <a:srgbClr val="000000"/>
            </a:solidFill>
            <a:ln w="9525">
              <a:noFill/>
              <a:round/>
              <a:headEnd/>
              <a:tailEnd/>
            </a:ln>
          </p:spPr>
          <p:txBody>
            <a:bodyPr/>
            <a:lstStyle/>
            <a:p>
              <a:endParaRPr lang="en-IN"/>
            </a:p>
          </p:txBody>
        </p:sp>
        <p:sp>
          <p:nvSpPr>
            <p:cNvPr id="827532" name="Freeform 140"/>
            <p:cNvSpPr>
              <a:spLocks/>
            </p:cNvSpPr>
            <p:nvPr/>
          </p:nvSpPr>
          <p:spPr bwMode="auto">
            <a:xfrm>
              <a:off x="3563" y="3128"/>
              <a:ext cx="1" cy="1"/>
            </a:xfrm>
            <a:custGeom>
              <a:avLst/>
              <a:gdLst/>
              <a:ahLst/>
              <a:cxnLst>
                <a:cxn ang="0">
                  <a:pos x="15" y="1"/>
                </a:cxn>
                <a:cxn ang="0">
                  <a:pos x="7" y="0"/>
                </a:cxn>
                <a:cxn ang="0">
                  <a:pos x="1" y="6"/>
                </a:cxn>
                <a:cxn ang="0">
                  <a:pos x="0" y="14"/>
                </a:cxn>
                <a:cxn ang="0">
                  <a:pos x="5" y="20"/>
                </a:cxn>
                <a:cxn ang="0">
                  <a:pos x="15" y="1"/>
                </a:cxn>
              </a:cxnLst>
              <a:rect l="0" t="0" r="r" b="b"/>
              <a:pathLst>
                <a:path w="15" h="20">
                  <a:moveTo>
                    <a:pt x="15" y="1"/>
                  </a:moveTo>
                  <a:lnTo>
                    <a:pt x="7" y="0"/>
                  </a:lnTo>
                  <a:lnTo>
                    <a:pt x="1" y="6"/>
                  </a:lnTo>
                  <a:lnTo>
                    <a:pt x="0" y="14"/>
                  </a:lnTo>
                  <a:lnTo>
                    <a:pt x="5" y="20"/>
                  </a:lnTo>
                  <a:lnTo>
                    <a:pt x="15" y="1"/>
                  </a:lnTo>
                  <a:close/>
                </a:path>
              </a:pathLst>
            </a:custGeom>
            <a:solidFill>
              <a:srgbClr val="000000"/>
            </a:solidFill>
            <a:ln w="9525">
              <a:noFill/>
              <a:round/>
              <a:headEnd/>
              <a:tailEnd/>
            </a:ln>
          </p:spPr>
          <p:txBody>
            <a:bodyPr/>
            <a:lstStyle/>
            <a:p>
              <a:endParaRPr lang="en-IN"/>
            </a:p>
          </p:txBody>
        </p:sp>
        <p:sp>
          <p:nvSpPr>
            <p:cNvPr id="827533" name="Freeform 141"/>
            <p:cNvSpPr>
              <a:spLocks/>
            </p:cNvSpPr>
            <p:nvPr/>
          </p:nvSpPr>
          <p:spPr bwMode="auto">
            <a:xfrm>
              <a:off x="3564" y="3128"/>
              <a:ext cx="4" cy="8"/>
            </a:xfrm>
            <a:custGeom>
              <a:avLst/>
              <a:gdLst/>
              <a:ahLst/>
              <a:cxnLst>
                <a:cxn ang="0">
                  <a:pos x="86" y="136"/>
                </a:cxn>
                <a:cxn ang="0">
                  <a:pos x="86" y="136"/>
                </a:cxn>
                <a:cxn ang="0">
                  <a:pos x="85" y="116"/>
                </a:cxn>
                <a:cxn ang="0">
                  <a:pos x="81" y="95"/>
                </a:cxn>
                <a:cxn ang="0">
                  <a:pos x="76" y="76"/>
                </a:cxn>
                <a:cxn ang="0">
                  <a:pos x="66" y="58"/>
                </a:cxn>
                <a:cxn ang="0">
                  <a:pos x="55" y="41"/>
                </a:cxn>
                <a:cxn ang="0">
                  <a:pos x="42" y="26"/>
                </a:cxn>
                <a:cxn ang="0">
                  <a:pos x="27" y="12"/>
                </a:cxn>
                <a:cxn ang="0">
                  <a:pos x="10" y="0"/>
                </a:cxn>
                <a:cxn ang="0">
                  <a:pos x="0" y="19"/>
                </a:cxn>
                <a:cxn ang="0">
                  <a:pos x="14" y="29"/>
                </a:cxn>
                <a:cxn ang="0">
                  <a:pos x="28" y="40"/>
                </a:cxn>
                <a:cxn ang="0">
                  <a:pos x="39" y="54"/>
                </a:cxn>
                <a:cxn ang="0">
                  <a:pos x="48" y="69"/>
                </a:cxn>
                <a:cxn ang="0">
                  <a:pos x="55" y="85"/>
                </a:cxn>
                <a:cxn ang="0">
                  <a:pos x="60" y="102"/>
                </a:cxn>
                <a:cxn ang="0">
                  <a:pos x="64" y="118"/>
                </a:cxn>
                <a:cxn ang="0">
                  <a:pos x="65" y="136"/>
                </a:cxn>
                <a:cxn ang="0">
                  <a:pos x="65" y="136"/>
                </a:cxn>
                <a:cxn ang="0">
                  <a:pos x="86" y="136"/>
                </a:cxn>
              </a:cxnLst>
              <a:rect l="0" t="0" r="r" b="b"/>
              <a:pathLst>
                <a:path w="86" h="136">
                  <a:moveTo>
                    <a:pt x="86" y="136"/>
                  </a:moveTo>
                  <a:lnTo>
                    <a:pt x="86" y="136"/>
                  </a:lnTo>
                  <a:lnTo>
                    <a:pt x="85" y="116"/>
                  </a:lnTo>
                  <a:lnTo>
                    <a:pt x="81" y="95"/>
                  </a:lnTo>
                  <a:lnTo>
                    <a:pt x="76" y="76"/>
                  </a:lnTo>
                  <a:lnTo>
                    <a:pt x="66" y="58"/>
                  </a:lnTo>
                  <a:lnTo>
                    <a:pt x="55" y="41"/>
                  </a:lnTo>
                  <a:lnTo>
                    <a:pt x="42" y="26"/>
                  </a:lnTo>
                  <a:lnTo>
                    <a:pt x="27" y="12"/>
                  </a:lnTo>
                  <a:lnTo>
                    <a:pt x="10" y="0"/>
                  </a:lnTo>
                  <a:lnTo>
                    <a:pt x="0" y="19"/>
                  </a:lnTo>
                  <a:lnTo>
                    <a:pt x="14" y="29"/>
                  </a:lnTo>
                  <a:lnTo>
                    <a:pt x="28" y="40"/>
                  </a:lnTo>
                  <a:lnTo>
                    <a:pt x="39" y="54"/>
                  </a:lnTo>
                  <a:lnTo>
                    <a:pt x="48" y="69"/>
                  </a:lnTo>
                  <a:lnTo>
                    <a:pt x="55" y="85"/>
                  </a:lnTo>
                  <a:lnTo>
                    <a:pt x="60" y="102"/>
                  </a:lnTo>
                  <a:lnTo>
                    <a:pt x="64" y="118"/>
                  </a:lnTo>
                  <a:lnTo>
                    <a:pt x="65" y="136"/>
                  </a:lnTo>
                  <a:lnTo>
                    <a:pt x="65" y="136"/>
                  </a:lnTo>
                  <a:lnTo>
                    <a:pt x="86" y="136"/>
                  </a:lnTo>
                  <a:close/>
                </a:path>
              </a:pathLst>
            </a:custGeom>
            <a:solidFill>
              <a:srgbClr val="000000"/>
            </a:solidFill>
            <a:ln w="9525">
              <a:noFill/>
              <a:round/>
              <a:headEnd/>
              <a:tailEnd/>
            </a:ln>
          </p:spPr>
          <p:txBody>
            <a:bodyPr/>
            <a:lstStyle/>
            <a:p>
              <a:endParaRPr lang="en-IN"/>
            </a:p>
          </p:txBody>
        </p:sp>
        <p:sp>
          <p:nvSpPr>
            <p:cNvPr id="827534" name="Freeform 142"/>
            <p:cNvSpPr>
              <a:spLocks/>
            </p:cNvSpPr>
            <p:nvPr/>
          </p:nvSpPr>
          <p:spPr bwMode="auto">
            <a:xfrm>
              <a:off x="3567" y="3136"/>
              <a:ext cx="1" cy="2"/>
            </a:xfrm>
            <a:custGeom>
              <a:avLst/>
              <a:gdLst/>
              <a:ahLst/>
              <a:cxnLst>
                <a:cxn ang="0">
                  <a:pos x="21" y="35"/>
                </a:cxn>
                <a:cxn ang="0">
                  <a:pos x="22" y="30"/>
                </a:cxn>
                <a:cxn ang="0">
                  <a:pos x="22" y="26"/>
                </a:cxn>
                <a:cxn ang="0">
                  <a:pos x="23" y="21"/>
                </a:cxn>
                <a:cxn ang="0">
                  <a:pos x="23" y="18"/>
                </a:cxn>
                <a:cxn ang="0">
                  <a:pos x="24" y="15"/>
                </a:cxn>
                <a:cxn ang="0">
                  <a:pos x="24" y="9"/>
                </a:cxn>
                <a:cxn ang="0">
                  <a:pos x="24" y="5"/>
                </a:cxn>
                <a:cxn ang="0">
                  <a:pos x="24" y="0"/>
                </a:cxn>
                <a:cxn ang="0">
                  <a:pos x="3" y="0"/>
                </a:cxn>
                <a:cxn ang="0">
                  <a:pos x="3" y="5"/>
                </a:cxn>
                <a:cxn ang="0">
                  <a:pos x="3" y="9"/>
                </a:cxn>
                <a:cxn ang="0">
                  <a:pos x="3" y="11"/>
                </a:cxn>
                <a:cxn ang="0">
                  <a:pos x="2" y="14"/>
                </a:cxn>
                <a:cxn ang="0">
                  <a:pos x="2" y="19"/>
                </a:cxn>
                <a:cxn ang="0">
                  <a:pos x="1" y="24"/>
                </a:cxn>
                <a:cxn ang="0">
                  <a:pos x="1" y="28"/>
                </a:cxn>
                <a:cxn ang="0">
                  <a:pos x="0" y="31"/>
                </a:cxn>
                <a:cxn ang="0">
                  <a:pos x="21" y="35"/>
                </a:cxn>
              </a:cxnLst>
              <a:rect l="0" t="0" r="r" b="b"/>
              <a:pathLst>
                <a:path w="24" h="35">
                  <a:moveTo>
                    <a:pt x="21" y="35"/>
                  </a:moveTo>
                  <a:lnTo>
                    <a:pt x="22" y="30"/>
                  </a:lnTo>
                  <a:lnTo>
                    <a:pt x="22" y="26"/>
                  </a:lnTo>
                  <a:lnTo>
                    <a:pt x="23" y="21"/>
                  </a:lnTo>
                  <a:lnTo>
                    <a:pt x="23" y="18"/>
                  </a:lnTo>
                  <a:lnTo>
                    <a:pt x="24" y="15"/>
                  </a:lnTo>
                  <a:lnTo>
                    <a:pt x="24" y="9"/>
                  </a:lnTo>
                  <a:lnTo>
                    <a:pt x="24" y="5"/>
                  </a:lnTo>
                  <a:lnTo>
                    <a:pt x="24" y="0"/>
                  </a:lnTo>
                  <a:lnTo>
                    <a:pt x="3" y="0"/>
                  </a:lnTo>
                  <a:lnTo>
                    <a:pt x="3" y="5"/>
                  </a:lnTo>
                  <a:lnTo>
                    <a:pt x="3" y="9"/>
                  </a:lnTo>
                  <a:lnTo>
                    <a:pt x="3" y="11"/>
                  </a:lnTo>
                  <a:lnTo>
                    <a:pt x="2" y="14"/>
                  </a:lnTo>
                  <a:lnTo>
                    <a:pt x="2" y="19"/>
                  </a:lnTo>
                  <a:lnTo>
                    <a:pt x="1" y="24"/>
                  </a:lnTo>
                  <a:lnTo>
                    <a:pt x="1" y="28"/>
                  </a:lnTo>
                  <a:lnTo>
                    <a:pt x="0" y="31"/>
                  </a:lnTo>
                  <a:lnTo>
                    <a:pt x="21" y="35"/>
                  </a:lnTo>
                  <a:close/>
                </a:path>
              </a:pathLst>
            </a:custGeom>
            <a:solidFill>
              <a:srgbClr val="000000"/>
            </a:solidFill>
            <a:ln w="9525">
              <a:noFill/>
              <a:round/>
              <a:headEnd/>
              <a:tailEnd/>
            </a:ln>
          </p:spPr>
          <p:txBody>
            <a:bodyPr/>
            <a:lstStyle/>
            <a:p>
              <a:endParaRPr lang="en-IN"/>
            </a:p>
          </p:txBody>
        </p:sp>
        <p:sp>
          <p:nvSpPr>
            <p:cNvPr id="827535" name="Freeform 143"/>
            <p:cNvSpPr>
              <a:spLocks/>
            </p:cNvSpPr>
            <p:nvPr/>
          </p:nvSpPr>
          <p:spPr bwMode="auto">
            <a:xfrm>
              <a:off x="3567" y="3135"/>
              <a:ext cx="1" cy="1"/>
            </a:xfrm>
            <a:custGeom>
              <a:avLst/>
              <a:gdLst/>
              <a:ahLst/>
              <a:cxnLst>
                <a:cxn ang="0">
                  <a:pos x="0" y="0"/>
                </a:cxn>
                <a:cxn ang="0">
                  <a:pos x="2" y="9"/>
                </a:cxn>
                <a:cxn ang="0">
                  <a:pos x="10" y="13"/>
                </a:cxn>
                <a:cxn ang="0">
                  <a:pos x="17" y="12"/>
                </a:cxn>
                <a:cxn ang="0">
                  <a:pos x="21" y="4"/>
                </a:cxn>
                <a:cxn ang="0">
                  <a:pos x="0" y="0"/>
                </a:cxn>
              </a:cxnLst>
              <a:rect l="0" t="0" r="r" b="b"/>
              <a:pathLst>
                <a:path w="21" h="13">
                  <a:moveTo>
                    <a:pt x="0" y="0"/>
                  </a:moveTo>
                  <a:lnTo>
                    <a:pt x="2" y="9"/>
                  </a:lnTo>
                  <a:lnTo>
                    <a:pt x="10" y="13"/>
                  </a:lnTo>
                  <a:lnTo>
                    <a:pt x="17" y="12"/>
                  </a:lnTo>
                  <a:lnTo>
                    <a:pt x="21" y="4"/>
                  </a:lnTo>
                  <a:lnTo>
                    <a:pt x="0" y="0"/>
                  </a:lnTo>
                  <a:close/>
                </a:path>
              </a:pathLst>
            </a:custGeom>
            <a:solidFill>
              <a:srgbClr val="000000"/>
            </a:solidFill>
            <a:ln w="9525">
              <a:noFill/>
              <a:round/>
              <a:headEnd/>
              <a:tailEnd/>
            </a:ln>
          </p:spPr>
          <p:txBody>
            <a:bodyPr/>
            <a:lstStyle/>
            <a:p>
              <a:endParaRPr lang="en-IN"/>
            </a:p>
          </p:txBody>
        </p:sp>
        <p:sp>
          <p:nvSpPr>
            <p:cNvPr id="827536" name="Freeform 144"/>
            <p:cNvSpPr>
              <a:spLocks/>
            </p:cNvSpPr>
            <p:nvPr/>
          </p:nvSpPr>
          <p:spPr bwMode="auto">
            <a:xfrm>
              <a:off x="3388" y="3300"/>
              <a:ext cx="53" cy="137"/>
            </a:xfrm>
            <a:custGeom>
              <a:avLst/>
              <a:gdLst/>
              <a:ahLst/>
              <a:cxnLst>
                <a:cxn ang="0">
                  <a:pos x="166" y="0"/>
                </a:cxn>
                <a:cxn ang="0">
                  <a:pos x="0" y="73"/>
                </a:cxn>
                <a:cxn ang="0">
                  <a:pos x="959" y="2481"/>
                </a:cxn>
                <a:cxn ang="0">
                  <a:pos x="1169" y="2389"/>
                </a:cxn>
                <a:cxn ang="0">
                  <a:pos x="166" y="0"/>
                </a:cxn>
              </a:cxnLst>
              <a:rect l="0" t="0" r="r" b="b"/>
              <a:pathLst>
                <a:path w="1169" h="2481">
                  <a:moveTo>
                    <a:pt x="166" y="0"/>
                  </a:moveTo>
                  <a:lnTo>
                    <a:pt x="0" y="73"/>
                  </a:lnTo>
                  <a:lnTo>
                    <a:pt x="959" y="2481"/>
                  </a:lnTo>
                  <a:lnTo>
                    <a:pt x="1169" y="2389"/>
                  </a:lnTo>
                  <a:lnTo>
                    <a:pt x="166" y="0"/>
                  </a:lnTo>
                  <a:close/>
                </a:path>
              </a:pathLst>
            </a:custGeom>
            <a:solidFill>
              <a:srgbClr val="545959"/>
            </a:solidFill>
            <a:ln w="9525">
              <a:noFill/>
              <a:round/>
              <a:headEnd/>
              <a:tailEnd/>
            </a:ln>
          </p:spPr>
          <p:txBody>
            <a:bodyPr/>
            <a:lstStyle/>
            <a:p>
              <a:endParaRPr lang="en-IN"/>
            </a:p>
          </p:txBody>
        </p:sp>
        <p:sp>
          <p:nvSpPr>
            <p:cNvPr id="827537" name="Freeform 145"/>
            <p:cNvSpPr>
              <a:spLocks/>
            </p:cNvSpPr>
            <p:nvPr/>
          </p:nvSpPr>
          <p:spPr bwMode="auto">
            <a:xfrm>
              <a:off x="3388" y="3300"/>
              <a:ext cx="52" cy="137"/>
            </a:xfrm>
            <a:custGeom>
              <a:avLst/>
              <a:gdLst/>
              <a:ahLst/>
              <a:cxnLst>
                <a:cxn ang="0">
                  <a:pos x="126" y="6"/>
                </a:cxn>
                <a:cxn ang="0">
                  <a:pos x="104" y="14"/>
                </a:cxn>
                <a:cxn ang="0">
                  <a:pos x="81" y="24"/>
                </a:cxn>
                <a:cxn ang="0">
                  <a:pos x="36" y="44"/>
                </a:cxn>
                <a:cxn ang="0">
                  <a:pos x="29" y="132"/>
                </a:cxn>
                <a:cxn ang="0">
                  <a:pos x="81" y="260"/>
                </a:cxn>
                <a:cxn ang="0">
                  <a:pos x="125" y="370"/>
                </a:cxn>
                <a:cxn ang="0">
                  <a:pos x="163" y="467"/>
                </a:cxn>
                <a:cxn ang="0">
                  <a:pos x="198" y="554"/>
                </a:cxn>
                <a:cxn ang="0">
                  <a:pos x="232" y="637"/>
                </a:cxn>
                <a:cxn ang="0">
                  <a:pos x="265" y="723"/>
                </a:cxn>
                <a:cxn ang="0">
                  <a:pos x="302" y="812"/>
                </a:cxn>
                <a:cxn ang="0">
                  <a:pos x="342" y="913"/>
                </a:cxn>
                <a:cxn ang="0">
                  <a:pos x="388" y="1029"/>
                </a:cxn>
                <a:cxn ang="0">
                  <a:pos x="442" y="1164"/>
                </a:cxn>
                <a:cxn ang="0">
                  <a:pos x="505" y="1323"/>
                </a:cxn>
                <a:cxn ang="0">
                  <a:pos x="581" y="1511"/>
                </a:cxn>
                <a:cxn ang="0">
                  <a:pos x="669" y="1733"/>
                </a:cxn>
                <a:cxn ang="0">
                  <a:pos x="773" y="1993"/>
                </a:cxn>
                <a:cxn ang="0">
                  <a:pos x="895" y="2297"/>
                </a:cxn>
                <a:cxn ang="0">
                  <a:pos x="972" y="2462"/>
                </a:cxn>
                <a:cxn ang="0">
                  <a:pos x="989" y="2455"/>
                </a:cxn>
                <a:cxn ang="0">
                  <a:pos x="1003" y="2449"/>
                </a:cxn>
                <a:cxn ang="0">
                  <a:pos x="1015" y="2442"/>
                </a:cxn>
                <a:cxn ang="0">
                  <a:pos x="1030" y="2436"/>
                </a:cxn>
                <a:cxn ang="0">
                  <a:pos x="1050" y="2428"/>
                </a:cxn>
                <a:cxn ang="0">
                  <a:pos x="1077" y="2416"/>
                </a:cxn>
                <a:cxn ang="0">
                  <a:pos x="1116" y="2399"/>
                </a:cxn>
                <a:cxn ang="0">
                  <a:pos x="1110" y="2318"/>
                </a:cxn>
                <a:cxn ang="0">
                  <a:pos x="1056" y="2190"/>
                </a:cxn>
                <a:cxn ang="0">
                  <a:pos x="1011" y="2082"/>
                </a:cxn>
                <a:cxn ang="0">
                  <a:pos x="970" y="1985"/>
                </a:cxn>
                <a:cxn ang="0">
                  <a:pos x="935" y="1897"/>
                </a:cxn>
                <a:cxn ang="0">
                  <a:pos x="899" y="1814"/>
                </a:cxn>
                <a:cxn ang="0">
                  <a:pos x="864" y="1730"/>
                </a:cxn>
                <a:cxn ang="0">
                  <a:pos x="826" y="1640"/>
                </a:cxn>
                <a:cxn ang="0">
                  <a:pos x="785" y="1541"/>
                </a:cxn>
                <a:cxn ang="0">
                  <a:pos x="738" y="1426"/>
                </a:cxn>
                <a:cxn ang="0">
                  <a:pos x="682" y="1292"/>
                </a:cxn>
                <a:cxn ang="0">
                  <a:pos x="615" y="1134"/>
                </a:cxn>
                <a:cxn ang="0">
                  <a:pos x="537" y="947"/>
                </a:cxn>
                <a:cxn ang="0">
                  <a:pos x="445" y="727"/>
                </a:cxn>
                <a:cxn ang="0">
                  <a:pos x="337" y="469"/>
                </a:cxn>
                <a:cxn ang="0">
                  <a:pos x="210" y="167"/>
                </a:cxn>
              </a:cxnLst>
              <a:rect l="0" t="0" r="r" b="b"/>
              <a:pathLst>
                <a:path w="1140" h="2467">
                  <a:moveTo>
                    <a:pt x="140" y="0"/>
                  </a:moveTo>
                  <a:lnTo>
                    <a:pt x="126" y="6"/>
                  </a:lnTo>
                  <a:lnTo>
                    <a:pt x="114" y="10"/>
                  </a:lnTo>
                  <a:lnTo>
                    <a:pt x="104" y="14"/>
                  </a:lnTo>
                  <a:lnTo>
                    <a:pt x="94" y="19"/>
                  </a:lnTo>
                  <a:lnTo>
                    <a:pt x="81" y="24"/>
                  </a:lnTo>
                  <a:lnTo>
                    <a:pt x="61" y="32"/>
                  </a:lnTo>
                  <a:lnTo>
                    <a:pt x="36" y="44"/>
                  </a:lnTo>
                  <a:lnTo>
                    <a:pt x="0" y="61"/>
                  </a:lnTo>
                  <a:lnTo>
                    <a:pt x="29" y="132"/>
                  </a:lnTo>
                  <a:lnTo>
                    <a:pt x="55" y="199"/>
                  </a:lnTo>
                  <a:lnTo>
                    <a:pt x="81" y="260"/>
                  </a:lnTo>
                  <a:lnTo>
                    <a:pt x="103" y="317"/>
                  </a:lnTo>
                  <a:lnTo>
                    <a:pt x="125" y="370"/>
                  </a:lnTo>
                  <a:lnTo>
                    <a:pt x="144" y="419"/>
                  </a:lnTo>
                  <a:lnTo>
                    <a:pt x="163" y="467"/>
                  </a:lnTo>
                  <a:lnTo>
                    <a:pt x="181" y="511"/>
                  </a:lnTo>
                  <a:lnTo>
                    <a:pt x="198" y="554"/>
                  </a:lnTo>
                  <a:lnTo>
                    <a:pt x="215" y="596"/>
                  </a:lnTo>
                  <a:lnTo>
                    <a:pt x="232" y="637"/>
                  </a:lnTo>
                  <a:lnTo>
                    <a:pt x="249" y="680"/>
                  </a:lnTo>
                  <a:lnTo>
                    <a:pt x="265" y="723"/>
                  </a:lnTo>
                  <a:lnTo>
                    <a:pt x="284" y="766"/>
                  </a:lnTo>
                  <a:lnTo>
                    <a:pt x="302" y="812"/>
                  </a:lnTo>
                  <a:lnTo>
                    <a:pt x="322" y="861"/>
                  </a:lnTo>
                  <a:lnTo>
                    <a:pt x="342" y="913"/>
                  </a:lnTo>
                  <a:lnTo>
                    <a:pt x="364" y="968"/>
                  </a:lnTo>
                  <a:lnTo>
                    <a:pt x="388" y="1029"/>
                  </a:lnTo>
                  <a:lnTo>
                    <a:pt x="414" y="1093"/>
                  </a:lnTo>
                  <a:lnTo>
                    <a:pt x="442" y="1164"/>
                  </a:lnTo>
                  <a:lnTo>
                    <a:pt x="473" y="1239"/>
                  </a:lnTo>
                  <a:lnTo>
                    <a:pt x="505" y="1323"/>
                  </a:lnTo>
                  <a:lnTo>
                    <a:pt x="542" y="1412"/>
                  </a:lnTo>
                  <a:lnTo>
                    <a:pt x="581" y="1511"/>
                  </a:lnTo>
                  <a:lnTo>
                    <a:pt x="623" y="1618"/>
                  </a:lnTo>
                  <a:lnTo>
                    <a:pt x="669" y="1733"/>
                  </a:lnTo>
                  <a:lnTo>
                    <a:pt x="719" y="1858"/>
                  </a:lnTo>
                  <a:lnTo>
                    <a:pt x="773" y="1993"/>
                  </a:lnTo>
                  <a:lnTo>
                    <a:pt x="832" y="2140"/>
                  </a:lnTo>
                  <a:lnTo>
                    <a:pt x="895" y="2297"/>
                  </a:lnTo>
                  <a:lnTo>
                    <a:pt x="962" y="2467"/>
                  </a:lnTo>
                  <a:lnTo>
                    <a:pt x="972" y="2462"/>
                  </a:lnTo>
                  <a:lnTo>
                    <a:pt x="982" y="2458"/>
                  </a:lnTo>
                  <a:lnTo>
                    <a:pt x="989" y="2455"/>
                  </a:lnTo>
                  <a:lnTo>
                    <a:pt x="996" y="2452"/>
                  </a:lnTo>
                  <a:lnTo>
                    <a:pt x="1003" y="2449"/>
                  </a:lnTo>
                  <a:lnTo>
                    <a:pt x="1009" y="2445"/>
                  </a:lnTo>
                  <a:lnTo>
                    <a:pt x="1015" y="2442"/>
                  </a:lnTo>
                  <a:lnTo>
                    <a:pt x="1022" y="2439"/>
                  </a:lnTo>
                  <a:lnTo>
                    <a:pt x="1030" y="2436"/>
                  </a:lnTo>
                  <a:lnTo>
                    <a:pt x="1040" y="2432"/>
                  </a:lnTo>
                  <a:lnTo>
                    <a:pt x="1050" y="2428"/>
                  </a:lnTo>
                  <a:lnTo>
                    <a:pt x="1063" y="2422"/>
                  </a:lnTo>
                  <a:lnTo>
                    <a:pt x="1077" y="2416"/>
                  </a:lnTo>
                  <a:lnTo>
                    <a:pt x="1095" y="2409"/>
                  </a:lnTo>
                  <a:lnTo>
                    <a:pt x="1116" y="2399"/>
                  </a:lnTo>
                  <a:lnTo>
                    <a:pt x="1140" y="2390"/>
                  </a:lnTo>
                  <a:lnTo>
                    <a:pt x="1110" y="2318"/>
                  </a:lnTo>
                  <a:lnTo>
                    <a:pt x="1081" y="2251"/>
                  </a:lnTo>
                  <a:lnTo>
                    <a:pt x="1056" y="2190"/>
                  </a:lnTo>
                  <a:lnTo>
                    <a:pt x="1033" y="2134"/>
                  </a:lnTo>
                  <a:lnTo>
                    <a:pt x="1011" y="2082"/>
                  </a:lnTo>
                  <a:lnTo>
                    <a:pt x="991" y="2032"/>
                  </a:lnTo>
                  <a:lnTo>
                    <a:pt x="970" y="1985"/>
                  </a:lnTo>
                  <a:lnTo>
                    <a:pt x="952" y="1940"/>
                  </a:lnTo>
                  <a:lnTo>
                    <a:pt x="935" y="1897"/>
                  </a:lnTo>
                  <a:lnTo>
                    <a:pt x="916" y="1856"/>
                  </a:lnTo>
                  <a:lnTo>
                    <a:pt x="899" y="1814"/>
                  </a:lnTo>
                  <a:lnTo>
                    <a:pt x="882" y="1773"/>
                  </a:lnTo>
                  <a:lnTo>
                    <a:pt x="864" y="1730"/>
                  </a:lnTo>
                  <a:lnTo>
                    <a:pt x="846" y="1686"/>
                  </a:lnTo>
                  <a:lnTo>
                    <a:pt x="826" y="1640"/>
                  </a:lnTo>
                  <a:lnTo>
                    <a:pt x="807" y="1592"/>
                  </a:lnTo>
                  <a:lnTo>
                    <a:pt x="785" y="1541"/>
                  </a:lnTo>
                  <a:lnTo>
                    <a:pt x="762" y="1485"/>
                  </a:lnTo>
                  <a:lnTo>
                    <a:pt x="738" y="1426"/>
                  </a:lnTo>
                  <a:lnTo>
                    <a:pt x="710" y="1362"/>
                  </a:lnTo>
                  <a:lnTo>
                    <a:pt x="682" y="1292"/>
                  </a:lnTo>
                  <a:lnTo>
                    <a:pt x="650" y="1216"/>
                  </a:lnTo>
                  <a:lnTo>
                    <a:pt x="615" y="1134"/>
                  </a:lnTo>
                  <a:lnTo>
                    <a:pt x="578" y="1044"/>
                  </a:lnTo>
                  <a:lnTo>
                    <a:pt x="537" y="947"/>
                  </a:lnTo>
                  <a:lnTo>
                    <a:pt x="493" y="842"/>
                  </a:lnTo>
                  <a:lnTo>
                    <a:pt x="445" y="727"/>
                  </a:lnTo>
                  <a:lnTo>
                    <a:pt x="393" y="603"/>
                  </a:lnTo>
                  <a:lnTo>
                    <a:pt x="337" y="469"/>
                  </a:lnTo>
                  <a:lnTo>
                    <a:pt x="276" y="324"/>
                  </a:lnTo>
                  <a:lnTo>
                    <a:pt x="210" y="167"/>
                  </a:lnTo>
                  <a:lnTo>
                    <a:pt x="140" y="0"/>
                  </a:lnTo>
                  <a:close/>
                </a:path>
              </a:pathLst>
            </a:custGeom>
            <a:solidFill>
              <a:srgbClr val="707575"/>
            </a:solidFill>
            <a:ln w="9525">
              <a:noFill/>
              <a:round/>
              <a:headEnd/>
              <a:tailEnd/>
            </a:ln>
          </p:spPr>
          <p:txBody>
            <a:bodyPr/>
            <a:lstStyle/>
            <a:p>
              <a:endParaRPr lang="en-IN"/>
            </a:p>
          </p:txBody>
        </p:sp>
        <p:sp>
          <p:nvSpPr>
            <p:cNvPr id="827538" name="Freeform 146"/>
            <p:cNvSpPr>
              <a:spLocks/>
            </p:cNvSpPr>
            <p:nvPr/>
          </p:nvSpPr>
          <p:spPr bwMode="auto">
            <a:xfrm>
              <a:off x="3389" y="3301"/>
              <a:ext cx="50" cy="136"/>
            </a:xfrm>
            <a:custGeom>
              <a:avLst/>
              <a:gdLst/>
              <a:ahLst/>
              <a:cxnLst>
                <a:cxn ang="0">
                  <a:pos x="100" y="4"/>
                </a:cxn>
                <a:cxn ang="0">
                  <a:pos x="84" y="12"/>
                </a:cxn>
                <a:cxn ang="0">
                  <a:pos x="65" y="19"/>
                </a:cxn>
                <a:cxn ang="0">
                  <a:pos x="29" y="36"/>
                </a:cxn>
                <a:cxn ang="0">
                  <a:pos x="29" y="120"/>
                </a:cxn>
                <a:cxn ang="0">
                  <a:pos x="81" y="248"/>
                </a:cxn>
                <a:cxn ang="0">
                  <a:pos x="125" y="358"/>
                </a:cxn>
                <a:cxn ang="0">
                  <a:pos x="164" y="455"/>
                </a:cxn>
                <a:cxn ang="0">
                  <a:pos x="199" y="542"/>
                </a:cxn>
                <a:cxn ang="0">
                  <a:pos x="233" y="625"/>
                </a:cxn>
                <a:cxn ang="0">
                  <a:pos x="267" y="711"/>
                </a:cxn>
                <a:cxn ang="0">
                  <a:pos x="302" y="800"/>
                </a:cxn>
                <a:cxn ang="0">
                  <a:pos x="343" y="900"/>
                </a:cxn>
                <a:cxn ang="0">
                  <a:pos x="389" y="1016"/>
                </a:cxn>
                <a:cxn ang="0">
                  <a:pos x="443" y="1151"/>
                </a:cxn>
                <a:cxn ang="0">
                  <a:pos x="507" y="1311"/>
                </a:cxn>
                <a:cxn ang="0">
                  <a:pos x="583" y="1499"/>
                </a:cxn>
                <a:cxn ang="0">
                  <a:pos x="672" y="1721"/>
                </a:cxn>
                <a:cxn ang="0">
                  <a:pos x="777" y="1981"/>
                </a:cxn>
                <a:cxn ang="0">
                  <a:pos x="898" y="2285"/>
                </a:cxn>
                <a:cxn ang="0">
                  <a:pos x="982" y="2447"/>
                </a:cxn>
                <a:cxn ang="0">
                  <a:pos x="1003" y="2436"/>
                </a:cxn>
                <a:cxn ang="0">
                  <a:pos x="1029" y="2426"/>
                </a:cxn>
                <a:cxn ang="0">
                  <a:pos x="1073" y="2407"/>
                </a:cxn>
                <a:cxn ang="0">
                  <a:pos x="1080" y="2320"/>
                </a:cxn>
                <a:cxn ang="0">
                  <a:pos x="1027" y="2193"/>
                </a:cxn>
                <a:cxn ang="0">
                  <a:pos x="981" y="2083"/>
                </a:cxn>
                <a:cxn ang="0">
                  <a:pos x="941" y="1987"/>
                </a:cxn>
                <a:cxn ang="0">
                  <a:pos x="905" y="1900"/>
                </a:cxn>
                <a:cxn ang="0">
                  <a:pos x="869" y="1817"/>
                </a:cxn>
                <a:cxn ang="0">
                  <a:pos x="835" y="1732"/>
                </a:cxn>
                <a:cxn ang="0">
                  <a:pos x="797" y="1643"/>
                </a:cxn>
                <a:cxn ang="0">
                  <a:pos x="756" y="1542"/>
                </a:cxn>
                <a:cxn ang="0">
                  <a:pos x="708" y="1428"/>
                </a:cxn>
                <a:cxn ang="0">
                  <a:pos x="652" y="1294"/>
                </a:cxn>
                <a:cxn ang="0">
                  <a:pos x="586" y="1136"/>
                </a:cxn>
                <a:cxn ang="0">
                  <a:pos x="508" y="948"/>
                </a:cxn>
                <a:cxn ang="0">
                  <a:pos x="417" y="728"/>
                </a:cxn>
                <a:cxn ang="0">
                  <a:pos x="308" y="469"/>
                </a:cxn>
                <a:cxn ang="0">
                  <a:pos x="183" y="168"/>
                </a:cxn>
              </a:cxnLst>
              <a:rect l="0" t="0" r="r" b="b"/>
              <a:pathLst>
                <a:path w="1109" h="2454">
                  <a:moveTo>
                    <a:pt x="113" y="0"/>
                  </a:moveTo>
                  <a:lnTo>
                    <a:pt x="100" y="4"/>
                  </a:lnTo>
                  <a:lnTo>
                    <a:pt x="92" y="9"/>
                  </a:lnTo>
                  <a:lnTo>
                    <a:pt x="84" y="12"/>
                  </a:lnTo>
                  <a:lnTo>
                    <a:pt x="76" y="15"/>
                  </a:lnTo>
                  <a:lnTo>
                    <a:pt x="65" y="19"/>
                  </a:lnTo>
                  <a:lnTo>
                    <a:pt x="49" y="26"/>
                  </a:lnTo>
                  <a:lnTo>
                    <a:pt x="29" y="36"/>
                  </a:lnTo>
                  <a:lnTo>
                    <a:pt x="0" y="49"/>
                  </a:lnTo>
                  <a:lnTo>
                    <a:pt x="29" y="120"/>
                  </a:lnTo>
                  <a:lnTo>
                    <a:pt x="56" y="187"/>
                  </a:lnTo>
                  <a:lnTo>
                    <a:pt x="81" y="248"/>
                  </a:lnTo>
                  <a:lnTo>
                    <a:pt x="103" y="305"/>
                  </a:lnTo>
                  <a:lnTo>
                    <a:pt x="125" y="358"/>
                  </a:lnTo>
                  <a:lnTo>
                    <a:pt x="145" y="407"/>
                  </a:lnTo>
                  <a:lnTo>
                    <a:pt x="164" y="455"/>
                  </a:lnTo>
                  <a:lnTo>
                    <a:pt x="182" y="499"/>
                  </a:lnTo>
                  <a:lnTo>
                    <a:pt x="199" y="542"/>
                  </a:lnTo>
                  <a:lnTo>
                    <a:pt x="216" y="584"/>
                  </a:lnTo>
                  <a:lnTo>
                    <a:pt x="233" y="625"/>
                  </a:lnTo>
                  <a:lnTo>
                    <a:pt x="249" y="667"/>
                  </a:lnTo>
                  <a:lnTo>
                    <a:pt x="267" y="711"/>
                  </a:lnTo>
                  <a:lnTo>
                    <a:pt x="284" y="754"/>
                  </a:lnTo>
                  <a:lnTo>
                    <a:pt x="302" y="800"/>
                  </a:lnTo>
                  <a:lnTo>
                    <a:pt x="323" y="849"/>
                  </a:lnTo>
                  <a:lnTo>
                    <a:pt x="343" y="900"/>
                  </a:lnTo>
                  <a:lnTo>
                    <a:pt x="366" y="956"/>
                  </a:lnTo>
                  <a:lnTo>
                    <a:pt x="389" y="1016"/>
                  </a:lnTo>
                  <a:lnTo>
                    <a:pt x="415" y="1081"/>
                  </a:lnTo>
                  <a:lnTo>
                    <a:pt x="443" y="1151"/>
                  </a:lnTo>
                  <a:lnTo>
                    <a:pt x="474" y="1227"/>
                  </a:lnTo>
                  <a:lnTo>
                    <a:pt x="507" y="1311"/>
                  </a:lnTo>
                  <a:lnTo>
                    <a:pt x="544" y="1400"/>
                  </a:lnTo>
                  <a:lnTo>
                    <a:pt x="583" y="1499"/>
                  </a:lnTo>
                  <a:lnTo>
                    <a:pt x="626" y="1606"/>
                  </a:lnTo>
                  <a:lnTo>
                    <a:pt x="672" y="1721"/>
                  </a:lnTo>
                  <a:lnTo>
                    <a:pt x="723" y="1846"/>
                  </a:lnTo>
                  <a:lnTo>
                    <a:pt x="777" y="1981"/>
                  </a:lnTo>
                  <a:lnTo>
                    <a:pt x="835" y="2128"/>
                  </a:lnTo>
                  <a:lnTo>
                    <a:pt x="898" y="2285"/>
                  </a:lnTo>
                  <a:lnTo>
                    <a:pt x="966" y="2454"/>
                  </a:lnTo>
                  <a:lnTo>
                    <a:pt x="982" y="2447"/>
                  </a:lnTo>
                  <a:lnTo>
                    <a:pt x="994" y="2442"/>
                  </a:lnTo>
                  <a:lnTo>
                    <a:pt x="1003" y="2436"/>
                  </a:lnTo>
                  <a:lnTo>
                    <a:pt x="1014" y="2432"/>
                  </a:lnTo>
                  <a:lnTo>
                    <a:pt x="1029" y="2426"/>
                  </a:lnTo>
                  <a:lnTo>
                    <a:pt x="1047" y="2417"/>
                  </a:lnTo>
                  <a:lnTo>
                    <a:pt x="1073" y="2407"/>
                  </a:lnTo>
                  <a:lnTo>
                    <a:pt x="1109" y="2392"/>
                  </a:lnTo>
                  <a:lnTo>
                    <a:pt x="1080" y="2320"/>
                  </a:lnTo>
                  <a:lnTo>
                    <a:pt x="1052" y="2254"/>
                  </a:lnTo>
                  <a:lnTo>
                    <a:pt x="1027" y="2193"/>
                  </a:lnTo>
                  <a:lnTo>
                    <a:pt x="1003" y="2136"/>
                  </a:lnTo>
                  <a:lnTo>
                    <a:pt x="981" y="2083"/>
                  </a:lnTo>
                  <a:lnTo>
                    <a:pt x="960" y="2035"/>
                  </a:lnTo>
                  <a:lnTo>
                    <a:pt x="941" y="1987"/>
                  </a:lnTo>
                  <a:lnTo>
                    <a:pt x="922" y="1943"/>
                  </a:lnTo>
                  <a:lnTo>
                    <a:pt x="905" y="1900"/>
                  </a:lnTo>
                  <a:lnTo>
                    <a:pt x="887" y="1858"/>
                  </a:lnTo>
                  <a:lnTo>
                    <a:pt x="869" y="1817"/>
                  </a:lnTo>
                  <a:lnTo>
                    <a:pt x="852" y="1774"/>
                  </a:lnTo>
                  <a:lnTo>
                    <a:pt x="835" y="1732"/>
                  </a:lnTo>
                  <a:lnTo>
                    <a:pt x="816" y="1688"/>
                  </a:lnTo>
                  <a:lnTo>
                    <a:pt x="797" y="1643"/>
                  </a:lnTo>
                  <a:lnTo>
                    <a:pt x="778" y="1594"/>
                  </a:lnTo>
                  <a:lnTo>
                    <a:pt x="756" y="1542"/>
                  </a:lnTo>
                  <a:lnTo>
                    <a:pt x="733" y="1488"/>
                  </a:lnTo>
                  <a:lnTo>
                    <a:pt x="708" y="1428"/>
                  </a:lnTo>
                  <a:lnTo>
                    <a:pt x="681" y="1363"/>
                  </a:lnTo>
                  <a:lnTo>
                    <a:pt x="652" y="1294"/>
                  </a:lnTo>
                  <a:lnTo>
                    <a:pt x="621" y="1218"/>
                  </a:lnTo>
                  <a:lnTo>
                    <a:pt x="586" y="1136"/>
                  </a:lnTo>
                  <a:lnTo>
                    <a:pt x="549" y="1046"/>
                  </a:lnTo>
                  <a:lnTo>
                    <a:pt x="508" y="948"/>
                  </a:lnTo>
                  <a:lnTo>
                    <a:pt x="464" y="842"/>
                  </a:lnTo>
                  <a:lnTo>
                    <a:pt x="417" y="728"/>
                  </a:lnTo>
                  <a:lnTo>
                    <a:pt x="364" y="604"/>
                  </a:lnTo>
                  <a:lnTo>
                    <a:pt x="308" y="469"/>
                  </a:lnTo>
                  <a:lnTo>
                    <a:pt x="248" y="325"/>
                  </a:lnTo>
                  <a:lnTo>
                    <a:pt x="183" y="168"/>
                  </a:lnTo>
                  <a:lnTo>
                    <a:pt x="113" y="0"/>
                  </a:lnTo>
                  <a:close/>
                </a:path>
              </a:pathLst>
            </a:custGeom>
            <a:solidFill>
              <a:srgbClr val="8C9494"/>
            </a:solidFill>
            <a:ln w="9525">
              <a:noFill/>
              <a:round/>
              <a:headEnd/>
              <a:tailEnd/>
            </a:ln>
          </p:spPr>
          <p:txBody>
            <a:bodyPr/>
            <a:lstStyle/>
            <a:p>
              <a:endParaRPr lang="en-IN"/>
            </a:p>
          </p:txBody>
        </p:sp>
        <p:sp>
          <p:nvSpPr>
            <p:cNvPr id="827539" name="Freeform 147"/>
            <p:cNvSpPr>
              <a:spLocks/>
            </p:cNvSpPr>
            <p:nvPr/>
          </p:nvSpPr>
          <p:spPr bwMode="auto">
            <a:xfrm>
              <a:off x="3389" y="3301"/>
              <a:ext cx="49" cy="136"/>
            </a:xfrm>
            <a:custGeom>
              <a:avLst/>
              <a:gdLst/>
              <a:ahLst/>
              <a:cxnLst>
                <a:cxn ang="0">
                  <a:pos x="77" y="3"/>
                </a:cxn>
                <a:cxn ang="0">
                  <a:pos x="65" y="8"/>
                </a:cxn>
                <a:cxn ang="0">
                  <a:pos x="49" y="14"/>
                </a:cxn>
                <a:cxn ang="0">
                  <a:pos x="22" y="27"/>
                </a:cxn>
                <a:cxn ang="0">
                  <a:pos x="30" y="108"/>
                </a:cxn>
                <a:cxn ang="0">
                  <a:pos x="81" y="236"/>
                </a:cxn>
                <a:cxn ang="0">
                  <a:pos x="126" y="345"/>
                </a:cxn>
                <a:cxn ang="0">
                  <a:pos x="165" y="442"/>
                </a:cxn>
                <a:cxn ang="0">
                  <a:pos x="199" y="530"/>
                </a:cxn>
                <a:cxn ang="0">
                  <a:pos x="234" y="613"/>
                </a:cxn>
                <a:cxn ang="0">
                  <a:pos x="268" y="698"/>
                </a:cxn>
                <a:cxn ang="0">
                  <a:pos x="304" y="788"/>
                </a:cxn>
                <a:cxn ang="0">
                  <a:pos x="345" y="888"/>
                </a:cxn>
                <a:cxn ang="0">
                  <a:pos x="391" y="1003"/>
                </a:cxn>
                <a:cxn ang="0">
                  <a:pos x="445" y="1138"/>
                </a:cxn>
                <a:cxn ang="0">
                  <a:pos x="509" y="1297"/>
                </a:cxn>
                <a:cxn ang="0">
                  <a:pos x="585" y="1486"/>
                </a:cxn>
                <a:cxn ang="0">
                  <a:pos x="675" y="1707"/>
                </a:cxn>
                <a:cxn ang="0">
                  <a:pos x="780" y="1968"/>
                </a:cxn>
                <a:cxn ang="0">
                  <a:pos x="901" y="2270"/>
                </a:cxn>
                <a:cxn ang="0">
                  <a:pos x="982" y="2435"/>
                </a:cxn>
                <a:cxn ang="0">
                  <a:pos x="998" y="2426"/>
                </a:cxn>
                <a:cxn ang="0">
                  <a:pos x="1016" y="2419"/>
                </a:cxn>
                <a:cxn ang="0">
                  <a:pos x="1050" y="2404"/>
                </a:cxn>
                <a:cxn ang="0">
                  <a:pos x="1048" y="2322"/>
                </a:cxn>
                <a:cxn ang="0">
                  <a:pos x="995" y="2195"/>
                </a:cxn>
                <a:cxn ang="0">
                  <a:pos x="950" y="2085"/>
                </a:cxn>
                <a:cxn ang="0">
                  <a:pos x="910" y="1989"/>
                </a:cxn>
                <a:cxn ang="0">
                  <a:pos x="875" y="1901"/>
                </a:cxn>
                <a:cxn ang="0">
                  <a:pos x="840" y="1817"/>
                </a:cxn>
                <a:cxn ang="0">
                  <a:pos x="805" y="1733"/>
                </a:cxn>
                <a:cxn ang="0">
                  <a:pos x="768" y="1643"/>
                </a:cxn>
                <a:cxn ang="0">
                  <a:pos x="727" y="1543"/>
                </a:cxn>
                <a:cxn ang="0">
                  <a:pos x="679" y="1428"/>
                </a:cxn>
                <a:cxn ang="0">
                  <a:pos x="624" y="1294"/>
                </a:cxn>
                <a:cxn ang="0">
                  <a:pos x="557" y="1135"/>
                </a:cxn>
                <a:cxn ang="0">
                  <a:pos x="480" y="948"/>
                </a:cxn>
                <a:cxn ang="0">
                  <a:pos x="388" y="728"/>
                </a:cxn>
                <a:cxn ang="0">
                  <a:pos x="281" y="469"/>
                </a:cxn>
                <a:cxn ang="0">
                  <a:pos x="155" y="168"/>
                </a:cxn>
              </a:cxnLst>
              <a:rect l="0" t="0" r="r" b="b"/>
              <a:pathLst>
                <a:path w="1078" h="2440">
                  <a:moveTo>
                    <a:pt x="86" y="0"/>
                  </a:moveTo>
                  <a:lnTo>
                    <a:pt x="77" y="3"/>
                  </a:lnTo>
                  <a:lnTo>
                    <a:pt x="71" y="6"/>
                  </a:lnTo>
                  <a:lnTo>
                    <a:pt x="65" y="8"/>
                  </a:lnTo>
                  <a:lnTo>
                    <a:pt x="59" y="10"/>
                  </a:lnTo>
                  <a:lnTo>
                    <a:pt x="49" y="14"/>
                  </a:lnTo>
                  <a:lnTo>
                    <a:pt x="38" y="20"/>
                  </a:lnTo>
                  <a:lnTo>
                    <a:pt x="22" y="27"/>
                  </a:lnTo>
                  <a:lnTo>
                    <a:pt x="0" y="37"/>
                  </a:lnTo>
                  <a:lnTo>
                    <a:pt x="30" y="108"/>
                  </a:lnTo>
                  <a:lnTo>
                    <a:pt x="57" y="175"/>
                  </a:lnTo>
                  <a:lnTo>
                    <a:pt x="81" y="236"/>
                  </a:lnTo>
                  <a:lnTo>
                    <a:pt x="104" y="293"/>
                  </a:lnTo>
                  <a:lnTo>
                    <a:pt x="126" y="345"/>
                  </a:lnTo>
                  <a:lnTo>
                    <a:pt x="145" y="395"/>
                  </a:lnTo>
                  <a:lnTo>
                    <a:pt x="165" y="442"/>
                  </a:lnTo>
                  <a:lnTo>
                    <a:pt x="182" y="487"/>
                  </a:lnTo>
                  <a:lnTo>
                    <a:pt x="199" y="530"/>
                  </a:lnTo>
                  <a:lnTo>
                    <a:pt x="217" y="572"/>
                  </a:lnTo>
                  <a:lnTo>
                    <a:pt x="234" y="613"/>
                  </a:lnTo>
                  <a:lnTo>
                    <a:pt x="250" y="655"/>
                  </a:lnTo>
                  <a:lnTo>
                    <a:pt x="268" y="698"/>
                  </a:lnTo>
                  <a:lnTo>
                    <a:pt x="286" y="742"/>
                  </a:lnTo>
                  <a:lnTo>
                    <a:pt x="304" y="788"/>
                  </a:lnTo>
                  <a:lnTo>
                    <a:pt x="324" y="837"/>
                  </a:lnTo>
                  <a:lnTo>
                    <a:pt x="345" y="888"/>
                  </a:lnTo>
                  <a:lnTo>
                    <a:pt x="368" y="944"/>
                  </a:lnTo>
                  <a:lnTo>
                    <a:pt x="391" y="1003"/>
                  </a:lnTo>
                  <a:lnTo>
                    <a:pt x="418" y="1069"/>
                  </a:lnTo>
                  <a:lnTo>
                    <a:pt x="445" y="1138"/>
                  </a:lnTo>
                  <a:lnTo>
                    <a:pt x="476" y="1215"/>
                  </a:lnTo>
                  <a:lnTo>
                    <a:pt x="509" y="1297"/>
                  </a:lnTo>
                  <a:lnTo>
                    <a:pt x="546" y="1388"/>
                  </a:lnTo>
                  <a:lnTo>
                    <a:pt x="585" y="1486"/>
                  </a:lnTo>
                  <a:lnTo>
                    <a:pt x="628" y="1593"/>
                  </a:lnTo>
                  <a:lnTo>
                    <a:pt x="675" y="1707"/>
                  </a:lnTo>
                  <a:lnTo>
                    <a:pt x="725" y="1833"/>
                  </a:lnTo>
                  <a:lnTo>
                    <a:pt x="780" y="1968"/>
                  </a:lnTo>
                  <a:lnTo>
                    <a:pt x="838" y="2113"/>
                  </a:lnTo>
                  <a:lnTo>
                    <a:pt x="901" y="2270"/>
                  </a:lnTo>
                  <a:lnTo>
                    <a:pt x="969" y="2440"/>
                  </a:lnTo>
                  <a:lnTo>
                    <a:pt x="982" y="2435"/>
                  </a:lnTo>
                  <a:lnTo>
                    <a:pt x="990" y="2431"/>
                  </a:lnTo>
                  <a:lnTo>
                    <a:pt x="998" y="2426"/>
                  </a:lnTo>
                  <a:lnTo>
                    <a:pt x="1006" y="2423"/>
                  </a:lnTo>
                  <a:lnTo>
                    <a:pt x="1016" y="2419"/>
                  </a:lnTo>
                  <a:lnTo>
                    <a:pt x="1031" y="2413"/>
                  </a:lnTo>
                  <a:lnTo>
                    <a:pt x="1050" y="2404"/>
                  </a:lnTo>
                  <a:lnTo>
                    <a:pt x="1078" y="2394"/>
                  </a:lnTo>
                  <a:lnTo>
                    <a:pt x="1048" y="2322"/>
                  </a:lnTo>
                  <a:lnTo>
                    <a:pt x="1020" y="2256"/>
                  </a:lnTo>
                  <a:lnTo>
                    <a:pt x="995" y="2195"/>
                  </a:lnTo>
                  <a:lnTo>
                    <a:pt x="973" y="2138"/>
                  </a:lnTo>
                  <a:lnTo>
                    <a:pt x="950" y="2085"/>
                  </a:lnTo>
                  <a:lnTo>
                    <a:pt x="930" y="2035"/>
                  </a:lnTo>
                  <a:lnTo>
                    <a:pt x="910" y="1989"/>
                  </a:lnTo>
                  <a:lnTo>
                    <a:pt x="892" y="1944"/>
                  </a:lnTo>
                  <a:lnTo>
                    <a:pt x="875" y="1901"/>
                  </a:lnTo>
                  <a:lnTo>
                    <a:pt x="857" y="1859"/>
                  </a:lnTo>
                  <a:lnTo>
                    <a:pt x="840" y="1817"/>
                  </a:lnTo>
                  <a:lnTo>
                    <a:pt x="823" y="1775"/>
                  </a:lnTo>
                  <a:lnTo>
                    <a:pt x="805" y="1733"/>
                  </a:lnTo>
                  <a:lnTo>
                    <a:pt x="787" y="1688"/>
                  </a:lnTo>
                  <a:lnTo>
                    <a:pt x="768" y="1643"/>
                  </a:lnTo>
                  <a:lnTo>
                    <a:pt x="748" y="1595"/>
                  </a:lnTo>
                  <a:lnTo>
                    <a:pt x="727" y="1543"/>
                  </a:lnTo>
                  <a:lnTo>
                    <a:pt x="703" y="1487"/>
                  </a:lnTo>
                  <a:lnTo>
                    <a:pt x="679" y="1428"/>
                  </a:lnTo>
                  <a:lnTo>
                    <a:pt x="652" y="1364"/>
                  </a:lnTo>
                  <a:lnTo>
                    <a:pt x="624" y="1294"/>
                  </a:lnTo>
                  <a:lnTo>
                    <a:pt x="592" y="1218"/>
                  </a:lnTo>
                  <a:lnTo>
                    <a:pt x="557" y="1135"/>
                  </a:lnTo>
                  <a:lnTo>
                    <a:pt x="521" y="1045"/>
                  </a:lnTo>
                  <a:lnTo>
                    <a:pt x="480" y="948"/>
                  </a:lnTo>
                  <a:lnTo>
                    <a:pt x="436" y="843"/>
                  </a:lnTo>
                  <a:lnTo>
                    <a:pt x="388" y="728"/>
                  </a:lnTo>
                  <a:lnTo>
                    <a:pt x="337" y="604"/>
                  </a:lnTo>
                  <a:lnTo>
                    <a:pt x="281" y="469"/>
                  </a:lnTo>
                  <a:lnTo>
                    <a:pt x="221" y="324"/>
                  </a:lnTo>
                  <a:lnTo>
                    <a:pt x="155" y="168"/>
                  </a:lnTo>
                  <a:lnTo>
                    <a:pt x="86" y="0"/>
                  </a:lnTo>
                  <a:close/>
                </a:path>
              </a:pathLst>
            </a:custGeom>
            <a:solidFill>
              <a:srgbClr val="A8B0B0"/>
            </a:solidFill>
            <a:ln w="9525">
              <a:noFill/>
              <a:round/>
              <a:headEnd/>
              <a:tailEnd/>
            </a:ln>
          </p:spPr>
          <p:txBody>
            <a:bodyPr/>
            <a:lstStyle/>
            <a:p>
              <a:endParaRPr lang="en-IN"/>
            </a:p>
          </p:txBody>
        </p:sp>
        <p:sp>
          <p:nvSpPr>
            <p:cNvPr id="827540" name="Freeform 148"/>
            <p:cNvSpPr>
              <a:spLocks/>
            </p:cNvSpPr>
            <p:nvPr/>
          </p:nvSpPr>
          <p:spPr bwMode="auto">
            <a:xfrm>
              <a:off x="3389" y="3302"/>
              <a:ext cx="48" cy="135"/>
            </a:xfrm>
            <a:custGeom>
              <a:avLst/>
              <a:gdLst/>
              <a:ahLst/>
              <a:cxnLst>
                <a:cxn ang="0">
                  <a:pos x="52" y="2"/>
                </a:cxn>
                <a:cxn ang="0">
                  <a:pos x="43" y="5"/>
                </a:cxn>
                <a:cxn ang="0">
                  <a:pos x="33" y="10"/>
                </a:cxn>
                <a:cxn ang="0">
                  <a:pos x="15" y="18"/>
                </a:cxn>
                <a:cxn ang="0">
                  <a:pos x="29" y="97"/>
                </a:cxn>
                <a:cxn ang="0">
                  <a:pos x="80" y="225"/>
                </a:cxn>
                <a:cxn ang="0">
                  <a:pos x="125" y="334"/>
                </a:cxn>
                <a:cxn ang="0">
                  <a:pos x="164" y="430"/>
                </a:cxn>
                <a:cxn ang="0">
                  <a:pos x="199" y="518"/>
                </a:cxn>
                <a:cxn ang="0">
                  <a:pos x="233" y="601"/>
                </a:cxn>
                <a:cxn ang="0">
                  <a:pos x="268" y="686"/>
                </a:cxn>
                <a:cxn ang="0">
                  <a:pos x="305" y="776"/>
                </a:cxn>
                <a:cxn ang="0">
                  <a:pos x="344" y="876"/>
                </a:cxn>
                <a:cxn ang="0">
                  <a:pos x="391" y="991"/>
                </a:cxn>
                <a:cxn ang="0">
                  <a:pos x="445" y="1126"/>
                </a:cxn>
                <a:cxn ang="0">
                  <a:pos x="511" y="1285"/>
                </a:cxn>
                <a:cxn ang="0">
                  <a:pos x="586" y="1474"/>
                </a:cxn>
                <a:cxn ang="0">
                  <a:pos x="676" y="1695"/>
                </a:cxn>
                <a:cxn ang="0">
                  <a:pos x="781" y="1956"/>
                </a:cxn>
                <a:cxn ang="0">
                  <a:pos x="903" y="2258"/>
                </a:cxn>
                <a:cxn ang="0">
                  <a:pos x="980" y="2424"/>
                </a:cxn>
                <a:cxn ang="0">
                  <a:pos x="991" y="2419"/>
                </a:cxn>
                <a:cxn ang="0">
                  <a:pos x="1004" y="2412"/>
                </a:cxn>
                <a:cxn ang="0">
                  <a:pos x="1028" y="2403"/>
                </a:cxn>
                <a:cxn ang="0">
                  <a:pos x="1017" y="2324"/>
                </a:cxn>
                <a:cxn ang="0">
                  <a:pos x="964" y="2196"/>
                </a:cxn>
                <a:cxn ang="0">
                  <a:pos x="920" y="2086"/>
                </a:cxn>
                <a:cxn ang="0">
                  <a:pos x="880" y="1990"/>
                </a:cxn>
                <a:cxn ang="0">
                  <a:pos x="843" y="1903"/>
                </a:cxn>
                <a:cxn ang="0">
                  <a:pos x="809" y="1819"/>
                </a:cxn>
                <a:cxn ang="0">
                  <a:pos x="774" y="1734"/>
                </a:cxn>
                <a:cxn ang="0">
                  <a:pos x="737" y="1645"/>
                </a:cxn>
                <a:cxn ang="0">
                  <a:pos x="696" y="1545"/>
                </a:cxn>
                <a:cxn ang="0">
                  <a:pos x="648" y="1430"/>
                </a:cxn>
                <a:cxn ang="0">
                  <a:pos x="593" y="1296"/>
                </a:cxn>
                <a:cxn ang="0">
                  <a:pos x="528" y="1138"/>
                </a:cxn>
                <a:cxn ang="0">
                  <a:pos x="450" y="950"/>
                </a:cxn>
                <a:cxn ang="0">
                  <a:pos x="359" y="730"/>
                </a:cxn>
                <a:cxn ang="0">
                  <a:pos x="251" y="470"/>
                </a:cxn>
                <a:cxn ang="0">
                  <a:pos x="127" y="169"/>
                </a:cxn>
              </a:cxnLst>
              <a:rect l="0" t="0" r="r" b="b"/>
              <a:pathLst>
                <a:path w="1046" h="2428">
                  <a:moveTo>
                    <a:pt x="58" y="0"/>
                  </a:moveTo>
                  <a:lnTo>
                    <a:pt x="52" y="2"/>
                  </a:lnTo>
                  <a:lnTo>
                    <a:pt x="47" y="4"/>
                  </a:lnTo>
                  <a:lnTo>
                    <a:pt x="43" y="5"/>
                  </a:lnTo>
                  <a:lnTo>
                    <a:pt x="39" y="7"/>
                  </a:lnTo>
                  <a:lnTo>
                    <a:pt x="33" y="10"/>
                  </a:lnTo>
                  <a:lnTo>
                    <a:pt x="25" y="13"/>
                  </a:lnTo>
                  <a:lnTo>
                    <a:pt x="15" y="18"/>
                  </a:lnTo>
                  <a:lnTo>
                    <a:pt x="0" y="25"/>
                  </a:lnTo>
                  <a:lnTo>
                    <a:pt x="29" y="97"/>
                  </a:lnTo>
                  <a:lnTo>
                    <a:pt x="56" y="164"/>
                  </a:lnTo>
                  <a:lnTo>
                    <a:pt x="80" y="225"/>
                  </a:lnTo>
                  <a:lnTo>
                    <a:pt x="104" y="282"/>
                  </a:lnTo>
                  <a:lnTo>
                    <a:pt x="125" y="334"/>
                  </a:lnTo>
                  <a:lnTo>
                    <a:pt x="145" y="384"/>
                  </a:lnTo>
                  <a:lnTo>
                    <a:pt x="164" y="430"/>
                  </a:lnTo>
                  <a:lnTo>
                    <a:pt x="182" y="475"/>
                  </a:lnTo>
                  <a:lnTo>
                    <a:pt x="199" y="518"/>
                  </a:lnTo>
                  <a:lnTo>
                    <a:pt x="217" y="560"/>
                  </a:lnTo>
                  <a:lnTo>
                    <a:pt x="233" y="601"/>
                  </a:lnTo>
                  <a:lnTo>
                    <a:pt x="250" y="643"/>
                  </a:lnTo>
                  <a:lnTo>
                    <a:pt x="268" y="686"/>
                  </a:lnTo>
                  <a:lnTo>
                    <a:pt x="285" y="730"/>
                  </a:lnTo>
                  <a:lnTo>
                    <a:pt x="305" y="776"/>
                  </a:lnTo>
                  <a:lnTo>
                    <a:pt x="324" y="825"/>
                  </a:lnTo>
                  <a:lnTo>
                    <a:pt x="344" y="876"/>
                  </a:lnTo>
                  <a:lnTo>
                    <a:pt x="367" y="932"/>
                  </a:lnTo>
                  <a:lnTo>
                    <a:pt x="391" y="991"/>
                  </a:lnTo>
                  <a:lnTo>
                    <a:pt x="418" y="1056"/>
                  </a:lnTo>
                  <a:lnTo>
                    <a:pt x="445" y="1126"/>
                  </a:lnTo>
                  <a:lnTo>
                    <a:pt x="477" y="1203"/>
                  </a:lnTo>
                  <a:lnTo>
                    <a:pt x="511" y="1285"/>
                  </a:lnTo>
                  <a:lnTo>
                    <a:pt x="546" y="1376"/>
                  </a:lnTo>
                  <a:lnTo>
                    <a:pt x="586" y="1474"/>
                  </a:lnTo>
                  <a:lnTo>
                    <a:pt x="629" y="1580"/>
                  </a:lnTo>
                  <a:lnTo>
                    <a:pt x="676" y="1695"/>
                  </a:lnTo>
                  <a:lnTo>
                    <a:pt x="726" y="1821"/>
                  </a:lnTo>
                  <a:lnTo>
                    <a:pt x="781" y="1956"/>
                  </a:lnTo>
                  <a:lnTo>
                    <a:pt x="840" y="2101"/>
                  </a:lnTo>
                  <a:lnTo>
                    <a:pt x="903" y="2258"/>
                  </a:lnTo>
                  <a:lnTo>
                    <a:pt x="972" y="2428"/>
                  </a:lnTo>
                  <a:lnTo>
                    <a:pt x="980" y="2424"/>
                  </a:lnTo>
                  <a:lnTo>
                    <a:pt x="986" y="2421"/>
                  </a:lnTo>
                  <a:lnTo>
                    <a:pt x="991" y="2419"/>
                  </a:lnTo>
                  <a:lnTo>
                    <a:pt x="997" y="2415"/>
                  </a:lnTo>
                  <a:lnTo>
                    <a:pt x="1004" y="2412"/>
                  </a:lnTo>
                  <a:lnTo>
                    <a:pt x="1013" y="2408"/>
                  </a:lnTo>
                  <a:lnTo>
                    <a:pt x="1028" y="2403"/>
                  </a:lnTo>
                  <a:lnTo>
                    <a:pt x="1046" y="2395"/>
                  </a:lnTo>
                  <a:lnTo>
                    <a:pt x="1017" y="2324"/>
                  </a:lnTo>
                  <a:lnTo>
                    <a:pt x="989" y="2257"/>
                  </a:lnTo>
                  <a:lnTo>
                    <a:pt x="964" y="2196"/>
                  </a:lnTo>
                  <a:lnTo>
                    <a:pt x="941" y="2139"/>
                  </a:lnTo>
                  <a:lnTo>
                    <a:pt x="920" y="2086"/>
                  </a:lnTo>
                  <a:lnTo>
                    <a:pt x="899" y="2037"/>
                  </a:lnTo>
                  <a:lnTo>
                    <a:pt x="880" y="1990"/>
                  </a:lnTo>
                  <a:lnTo>
                    <a:pt x="861" y="1946"/>
                  </a:lnTo>
                  <a:lnTo>
                    <a:pt x="843" y="1903"/>
                  </a:lnTo>
                  <a:lnTo>
                    <a:pt x="826" y="1861"/>
                  </a:lnTo>
                  <a:lnTo>
                    <a:pt x="809" y="1819"/>
                  </a:lnTo>
                  <a:lnTo>
                    <a:pt x="792" y="1778"/>
                  </a:lnTo>
                  <a:lnTo>
                    <a:pt x="774" y="1734"/>
                  </a:lnTo>
                  <a:lnTo>
                    <a:pt x="756" y="1691"/>
                  </a:lnTo>
                  <a:lnTo>
                    <a:pt x="737" y="1645"/>
                  </a:lnTo>
                  <a:lnTo>
                    <a:pt x="718" y="1596"/>
                  </a:lnTo>
                  <a:lnTo>
                    <a:pt x="696" y="1545"/>
                  </a:lnTo>
                  <a:lnTo>
                    <a:pt x="673" y="1490"/>
                  </a:lnTo>
                  <a:lnTo>
                    <a:pt x="648" y="1430"/>
                  </a:lnTo>
                  <a:lnTo>
                    <a:pt x="622" y="1365"/>
                  </a:lnTo>
                  <a:lnTo>
                    <a:pt x="593" y="1296"/>
                  </a:lnTo>
                  <a:lnTo>
                    <a:pt x="562" y="1220"/>
                  </a:lnTo>
                  <a:lnTo>
                    <a:pt x="528" y="1138"/>
                  </a:lnTo>
                  <a:lnTo>
                    <a:pt x="490" y="1047"/>
                  </a:lnTo>
                  <a:lnTo>
                    <a:pt x="450" y="950"/>
                  </a:lnTo>
                  <a:lnTo>
                    <a:pt x="407" y="843"/>
                  </a:lnTo>
                  <a:lnTo>
                    <a:pt x="359" y="730"/>
                  </a:lnTo>
                  <a:lnTo>
                    <a:pt x="308" y="605"/>
                  </a:lnTo>
                  <a:lnTo>
                    <a:pt x="251" y="470"/>
                  </a:lnTo>
                  <a:lnTo>
                    <a:pt x="192" y="325"/>
                  </a:lnTo>
                  <a:lnTo>
                    <a:pt x="127" y="169"/>
                  </a:lnTo>
                  <a:lnTo>
                    <a:pt x="58" y="0"/>
                  </a:lnTo>
                  <a:close/>
                </a:path>
              </a:pathLst>
            </a:custGeom>
            <a:solidFill>
              <a:srgbClr val="C4CCCC"/>
            </a:solidFill>
            <a:ln w="9525">
              <a:noFill/>
              <a:round/>
              <a:headEnd/>
              <a:tailEnd/>
            </a:ln>
          </p:spPr>
          <p:txBody>
            <a:bodyPr/>
            <a:lstStyle/>
            <a:p>
              <a:endParaRPr lang="en-IN"/>
            </a:p>
          </p:txBody>
        </p:sp>
        <p:sp>
          <p:nvSpPr>
            <p:cNvPr id="827541" name="Freeform 149"/>
            <p:cNvSpPr>
              <a:spLocks/>
            </p:cNvSpPr>
            <p:nvPr/>
          </p:nvSpPr>
          <p:spPr bwMode="auto">
            <a:xfrm>
              <a:off x="3389" y="3302"/>
              <a:ext cx="46" cy="134"/>
            </a:xfrm>
            <a:custGeom>
              <a:avLst/>
              <a:gdLst/>
              <a:ahLst/>
              <a:cxnLst>
                <a:cxn ang="0">
                  <a:pos x="32" y="0"/>
                </a:cxn>
                <a:cxn ang="0">
                  <a:pos x="0" y="13"/>
                </a:cxn>
                <a:cxn ang="0">
                  <a:pos x="977" y="2414"/>
                </a:cxn>
                <a:cxn ang="0">
                  <a:pos x="1017" y="2396"/>
                </a:cxn>
                <a:cxn ang="0">
                  <a:pos x="32" y="0"/>
                </a:cxn>
              </a:cxnLst>
              <a:rect l="0" t="0" r="r" b="b"/>
              <a:pathLst>
                <a:path w="1017" h="2414">
                  <a:moveTo>
                    <a:pt x="32" y="0"/>
                  </a:moveTo>
                  <a:lnTo>
                    <a:pt x="0" y="13"/>
                  </a:lnTo>
                  <a:lnTo>
                    <a:pt x="977" y="2414"/>
                  </a:lnTo>
                  <a:lnTo>
                    <a:pt x="1017" y="2396"/>
                  </a:lnTo>
                  <a:lnTo>
                    <a:pt x="32" y="0"/>
                  </a:lnTo>
                  <a:close/>
                </a:path>
              </a:pathLst>
            </a:custGeom>
            <a:solidFill>
              <a:srgbClr val="E0E8E8"/>
            </a:solidFill>
            <a:ln w="9525">
              <a:noFill/>
              <a:round/>
              <a:headEnd/>
              <a:tailEnd/>
            </a:ln>
          </p:spPr>
          <p:txBody>
            <a:bodyPr/>
            <a:lstStyle/>
            <a:p>
              <a:endParaRPr lang="en-IN"/>
            </a:p>
          </p:txBody>
        </p:sp>
        <p:sp>
          <p:nvSpPr>
            <p:cNvPr id="827542" name="Freeform 150"/>
            <p:cNvSpPr>
              <a:spLocks/>
            </p:cNvSpPr>
            <p:nvPr/>
          </p:nvSpPr>
          <p:spPr bwMode="auto">
            <a:xfrm>
              <a:off x="3388" y="3298"/>
              <a:ext cx="8" cy="6"/>
            </a:xfrm>
            <a:custGeom>
              <a:avLst/>
              <a:gdLst/>
              <a:ahLst/>
              <a:cxnLst>
                <a:cxn ang="0">
                  <a:pos x="173" y="20"/>
                </a:cxn>
                <a:cxn ang="0">
                  <a:pos x="7" y="95"/>
                </a:cxn>
                <a:cxn ang="0">
                  <a:pos x="0" y="75"/>
                </a:cxn>
                <a:cxn ang="0">
                  <a:pos x="166" y="0"/>
                </a:cxn>
                <a:cxn ang="0">
                  <a:pos x="173" y="20"/>
                </a:cxn>
              </a:cxnLst>
              <a:rect l="0" t="0" r="r" b="b"/>
              <a:pathLst>
                <a:path w="173" h="95">
                  <a:moveTo>
                    <a:pt x="173" y="20"/>
                  </a:moveTo>
                  <a:lnTo>
                    <a:pt x="7" y="95"/>
                  </a:lnTo>
                  <a:lnTo>
                    <a:pt x="0" y="75"/>
                  </a:lnTo>
                  <a:lnTo>
                    <a:pt x="166" y="0"/>
                  </a:lnTo>
                  <a:lnTo>
                    <a:pt x="173" y="20"/>
                  </a:lnTo>
                  <a:close/>
                </a:path>
              </a:pathLst>
            </a:custGeom>
            <a:solidFill>
              <a:srgbClr val="111919"/>
            </a:solidFill>
            <a:ln w="9525">
              <a:noFill/>
              <a:round/>
              <a:headEnd/>
              <a:tailEnd/>
            </a:ln>
          </p:spPr>
          <p:txBody>
            <a:bodyPr/>
            <a:lstStyle/>
            <a:p>
              <a:endParaRPr lang="en-IN"/>
            </a:p>
          </p:txBody>
        </p:sp>
        <p:sp>
          <p:nvSpPr>
            <p:cNvPr id="827543" name="Freeform 151"/>
            <p:cNvSpPr>
              <a:spLocks/>
            </p:cNvSpPr>
            <p:nvPr/>
          </p:nvSpPr>
          <p:spPr bwMode="auto">
            <a:xfrm>
              <a:off x="3386" y="3293"/>
              <a:ext cx="9" cy="10"/>
            </a:xfrm>
            <a:custGeom>
              <a:avLst/>
              <a:gdLst/>
              <a:ahLst/>
              <a:cxnLst>
                <a:cxn ang="0">
                  <a:pos x="200" y="106"/>
                </a:cxn>
                <a:cxn ang="0">
                  <a:pos x="33" y="179"/>
                </a:cxn>
                <a:cxn ang="0">
                  <a:pos x="0" y="100"/>
                </a:cxn>
                <a:cxn ang="0">
                  <a:pos x="58" y="0"/>
                </a:cxn>
                <a:cxn ang="0">
                  <a:pos x="168" y="26"/>
                </a:cxn>
                <a:cxn ang="0">
                  <a:pos x="200" y="106"/>
                </a:cxn>
              </a:cxnLst>
              <a:rect l="0" t="0" r="r" b="b"/>
              <a:pathLst>
                <a:path w="200" h="179">
                  <a:moveTo>
                    <a:pt x="200" y="106"/>
                  </a:moveTo>
                  <a:lnTo>
                    <a:pt x="33" y="179"/>
                  </a:lnTo>
                  <a:lnTo>
                    <a:pt x="0" y="100"/>
                  </a:lnTo>
                  <a:lnTo>
                    <a:pt x="58" y="0"/>
                  </a:lnTo>
                  <a:lnTo>
                    <a:pt x="168" y="26"/>
                  </a:lnTo>
                  <a:lnTo>
                    <a:pt x="200" y="106"/>
                  </a:lnTo>
                  <a:close/>
                </a:path>
              </a:pathLst>
            </a:custGeom>
            <a:solidFill>
              <a:srgbClr val="545959"/>
            </a:solidFill>
            <a:ln w="9525">
              <a:noFill/>
              <a:round/>
              <a:headEnd/>
              <a:tailEnd/>
            </a:ln>
          </p:spPr>
          <p:txBody>
            <a:bodyPr/>
            <a:lstStyle/>
            <a:p>
              <a:endParaRPr lang="en-IN"/>
            </a:p>
          </p:txBody>
        </p:sp>
        <p:sp>
          <p:nvSpPr>
            <p:cNvPr id="827544" name="Freeform 152"/>
            <p:cNvSpPr>
              <a:spLocks/>
            </p:cNvSpPr>
            <p:nvPr/>
          </p:nvSpPr>
          <p:spPr bwMode="auto">
            <a:xfrm>
              <a:off x="3386" y="3293"/>
              <a:ext cx="8" cy="10"/>
            </a:xfrm>
            <a:custGeom>
              <a:avLst/>
              <a:gdLst/>
              <a:ahLst/>
              <a:cxnLst>
                <a:cxn ang="0">
                  <a:pos x="173" y="116"/>
                </a:cxn>
                <a:cxn ang="0">
                  <a:pos x="159" y="122"/>
                </a:cxn>
                <a:cxn ang="0">
                  <a:pos x="147" y="126"/>
                </a:cxn>
                <a:cxn ang="0">
                  <a:pos x="137" y="131"/>
                </a:cxn>
                <a:cxn ang="0">
                  <a:pos x="127" y="135"/>
                </a:cxn>
                <a:cxn ang="0">
                  <a:pos x="114" y="141"/>
                </a:cxn>
                <a:cxn ang="0">
                  <a:pos x="94" y="150"/>
                </a:cxn>
                <a:cxn ang="0">
                  <a:pos x="69" y="161"/>
                </a:cxn>
                <a:cxn ang="0">
                  <a:pos x="33" y="177"/>
                </a:cxn>
                <a:cxn ang="0">
                  <a:pos x="30" y="168"/>
                </a:cxn>
                <a:cxn ang="0">
                  <a:pos x="27" y="161"/>
                </a:cxn>
                <a:cxn ang="0">
                  <a:pos x="25" y="156"/>
                </a:cxn>
                <a:cxn ang="0">
                  <a:pos x="23" y="150"/>
                </a:cxn>
                <a:cxn ang="0">
                  <a:pos x="20" y="141"/>
                </a:cxn>
                <a:cxn ang="0">
                  <a:pos x="16" y="131"/>
                </a:cxn>
                <a:cxn ang="0">
                  <a:pos x="9" y="117"/>
                </a:cxn>
                <a:cxn ang="0">
                  <a:pos x="0" y="97"/>
                </a:cxn>
                <a:cxn ang="0">
                  <a:pos x="7" y="86"/>
                </a:cxn>
                <a:cxn ang="0">
                  <a:pos x="11" y="78"/>
                </a:cxn>
                <a:cxn ang="0">
                  <a:pos x="15" y="70"/>
                </a:cxn>
                <a:cxn ang="0">
                  <a:pos x="19" y="63"/>
                </a:cxn>
                <a:cxn ang="0">
                  <a:pos x="24" y="54"/>
                </a:cxn>
                <a:cxn ang="0">
                  <a:pos x="31" y="41"/>
                </a:cxn>
                <a:cxn ang="0">
                  <a:pos x="40" y="24"/>
                </a:cxn>
                <a:cxn ang="0">
                  <a:pos x="52" y="0"/>
                </a:cxn>
                <a:cxn ang="0">
                  <a:pos x="63" y="3"/>
                </a:cxn>
                <a:cxn ang="0">
                  <a:pos x="70" y="6"/>
                </a:cxn>
                <a:cxn ang="0">
                  <a:pos x="76" y="8"/>
                </a:cxn>
                <a:cxn ang="0">
                  <a:pos x="83" y="11"/>
                </a:cxn>
                <a:cxn ang="0">
                  <a:pos x="91" y="15"/>
                </a:cxn>
                <a:cxn ang="0">
                  <a:pos x="102" y="20"/>
                </a:cxn>
                <a:cxn ang="0">
                  <a:pos x="119" y="27"/>
                </a:cxn>
                <a:cxn ang="0">
                  <a:pos x="140" y="37"/>
                </a:cxn>
                <a:cxn ang="0">
                  <a:pos x="144" y="44"/>
                </a:cxn>
                <a:cxn ang="0">
                  <a:pos x="146" y="50"/>
                </a:cxn>
                <a:cxn ang="0">
                  <a:pos x="149" y="56"/>
                </a:cxn>
                <a:cxn ang="0">
                  <a:pos x="151" y="61"/>
                </a:cxn>
                <a:cxn ang="0">
                  <a:pos x="154" y="69"/>
                </a:cxn>
                <a:cxn ang="0">
                  <a:pos x="159" y="80"/>
                </a:cxn>
                <a:cxn ang="0">
                  <a:pos x="165" y="95"/>
                </a:cxn>
                <a:cxn ang="0">
                  <a:pos x="173" y="116"/>
                </a:cxn>
              </a:cxnLst>
              <a:rect l="0" t="0" r="r" b="b"/>
              <a:pathLst>
                <a:path w="173" h="177">
                  <a:moveTo>
                    <a:pt x="173" y="116"/>
                  </a:moveTo>
                  <a:lnTo>
                    <a:pt x="159" y="122"/>
                  </a:lnTo>
                  <a:lnTo>
                    <a:pt x="147" y="126"/>
                  </a:lnTo>
                  <a:lnTo>
                    <a:pt x="137" y="131"/>
                  </a:lnTo>
                  <a:lnTo>
                    <a:pt x="127" y="135"/>
                  </a:lnTo>
                  <a:lnTo>
                    <a:pt x="114" y="141"/>
                  </a:lnTo>
                  <a:lnTo>
                    <a:pt x="94" y="150"/>
                  </a:lnTo>
                  <a:lnTo>
                    <a:pt x="69" y="161"/>
                  </a:lnTo>
                  <a:lnTo>
                    <a:pt x="33" y="177"/>
                  </a:lnTo>
                  <a:lnTo>
                    <a:pt x="30" y="168"/>
                  </a:lnTo>
                  <a:lnTo>
                    <a:pt x="27" y="161"/>
                  </a:lnTo>
                  <a:lnTo>
                    <a:pt x="25" y="156"/>
                  </a:lnTo>
                  <a:lnTo>
                    <a:pt x="23" y="150"/>
                  </a:lnTo>
                  <a:lnTo>
                    <a:pt x="20" y="141"/>
                  </a:lnTo>
                  <a:lnTo>
                    <a:pt x="16" y="131"/>
                  </a:lnTo>
                  <a:lnTo>
                    <a:pt x="9" y="117"/>
                  </a:lnTo>
                  <a:lnTo>
                    <a:pt x="0" y="97"/>
                  </a:lnTo>
                  <a:lnTo>
                    <a:pt x="7" y="86"/>
                  </a:lnTo>
                  <a:lnTo>
                    <a:pt x="11" y="78"/>
                  </a:lnTo>
                  <a:lnTo>
                    <a:pt x="15" y="70"/>
                  </a:lnTo>
                  <a:lnTo>
                    <a:pt x="19" y="63"/>
                  </a:lnTo>
                  <a:lnTo>
                    <a:pt x="24" y="54"/>
                  </a:lnTo>
                  <a:lnTo>
                    <a:pt x="31" y="41"/>
                  </a:lnTo>
                  <a:lnTo>
                    <a:pt x="40" y="24"/>
                  </a:lnTo>
                  <a:lnTo>
                    <a:pt x="52" y="0"/>
                  </a:lnTo>
                  <a:lnTo>
                    <a:pt x="63" y="3"/>
                  </a:lnTo>
                  <a:lnTo>
                    <a:pt x="70" y="6"/>
                  </a:lnTo>
                  <a:lnTo>
                    <a:pt x="76" y="8"/>
                  </a:lnTo>
                  <a:lnTo>
                    <a:pt x="83" y="11"/>
                  </a:lnTo>
                  <a:lnTo>
                    <a:pt x="91" y="15"/>
                  </a:lnTo>
                  <a:lnTo>
                    <a:pt x="102" y="20"/>
                  </a:lnTo>
                  <a:lnTo>
                    <a:pt x="119" y="27"/>
                  </a:lnTo>
                  <a:lnTo>
                    <a:pt x="140" y="37"/>
                  </a:lnTo>
                  <a:lnTo>
                    <a:pt x="144" y="44"/>
                  </a:lnTo>
                  <a:lnTo>
                    <a:pt x="146" y="50"/>
                  </a:lnTo>
                  <a:lnTo>
                    <a:pt x="149" y="56"/>
                  </a:lnTo>
                  <a:lnTo>
                    <a:pt x="151" y="61"/>
                  </a:lnTo>
                  <a:lnTo>
                    <a:pt x="154" y="69"/>
                  </a:lnTo>
                  <a:lnTo>
                    <a:pt x="159" y="80"/>
                  </a:lnTo>
                  <a:lnTo>
                    <a:pt x="165" y="95"/>
                  </a:lnTo>
                  <a:lnTo>
                    <a:pt x="173" y="116"/>
                  </a:lnTo>
                  <a:close/>
                </a:path>
              </a:pathLst>
            </a:custGeom>
            <a:solidFill>
              <a:srgbClr val="707575"/>
            </a:solidFill>
            <a:ln w="9525">
              <a:noFill/>
              <a:round/>
              <a:headEnd/>
              <a:tailEnd/>
            </a:ln>
          </p:spPr>
          <p:txBody>
            <a:bodyPr/>
            <a:lstStyle/>
            <a:p>
              <a:endParaRPr lang="en-IN"/>
            </a:p>
          </p:txBody>
        </p:sp>
        <p:sp>
          <p:nvSpPr>
            <p:cNvPr id="827545" name="Freeform 153"/>
            <p:cNvSpPr>
              <a:spLocks/>
            </p:cNvSpPr>
            <p:nvPr/>
          </p:nvSpPr>
          <p:spPr bwMode="auto">
            <a:xfrm>
              <a:off x="3387" y="3293"/>
              <a:ext cx="6" cy="9"/>
            </a:xfrm>
            <a:custGeom>
              <a:avLst/>
              <a:gdLst/>
              <a:ahLst/>
              <a:cxnLst>
                <a:cxn ang="0">
                  <a:pos x="142" y="126"/>
                </a:cxn>
                <a:cxn ang="0">
                  <a:pos x="131" y="131"/>
                </a:cxn>
                <a:cxn ang="0">
                  <a:pos x="122" y="135"/>
                </a:cxn>
                <a:cxn ang="0">
                  <a:pos x="115" y="137"/>
                </a:cxn>
                <a:cxn ang="0">
                  <a:pos x="107" y="141"/>
                </a:cxn>
                <a:cxn ang="0">
                  <a:pos x="96" y="145"/>
                </a:cxn>
                <a:cxn ang="0">
                  <a:pos x="81" y="152"/>
                </a:cxn>
                <a:cxn ang="0">
                  <a:pos x="61" y="161"/>
                </a:cxn>
                <a:cxn ang="0">
                  <a:pos x="32" y="175"/>
                </a:cxn>
                <a:cxn ang="0">
                  <a:pos x="29" y="165"/>
                </a:cxn>
                <a:cxn ang="0">
                  <a:pos x="26" y="159"/>
                </a:cxn>
                <a:cxn ang="0">
                  <a:pos x="24" y="153"/>
                </a:cxn>
                <a:cxn ang="0">
                  <a:pos x="22" y="146"/>
                </a:cxn>
                <a:cxn ang="0">
                  <a:pos x="19" y="139"/>
                </a:cxn>
                <a:cxn ang="0">
                  <a:pos x="15" y="128"/>
                </a:cxn>
                <a:cxn ang="0">
                  <a:pos x="8" y="114"/>
                </a:cxn>
                <a:cxn ang="0">
                  <a:pos x="0" y="95"/>
                </a:cxn>
                <a:cxn ang="0">
                  <a:pos x="5" y="84"/>
                </a:cxn>
                <a:cxn ang="0">
                  <a:pos x="9" y="76"/>
                </a:cxn>
                <a:cxn ang="0">
                  <a:pos x="12" y="68"/>
                </a:cxn>
                <a:cxn ang="0">
                  <a:pos x="16" y="61"/>
                </a:cxn>
                <a:cxn ang="0">
                  <a:pos x="20" y="53"/>
                </a:cxn>
                <a:cxn ang="0">
                  <a:pos x="26" y="40"/>
                </a:cxn>
                <a:cxn ang="0">
                  <a:pos x="34" y="23"/>
                </a:cxn>
                <a:cxn ang="0">
                  <a:pos x="45" y="0"/>
                </a:cxn>
                <a:cxn ang="0">
                  <a:pos x="53" y="4"/>
                </a:cxn>
                <a:cxn ang="0">
                  <a:pos x="59" y="8"/>
                </a:cxn>
                <a:cxn ang="0">
                  <a:pos x="63" y="11"/>
                </a:cxn>
                <a:cxn ang="0">
                  <a:pos x="68" y="15"/>
                </a:cxn>
                <a:cxn ang="0">
                  <a:pos x="74" y="19"/>
                </a:cxn>
                <a:cxn ang="0">
                  <a:pos x="83" y="25"/>
                </a:cxn>
                <a:cxn ang="0">
                  <a:pos x="94" y="34"/>
                </a:cxn>
                <a:cxn ang="0">
                  <a:pos x="111" y="46"/>
                </a:cxn>
                <a:cxn ang="0">
                  <a:pos x="115" y="55"/>
                </a:cxn>
                <a:cxn ang="0">
                  <a:pos x="117" y="60"/>
                </a:cxn>
                <a:cxn ang="0">
                  <a:pos x="120" y="65"/>
                </a:cxn>
                <a:cxn ang="0">
                  <a:pos x="122" y="71"/>
                </a:cxn>
                <a:cxn ang="0">
                  <a:pos x="125" y="79"/>
                </a:cxn>
                <a:cxn ang="0">
                  <a:pos x="129" y="89"/>
                </a:cxn>
                <a:cxn ang="0">
                  <a:pos x="135" y="105"/>
                </a:cxn>
                <a:cxn ang="0">
                  <a:pos x="142" y="126"/>
                </a:cxn>
              </a:cxnLst>
              <a:rect l="0" t="0" r="r" b="b"/>
              <a:pathLst>
                <a:path w="142" h="175">
                  <a:moveTo>
                    <a:pt x="142" y="126"/>
                  </a:moveTo>
                  <a:lnTo>
                    <a:pt x="131" y="131"/>
                  </a:lnTo>
                  <a:lnTo>
                    <a:pt x="122" y="135"/>
                  </a:lnTo>
                  <a:lnTo>
                    <a:pt x="115" y="137"/>
                  </a:lnTo>
                  <a:lnTo>
                    <a:pt x="107" y="141"/>
                  </a:lnTo>
                  <a:lnTo>
                    <a:pt x="96" y="145"/>
                  </a:lnTo>
                  <a:lnTo>
                    <a:pt x="81" y="152"/>
                  </a:lnTo>
                  <a:lnTo>
                    <a:pt x="61" y="161"/>
                  </a:lnTo>
                  <a:lnTo>
                    <a:pt x="32" y="175"/>
                  </a:lnTo>
                  <a:lnTo>
                    <a:pt x="29" y="165"/>
                  </a:lnTo>
                  <a:lnTo>
                    <a:pt x="26" y="159"/>
                  </a:lnTo>
                  <a:lnTo>
                    <a:pt x="24" y="153"/>
                  </a:lnTo>
                  <a:lnTo>
                    <a:pt x="22" y="146"/>
                  </a:lnTo>
                  <a:lnTo>
                    <a:pt x="19" y="139"/>
                  </a:lnTo>
                  <a:lnTo>
                    <a:pt x="15" y="128"/>
                  </a:lnTo>
                  <a:lnTo>
                    <a:pt x="8" y="114"/>
                  </a:lnTo>
                  <a:lnTo>
                    <a:pt x="0" y="95"/>
                  </a:lnTo>
                  <a:lnTo>
                    <a:pt x="5" y="84"/>
                  </a:lnTo>
                  <a:lnTo>
                    <a:pt x="9" y="76"/>
                  </a:lnTo>
                  <a:lnTo>
                    <a:pt x="12" y="68"/>
                  </a:lnTo>
                  <a:lnTo>
                    <a:pt x="16" y="61"/>
                  </a:lnTo>
                  <a:lnTo>
                    <a:pt x="20" y="53"/>
                  </a:lnTo>
                  <a:lnTo>
                    <a:pt x="26" y="40"/>
                  </a:lnTo>
                  <a:lnTo>
                    <a:pt x="34" y="23"/>
                  </a:lnTo>
                  <a:lnTo>
                    <a:pt x="45" y="0"/>
                  </a:lnTo>
                  <a:lnTo>
                    <a:pt x="53" y="4"/>
                  </a:lnTo>
                  <a:lnTo>
                    <a:pt x="59" y="8"/>
                  </a:lnTo>
                  <a:lnTo>
                    <a:pt x="63" y="11"/>
                  </a:lnTo>
                  <a:lnTo>
                    <a:pt x="68" y="15"/>
                  </a:lnTo>
                  <a:lnTo>
                    <a:pt x="74" y="19"/>
                  </a:lnTo>
                  <a:lnTo>
                    <a:pt x="83" y="25"/>
                  </a:lnTo>
                  <a:lnTo>
                    <a:pt x="94" y="34"/>
                  </a:lnTo>
                  <a:lnTo>
                    <a:pt x="111" y="46"/>
                  </a:lnTo>
                  <a:lnTo>
                    <a:pt x="115" y="55"/>
                  </a:lnTo>
                  <a:lnTo>
                    <a:pt x="117" y="60"/>
                  </a:lnTo>
                  <a:lnTo>
                    <a:pt x="120" y="65"/>
                  </a:lnTo>
                  <a:lnTo>
                    <a:pt x="122" y="71"/>
                  </a:lnTo>
                  <a:lnTo>
                    <a:pt x="125" y="79"/>
                  </a:lnTo>
                  <a:lnTo>
                    <a:pt x="129" y="89"/>
                  </a:lnTo>
                  <a:lnTo>
                    <a:pt x="135" y="105"/>
                  </a:lnTo>
                  <a:lnTo>
                    <a:pt x="142" y="126"/>
                  </a:lnTo>
                  <a:close/>
                </a:path>
              </a:pathLst>
            </a:custGeom>
            <a:solidFill>
              <a:srgbClr val="8C9494"/>
            </a:solidFill>
            <a:ln w="9525">
              <a:noFill/>
              <a:round/>
              <a:headEnd/>
              <a:tailEnd/>
            </a:ln>
          </p:spPr>
          <p:txBody>
            <a:bodyPr/>
            <a:lstStyle/>
            <a:p>
              <a:endParaRPr lang="en-IN"/>
            </a:p>
          </p:txBody>
        </p:sp>
        <p:sp>
          <p:nvSpPr>
            <p:cNvPr id="827546" name="Freeform 154"/>
            <p:cNvSpPr>
              <a:spLocks/>
            </p:cNvSpPr>
            <p:nvPr/>
          </p:nvSpPr>
          <p:spPr bwMode="auto">
            <a:xfrm>
              <a:off x="3387" y="3293"/>
              <a:ext cx="5" cy="9"/>
            </a:xfrm>
            <a:custGeom>
              <a:avLst/>
              <a:gdLst/>
              <a:ahLst/>
              <a:cxnLst>
                <a:cxn ang="0">
                  <a:pos x="116" y="136"/>
                </a:cxn>
                <a:cxn ang="0">
                  <a:pos x="107" y="139"/>
                </a:cxn>
                <a:cxn ang="0">
                  <a:pos x="101" y="141"/>
                </a:cxn>
                <a:cxn ang="0">
                  <a:pos x="95" y="144"/>
                </a:cxn>
                <a:cxn ang="0">
                  <a:pos x="88" y="146"/>
                </a:cxn>
                <a:cxn ang="0">
                  <a:pos x="80" y="150"/>
                </a:cxn>
                <a:cxn ang="0">
                  <a:pos x="69" y="155"/>
                </a:cxn>
                <a:cxn ang="0">
                  <a:pos x="54" y="162"/>
                </a:cxn>
                <a:cxn ang="0">
                  <a:pos x="32" y="172"/>
                </a:cxn>
                <a:cxn ang="0">
                  <a:pos x="29" y="163"/>
                </a:cxn>
                <a:cxn ang="0">
                  <a:pos x="26" y="156"/>
                </a:cxn>
                <a:cxn ang="0">
                  <a:pos x="24" y="151"/>
                </a:cxn>
                <a:cxn ang="0">
                  <a:pos x="22" y="144"/>
                </a:cxn>
                <a:cxn ang="0">
                  <a:pos x="19" y="136"/>
                </a:cxn>
                <a:cxn ang="0">
                  <a:pos x="15" y="126"/>
                </a:cxn>
                <a:cxn ang="0">
                  <a:pos x="8" y="112"/>
                </a:cxn>
                <a:cxn ang="0">
                  <a:pos x="0" y="93"/>
                </a:cxn>
                <a:cxn ang="0">
                  <a:pos x="5" y="82"/>
                </a:cxn>
                <a:cxn ang="0">
                  <a:pos x="8" y="74"/>
                </a:cxn>
                <a:cxn ang="0">
                  <a:pos x="11" y="67"/>
                </a:cxn>
                <a:cxn ang="0">
                  <a:pos x="14" y="60"/>
                </a:cxn>
                <a:cxn ang="0">
                  <a:pos x="18" y="51"/>
                </a:cxn>
                <a:cxn ang="0">
                  <a:pos x="23" y="39"/>
                </a:cxn>
                <a:cxn ang="0">
                  <a:pos x="31" y="22"/>
                </a:cxn>
                <a:cxn ang="0">
                  <a:pos x="40" y="0"/>
                </a:cxn>
                <a:cxn ang="0">
                  <a:pos x="46" y="5"/>
                </a:cxn>
                <a:cxn ang="0">
                  <a:pos x="50" y="9"/>
                </a:cxn>
                <a:cxn ang="0">
                  <a:pos x="53" y="14"/>
                </a:cxn>
                <a:cxn ang="0">
                  <a:pos x="56" y="18"/>
                </a:cxn>
                <a:cxn ang="0">
                  <a:pos x="60" y="23"/>
                </a:cxn>
                <a:cxn ang="0">
                  <a:pos x="65" y="30"/>
                </a:cxn>
                <a:cxn ang="0">
                  <a:pos x="73" y="41"/>
                </a:cxn>
                <a:cxn ang="0">
                  <a:pos x="83" y="56"/>
                </a:cxn>
                <a:cxn ang="0">
                  <a:pos x="87" y="64"/>
                </a:cxn>
                <a:cxn ang="0">
                  <a:pos x="89" y="69"/>
                </a:cxn>
                <a:cxn ang="0">
                  <a:pos x="92" y="75"/>
                </a:cxn>
                <a:cxn ang="0">
                  <a:pos x="95" y="81"/>
                </a:cxn>
                <a:cxn ang="0">
                  <a:pos x="98" y="88"/>
                </a:cxn>
                <a:cxn ang="0">
                  <a:pos x="102" y="99"/>
                </a:cxn>
                <a:cxn ang="0">
                  <a:pos x="108" y="115"/>
                </a:cxn>
                <a:cxn ang="0">
                  <a:pos x="116" y="136"/>
                </a:cxn>
              </a:cxnLst>
              <a:rect l="0" t="0" r="r" b="b"/>
              <a:pathLst>
                <a:path w="116" h="172">
                  <a:moveTo>
                    <a:pt x="116" y="136"/>
                  </a:moveTo>
                  <a:lnTo>
                    <a:pt x="107" y="139"/>
                  </a:lnTo>
                  <a:lnTo>
                    <a:pt x="101" y="141"/>
                  </a:lnTo>
                  <a:lnTo>
                    <a:pt x="95" y="144"/>
                  </a:lnTo>
                  <a:lnTo>
                    <a:pt x="88" y="146"/>
                  </a:lnTo>
                  <a:lnTo>
                    <a:pt x="80" y="150"/>
                  </a:lnTo>
                  <a:lnTo>
                    <a:pt x="69" y="155"/>
                  </a:lnTo>
                  <a:lnTo>
                    <a:pt x="54" y="162"/>
                  </a:lnTo>
                  <a:lnTo>
                    <a:pt x="32" y="172"/>
                  </a:lnTo>
                  <a:lnTo>
                    <a:pt x="29" y="163"/>
                  </a:lnTo>
                  <a:lnTo>
                    <a:pt x="26" y="156"/>
                  </a:lnTo>
                  <a:lnTo>
                    <a:pt x="24" y="151"/>
                  </a:lnTo>
                  <a:lnTo>
                    <a:pt x="22" y="144"/>
                  </a:lnTo>
                  <a:lnTo>
                    <a:pt x="19" y="136"/>
                  </a:lnTo>
                  <a:lnTo>
                    <a:pt x="15" y="126"/>
                  </a:lnTo>
                  <a:lnTo>
                    <a:pt x="8" y="112"/>
                  </a:lnTo>
                  <a:lnTo>
                    <a:pt x="0" y="93"/>
                  </a:lnTo>
                  <a:lnTo>
                    <a:pt x="5" y="82"/>
                  </a:lnTo>
                  <a:lnTo>
                    <a:pt x="8" y="74"/>
                  </a:lnTo>
                  <a:lnTo>
                    <a:pt x="11" y="67"/>
                  </a:lnTo>
                  <a:lnTo>
                    <a:pt x="14" y="60"/>
                  </a:lnTo>
                  <a:lnTo>
                    <a:pt x="18" y="51"/>
                  </a:lnTo>
                  <a:lnTo>
                    <a:pt x="23" y="39"/>
                  </a:lnTo>
                  <a:lnTo>
                    <a:pt x="31" y="22"/>
                  </a:lnTo>
                  <a:lnTo>
                    <a:pt x="40" y="0"/>
                  </a:lnTo>
                  <a:lnTo>
                    <a:pt x="46" y="5"/>
                  </a:lnTo>
                  <a:lnTo>
                    <a:pt x="50" y="9"/>
                  </a:lnTo>
                  <a:lnTo>
                    <a:pt x="53" y="14"/>
                  </a:lnTo>
                  <a:lnTo>
                    <a:pt x="56" y="18"/>
                  </a:lnTo>
                  <a:lnTo>
                    <a:pt x="60" y="23"/>
                  </a:lnTo>
                  <a:lnTo>
                    <a:pt x="65" y="30"/>
                  </a:lnTo>
                  <a:lnTo>
                    <a:pt x="73" y="41"/>
                  </a:lnTo>
                  <a:lnTo>
                    <a:pt x="83" y="56"/>
                  </a:lnTo>
                  <a:lnTo>
                    <a:pt x="87" y="64"/>
                  </a:lnTo>
                  <a:lnTo>
                    <a:pt x="89" y="69"/>
                  </a:lnTo>
                  <a:lnTo>
                    <a:pt x="92" y="75"/>
                  </a:lnTo>
                  <a:lnTo>
                    <a:pt x="95" y="81"/>
                  </a:lnTo>
                  <a:lnTo>
                    <a:pt x="98" y="88"/>
                  </a:lnTo>
                  <a:lnTo>
                    <a:pt x="102" y="99"/>
                  </a:lnTo>
                  <a:lnTo>
                    <a:pt x="108" y="115"/>
                  </a:lnTo>
                  <a:lnTo>
                    <a:pt x="116" y="136"/>
                  </a:lnTo>
                  <a:close/>
                </a:path>
              </a:pathLst>
            </a:custGeom>
            <a:solidFill>
              <a:srgbClr val="A8B0B0"/>
            </a:solidFill>
            <a:ln w="9525">
              <a:noFill/>
              <a:round/>
              <a:headEnd/>
              <a:tailEnd/>
            </a:ln>
          </p:spPr>
          <p:txBody>
            <a:bodyPr/>
            <a:lstStyle/>
            <a:p>
              <a:endParaRPr lang="en-IN"/>
            </a:p>
          </p:txBody>
        </p:sp>
        <p:sp>
          <p:nvSpPr>
            <p:cNvPr id="827547" name="Freeform 155"/>
            <p:cNvSpPr>
              <a:spLocks/>
            </p:cNvSpPr>
            <p:nvPr/>
          </p:nvSpPr>
          <p:spPr bwMode="auto">
            <a:xfrm>
              <a:off x="3387" y="3293"/>
              <a:ext cx="4" cy="9"/>
            </a:xfrm>
            <a:custGeom>
              <a:avLst/>
              <a:gdLst/>
              <a:ahLst/>
              <a:cxnLst>
                <a:cxn ang="0">
                  <a:pos x="88" y="145"/>
                </a:cxn>
                <a:cxn ang="0">
                  <a:pos x="81" y="147"/>
                </a:cxn>
                <a:cxn ang="0">
                  <a:pos x="77" y="150"/>
                </a:cxn>
                <a:cxn ang="0">
                  <a:pos x="73" y="151"/>
                </a:cxn>
                <a:cxn ang="0">
                  <a:pos x="69" y="153"/>
                </a:cxn>
                <a:cxn ang="0">
                  <a:pos x="64" y="155"/>
                </a:cxn>
                <a:cxn ang="0">
                  <a:pos x="57" y="158"/>
                </a:cxn>
                <a:cxn ang="0">
                  <a:pos x="47" y="163"/>
                </a:cxn>
                <a:cxn ang="0">
                  <a:pos x="32" y="170"/>
                </a:cxn>
                <a:cxn ang="0">
                  <a:pos x="29" y="161"/>
                </a:cxn>
                <a:cxn ang="0">
                  <a:pos x="26" y="154"/>
                </a:cxn>
                <a:cxn ang="0">
                  <a:pos x="24" y="148"/>
                </a:cxn>
                <a:cxn ang="0">
                  <a:pos x="22" y="142"/>
                </a:cxn>
                <a:cxn ang="0">
                  <a:pos x="19" y="134"/>
                </a:cxn>
                <a:cxn ang="0">
                  <a:pos x="15" y="123"/>
                </a:cxn>
                <a:cxn ang="0">
                  <a:pos x="8" y="109"/>
                </a:cxn>
                <a:cxn ang="0">
                  <a:pos x="0" y="89"/>
                </a:cxn>
                <a:cxn ang="0">
                  <a:pos x="4" y="79"/>
                </a:cxn>
                <a:cxn ang="0">
                  <a:pos x="7" y="71"/>
                </a:cxn>
                <a:cxn ang="0">
                  <a:pos x="9" y="65"/>
                </a:cxn>
                <a:cxn ang="0">
                  <a:pos x="12" y="58"/>
                </a:cxn>
                <a:cxn ang="0">
                  <a:pos x="15" y="49"/>
                </a:cxn>
                <a:cxn ang="0">
                  <a:pos x="19" y="38"/>
                </a:cxn>
                <a:cxn ang="0">
                  <a:pos x="26" y="22"/>
                </a:cxn>
                <a:cxn ang="0">
                  <a:pos x="34" y="0"/>
                </a:cxn>
                <a:cxn ang="0">
                  <a:pos x="40" y="11"/>
                </a:cxn>
                <a:cxn ang="0">
                  <a:pos x="43" y="21"/>
                </a:cxn>
                <a:cxn ang="0">
                  <a:pos x="47" y="36"/>
                </a:cxn>
                <a:cxn ang="0">
                  <a:pos x="55" y="65"/>
                </a:cxn>
                <a:cxn ang="0">
                  <a:pos x="59" y="74"/>
                </a:cxn>
                <a:cxn ang="0">
                  <a:pos x="61" y="79"/>
                </a:cxn>
                <a:cxn ang="0">
                  <a:pos x="64" y="84"/>
                </a:cxn>
                <a:cxn ang="0">
                  <a:pos x="66" y="90"/>
                </a:cxn>
                <a:cxn ang="0">
                  <a:pos x="69" y="98"/>
                </a:cxn>
                <a:cxn ang="0">
                  <a:pos x="73" y="108"/>
                </a:cxn>
                <a:cxn ang="0">
                  <a:pos x="79" y="124"/>
                </a:cxn>
                <a:cxn ang="0">
                  <a:pos x="88" y="145"/>
                </a:cxn>
              </a:cxnLst>
              <a:rect l="0" t="0" r="r" b="b"/>
              <a:pathLst>
                <a:path w="88" h="170">
                  <a:moveTo>
                    <a:pt x="88" y="145"/>
                  </a:moveTo>
                  <a:lnTo>
                    <a:pt x="81" y="147"/>
                  </a:lnTo>
                  <a:lnTo>
                    <a:pt x="77" y="150"/>
                  </a:lnTo>
                  <a:lnTo>
                    <a:pt x="73" y="151"/>
                  </a:lnTo>
                  <a:lnTo>
                    <a:pt x="69" y="153"/>
                  </a:lnTo>
                  <a:lnTo>
                    <a:pt x="64" y="155"/>
                  </a:lnTo>
                  <a:lnTo>
                    <a:pt x="57" y="158"/>
                  </a:lnTo>
                  <a:lnTo>
                    <a:pt x="47" y="163"/>
                  </a:lnTo>
                  <a:lnTo>
                    <a:pt x="32" y="170"/>
                  </a:lnTo>
                  <a:lnTo>
                    <a:pt x="29" y="161"/>
                  </a:lnTo>
                  <a:lnTo>
                    <a:pt x="26" y="154"/>
                  </a:lnTo>
                  <a:lnTo>
                    <a:pt x="24" y="148"/>
                  </a:lnTo>
                  <a:lnTo>
                    <a:pt x="22" y="142"/>
                  </a:lnTo>
                  <a:lnTo>
                    <a:pt x="19" y="134"/>
                  </a:lnTo>
                  <a:lnTo>
                    <a:pt x="15" y="123"/>
                  </a:lnTo>
                  <a:lnTo>
                    <a:pt x="8" y="109"/>
                  </a:lnTo>
                  <a:lnTo>
                    <a:pt x="0" y="89"/>
                  </a:lnTo>
                  <a:lnTo>
                    <a:pt x="4" y="79"/>
                  </a:lnTo>
                  <a:lnTo>
                    <a:pt x="7" y="71"/>
                  </a:lnTo>
                  <a:lnTo>
                    <a:pt x="9" y="65"/>
                  </a:lnTo>
                  <a:lnTo>
                    <a:pt x="12" y="58"/>
                  </a:lnTo>
                  <a:lnTo>
                    <a:pt x="15" y="49"/>
                  </a:lnTo>
                  <a:lnTo>
                    <a:pt x="19" y="38"/>
                  </a:lnTo>
                  <a:lnTo>
                    <a:pt x="26" y="22"/>
                  </a:lnTo>
                  <a:lnTo>
                    <a:pt x="34" y="0"/>
                  </a:lnTo>
                  <a:lnTo>
                    <a:pt x="40" y="11"/>
                  </a:lnTo>
                  <a:lnTo>
                    <a:pt x="43" y="21"/>
                  </a:lnTo>
                  <a:lnTo>
                    <a:pt x="47" y="36"/>
                  </a:lnTo>
                  <a:lnTo>
                    <a:pt x="55" y="65"/>
                  </a:lnTo>
                  <a:lnTo>
                    <a:pt x="59" y="74"/>
                  </a:lnTo>
                  <a:lnTo>
                    <a:pt x="61" y="79"/>
                  </a:lnTo>
                  <a:lnTo>
                    <a:pt x="64" y="84"/>
                  </a:lnTo>
                  <a:lnTo>
                    <a:pt x="66" y="90"/>
                  </a:lnTo>
                  <a:lnTo>
                    <a:pt x="69" y="98"/>
                  </a:lnTo>
                  <a:lnTo>
                    <a:pt x="73" y="108"/>
                  </a:lnTo>
                  <a:lnTo>
                    <a:pt x="79" y="124"/>
                  </a:lnTo>
                  <a:lnTo>
                    <a:pt x="88" y="145"/>
                  </a:lnTo>
                  <a:close/>
                </a:path>
              </a:pathLst>
            </a:custGeom>
            <a:solidFill>
              <a:srgbClr val="C4CCCC"/>
            </a:solidFill>
            <a:ln w="9525">
              <a:noFill/>
              <a:round/>
              <a:headEnd/>
              <a:tailEnd/>
            </a:ln>
          </p:spPr>
          <p:txBody>
            <a:bodyPr/>
            <a:lstStyle/>
            <a:p>
              <a:endParaRPr lang="en-IN"/>
            </a:p>
          </p:txBody>
        </p:sp>
        <p:sp>
          <p:nvSpPr>
            <p:cNvPr id="827548" name="Freeform 156"/>
            <p:cNvSpPr>
              <a:spLocks/>
            </p:cNvSpPr>
            <p:nvPr/>
          </p:nvSpPr>
          <p:spPr bwMode="auto">
            <a:xfrm>
              <a:off x="3388" y="3293"/>
              <a:ext cx="2" cy="9"/>
            </a:xfrm>
            <a:custGeom>
              <a:avLst/>
              <a:gdLst/>
              <a:ahLst/>
              <a:cxnLst>
                <a:cxn ang="0">
                  <a:pos x="59" y="155"/>
                </a:cxn>
                <a:cxn ang="0">
                  <a:pos x="33" y="167"/>
                </a:cxn>
                <a:cxn ang="0">
                  <a:pos x="0" y="87"/>
                </a:cxn>
                <a:cxn ang="0">
                  <a:pos x="29" y="0"/>
                </a:cxn>
                <a:cxn ang="0">
                  <a:pos x="26" y="76"/>
                </a:cxn>
                <a:cxn ang="0">
                  <a:pos x="59" y="155"/>
                </a:cxn>
              </a:cxnLst>
              <a:rect l="0" t="0" r="r" b="b"/>
              <a:pathLst>
                <a:path w="59" h="167">
                  <a:moveTo>
                    <a:pt x="59" y="155"/>
                  </a:moveTo>
                  <a:lnTo>
                    <a:pt x="33" y="167"/>
                  </a:lnTo>
                  <a:lnTo>
                    <a:pt x="0" y="87"/>
                  </a:lnTo>
                  <a:lnTo>
                    <a:pt x="29" y="0"/>
                  </a:lnTo>
                  <a:lnTo>
                    <a:pt x="26" y="76"/>
                  </a:lnTo>
                  <a:lnTo>
                    <a:pt x="59" y="155"/>
                  </a:lnTo>
                  <a:close/>
                </a:path>
              </a:pathLst>
            </a:custGeom>
            <a:solidFill>
              <a:srgbClr val="E0E8E8"/>
            </a:solidFill>
            <a:ln w="9525">
              <a:noFill/>
              <a:round/>
              <a:headEnd/>
              <a:tailEnd/>
            </a:ln>
          </p:spPr>
          <p:txBody>
            <a:bodyPr/>
            <a:lstStyle/>
            <a:p>
              <a:endParaRPr lang="en-IN"/>
            </a:p>
          </p:txBody>
        </p:sp>
        <p:sp>
          <p:nvSpPr>
            <p:cNvPr id="827549" name="Freeform 157"/>
            <p:cNvSpPr>
              <a:spLocks/>
            </p:cNvSpPr>
            <p:nvPr/>
          </p:nvSpPr>
          <p:spPr bwMode="auto">
            <a:xfrm>
              <a:off x="3386" y="3294"/>
              <a:ext cx="8" cy="4"/>
            </a:xfrm>
            <a:custGeom>
              <a:avLst/>
              <a:gdLst/>
              <a:ahLst/>
              <a:cxnLst>
                <a:cxn ang="0">
                  <a:pos x="170" y="4"/>
                </a:cxn>
                <a:cxn ang="0">
                  <a:pos x="168" y="0"/>
                </a:cxn>
                <a:cxn ang="0">
                  <a:pos x="0" y="73"/>
                </a:cxn>
                <a:cxn ang="0">
                  <a:pos x="4" y="81"/>
                </a:cxn>
                <a:cxn ang="0">
                  <a:pos x="172" y="8"/>
                </a:cxn>
                <a:cxn ang="0">
                  <a:pos x="170" y="4"/>
                </a:cxn>
              </a:cxnLst>
              <a:rect l="0" t="0" r="r" b="b"/>
              <a:pathLst>
                <a:path w="172" h="81">
                  <a:moveTo>
                    <a:pt x="170" y="4"/>
                  </a:moveTo>
                  <a:lnTo>
                    <a:pt x="168" y="0"/>
                  </a:lnTo>
                  <a:lnTo>
                    <a:pt x="0" y="73"/>
                  </a:lnTo>
                  <a:lnTo>
                    <a:pt x="4" y="81"/>
                  </a:lnTo>
                  <a:lnTo>
                    <a:pt x="172" y="8"/>
                  </a:lnTo>
                  <a:lnTo>
                    <a:pt x="170" y="4"/>
                  </a:lnTo>
                  <a:close/>
                </a:path>
              </a:pathLst>
            </a:custGeom>
            <a:solidFill>
              <a:srgbClr val="EDF5F5"/>
            </a:solidFill>
            <a:ln w="9525">
              <a:noFill/>
              <a:round/>
              <a:headEnd/>
              <a:tailEnd/>
            </a:ln>
          </p:spPr>
          <p:txBody>
            <a:bodyPr/>
            <a:lstStyle/>
            <a:p>
              <a:endParaRPr lang="en-IN"/>
            </a:p>
          </p:txBody>
        </p:sp>
        <p:sp>
          <p:nvSpPr>
            <p:cNvPr id="827550" name="Freeform 158"/>
            <p:cNvSpPr>
              <a:spLocks/>
            </p:cNvSpPr>
            <p:nvPr/>
          </p:nvSpPr>
          <p:spPr bwMode="auto">
            <a:xfrm>
              <a:off x="3432" y="3432"/>
              <a:ext cx="10" cy="6"/>
            </a:xfrm>
            <a:custGeom>
              <a:avLst/>
              <a:gdLst/>
              <a:ahLst/>
              <a:cxnLst>
                <a:cxn ang="0">
                  <a:pos x="216" y="12"/>
                </a:cxn>
                <a:cxn ang="0">
                  <a:pos x="4" y="103"/>
                </a:cxn>
                <a:cxn ang="0">
                  <a:pos x="0" y="93"/>
                </a:cxn>
                <a:cxn ang="0">
                  <a:pos x="211" y="0"/>
                </a:cxn>
                <a:cxn ang="0">
                  <a:pos x="216" y="12"/>
                </a:cxn>
              </a:cxnLst>
              <a:rect l="0" t="0" r="r" b="b"/>
              <a:pathLst>
                <a:path w="216" h="103">
                  <a:moveTo>
                    <a:pt x="216" y="12"/>
                  </a:moveTo>
                  <a:lnTo>
                    <a:pt x="4" y="103"/>
                  </a:lnTo>
                  <a:lnTo>
                    <a:pt x="0" y="93"/>
                  </a:lnTo>
                  <a:lnTo>
                    <a:pt x="211" y="0"/>
                  </a:lnTo>
                  <a:lnTo>
                    <a:pt x="216" y="12"/>
                  </a:lnTo>
                  <a:close/>
                </a:path>
              </a:pathLst>
            </a:custGeom>
            <a:solidFill>
              <a:srgbClr val="111919"/>
            </a:solidFill>
            <a:ln w="9525">
              <a:noFill/>
              <a:round/>
              <a:headEnd/>
              <a:tailEnd/>
            </a:ln>
          </p:spPr>
          <p:txBody>
            <a:bodyPr/>
            <a:lstStyle/>
            <a:p>
              <a:endParaRPr lang="en-IN"/>
            </a:p>
          </p:txBody>
        </p:sp>
        <p:sp>
          <p:nvSpPr>
            <p:cNvPr id="827551" name="Freeform 159"/>
            <p:cNvSpPr>
              <a:spLocks/>
            </p:cNvSpPr>
            <p:nvPr/>
          </p:nvSpPr>
          <p:spPr bwMode="auto">
            <a:xfrm>
              <a:off x="3432" y="3433"/>
              <a:ext cx="11" cy="16"/>
            </a:xfrm>
            <a:custGeom>
              <a:avLst/>
              <a:gdLst/>
              <a:ahLst/>
              <a:cxnLst>
                <a:cxn ang="0">
                  <a:pos x="207" y="296"/>
                </a:cxn>
                <a:cxn ang="0">
                  <a:pos x="219" y="286"/>
                </a:cxn>
                <a:cxn ang="0">
                  <a:pos x="232" y="267"/>
                </a:cxn>
                <a:cxn ang="0">
                  <a:pos x="242" y="241"/>
                </a:cxn>
                <a:cxn ang="0">
                  <a:pos x="248" y="206"/>
                </a:cxn>
                <a:cxn ang="0">
                  <a:pos x="250" y="165"/>
                </a:cxn>
                <a:cxn ang="0">
                  <a:pos x="245" y="116"/>
                </a:cxn>
                <a:cxn ang="0">
                  <a:pos x="233" y="62"/>
                </a:cxn>
                <a:cxn ang="0">
                  <a:pos x="211" y="0"/>
                </a:cxn>
                <a:cxn ang="0">
                  <a:pos x="198" y="6"/>
                </a:cxn>
                <a:cxn ang="0">
                  <a:pos x="185" y="12"/>
                </a:cxn>
                <a:cxn ang="0">
                  <a:pos x="171" y="17"/>
                </a:cxn>
                <a:cxn ang="0">
                  <a:pos x="158" y="24"/>
                </a:cxn>
                <a:cxn ang="0">
                  <a:pos x="145" y="29"/>
                </a:cxn>
                <a:cxn ang="0">
                  <a:pos x="132" y="35"/>
                </a:cxn>
                <a:cxn ang="0">
                  <a:pos x="118" y="41"/>
                </a:cxn>
                <a:cxn ang="0">
                  <a:pos x="106" y="46"/>
                </a:cxn>
                <a:cxn ang="0">
                  <a:pos x="93" y="52"/>
                </a:cxn>
                <a:cxn ang="0">
                  <a:pos x="80" y="57"/>
                </a:cxn>
                <a:cxn ang="0">
                  <a:pos x="66" y="64"/>
                </a:cxn>
                <a:cxn ang="0">
                  <a:pos x="53" y="69"/>
                </a:cxn>
                <a:cxn ang="0">
                  <a:pos x="40" y="75"/>
                </a:cxn>
                <a:cxn ang="0">
                  <a:pos x="27" y="81"/>
                </a:cxn>
                <a:cxn ang="0">
                  <a:pos x="13" y="87"/>
                </a:cxn>
                <a:cxn ang="0">
                  <a:pos x="0" y="92"/>
                </a:cxn>
                <a:cxn ang="0">
                  <a:pos x="13" y="123"/>
                </a:cxn>
                <a:cxn ang="0">
                  <a:pos x="28" y="150"/>
                </a:cxn>
                <a:cxn ang="0">
                  <a:pos x="42" y="175"/>
                </a:cxn>
                <a:cxn ang="0">
                  <a:pos x="57" y="198"/>
                </a:cxn>
                <a:cxn ang="0">
                  <a:pos x="73" y="218"/>
                </a:cxn>
                <a:cxn ang="0">
                  <a:pos x="87" y="236"/>
                </a:cxn>
                <a:cxn ang="0">
                  <a:pos x="102" y="250"/>
                </a:cxn>
                <a:cxn ang="0">
                  <a:pos x="117" y="263"/>
                </a:cxn>
                <a:cxn ang="0">
                  <a:pos x="132" y="274"/>
                </a:cxn>
                <a:cxn ang="0">
                  <a:pos x="145" y="283"/>
                </a:cxn>
                <a:cxn ang="0">
                  <a:pos x="158" y="289"/>
                </a:cxn>
                <a:cxn ang="0">
                  <a:pos x="170" y="294"/>
                </a:cxn>
                <a:cxn ang="0">
                  <a:pos x="182" y="297"/>
                </a:cxn>
                <a:cxn ang="0">
                  <a:pos x="192" y="298"/>
                </a:cxn>
                <a:cxn ang="0">
                  <a:pos x="200" y="298"/>
                </a:cxn>
                <a:cxn ang="0">
                  <a:pos x="207" y="296"/>
                </a:cxn>
              </a:cxnLst>
              <a:rect l="0" t="0" r="r" b="b"/>
              <a:pathLst>
                <a:path w="250" h="298">
                  <a:moveTo>
                    <a:pt x="207" y="296"/>
                  </a:moveTo>
                  <a:lnTo>
                    <a:pt x="219" y="286"/>
                  </a:lnTo>
                  <a:lnTo>
                    <a:pt x="232" y="267"/>
                  </a:lnTo>
                  <a:lnTo>
                    <a:pt x="242" y="241"/>
                  </a:lnTo>
                  <a:lnTo>
                    <a:pt x="248" y="206"/>
                  </a:lnTo>
                  <a:lnTo>
                    <a:pt x="250" y="165"/>
                  </a:lnTo>
                  <a:lnTo>
                    <a:pt x="245" y="116"/>
                  </a:lnTo>
                  <a:lnTo>
                    <a:pt x="233" y="62"/>
                  </a:lnTo>
                  <a:lnTo>
                    <a:pt x="211" y="0"/>
                  </a:lnTo>
                  <a:lnTo>
                    <a:pt x="198" y="6"/>
                  </a:lnTo>
                  <a:lnTo>
                    <a:pt x="185" y="12"/>
                  </a:lnTo>
                  <a:lnTo>
                    <a:pt x="171" y="17"/>
                  </a:lnTo>
                  <a:lnTo>
                    <a:pt x="158" y="24"/>
                  </a:lnTo>
                  <a:lnTo>
                    <a:pt x="145" y="29"/>
                  </a:lnTo>
                  <a:lnTo>
                    <a:pt x="132" y="35"/>
                  </a:lnTo>
                  <a:lnTo>
                    <a:pt x="118" y="41"/>
                  </a:lnTo>
                  <a:lnTo>
                    <a:pt x="106" y="46"/>
                  </a:lnTo>
                  <a:lnTo>
                    <a:pt x="93" y="52"/>
                  </a:lnTo>
                  <a:lnTo>
                    <a:pt x="80" y="57"/>
                  </a:lnTo>
                  <a:lnTo>
                    <a:pt x="66" y="64"/>
                  </a:lnTo>
                  <a:lnTo>
                    <a:pt x="53" y="69"/>
                  </a:lnTo>
                  <a:lnTo>
                    <a:pt x="40" y="75"/>
                  </a:lnTo>
                  <a:lnTo>
                    <a:pt x="27" y="81"/>
                  </a:lnTo>
                  <a:lnTo>
                    <a:pt x="13" y="87"/>
                  </a:lnTo>
                  <a:lnTo>
                    <a:pt x="0" y="92"/>
                  </a:lnTo>
                  <a:lnTo>
                    <a:pt x="13" y="123"/>
                  </a:lnTo>
                  <a:lnTo>
                    <a:pt x="28" y="150"/>
                  </a:lnTo>
                  <a:lnTo>
                    <a:pt x="42" y="175"/>
                  </a:lnTo>
                  <a:lnTo>
                    <a:pt x="57" y="198"/>
                  </a:lnTo>
                  <a:lnTo>
                    <a:pt x="73" y="218"/>
                  </a:lnTo>
                  <a:lnTo>
                    <a:pt x="87" y="236"/>
                  </a:lnTo>
                  <a:lnTo>
                    <a:pt x="102" y="250"/>
                  </a:lnTo>
                  <a:lnTo>
                    <a:pt x="117" y="263"/>
                  </a:lnTo>
                  <a:lnTo>
                    <a:pt x="132" y="274"/>
                  </a:lnTo>
                  <a:lnTo>
                    <a:pt x="145" y="283"/>
                  </a:lnTo>
                  <a:lnTo>
                    <a:pt x="158" y="289"/>
                  </a:lnTo>
                  <a:lnTo>
                    <a:pt x="170" y="294"/>
                  </a:lnTo>
                  <a:lnTo>
                    <a:pt x="182" y="297"/>
                  </a:lnTo>
                  <a:lnTo>
                    <a:pt x="192" y="298"/>
                  </a:lnTo>
                  <a:lnTo>
                    <a:pt x="200" y="298"/>
                  </a:lnTo>
                  <a:lnTo>
                    <a:pt x="207" y="296"/>
                  </a:lnTo>
                  <a:close/>
                </a:path>
              </a:pathLst>
            </a:custGeom>
            <a:solidFill>
              <a:srgbClr val="111919"/>
            </a:solidFill>
            <a:ln w="9525">
              <a:noFill/>
              <a:round/>
              <a:headEnd/>
              <a:tailEnd/>
            </a:ln>
          </p:spPr>
          <p:txBody>
            <a:bodyPr/>
            <a:lstStyle/>
            <a:p>
              <a:endParaRPr lang="en-IN"/>
            </a:p>
          </p:txBody>
        </p:sp>
        <p:sp>
          <p:nvSpPr>
            <p:cNvPr id="827552" name="Freeform 160"/>
            <p:cNvSpPr>
              <a:spLocks/>
            </p:cNvSpPr>
            <p:nvPr/>
          </p:nvSpPr>
          <p:spPr bwMode="auto">
            <a:xfrm>
              <a:off x="3432" y="3433"/>
              <a:ext cx="10" cy="16"/>
            </a:xfrm>
            <a:custGeom>
              <a:avLst/>
              <a:gdLst/>
              <a:ahLst/>
              <a:cxnLst>
                <a:cxn ang="0">
                  <a:pos x="199" y="285"/>
                </a:cxn>
                <a:cxn ang="0">
                  <a:pos x="209" y="276"/>
                </a:cxn>
                <a:cxn ang="0">
                  <a:pos x="217" y="259"/>
                </a:cxn>
                <a:cxn ang="0">
                  <a:pos x="224" y="234"/>
                </a:cxn>
                <a:cxn ang="0">
                  <a:pos x="226" y="202"/>
                </a:cxn>
                <a:cxn ang="0">
                  <a:pos x="223" y="162"/>
                </a:cxn>
                <a:cxn ang="0">
                  <a:pos x="214" y="115"/>
                </a:cxn>
                <a:cxn ang="0">
                  <a:pos x="200" y="61"/>
                </a:cxn>
                <a:cxn ang="0">
                  <a:pos x="178" y="0"/>
                </a:cxn>
                <a:cxn ang="0">
                  <a:pos x="166" y="5"/>
                </a:cxn>
                <a:cxn ang="0">
                  <a:pos x="155" y="10"/>
                </a:cxn>
                <a:cxn ang="0">
                  <a:pos x="144" y="15"/>
                </a:cxn>
                <a:cxn ang="0">
                  <a:pos x="134" y="20"/>
                </a:cxn>
                <a:cxn ang="0">
                  <a:pos x="123" y="24"/>
                </a:cxn>
                <a:cxn ang="0">
                  <a:pos x="111" y="30"/>
                </a:cxn>
                <a:cxn ang="0">
                  <a:pos x="100" y="34"/>
                </a:cxn>
                <a:cxn ang="0">
                  <a:pos x="89" y="39"/>
                </a:cxn>
                <a:cxn ang="0">
                  <a:pos x="78" y="44"/>
                </a:cxn>
                <a:cxn ang="0">
                  <a:pos x="67" y="49"/>
                </a:cxn>
                <a:cxn ang="0">
                  <a:pos x="55" y="54"/>
                </a:cxn>
                <a:cxn ang="0">
                  <a:pos x="45" y="58"/>
                </a:cxn>
                <a:cxn ang="0">
                  <a:pos x="34" y="63"/>
                </a:cxn>
                <a:cxn ang="0">
                  <a:pos x="23" y="69"/>
                </a:cxn>
                <a:cxn ang="0">
                  <a:pos x="11" y="73"/>
                </a:cxn>
                <a:cxn ang="0">
                  <a:pos x="0" y="78"/>
                </a:cxn>
                <a:cxn ang="0">
                  <a:pos x="13" y="109"/>
                </a:cxn>
                <a:cxn ang="0">
                  <a:pos x="28" y="136"/>
                </a:cxn>
                <a:cxn ang="0">
                  <a:pos x="42" y="161"/>
                </a:cxn>
                <a:cxn ang="0">
                  <a:pos x="56" y="184"/>
                </a:cxn>
                <a:cxn ang="0">
                  <a:pos x="72" y="204"/>
                </a:cxn>
                <a:cxn ang="0">
                  <a:pos x="86" y="221"/>
                </a:cxn>
                <a:cxn ang="0">
                  <a:pos x="101" y="236"/>
                </a:cxn>
                <a:cxn ang="0">
                  <a:pos x="115" y="250"/>
                </a:cxn>
                <a:cxn ang="0">
                  <a:pos x="129" y="260"/>
                </a:cxn>
                <a:cxn ang="0">
                  <a:pos x="142" y="270"/>
                </a:cxn>
                <a:cxn ang="0">
                  <a:pos x="155" y="276"/>
                </a:cxn>
                <a:cxn ang="0">
                  <a:pos x="166" y="282"/>
                </a:cxn>
                <a:cxn ang="0">
                  <a:pos x="177" y="285"/>
                </a:cxn>
                <a:cxn ang="0">
                  <a:pos x="186" y="287"/>
                </a:cxn>
                <a:cxn ang="0">
                  <a:pos x="193" y="287"/>
                </a:cxn>
                <a:cxn ang="0">
                  <a:pos x="199" y="285"/>
                </a:cxn>
              </a:cxnLst>
              <a:rect l="0" t="0" r="r" b="b"/>
              <a:pathLst>
                <a:path w="226" h="287">
                  <a:moveTo>
                    <a:pt x="199" y="285"/>
                  </a:moveTo>
                  <a:lnTo>
                    <a:pt x="209" y="276"/>
                  </a:lnTo>
                  <a:lnTo>
                    <a:pt x="217" y="259"/>
                  </a:lnTo>
                  <a:lnTo>
                    <a:pt x="224" y="234"/>
                  </a:lnTo>
                  <a:lnTo>
                    <a:pt x="226" y="202"/>
                  </a:lnTo>
                  <a:lnTo>
                    <a:pt x="223" y="162"/>
                  </a:lnTo>
                  <a:lnTo>
                    <a:pt x="214" y="115"/>
                  </a:lnTo>
                  <a:lnTo>
                    <a:pt x="200" y="61"/>
                  </a:lnTo>
                  <a:lnTo>
                    <a:pt x="178" y="0"/>
                  </a:lnTo>
                  <a:lnTo>
                    <a:pt x="166" y="5"/>
                  </a:lnTo>
                  <a:lnTo>
                    <a:pt x="155" y="10"/>
                  </a:lnTo>
                  <a:lnTo>
                    <a:pt x="144" y="15"/>
                  </a:lnTo>
                  <a:lnTo>
                    <a:pt x="134" y="20"/>
                  </a:lnTo>
                  <a:lnTo>
                    <a:pt x="123" y="24"/>
                  </a:lnTo>
                  <a:lnTo>
                    <a:pt x="111" y="30"/>
                  </a:lnTo>
                  <a:lnTo>
                    <a:pt x="100" y="34"/>
                  </a:lnTo>
                  <a:lnTo>
                    <a:pt x="89" y="39"/>
                  </a:lnTo>
                  <a:lnTo>
                    <a:pt x="78" y="44"/>
                  </a:lnTo>
                  <a:lnTo>
                    <a:pt x="67" y="49"/>
                  </a:lnTo>
                  <a:lnTo>
                    <a:pt x="55" y="54"/>
                  </a:lnTo>
                  <a:lnTo>
                    <a:pt x="45" y="58"/>
                  </a:lnTo>
                  <a:lnTo>
                    <a:pt x="34" y="63"/>
                  </a:lnTo>
                  <a:lnTo>
                    <a:pt x="23" y="69"/>
                  </a:lnTo>
                  <a:lnTo>
                    <a:pt x="11" y="73"/>
                  </a:lnTo>
                  <a:lnTo>
                    <a:pt x="0" y="78"/>
                  </a:lnTo>
                  <a:lnTo>
                    <a:pt x="13" y="109"/>
                  </a:lnTo>
                  <a:lnTo>
                    <a:pt x="28" y="136"/>
                  </a:lnTo>
                  <a:lnTo>
                    <a:pt x="42" y="161"/>
                  </a:lnTo>
                  <a:lnTo>
                    <a:pt x="56" y="184"/>
                  </a:lnTo>
                  <a:lnTo>
                    <a:pt x="72" y="204"/>
                  </a:lnTo>
                  <a:lnTo>
                    <a:pt x="86" y="221"/>
                  </a:lnTo>
                  <a:lnTo>
                    <a:pt x="101" y="236"/>
                  </a:lnTo>
                  <a:lnTo>
                    <a:pt x="115" y="250"/>
                  </a:lnTo>
                  <a:lnTo>
                    <a:pt x="129" y="260"/>
                  </a:lnTo>
                  <a:lnTo>
                    <a:pt x="142" y="270"/>
                  </a:lnTo>
                  <a:lnTo>
                    <a:pt x="155" y="276"/>
                  </a:lnTo>
                  <a:lnTo>
                    <a:pt x="166" y="282"/>
                  </a:lnTo>
                  <a:lnTo>
                    <a:pt x="177" y="285"/>
                  </a:lnTo>
                  <a:lnTo>
                    <a:pt x="186" y="287"/>
                  </a:lnTo>
                  <a:lnTo>
                    <a:pt x="193" y="287"/>
                  </a:lnTo>
                  <a:lnTo>
                    <a:pt x="199" y="285"/>
                  </a:lnTo>
                  <a:close/>
                </a:path>
              </a:pathLst>
            </a:custGeom>
            <a:solidFill>
              <a:srgbClr val="2B3333"/>
            </a:solidFill>
            <a:ln w="9525">
              <a:noFill/>
              <a:round/>
              <a:headEnd/>
              <a:tailEnd/>
            </a:ln>
          </p:spPr>
          <p:txBody>
            <a:bodyPr/>
            <a:lstStyle/>
            <a:p>
              <a:endParaRPr lang="en-IN"/>
            </a:p>
          </p:txBody>
        </p:sp>
        <p:sp>
          <p:nvSpPr>
            <p:cNvPr id="827553" name="Freeform 161"/>
            <p:cNvSpPr>
              <a:spLocks/>
            </p:cNvSpPr>
            <p:nvPr/>
          </p:nvSpPr>
          <p:spPr bwMode="auto">
            <a:xfrm>
              <a:off x="3433" y="3434"/>
              <a:ext cx="9" cy="15"/>
            </a:xfrm>
            <a:custGeom>
              <a:avLst/>
              <a:gdLst/>
              <a:ahLst/>
              <a:cxnLst>
                <a:cxn ang="0">
                  <a:pos x="189" y="273"/>
                </a:cxn>
                <a:cxn ang="0">
                  <a:pos x="196" y="265"/>
                </a:cxn>
                <a:cxn ang="0">
                  <a:pos x="201" y="251"/>
                </a:cxn>
                <a:cxn ang="0">
                  <a:pos x="202" y="227"/>
                </a:cxn>
                <a:cxn ang="0">
                  <a:pos x="200" y="197"/>
                </a:cxn>
                <a:cxn ang="0">
                  <a:pos x="193" y="159"/>
                </a:cxn>
                <a:cxn ang="0">
                  <a:pos x="182" y="114"/>
                </a:cxn>
                <a:cxn ang="0">
                  <a:pos x="165" y="60"/>
                </a:cxn>
                <a:cxn ang="0">
                  <a:pos x="142" y="0"/>
                </a:cxn>
                <a:cxn ang="0">
                  <a:pos x="125" y="7"/>
                </a:cxn>
                <a:cxn ang="0">
                  <a:pos x="107" y="14"/>
                </a:cxn>
                <a:cxn ang="0">
                  <a:pos x="89" y="23"/>
                </a:cxn>
                <a:cxn ang="0">
                  <a:pos x="72" y="30"/>
                </a:cxn>
                <a:cxn ang="0">
                  <a:pos x="53" y="39"/>
                </a:cxn>
                <a:cxn ang="0">
                  <a:pos x="36" y="46"/>
                </a:cxn>
                <a:cxn ang="0">
                  <a:pos x="18" y="54"/>
                </a:cxn>
                <a:cxn ang="0">
                  <a:pos x="0" y="62"/>
                </a:cxn>
                <a:cxn ang="0">
                  <a:pos x="14" y="92"/>
                </a:cxn>
                <a:cxn ang="0">
                  <a:pos x="28" y="120"/>
                </a:cxn>
                <a:cxn ang="0">
                  <a:pos x="41" y="145"/>
                </a:cxn>
                <a:cxn ang="0">
                  <a:pos x="57" y="168"/>
                </a:cxn>
                <a:cxn ang="0">
                  <a:pos x="71" y="188"/>
                </a:cxn>
                <a:cxn ang="0">
                  <a:pos x="85" y="206"/>
                </a:cxn>
                <a:cxn ang="0">
                  <a:pos x="98" y="221"/>
                </a:cxn>
                <a:cxn ang="0">
                  <a:pos x="113" y="235"/>
                </a:cxn>
                <a:cxn ang="0">
                  <a:pos x="126" y="246"/>
                </a:cxn>
                <a:cxn ang="0">
                  <a:pos x="138" y="256"/>
                </a:cxn>
                <a:cxn ang="0">
                  <a:pos x="149" y="262"/>
                </a:cxn>
                <a:cxn ang="0">
                  <a:pos x="160" y="268"/>
                </a:cxn>
                <a:cxn ang="0">
                  <a:pos x="170" y="272"/>
                </a:cxn>
                <a:cxn ang="0">
                  <a:pos x="178" y="274"/>
                </a:cxn>
                <a:cxn ang="0">
                  <a:pos x="184" y="274"/>
                </a:cxn>
                <a:cxn ang="0">
                  <a:pos x="189" y="273"/>
                </a:cxn>
              </a:cxnLst>
              <a:rect l="0" t="0" r="r" b="b"/>
              <a:pathLst>
                <a:path w="202" h="274">
                  <a:moveTo>
                    <a:pt x="189" y="273"/>
                  </a:moveTo>
                  <a:lnTo>
                    <a:pt x="196" y="265"/>
                  </a:lnTo>
                  <a:lnTo>
                    <a:pt x="201" y="251"/>
                  </a:lnTo>
                  <a:lnTo>
                    <a:pt x="202" y="227"/>
                  </a:lnTo>
                  <a:lnTo>
                    <a:pt x="200" y="197"/>
                  </a:lnTo>
                  <a:lnTo>
                    <a:pt x="193" y="159"/>
                  </a:lnTo>
                  <a:lnTo>
                    <a:pt x="182" y="114"/>
                  </a:lnTo>
                  <a:lnTo>
                    <a:pt x="165" y="60"/>
                  </a:lnTo>
                  <a:lnTo>
                    <a:pt x="142" y="0"/>
                  </a:lnTo>
                  <a:lnTo>
                    <a:pt x="125" y="7"/>
                  </a:lnTo>
                  <a:lnTo>
                    <a:pt x="107" y="14"/>
                  </a:lnTo>
                  <a:lnTo>
                    <a:pt x="89" y="23"/>
                  </a:lnTo>
                  <a:lnTo>
                    <a:pt x="72" y="30"/>
                  </a:lnTo>
                  <a:lnTo>
                    <a:pt x="53" y="39"/>
                  </a:lnTo>
                  <a:lnTo>
                    <a:pt x="36" y="46"/>
                  </a:lnTo>
                  <a:lnTo>
                    <a:pt x="18" y="54"/>
                  </a:lnTo>
                  <a:lnTo>
                    <a:pt x="0" y="62"/>
                  </a:lnTo>
                  <a:lnTo>
                    <a:pt x="14" y="92"/>
                  </a:lnTo>
                  <a:lnTo>
                    <a:pt x="28" y="120"/>
                  </a:lnTo>
                  <a:lnTo>
                    <a:pt x="41" y="145"/>
                  </a:lnTo>
                  <a:lnTo>
                    <a:pt x="57" y="168"/>
                  </a:lnTo>
                  <a:lnTo>
                    <a:pt x="71" y="188"/>
                  </a:lnTo>
                  <a:lnTo>
                    <a:pt x="85" y="206"/>
                  </a:lnTo>
                  <a:lnTo>
                    <a:pt x="98" y="221"/>
                  </a:lnTo>
                  <a:lnTo>
                    <a:pt x="113" y="235"/>
                  </a:lnTo>
                  <a:lnTo>
                    <a:pt x="126" y="246"/>
                  </a:lnTo>
                  <a:lnTo>
                    <a:pt x="138" y="256"/>
                  </a:lnTo>
                  <a:lnTo>
                    <a:pt x="149" y="262"/>
                  </a:lnTo>
                  <a:lnTo>
                    <a:pt x="160" y="268"/>
                  </a:lnTo>
                  <a:lnTo>
                    <a:pt x="170" y="272"/>
                  </a:lnTo>
                  <a:lnTo>
                    <a:pt x="178" y="274"/>
                  </a:lnTo>
                  <a:lnTo>
                    <a:pt x="184" y="274"/>
                  </a:lnTo>
                  <a:lnTo>
                    <a:pt x="189" y="273"/>
                  </a:lnTo>
                  <a:close/>
                </a:path>
              </a:pathLst>
            </a:custGeom>
            <a:solidFill>
              <a:srgbClr val="474F4F"/>
            </a:solidFill>
            <a:ln w="9525">
              <a:noFill/>
              <a:round/>
              <a:headEnd/>
              <a:tailEnd/>
            </a:ln>
          </p:spPr>
          <p:txBody>
            <a:bodyPr/>
            <a:lstStyle/>
            <a:p>
              <a:endParaRPr lang="en-IN"/>
            </a:p>
          </p:txBody>
        </p:sp>
        <p:sp>
          <p:nvSpPr>
            <p:cNvPr id="827554" name="Freeform 162"/>
            <p:cNvSpPr>
              <a:spLocks/>
            </p:cNvSpPr>
            <p:nvPr/>
          </p:nvSpPr>
          <p:spPr bwMode="auto">
            <a:xfrm>
              <a:off x="3433" y="3435"/>
              <a:ext cx="9" cy="14"/>
            </a:xfrm>
            <a:custGeom>
              <a:avLst/>
              <a:gdLst/>
              <a:ahLst/>
              <a:cxnLst>
                <a:cxn ang="0">
                  <a:pos x="180" y="263"/>
                </a:cxn>
                <a:cxn ang="0">
                  <a:pos x="185" y="256"/>
                </a:cxn>
                <a:cxn ang="0">
                  <a:pos x="186" y="243"/>
                </a:cxn>
                <a:cxn ang="0">
                  <a:pos x="183" y="222"/>
                </a:cxn>
                <a:cxn ang="0">
                  <a:pos x="177" y="193"/>
                </a:cxn>
                <a:cxn ang="0">
                  <a:pos x="166" y="157"/>
                </a:cxn>
                <a:cxn ang="0">
                  <a:pos x="151" y="113"/>
                </a:cxn>
                <a:cxn ang="0">
                  <a:pos x="131" y="60"/>
                </a:cxn>
                <a:cxn ang="0">
                  <a:pos x="108" y="0"/>
                </a:cxn>
                <a:cxn ang="0">
                  <a:pos x="94" y="7"/>
                </a:cxn>
                <a:cxn ang="0">
                  <a:pos x="80" y="13"/>
                </a:cxn>
                <a:cxn ang="0">
                  <a:pos x="67" y="18"/>
                </a:cxn>
                <a:cxn ang="0">
                  <a:pos x="54" y="24"/>
                </a:cxn>
                <a:cxn ang="0">
                  <a:pos x="40" y="30"/>
                </a:cxn>
                <a:cxn ang="0">
                  <a:pos x="27" y="36"/>
                </a:cxn>
                <a:cxn ang="0">
                  <a:pos x="13" y="41"/>
                </a:cxn>
                <a:cxn ang="0">
                  <a:pos x="0" y="48"/>
                </a:cxn>
                <a:cxn ang="0">
                  <a:pos x="13" y="78"/>
                </a:cxn>
                <a:cxn ang="0">
                  <a:pos x="26" y="106"/>
                </a:cxn>
                <a:cxn ang="0">
                  <a:pos x="40" y="131"/>
                </a:cxn>
                <a:cxn ang="0">
                  <a:pos x="55" y="154"/>
                </a:cxn>
                <a:cxn ang="0">
                  <a:pos x="69" y="174"/>
                </a:cxn>
                <a:cxn ang="0">
                  <a:pos x="83" y="192"/>
                </a:cxn>
                <a:cxn ang="0">
                  <a:pos x="96" y="208"/>
                </a:cxn>
                <a:cxn ang="0">
                  <a:pos x="110" y="222"/>
                </a:cxn>
                <a:cxn ang="0">
                  <a:pos x="122" y="233"/>
                </a:cxn>
                <a:cxn ang="0">
                  <a:pos x="134" y="243"/>
                </a:cxn>
                <a:cxn ang="0">
                  <a:pos x="145" y="250"/>
                </a:cxn>
                <a:cxn ang="0">
                  <a:pos x="155" y="256"/>
                </a:cxn>
                <a:cxn ang="0">
                  <a:pos x="164" y="261"/>
                </a:cxn>
                <a:cxn ang="0">
                  <a:pos x="171" y="263"/>
                </a:cxn>
                <a:cxn ang="0">
                  <a:pos x="176" y="264"/>
                </a:cxn>
                <a:cxn ang="0">
                  <a:pos x="180" y="263"/>
                </a:cxn>
              </a:cxnLst>
              <a:rect l="0" t="0" r="r" b="b"/>
              <a:pathLst>
                <a:path w="186" h="264">
                  <a:moveTo>
                    <a:pt x="180" y="263"/>
                  </a:moveTo>
                  <a:lnTo>
                    <a:pt x="185" y="256"/>
                  </a:lnTo>
                  <a:lnTo>
                    <a:pt x="186" y="243"/>
                  </a:lnTo>
                  <a:lnTo>
                    <a:pt x="183" y="222"/>
                  </a:lnTo>
                  <a:lnTo>
                    <a:pt x="177" y="193"/>
                  </a:lnTo>
                  <a:lnTo>
                    <a:pt x="166" y="157"/>
                  </a:lnTo>
                  <a:lnTo>
                    <a:pt x="151" y="113"/>
                  </a:lnTo>
                  <a:lnTo>
                    <a:pt x="131" y="60"/>
                  </a:lnTo>
                  <a:lnTo>
                    <a:pt x="108" y="0"/>
                  </a:lnTo>
                  <a:lnTo>
                    <a:pt x="94" y="7"/>
                  </a:lnTo>
                  <a:lnTo>
                    <a:pt x="80" y="13"/>
                  </a:lnTo>
                  <a:lnTo>
                    <a:pt x="67" y="18"/>
                  </a:lnTo>
                  <a:lnTo>
                    <a:pt x="54" y="24"/>
                  </a:lnTo>
                  <a:lnTo>
                    <a:pt x="40" y="30"/>
                  </a:lnTo>
                  <a:lnTo>
                    <a:pt x="27" y="36"/>
                  </a:lnTo>
                  <a:lnTo>
                    <a:pt x="13" y="41"/>
                  </a:lnTo>
                  <a:lnTo>
                    <a:pt x="0" y="48"/>
                  </a:lnTo>
                  <a:lnTo>
                    <a:pt x="13" y="78"/>
                  </a:lnTo>
                  <a:lnTo>
                    <a:pt x="26" y="106"/>
                  </a:lnTo>
                  <a:lnTo>
                    <a:pt x="40" y="131"/>
                  </a:lnTo>
                  <a:lnTo>
                    <a:pt x="55" y="154"/>
                  </a:lnTo>
                  <a:lnTo>
                    <a:pt x="69" y="174"/>
                  </a:lnTo>
                  <a:lnTo>
                    <a:pt x="83" y="192"/>
                  </a:lnTo>
                  <a:lnTo>
                    <a:pt x="96" y="208"/>
                  </a:lnTo>
                  <a:lnTo>
                    <a:pt x="110" y="222"/>
                  </a:lnTo>
                  <a:lnTo>
                    <a:pt x="122" y="233"/>
                  </a:lnTo>
                  <a:lnTo>
                    <a:pt x="134" y="243"/>
                  </a:lnTo>
                  <a:lnTo>
                    <a:pt x="145" y="250"/>
                  </a:lnTo>
                  <a:lnTo>
                    <a:pt x="155" y="256"/>
                  </a:lnTo>
                  <a:lnTo>
                    <a:pt x="164" y="261"/>
                  </a:lnTo>
                  <a:lnTo>
                    <a:pt x="171" y="263"/>
                  </a:lnTo>
                  <a:lnTo>
                    <a:pt x="176" y="264"/>
                  </a:lnTo>
                  <a:lnTo>
                    <a:pt x="180" y="263"/>
                  </a:lnTo>
                  <a:close/>
                </a:path>
              </a:pathLst>
            </a:custGeom>
            <a:solidFill>
              <a:srgbClr val="616666"/>
            </a:solidFill>
            <a:ln w="9525">
              <a:noFill/>
              <a:round/>
              <a:headEnd/>
              <a:tailEnd/>
            </a:ln>
          </p:spPr>
          <p:txBody>
            <a:bodyPr/>
            <a:lstStyle/>
            <a:p>
              <a:endParaRPr lang="en-IN"/>
            </a:p>
          </p:txBody>
        </p:sp>
        <p:sp>
          <p:nvSpPr>
            <p:cNvPr id="827555" name="Freeform 163"/>
            <p:cNvSpPr>
              <a:spLocks/>
            </p:cNvSpPr>
            <p:nvPr/>
          </p:nvSpPr>
          <p:spPr bwMode="auto">
            <a:xfrm>
              <a:off x="3433" y="3435"/>
              <a:ext cx="8" cy="14"/>
            </a:xfrm>
            <a:custGeom>
              <a:avLst/>
              <a:gdLst/>
              <a:ahLst/>
              <a:cxnLst>
                <a:cxn ang="0">
                  <a:pos x="171" y="251"/>
                </a:cxn>
                <a:cxn ang="0">
                  <a:pos x="173" y="245"/>
                </a:cxn>
                <a:cxn ang="0">
                  <a:pos x="170" y="233"/>
                </a:cxn>
                <a:cxn ang="0">
                  <a:pos x="164" y="214"/>
                </a:cxn>
                <a:cxn ang="0">
                  <a:pos x="153" y="187"/>
                </a:cxn>
                <a:cxn ang="0">
                  <a:pos x="137" y="153"/>
                </a:cxn>
                <a:cxn ang="0">
                  <a:pos x="119" y="110"/>
                </a:cxn>
                <a:cxn ang="0">
                  <a:pos x="97" y="60"/>
                </a:cxn>
                <a:cxn ang="0">
                  <a:pos x="72" y="0"/>
                </a:cxn>
                <a:cxn ang="0">
                  <a:pos x="63" y="4"/>
                </a:cxn>
                <a:cxn ang="0">
                  <a:pos x="54" y="7"/>
                </a:cxn>
                <a:cxn ang="0">
                  <a:pos x="45" y="11"/>
                </a:cxn>
                <a:cxn ang="0">
                  <a:pos x="36" y="16"/>
                </a:cxn>
                <a:cxn ang="0">
                  <a:pos x="27" y="20"/>
                </a:cxn>
                <a:cxn ang="0">
                  <a:pos x="18" y="23"/>
                </a:cxn>
                <a:cxn ang="0">
                  <a:pos x="9" y="27"/>
                </a:cxn>
                <a:cxn ang="0">
                  <a:pos x="0" y="31"/>
                </a:cxn>
                <a:cxn ang="0">
                  <a:pos x="13" y="62"/>
                </a:cxn>
                <a:cxn ang="0">
                  <a:pos x="26" y="89"/>
                </a:cxn>
                <a:cxn ang="0">
                  <a:pos x="41" y="115"/>
                </a:cxn>
                <a:cxn ang="0">
                  <a:pos x="54" y="138"/>
                </a:cxn>
                <a:cxn ang="0">
                  <a:pos x="68" y="159"/>
                </a:cxn>
                <a:cxn ang="0">
                  <a:pos x="81" y="177"/>
                </a:cxn>
                <a:cxn ang="0">
                  <a:pos x="95" y="193"/>
                </a:cxn>
                <a:cxn ang="0">
                  <a:pos x="107" y="206"/>
                </a:cxn>
                <a:cxn ang="0">
                  <a:pos x="119" y="218"/>
                </a:cxn>
                <a:cxn ang="0">
                  <a:pos x="130" y="229"/>
                </a:cxn>
                <a:cxn ang="0">
                  <a:pos x="141" y="236"/>
                </a:cxn>
                <a:cxn ang="0">
                  <a:pos x="150" y="242"/>
                </a:cxn>
                <a:cxn ang="0">
                  <a:pos x="157" y="246"/>
                </a:cxn>
                <a:cxn ang="0">
                  <a:pos x="163" y="250"/>
                </a:cxn>
                <a:cxn ang="0">
                  <a:pos x="168" y="251"/>
                </a:cxn>
                <a:cxn ang="0">
                  <a:pos x="171" y="251"/>
                </a:cxn>
              </a:cxnLst>
              <a:rect l="0" t="0" r="r" b="b"/>
              <a:pathLst>
                <a:path w="173" h="251">
                  <a:moveTo>
                    <a:pt x="171" y="251"/>
                  </a:moveTo>
                  <a:lnTo>
                    <a:pt x="173" y="245"/>
                  </a:lnTo>
                  <a:lnTo>
                    <a:pt x="170" y="233"/>
                  </a:lnTo>
                  <a:lnTo>
                    <a:pt x="164" y="214"/>
                  </a:lnTo>
                  <a:lnTo>
                    <a:pt x="153" y="187"/>
                  </a:lnTo>
                  <a:lnTo>
                    <a:pt x="137" y="153"/>
                  </a:lnTo>
                  <a:lnTo>
                    <a:pt x="119" y="110"/>
                  </a:lnTo>
                  <a:lnTo>
                    <a:pt x="97" y="60"/>
                  </a:lnTo>
                  <a:lnTo>
                    <a:pt x="72" y="0"/>
                  </a:lnTo>
                  <a:lnTo>
                    <a:pt x="63" y="4"/>
                  </a:lnTo>
                  <a:lnTo>
                    <a:pt x="54" y="7"/>
                  </a:lnTo>
                  <a:lnTo>
                    <a:pt x="45" y="11"/>
                  </a:lnTo>
                  <a:lnTo>
                    <a:pt x="36" y="16"/>
                  </a:lnTo>
                  <a:lnTo>
                    <a:pt x="27" y="20"/>
                  </a:lnTo>
                  <a:lnTo>
                    <a:pt x="18" y="23"/>
                  </a:lnTo>
                  <a:lnTo>
                    <a:pt x="9" y="27"/>
                  </a:lnTo>
                  <a:lnTo>
                    <a:pt x="0" y="31"/>
                  </a:lnTo>
                  <a:lnTo>
                    <a:pt x="13" y="62"/>
                  </a:lnTo>
                  <a:lnTo>
                    <a:pt x="26" y="89"/>
                  </a:lnTo>
                  <a:lnTo>
                    <a:pt x="41" y="115"/>
                  </a:lnTo>
                  <a:lnTo>
                    <a:pt x="54" y="138"/>
                  </a:lnTo>
                  <a:lnTo>
                    <a:pt x="68" y="159"/>
                  </a:lnTo>
                  <a:lnTo>
                    <a:pt x="81" y="177"/>
                  </a:lnTo>
                  <a:lnTo>
                    <a:pt x="95" y="193"/>
                  </a:lnTo>
                  <a:lnTo>
                    <a:pt x="107" y="206"/>
                  </a:lnTo>
                  <a:lnTo>
                    <a:pt x="119" y="218"/>
                  </a:lnTo>
                  <a:lnTo>
                    <a:pt x="130" y="229"/>
                  </a:lnTo>
                  <a:lnTo>
                    <a:pt x="141" y="236"/>
                  </a:lnTo>
                  <a:lnTo>
                    <a:pt x="150" y="242"/>
                  </a:lnTo>
                  <a:lnTo>
                    <a:pt x="157" y="246"/>
                  </a:lnTo>
                  <a:lnTo>
                    <a:pt x="163" y="250"/>
                  </a:lnTo>
                  <a:lnTo>
                    <a:pt x="168" y="251"/>
                  </a:lnTo>
                  <a:lnTo>
                    <a:pt x="171" y="251"/>
                  </a:lnTo>
                  <a:close/>
                </a:path>
              </a:pathLst>
            </a:custGeom>
            <a:solidFill>
              <a:srgbClr val="7A8282"/>
            </a:solidFill>
            <a:ln w="9525">
              <a:noFill/>
              <a:round/>
              <a:headEnd/>
              <a:tailEnd/>
            </a:ln>
          </p:spPr>
          <p:txBody>
            <a:bodyPr/>
            <a:lstStyle/>
            <a:p>
              <a:endParaRPr lang="en-IN"/>
            </a:p>
          </p:txBody>
        </p:sp>
        <p:sp>
          <p:nvSpPr>
            <p:cNvPr id="827556" name="Freeform 164"/>
            <p:cNvSpPr>
              <a:spLocks/>
            </p:cNvSpPr>
            <p:nvPr/>
          </p:nvSpPr>
          <p:spPr bwMode="auto">
            <a:xfrm>
              <a:off x="3434" y="3436"/>
              <a:ext cx="7" cy="13"/>
            </a:xfrm>
            <a:custGeom>
              <a:avLst/>
              <a:gdLst/>
              <a:ahLst/>
              <a:cxnLst>
                <a:cxn ang="0">
                  <a:pos x="163" y="240"/>
                </a:cxn>
                <a:cxn ang="0">
                  <a:pos x="162" y="235"/>
                </a:cxn>
                <a:cxn ang="0">
                  <a:pos x="156" y="225"/>
                </a:cxn>
                <a:cxn ang="0">
                  <a:pos x="145" y="208"/>
                </a:cxn>
                <a:cxn ang="0">
                  <a:pos x="129" y="183"/>
                </a:cxn>
                <a:cxn ang="0">
                  <a:pos x="110" y="150"/>
                </a:cxn>
                <a:cxn ang="0">
                  <a:pos x="89" y="110"/>
                </a:cxn>
                <a:cxn ang="0">
                  <a:pos x="64" y="59"/>
                </a:cxn>
                <a:cxn ang="0">
                  <a:pos x="39" y="0"/>
                </a:cxn>
                <a:cxn ang="0">
                  <a:pos x="34" y="2"/>
                </a:cxn>
                <a:cxn ang="0">
                  <a:pos x="28" y="5"/>
                </a:cxn>
                <a:cxn ang="0">
                  <a:pos x="24" y="7"/>
                </a:cxn>
                <a:cxn ang="0">
                  <a:pos x="19" y="9"/>
                </a:cxn>
                <a:cxn ang="0">
                  <a:pos x="14" y="11"/>
                </a:cxn>
                <a:cxn ang="0">
                  <a:pos x="10" y="13"/>
                </a:cxn>
                <a:cxn ang="0">
                  <a:pos x="5" y="15"/>
                </a:cxn>
                <a:cxn ang="0">
                  <a:pos x="0" y="17"/>
                </a:cxn>
                <a:cxn ang="0">
                  <a:pos x="13" y="48"/>
                </a:cxn>
                <a:cxn ang="0">
                  <a:pos x="26" y="75"/>
                </a:cxn>
                <a:cxn ang="0">
                  <a:pos x="41" y="102"/>
                </a:cxn>
                <a:cxn ang="0">
                  <a:pos x="54" y="124"/>
                </a:cxn>
                <a:cxn ang="0">
                  <a:pos x="68" y="145"/>
                </a:cxn>
                <a:cxn ang="0">
                  <a:pos x="82" y="163"/>
                </a:cxn>
                <a:cxn ang="0">
                  <a:pos x="94" y="180"/>
                </a:cxn>
                <a:cxn ang="0">
                  <a:pos x="106" y="193"/>
                </a:cxn>
                <a:cxn ang="0">
                  <a:pos x="117" y="205"/>
                </a:cxn>
                <a:cxn ang="0">
                  <a:pos x="127" y="215"/>
                </a:cxn>
                <a:cxn ang="0">
                  <a:pos x="138" y="224"/>
                </a:cxn>
                <a:cxn ang="0">
                  <a:pos x="146" y="230"/>
                </a:cxn>
                <a:cxn ang="0">
                  <a:pos x="152" y="234"/>
                </a:cxn>
                <a:cxn ang="0">
                  <a:pos x="158" y="238"/>
                </a:cxn>
                <a:cxn ang="0">
                  <a:pos x="161" y="240"/>
                </a:cxn>
                <a:cxn ang="0">
                  <a:pos x="163" y="240"/>
                </a:cxn>
              </a:cxnLst>
              <a:rect l="0" t="0" r="r" b="b"/>
              <a:pathLst>
                <a:path w="163" h="240">
                  <a:moveTo>
                    <a:pt x="163" y="240"/>
                  </a:moveTo>
                  <a:lnTo>
                    <a:pt x="162" y="235"/>
                  </a:lnTo>
                  <a:lnTo>
                    <a:pt x="156" y="225"/>
                  </a:lnTo>
                  <a:lnTo>
                    <a:pt x="145" y="208"/>
                  </a:lnTo>
                  <a:lnTo>
                    <a:pt x="129" y="183"/>
                  </a:lnTo>
                  <a:lnTo>
                    <a:pt x="110" y="150"/>
                  </a:lnTo>
                  <a:lnTo>
                    <a:pt x="89" y="110"/>
                  </a:lnTo>
                  <a:lnTo>
                    <a:pt x="64" y="59"/>
                  </a:lnTo>
                  <a:lnTo>
                    <a:pt x="39" y="0"/>
                  </a:lnTo>
                  <a:lnTo>
                    <a:pt x="34" y="2"/>
                  </a:lnTo>
                  <a:lnTo>
                    <a:pt x="28" y="5"/>
                  </a:lnTo>
                  <a:lnTo>
                    <a:pt x="24" y="7"/>
                  </a:lnTo>
                  <a:lnTo>
                    <a:pt x="19" y="9"/>
                  </a:lnTo>
                  <a:lnTo>
                    <a:pt x="14" y="11"/>
                  </a:lnTo>
                  <a:lnTo>
                    <a:pt x="10" y="13"/>
                  </a:lnTo>
                  <a:lnTo>
                    <a:pt x="5" y="15"/>
                  </a:lnTo>
                  <a:lnTo>
                    <a:pt x="0" y="17"/>
                  </a:lnTo>
                  <a:lnTo>
                    <a:pt x="13" y="48"/>
                  </a:lnTo>
                  <a:lnTo>
                    <a:pt x="26" y="75"/>
                  </a:lnTo>
                  <a:lnTo>
                    <a:pt x="41" y="102"/>
                  </a:lnTo>
                  <a:lnTo>
                    <a:pt x="54" y="124"/>
                  </a:lnTo>
                  <a:lnTo>
                    <a:pt x="68" y="145"/>
                  </a:lnTo>
                  <a:lnTo>
                    <a:pt x="82" y="163"/>
                  </a:lnTo>
                  <a:lnTo>
                    <a:pt x="94" y="180"/>
                  </a:lnTo>
                  <a:lnTo>
                    <a:pt x="106" y="193"/>
                  </a:lnTo>
                  <a:lnTo>
                    <a:pt x="117" y="205"/>
                  </a:lnTo>
                  <a:lnTo>
                    <a:pt x="127" y="215"/>
                  </a:lnTo>
                  <a:lnTo>
                    <a:pt x="138" y="224"/>
                  </a:lnTo>
                  <a:lnTo>
                    <a:pt x="146" y="230"/>
                  </a:lnTo>
                  <a:lnTo>
                    <a:pt x="152" y="234"/>
                  </a:lnTo>
                  <a:lnTo>
                    <a:pt x="158" y="238"/>
                  </a:lnTo>
                  <a:lnTo>
                    <a:pt x="161" y="240"/>
                  </a:lnTo>
                  <a:lnTo>
                    <a:pt x="163" y="240"/>
                  </a:lnTo>
                  <a:close/>
                </a:path>
              </a:pathLst>
            </a:custGeom>
            <a:solidFill>
              <a:srgbClr val="919999"/>
            </a:solidFill>
            <a:ln w="9525">
              <a:noFill/>
              <a:round/>
              <a:headEnd/>
              <a:tailEnd/>
            </a:ln>
          </p:spPr>
          <p:txBody>
            <a:bodyPr/>
            <a:lstStyle/>
            <a:p>
              <a:endParaRPr lang="en-IN"/>
            </a:p>
          </p:txBody>
        </p:sp>
        <p:sp>
          <p:nvSpPr>
            <p:cNvPr id="827557" name="Freeform 165"/>
            <p:cNvSpPr>
              <a:spLocks/>
            </p:cNvSpPr>
            <p:nvPr/>
          </p:nvSpPr>
          <p:spPr bwMode="auto">
            <a:xfrm>
              <a:off x="3441" y="3449"/>
              <a:ext cx="2" cy="5"/>
            </a:xfrm>
            <a:custGeom>
              <a:avLst/>
              <a:gdLst/>
              <a:ahLst/>
              <a:cxnLst>
                <a:cxn ang="0">
                  <a:pos x="13" y="0"/>
                </a:cxn>
                <a:cxn ang="0">
                  <a:pos x="44" y="76"/>
                </a:cxn>
                <a:cxn ang="0">
                  <a:pos x="48" y="92"/>
                </a:cxn>
                <a:cxn ang="0">
                  <a:pos x="46" y="99"/>
                </a:cxn>
                <a:cxn ang="0">
                  <a:pos x="39" y="96"/>
                </a:cxn>
                <a:cxn ang="0">
                  <a:pos x="31" y="83"/>
                </a:cxn>
                <a:cxn ang="0">
                  <a:pos x="0" y="7"/>
                </a:cxn>
                <a:cxn ang="0">
                  <a:pos x="13" y="0"/>
                </a:cxn>
              </a:cxnLst>
              <a:rect l="0" t="0" r="r" b="b"/>
              <a:pathLst>
                <a:path w="48" h="99">
                  <a:moveTo>
                    <a:pt x="13" y="0"/>
                  </a:moveTo>
                  <a:lnTo>
                    <a:pt x="44" y="76"/>
                  </a:lnTo>
                  <a:lnTo>
                    <a:pt x="48" y="92"/>
                  </a:lnTo>
                  <a:lnTo>
                    <a:pt x="46" y="99"/>
                  </a:lnTo>
                  <a:lnTo>
                    <a:pt x="39" y="96"/>
                  </a:lnTo>
                  <a:lnTo>
                    <a:pt x="31" y="83"/>
                  </a:lnTo>
                  <a:lnTo>
                    <a:pt x="0" y="7"/>
                  </a:lnTo>
                  <a:lnTo>
                    <a:pt x="13" y="0"/>
                  </a:lnTo>
                  <a:close/>
                </a:path>
              </a:pathLst>
            </a:custGeom>
            <a:solidFill>
              <a:srgbClr val="2B3333"/>
            </a:solidFill>
            <a:ln w="9525">
              <a:noFill/>
              <a:round/>
              <a:headEnd/>
              <a:tailEnd/>
            </a:ln>
          </p:spPr>
          <p:txBody>
            <a:bodyPr/>
            <a:lstStyle/>
            <a:p>
              <a:endParaRPr lang="en-IN"/>
            </a:p>
          </p:txBody>
        </p:sp>
      </p:grpSp>
      <p:grpSp>
        <p:nvGrpSpPr>
          <p:cNvPr id="827558" name="Group 166"/>
          <p:cNvGrpSpPr>
            <a:grpSpLocks/>
          </p:cNvGrpSpPr>
          <p:nvPr/>
        </p:nvGrpSpPr>
        <p:grpSpPr bwMode="auto">
          <a:xfrm>
            <a:off x="6762750" y="4916488"/>
            <a:ext cx="469900" cy="685800"/>
            <a:chOff x="3360" y="3024"/>
            <a:chExt cx="296" cy="432"/>
          </a:xfrm>
        </p:grpSpPr>
        <p:sp>
          <p:nvSpPr>
            <p:cNvPr id="827559" name="Freeform 167"/>
            <p:cNvSpPr>
              <a:spLocks/>
            </p:cNvSpPr>
            <p:nvPr/>
          </p:nvSpPr>
          <p:spPr bwMode="auto">
            <a:xfrm>
              <a:off x="3394" y="3298"/>
              <a:ext cx="9" cy="5"/>
            </a:xfrm>
            <a:custGeom>
              <a:avLst/>
              <a:gdLst/>
              <a:ahLst/>
              <a:cxnLst>
                <a:cxn ang="0">
                  <a:pos x="0" y="67"/>
                </a:cxn>
                <a:cxn ang="0">
                  <a:pos x="199" y="0"/>
                </a:cxn>
                <a:cxn ang="0">
                  <a:pos x="206" y="17"/>
                </a:cxn>
                <a:cxn ang="0">
                  <a:pos x="7" y="84"/>
                </a:cxn>
                <a:cxn ang="0">
                  <a:pos x="0" y="67"/>
                </a:cxn>
              </a:cxnLst>
              <a:rect l="0" t="0" r="r" b="b"/>
              <a:pathLst>
                <a:path w="206" h="84">
                  <a:moveTo>
                    <a:pt x="0" y="67"/>
                  </a:moveTo>
                  <a:lnTo>
                    <a:pt x="199" y="0"/>
                  </a:lnTo>
                  <a:lnTo>
                    <a:pt x="206" y="17"/>
                  </a:lnTo>
                  <a:lnTo>
                    <a:pt x="7" y="84"/>
                  </a:lnTo>
                  <a:lnTo>
                    <a:pt x="0" y="67"/>
                  </a:lnTo>
                  <a:close/>
                </a:path>
              </a:pathLst>
            </a:custGeom>
            <a:solidFill>
              <a:srgbClr val="6B6859"/>
            </a:solidFill>
            <a:ln w="9525">
              <a:noFill/>
              <a:round/>
              <a:headEnd/>
              <a:tailEnd/>
            </a:ln>
          </p:spPr>
          <p:txBody>
            <a:bodyPr/>
            <a:lstStyle/>
            <a:p>
              <a:endParaRPr lang="en-IN"/>
            </a:p>
          </p:txBody>
        </p:sp>
        <p:sp>
          <p:nvSpPr>
            <p:cNvPr id="827560" name="Freeform 168"/>
            <p:cNvSpPr>
              <a:spLocks/>
            </p:cNvSpPr>
            <p:nvPr/>
          </p:nvSpPr>
          <p:spPr bwMode="auto">
            <a:xfrm>
              <a:off x="3453" y="3450"/>
              <a:ext cx="3" cy="6"/>
            </a:xfrm>
            <a:custGeom>
              <a:avLst/>
              <a:gdLst/>
              <a:ahLst/>
              <a:cxnLst>
                <a:cxn ang="0">
                  <a:pos x="45" y="0"/>
                </a:cxn>
                <a:cxn ang="0">
                  <a:pos x="80" y="77"/>
                </a:cxn>
                <a:cxn ang="0">
                  <a:pos x="82" y="87"/>
                </a:cxn>
                <a:cxn ang="0">
                  <a:pos x="80" y="95"/>
                </a:cxn>
                <a:cxn ang="0">
                  <a:pos x="74" y="102"/>
                </a:cxn>
                <a:cxn ang="0">
                  <a:pos x="66" y="106"/>
                </a:cxn>
                <a:cxn ang="0">
                  <a:pos x="57" y="108"/>
                </a:cxn>
                <a:cxn ang="0">
                  <a:pos x="49" y="106"/>
                </a:cxn>
                <a:cxn ang="0">
                  <a:pos x="41" y="102"/>
                </a:cxn>
                <a:cxn ang="0">
                  <a:pos x="35" y="93"/>
                </a:cxn>
                <a:cxn ang="0">
                  <a:pos x="0" y="16"/>
                </a:cxn>
                <a:cxn ang="0">
                  <a:pos x="45" y="0"/>
                </a:cxn>
              </a:cxnLst>
              <a:rect l="0" t="0" r="r" b="b"/>
              <a:pathLst>
                <a:path w="82" h="108">
                  <a:moveTo>
                    <a:pt x="45" y="0"/>
                  </a:moveTo>
                  <a:lnTo>
                    <a:pt x="80" y="77"/>
                  </a:lnTo>
                  <a:lnTo>
                    <a:pt x="82" y="87"/>
                  </a:lnTo>
                  <a:lnTo>
                    <a:pt x="80" y="95"/>
                  </a:lnTo>
                  <a:lnTo>
                    <a:pt x="74" y="102"/>
                  </a:lnTo>
                  <a:lnTo>
                    <a:pt x="66" y="106"/>
                  </a:lnTo>
                  <a:lnTo>
                    <a:pt x="57" y="108"/>
                  </a:lnTo>
                  <a:lnTo>
                    <a:pt x="49" y="106"/>
                  </a:lnTo>
                  <a:lnTo>
                    <a:pt x="41" y="102"/>
                  </a:lnTo>
                  <a:lnTo>
                    <a:pt x="35" y="93"/>
                  </a:lnTo>
                  <a:lnTo>
                    <a:pt x="0" y="16"/>
                  </a:lnTo>
                  <a:lnTo>
                    <a:pt x="45" y="0"/>
                  </a:lnTo>
                  <a:close/>
                </a:path>
              </a:pathLst>
            </a:custGeom>
            <a:solidFill>
              <a:srgbClr val="6B6859"/>
            </a:solidFill>
            <a:ln w="9525">
              <a:noFill/>
              <a:round/>
              <a:headEnd/>
              <a:tailEnd/>
            </a:ln>
          </p:spPr>
          <p:txBody>
            <a:bodyPr/>
            <a:lstStyle/>
            <a:p>
              <a:endParaRPr lang="en-IN"/>
            </a:p>
          </p:txBody>
        </p:sp>
        <p:sp>
          <p:nvSpPr>
            <p:cNvPr id="827561" name="Freeform 169"/>
            <p:cNvSpPr>
              <a:spLocks/>
            </p:cNvSpPr>
            <p:nvPr/>
          </p:nvSpPr>
          <p:spPr bwMode="auto">
            <a:xfrm>
              <a:off x="3443" y="3433"/>
              <a:ext cx="13" cy="18"/>
            </a:xfrm>
            <a:custGeom>
              <a:avLst/>
              <a:gdLst/>
              <a:ahLst/>
              <a:cxnLst>
                <a:cxn ang="0">
                  <a:pos x="247" y="317"/>
                </a:cxn>
                <a:cxn ang="0">
                  <a:pos x="261" y="307"/>
                </a:cxn>
                <a:cxn ang="0">
                  <a:pos x="275" y="287"/>
                </a:cxn>
                <a:cxn ang="0">
                  <a:pos x="285" y="256"/>
                </a:cxn>
                <a:cxn ang="0">
                  <a:pos x="292" y="218"/>
                </a:cxn>
                <a:cxn ang="0">
                  <a:pos x="293" y="173"/>
                </a:cxn>
                <a:cxn ang="0">
                  <a:pos x="288" y="120"/>
                </a:cxn>
                <a:cxn ang="0">
                  <a:pos x="274" y="62"/>
                </a:cxn>
                <a:cxn ang="0">
                  <a:pos x="251" y="0"/>
                </a:cxn>
                <a:cxn ang="0">
                  <a:pos x="235" y="5"/>
                </a:cxn>
                <a:cxn ang="0">
                  <a:pos x="219" y="10"/>
                </a:cxn>
                <a:cxn ang="0">
                  <a:pos x="204" y="17"/>
                </a:cxn>
                <a:cxn ang="0">
                  <a:pos x="188" y="22"/>
                </a:cxn>
                <a:cxn ang="0">
                  <a:pos x="172" y="28"/>
                </a:cxn>
                <a:cxn ang="0">
                  <a:pos x="157" y="34"/>
                </a:cxn>
                <a:cxn ang="0">
                  <a:pos x="140" y="40"/>
                </a:cxn>
                <a:cxn ang="0">
                  <a:pos x="125" y="45"/>
                </a:cxn>
                <a:cxn ang="0">
                  <a:pos x="110" y="52"/>
                </a:cxn>
                <a:cxn ang="0">
                  <a:pos x="94" y="58"/>
                </a:cxn>
                <a:cxn ang="0">
                  <a:pos x="78" y="63"/>
                </a:cxn>
                <a:cxn ang="0">
                  <a:pos x="63" y="69"/>
                </a:cxn>
                <a:cxn ang="0">
                  <a:pos x="47" y="75"/>
                </a:cxn>
                <a:cxn ang="0">
                  <a:pos x="31" y="81"/>
                </a:cxn>
                <a:cxn ang="0">
                  <a:pos x="15" y="86"/>
                </a:cxn>
                <a:cxn ang="0">
                  <a:pos x="0" y="92"/>
                </a:cxn>
                <a:cxn ang="0">
                  <a:pos x="15" y="122"/>
                </a:cxn>
                <a:cxn ang="0">
                  <a:pos x="30" y="152"/>
                </a:cxn>
                <a:cxn ang="0">
                  <a:pos x="48" y="177"/>
                </a:cxn>
                <a:cxn ang="0">
                  <a:pos x="65" y="201"/>
                </a:cxn>
                <a:cxn ang="0">
                  <a:pos x="82" y="222"/>
                </a:cxn>
                <a:cxn ang="0">
                  <a:pos x="101" y="242"/>
                </a:cxn>
                <a:cxn ang="0">
                  <a:pos x="119" y="259"/>
                </a:cxn>
                <a:cxn ang="0">
                  <a:pos x="136" y="274"/>
                </a:cxn>
                <a:cxn ang="0">
                  <a:pos x="154" y="287"/>
                </a:cxn>
                <a:cxn ang="0">
                  <a:pos x="171" y="297"/>
                </a:cxn>
                <a:cxn ang="0">
                  <a:pos x="186" y="306"/>
                </a:cxn>
                <a:cxn ang="0">
                  <a:pos x="202" y="312"/>
                </a:cxn>
                <a:cxn ang="0">
                  <a:pos x="215" y="316"/>
                </a:cxn>
                <a:cxn ang="0">
                  <a:pos x="227" y="318"/>
                </a:cxn>
                <a:cxn ang="0">
                  <a:pos x="238" y="319"/>
                </a:cxn>
                <a:cxn ang="0">
                  <a:pos x="247" y="317"/>
                </a:cxn>
              </a:cxnLst>
              <a:rect l="0" t="0" r="r" b="b"/>
              <a:pathLst>
                <a:path w="293" h="319">
                  <a:moveTo>
                    <a:pt x="247" y="317"/>
                  </a:moveTo>
                  <a:lnTo>
                    <a:pt x="261" y="307"/>
                  </a:lnTo>
                  <a:lnTo>
                    <a:pt x="275" y="287"/>
                  </a:lnTo>
                  <a:lnTo>
                    <a:pt x="285" y="256"/>
                  </a:lnTo>
                  <a:lnTo>
                    <a:pt x="292" y="218"/>
                  </a:lnTo>
                  <a:lnTo>
                    <a:pt x="293" y="173"/>
                  </a:lnTo>
                  <a:lnTo>
                    <a:pt x="288" y="120"/>
                  </a:lnTo>
                  <a:lnTo>
                    <a:pt x="274" y="62"/>
                  </a:lnTo>
                  <a:lnTo>
                    <a:pt x="251" y="0"/>
                  </a:lnTo>
                  <a:lnTo>
                    <a:pt x="235" y="5"/>
                  </a:lnTo>
                  <a:lnTo>
                    <a:pt x="219" y="10"/>
                  </a:lnTo>
                  <a:lnTo>
                    <a:pt x="204" y="17"/>
                  </a:lnTo>
                  <a:lnTo>
                    <a:pt x="188" y="22"/>
                  </a:lnTo>
                  <a:lnTo>
                    <a:pt x="172" y="28"/>
                  </a:lnTo>
                  <a:lnTo>
                    <a:pt x="157" y="34"/>
                  </a:lnTo>
                  <a:lnTo>
                    <a:pt x="140" y="40"/>
                  </a:lnTo>
                  <a:lnTo>
                    <a:pt x="125" y="45"/>
                  </a:lnTo>
                  <a:lnTo>
                    <a:pt x="110" y="52"/>
                  </a:lnTo>
                  <a:lnTo>
                    <a:pt x="94" y="58"/>
                  </a:lnTo>
                  <a:lnTo>
                    <a:pt x="78" y="63"/>
                  </a:lnTo>
                  <a:lnTo>
                    <a:pt x="63" y="69"/>
                  </a:lnTo>
                  <a:lnTo>
                    <a:pt x="47" y="75"/>
                  </a:lnTo>
                  <a:lnTo>
                    <a:pt x="31" y="81"/>
                  </a:lnTo>
                  <a:lnTo>
                    <a:pt x="15" y="86"/>
                  </a:lnTo>
                  <a:lnTo>
                    <a:pt x="0" y="92"/>
                  </a:lnTo>
                  <a:lnTo>
                    <a:pt x="15" y="122"/>
                  </a:lnTo>
                  <a:lnTo>
                    <a:pt x="30" y="152"/>
                  </a:lnTo>
                  <a:lnTo>
                    <a:pt x="48" y="177"/>
                  </a:lnTo>
                  <a:lnTo>
                    <a:pt x="65" y="201"/>
                  </a:lnTo>
                  <a:lnTo>
                    <a:pt x="82" y="222"/>
                  </a:lnTo>
                  <a:lnTo>
                    <a:pt x="101" y="242"/>
                  </a:lnTo>
                  <a:lnTo>
                    <a:pt x="119" y="259"/>
                  </a:lnTo>
                  <a:lnTo>
                    <a:pt x="136" y="274"/>
                  </a:lnTo>
                  <a:lnTo>
                    <a:pt x="154" y="287"/>
                  </a:lnTo>
                  <a:lnTo>
                    <a:pt x="171" y="297"/>
                  </a:lnTo>
                  <a:lnTo>
                    <a:pt x="186" y="306"/>
                  </a:lnTo>
                  <a:lnTo>
                    <a:pt x="202" y="312"/>
                  </a:lnTo>
                  <a:lnTo>
                    <a:pt x="215" y="316"/>
                  </a:lnTo>
                  <a:lnTo>
                    <a:pt x="227" y="318"/>
                  </a:lnTo>
                  <a:lnTo>
                    <a:pt x="238" y="319"/>
                  </a:lnTo>
                  <a:lnTo>
                    <a:pt x="247" y="317"/>
                  </a:lnTo>
                  <a:close/>
                </a:path>
              </a:pathLst>
            </a:custGeom>
            <a:solidFill>
              <a:srgbClr val="6B6859"/>
            </a:solidFill>
            <a:ln w="9525">
              <a:noFill/>
              <a:round/>
              <a:headEnd/>
              <a:tailEnd/>
            </a:ln>
          </p:spPr>
          <p:txBody>
            <a:bodyPr/>
            <a:lstStyle/>
            <a:p>
              <a:endParaRPr lang="en-IN"/>
            </a:p>
          </p:txBody>
        </p:sp>
        <p:sp>
          <p:nvSpPr>
            <p:cNvPr id="827562" name="Freeform 170"/>
            <p:cNvSpPr>
              <a:spLocks/>
            </p:cNvSpPr>
            <p:nvPr/>
          </p:nvSpPr>
          <p:spPr bwMode="auto">
            <a:xfrm>
              <a:off x="3394" y="3299"/>
              <a:ext cx="60" cy="139"/>
            </a:xfrm>
            <a:custGeom>
              <a:avLst/>
              <a:gdLst/>
              <a:ahLst/>
              <a:cxnLst>
                <a:cxn ang="0">
                  <a:pos x="198" y="0"/>
                </a:cxn>
                <a:cxn ang="0">
                  <a:pos x="0" y="66"/>
                </a:cxn>
                <a:cxn ang="0">
                  <a:pos x="1064" y="2506"/>
                </a:cxn>
                <a:cxn ang="0">
                  <a:pos x="1314" y="2421"/>
                </a:cxn>
                <a:cxn ang="0">
                  <a:pos x="198" y="0"/>
                </a:cxn>
              </a:cxnLst>
              <a:rect l="0" t="0" r="r" b="b"/>
              <a:pathLst>
                <a:path w="1314" h="2506">
                  <a:moveTo>
                    <a:pt x="198" y="0"/>
                  </a:moveTo>
                  <a:lnTo>
                    <a:pt x="0" y="66"/>
                  </a:lnTo>
                  <a:lnTo>
                    <a:pt x="1064" y="2506"/>
                  </a:lnTo>
                  <a:lnTo>
                    <a:pt x="1314" y="2421"/>
                  </a:lnTo>
                  <a:lnTo>
                    <a:pt x="198" y="0"/>
                  </a:lnTo>
                  <a:close/>
                </a:path>
              </a:pathLst>
            </a:custGeom>
            <a:solidFill>
              <a:srgbClr val="6B6859"/>
            </a:solidFill>
            <a:ln w="9525">
              <a:noFill/>
              <a:round/>
              <a:headEnd/>
              <a:tailEnd/>
            </a:ln>
          </p:spPr>
          <p:txBody>
            <a:bodyPr/>
            <a:lstStyle/>
            <a:p>
              <a:endParaRPr lang="en-IN"/>
            </a:p>
          </p:txBody>
        </p:sp>
        <p:sp>
          <p:nvSpPr>
            <p:cNvPr id="827563" name="Freeform 171"/>
            <p:cNvSpPr>
              <a:spLocks/>
            </p:cNvSpPr>
            <p:nvPr/>
          </p:nvSpPr>
          <p:spPr bwMode="auto">
            <a:xfrm>
              <a:off x="3392" y="3292"/>
              <a:ext cx="11" cy="10"/>
            </a:xfrm>
            <a:custGeom>
              <a:avLst/>
              <a:gdLst/>
              <a:ahLst/>
              <a:cxnLst>
                <a:cxn ang="0">
                  <a:pos x="235" y="111"/>
                </a:cxn>
                <a:cxn ang="0">
                  <a:pos x="36" y="179"/>
                </a:cxn>
                <a:cxn ang="0">
                  <a:pos x="0" y="97"/>
                </a:cxn>
                <a:cxn ang="0">
                  <a:pos x="70" y="0"/>
                </a:cxn>
                <a:cxn ang="0">
                  <a:pos x="199" y="30"/>
                </a:cxn>
                <a:cxn ang="0">
                  <a:pos x="235" y="111"/>
                </a:cxn>
              </a:cxnLst>
              <a:rect l="0" t="0" r="r" b="b"/>
              <a:pathLst>
                <a:path w="235" h="179">
                  <a:moveTo>
                    <a:pt x="235" y="111"/>
                  </a:moveTo>
                  <a:lnTo>
                    <a:pt x="36" y="179"/>
                  </a:lnTo>
                  <a:lnTo>
                    <a:pt x="0" y="97"/>
                  </a:lnTo>
                  <a:lnTo>
                    <a:pt x="70" y="0"/>
                  </a:lnTo>
                  <a:lnTo>
                    <a:pt x="199" y="30"/>
                  </a:lnTo>
                  <a:lnTo>
                    <a:pt x="235" y="111"/>
                  </a:lnTo>
                  <a:close/>
                </a:path>
              </a:pathLst>
            </a:custGeom>
            <a:solidFill>
              <a:srgbClr val="6B6859"/>
            </a:solidFill>
            <a:ln w="9525">
              <a:noFill/>
              <a:round/>
              <a:headEnd/>
              <a:tailEnd/>
            </a:ln>
          </p:spPr>
          <p:txBody>
            <a:bodyPr/>
            <a:lstStyle/>
            <a:p>
              <a:endParaRPr lang="en-IN"/>
            </a:p>
          </p:txBody>
        </p:sp>
        <p:sp>
          <p:nvSpPr>
            <p:cNvPr id="827564" name="Freeform 172"/>
            <p:cNvSpPr>
              <a:spLocks/>
            </p:cNvSpPr>
            <p:nvPr/>
          </p:nvSpPr>
          <p:spPr bwMode="auto">
            <a:xfrm>
              <a:off x="3403" y="3103"/>
              <a:ext cx="208" cy="202"/>
            </a:xfrm>
            <a:custGeom>
              <a:avLst/>
              <a:gdLst/>
              <a:ahLst/>
              <a:cxnLst>
                <a:cxn ang="0">
                  <a:pos x="0" y="1626"/>
                </a:cxn>
                <a:cxn ang="0">
                  <a:pos x="3650" y="0"/>
                </a:cxn>
                <a:cxn ang="0">
                  <a:pos x="4569" y="1998"/>
                </a:cxn>
                <a:cxn ang="0">
                  <a:pos x="873" y="3641"/>
                </a:cxn>
                <a:cxn ang="0">
                  <a:pos x="0" y="1626"/>
                </a:cxn>
              </a:cxnLst>
              <a:rect l="0" t="0" r="r" b="b"/>
              <a:pathLst>
                <a:path w="4569" h="3641">
                  <a:moveTo>
                    <a:pt x="0" y="1626"/>
                  </a:moveTo>
                  <a:lnTo>
                    <a:pt x="3650" y="0"/>
                  </a:lnTo>
                  <a:lnTo>
                    <a:pt x="4569" y="1998"/>
                  </a:lnTo>
                  <a:lnTo>
                    <a:pt x="873" y="3641"/>
                  </a:lnTo>
                  <a:lnTo>
                    <a:pt x="0" y="1626"/>
                  </a:lnTo>
                  <a:close/>
                </a:path>
              </a:pathLst>
            </a:custGeom>
            <a:solidFill>
              <a:srgbClr val="6B6859"/>
            </a:solidFill>
            <a:ln w="9525">
              <a:noFill/>
              <a:round/>
              <a:headEnd/>
              <a:tailEnd/>
            </a:ln>
          </p:spPr>
          <p:txBody>
            <a:bodyPr/>
            <a:lstStyle/>
            <a:p>
              <a:endParaRPr lang="en-IN"/>
            </a:p>
          </p:txBody>
        </p:sp>
        <p:sp>
          <p:nvSpPr>
            <p:cNvPr id="827565" name="Freeform 173"/>
            <p:cNvSpPr>
              <a:spLocks/>
            </p:cNvSpPr>
            <p:nvPr/>
          </p:nvSpPr>
          <p:spPr bwMode="auto">
            <a:xfrm>
              <a:off x="3385" y="3045"/>
              <a:ext cx="271" cy="393"/>
            </a:xfrm>
            <a:custGeom>
              <a:avLst/>
              <a:gdLst/>
              <a:ahLst/>
              <a:cxnLst>
                <a:cxn ang="0">
                  <a:pos x="2496" y="7056"/>
                </a:cxn>
                <a:cxn ang="0">
                  <a:pos x="5894" y="5433"/>
                </a:cxn>
                <a:cxn ang="0">
                  <a:pos x="5912" y="5421"/>
                </a:cxn>
                <a:cxn ang="0">
                  <a:pos x="5927" y="5407"/>
                </a:cxn>
                <a:cxn ang="0">
                  <a:pos x="5941" y="5389"/>
                </a:cxn>
                <a:cxn ang="0">
                  <a:pos x="5950" y="5369"/>
                </a:cxn>
                <a:cxn ang="0">
                  <a:pos x="5955" y="5348"/>
                </a:cxn>
                <a:cxn ang="0">
                  <a:pos x="5957" y="5325"/>
                </a:cxn>
                <a:cxn ang="0">
                  <a:pos x="5955" y="5303"/>
                </a:cxn>
                <a:cxn ang="0">
                  <a:pos x="5948" y="5282"/>
                </a:cxn>
                <a:cxn ang="0">
                  <a:pos x="3503" y="65"/>
                </a:cxn>
                <a:cxn ang="0">
                  <a:pos x="3492" y="47"/>
                </a:cxn>
                <a:cxn ang="0">
                  <a:pos x="3477" y="31"/>
                </a:cxn>
                <a:cxn ang="0">
                  <a:pos x="3460" y="18"/>
                </a:cxn>
                <a:cxn ang="0">
                  <a:pos x="3441" y="9"/>
                </a:cxn>
                <a:cxn ang="0">
                  <a:pos x="3420" y="3"/>
                </a:cxn>
                <a:cxn ang="0">
                  <a:pos x="3399" y="0"/>
                </a:cxn>
                <a:cxn ang="0">
                  <a:pos x="3377" y="3"/>
                </a:cxn>
                <a:cxn ang="0">
                  <a:pos x="3357" y="9"/>
                </a:cxn>
                <a:cxn ang="0">
                  <a:pos x="63" y="1487"/>
                </a:cxn>
                <a:cxn ang="0">
                  <a:pos x="45" y="1497"/>
                </a:cxn>
                <a:cxn ang="0">
                  <a:pos x="29" y="1512"/>
                </a:cxn>
                <a:cxn ang="0">
                  <a:pos x="16" y="1530"/>
                </a:cxn>
                <a:cxn ang="0">
                  <a:pos x="7" y="1550"/>
                </a:cxn>
                <a:cxn ang="0">
                  <a:pos x="2" y="1572"/>
                </a:cxn>
                <a:cxn ang="0">
                  <a:pos x="0" y="1594"/>
                </a:cxn>
                <a:cxn ang="0">
                  <a:pos x="3" y="1616"/>
                </a:cxn>
                <a:cxn ang="0">
                  <a:pos x="9" y="1637"/>
                </a:cxn>
                <a:cxn ang="0">
                  <a:pos x="2350" y="7000"/>
                </a:cxn>
                <a:cxn ang="0">
                  <a:pos x="2361" y="7018"/>
                </a:cxn>
                <a:cxn ang="0">
                  <a:pos x="2376" y="7034"/>
                </a:cxn>
                <a:cxn ang="0">
                  <a:pos x="2393" y="7048"/>
                </a:cxn>
                <a:cxn ang="0">
                  <a:pos x="2412" y="7057"/>
                </a:cxn>
                <a:cxn ang="0">
                  <a:pos x="2433" y="7064"/>
                </a:cxn>
                <a:cxn ang="0">
                  <a:pos x="2454" y="7066"/>
                </a:cxn>
                <a:cxn ang="0">
                  <a:pos x="2476" y="7064"/>
                </a:cxn>
                <a:cxn ang="0">
                  <a:pos x="2496" y="7056"/>
                </a:cxn>
              </a:cxnLst>
              <a:rect l="0" t="0" r="r" b="b"/>
              <a:pathLst>
                <a:path w="5957" h="7066">
                  <a:moveTo>
                    <a:pt x="2496" y="7056"/>
                  </a:moveTo>
                  <a:lnTo>
                    <a:pt x="5894" y="5433"/>
                  </a:lnTo>
                  <a:lnTo>
                    <a:pt x="5912" y="5421"/>
                  </a:lnTo>
                  <a:lnTo>
                    <a:pt x="5927" y="5407"/>
                  </a:lnTo>
                  <a:lnTo>
                    <a:pt x="5941" y="5389"/>
                  </a:lnTo>
                  <a:lnTo>
                    <a:pt x="5950" y="5369"/>
                  </a:lnTo>
                  <a:lnTo>
                    <a:pt x="5955" y="5348"/>
                  </a:lnTo>
                  <a:lnTo>
                    <a:pt x="5957" y="5325"/>
                  </a:lnTo>
                  <a:lnTo>
                    <a:pt x="5955" y="5303"/>
                  </a:lnTo>
                  <a:lnTo>
                    <a:pt x="5948" y="5282"/>
                  </a:lnTo>
                  <a:lnTo>
                    <a:pt x="3503" y="65"/>
                  </a:lnTo>
                  <a:lnTo>
                    <a:pt x="3492" y="47"/>
                  </a:lnTo>
                  <a:lnTo>
                    <a:pt x="3477" y="31"/>
                  </a:lnTo>
                  <a:lnTo>
                    <a:pt x="3460" y="18"/>
                  </a:lnTo>
                  <a:lnTo>
                    <a:pt x="3441" y="9"/>
                  </a:lnTo>
                  <a:lnTo>
                    <a:pt x="3420" y="3"/>
                  </a:lnTo>
                  <a:lnTo>
                    <a:pt x="3399" y="0"/>
                  </a:lnTo>
                  <a:lnTo>
                    <a:pt x="3377" y="3"/>
                  </a:lnTo>
                  <a:lnTo>
                    <a:pt x="3357" y="9"/>
                  </a:lnTo>
                  <a:lnTo>
                    <a:pt x="63" y="1487"/>
                  </a:lnTo>
                  <a:lnTo>
                    <a:pt x="45" y="1497"/>
                  </a:lnTo>
                  <a:lnTo>
                    <a:pt x="29" y="1512"/>
                  </a:lnTo>
                  <a:lnTo>
                    <a:pt x="16" y="1530"/>
                  </a:lnTo>
                  <a:lnTo>
                    <a:pt x="7" y="1550"/>
                  </a:lnTo>
                  <a:lnTo>
                    <a:pt x="2" y="1572"/>
                  </a:lnTo>
                  <a:lnTo>
                    <a:pt x="0" y="1594"/>
                  </a:lnTo>
                  <a:lnTo>
                    <a:pt x="3" y="1616"/>
                  </a:lnTo>
                  <a:lnTo>
                    <a:pt x="9" y="1637"/>
                  </a:lnTo>
                  <a:lnTo>
                    <a:pt x="2350" y="7000"/>
                  </a:lnTo>
                  <a:lnTo>
                    <a:pt x="2361" y="7018"/>
                  </a:lnTo>
                  <a:lnTo>
                    <a:pt x="2376" y="7034"/>
                  </a:lnTo>
                  <a:lnTo>
                    <a:pt x="2393" y="7048"/>
                  </a:lnTo>
                  <a:lnTo>
                    <a:pt x="2412" y="7057"/>
                  </a:lnTo>
                  <a:lnTo>
                    <a:pt x="2433" y="7064"/>
                  </a:lnTo>
                  <a:lnTo>
                    <a:pt x="2454" y="7066"/>
                  </a:lnTo>
                  <a:lnTo>
                    <a:pt x="2476" y="7064"/>
                  </a:lnTo>
                  <a:lnTo>
                    <a:pt x="2496" y="7056"/>
                  </a:lnTo>
                  <a:close/>
                </a:path>
              </a:pathLst>
            </a:custGeom>
            <a:solidFill>
              <a:srgbClr val="6B6859"/>
            </a:solidFill>
            <a:ln w="9525">
              <a:noFill/>
              <a:round/>
              <a:headEnd/>
              <a:tailEnd/>
            </a:ln>
          </p:spPr>
          <p:txBody>
            <a:bodyPr/>
            <a:lstStyle/>
            <a:p>
              <a:endParaRPr lang="en-IN"/>
            </a:p>
          </p:txBody>
        </p:sp>
        <p:sp>
          <p:nvSpPr>
            <p:cNvPr id="827566" name="Freeform 174"/>
            <p:cNvSpPr>
              <a:spLocks/>
            </p:cNvSpPr>
            <p:nvPr/>
          </p:nvSpPr>
          <p:spPr bwMode="auto">
            <a:xfrm>
              <a:off x="3569" y="3096"/>
              <a:ext cx="51" cy="121"/>
            </a:xfrm>
            <a:custGeom>
              <a:avLst/>
              <a:gdLst/>
              <a:ahLst/>
              <a:cxnLst>
                <a:cxn ang="0">
                  <a:pos x="917" y="2127"/>
                </a:cxn>
                <a:cxn ang="0">
                  <a:pos x="0" y="131"/>
                </a:cxn>
                <a:cxn ang="0">
                  <a:pos x="33" y="0"/>
                </a:cxn>
                <a:cxn ang="0">
                  <a:pos x="70" y="14"/>
                </a:cxn>
                <a:cxn ang="0">
                  <a:pos x="106" y="29"/>
                </a:cxn>
                <a:cxn ang="0">
                  <a:pos x="143" y="44"/>
                </a:cxn>
                <a:cxn ang="0">
                  <a:pos x="180" y="61"/>
                </a:cxn>
                <a:cxn ang="0">
                  <a:pos x="217" y="78"/>
                </a:cxn>
                <a:cxn ang="0">
                  <a:pos x="252" y="96"/>
                </a:cxn>
                <a:cxn ang="0">
                  <a:pos x="288" y="116"/>
                </a:cxn>
                <a:cxn ang="0">
                  <a:pos x="324" y="136"/>
                </a:cxn>
                <a:cxn ang="0">
                  <a:pos x="358" y="159"/>
                </a:cxn>
                <a:cxn ang="0">
                  <a:pos x="393" y="181"/>
                </a:cxn>
                <a:cxn ang="0">
                  <a:pos x="428" y="204"/>
                </a:cxn>
                <a:cxn ang="0">
                  <a:pos x="461" y="228"/>
                </a:cxn>
                <a:cxn ang="0">
                  <a:pos x="495" y="252"/>
                </a:cxn>
                <a:cxn ang="0">
                  <a:pos x="528" y="279"/>
                </a:cxn>
                <a:cxn ang="0">
                  <a:pos x="560" y="305"/>
                </a:cxn>
                <a:cxn ang="0">
                  <a:pos x="592" y="333"/>
                </a:cxn>
                <a:cxn ang="0">
                  <a:pos x="624" y="361"/>
                </a:cxn>
                <a:cxn ang="0">
                  <a:pos x="654" y="389"/>
                </a:cxn>
                <a:cxn ang="0">
                  <a:pos x="684" y="419"/>
                </a:cxn>
                <a:cxn ang="0">
                  <a:pos x="713" y="450"/>
                </a:cxn>
                <a:cxn ang="0">
                  <a:pos x="742" y="481"/>
                </a:cxn>
                <a:cxn ang="0">
                  <a:pos x="769" y="513"/>
                </a:cxn>
                <a:cxn ang="0">
                  <a:pos x="796" y="545"/>
                </a:cxn>
                <a:cxn ang="0">
                  <a:pos x="822" y="578"/>
                </a:cxn>
                <a:cxn ang="0">
                  <a:pos x="847" y="612"/>
                </a:cxn>
                <a:cxn ang="0">
                  <a:pos x="871" y="647"/>
                </a:cxn>
                <a:cxn ang="0">
                  <a:pos x="895" y="681"/>
                </a:cxn>
                <a:cxn ang="0">
                  <a:pos x="917" y="717"/>
                </a:cxn>
                <a:cxn ang="0">
                  <a:pos x="939" y="754"/>
                </a:cxn>
                <a:cxn ang="0">
                  <a:pos x="959" y="791"/>
                </a:cxn>
                <a:cxn ang="0">
                  <a:pos x="979" y="828"/>
                </a:cxn>
                <a:cxn ang="0">
                  <a:pos x="997" y="866"/>
                </a:cxn>
                <a:cxn ang="0">
                  <a:pos x="1026" y="938"/>
                </a:cxn>
                <a:cxn ang="0">
                  <a:pos x="1053" y="1015"/>
                </a:cxn>
                <a:cxn ang="0">
                  <a:pos x="1075" y="1096"/>
                </a:cxn>
                <a:cxn ang="0">
                  <a:pos x="1095" y="1180"/>
                </a:cxn>
                <a:cxn ang="0">
                  <a:pos x="1110" y="1267"/>
                </a:cxn>
                <a:cxn ang="0">
                  <a:pos x="1121" y="1356"/>
                </a:cxn>
                <a:cxn ang="0">
                  <a:pos x="1130" y="1446"/>
                </a:cxn>
                <a:cxn ang="0">
                  <a:pos x="1134" y="1536"/>
                </a:cxn>
                <a:cxn ang="0">
                  <a:pos x="1134" y="1626"/>
                </a:cxn>
                <a:cxn ang="0">
                  <a:pos x="1131" y="1716"/>
                </a:cxn>
                <a:cxn ang="0">
                  <a:pos x="1122" y="1802"/>
                </a:cxn>
                <a:cxn ang="0">
                  <a:pos x="1111" y="1886"/>
                </a:cxn>
                <a:cxn ang="0">
                  <a:pos x="1096" y="1967"/>
                </a:cxn>
                <a:cxn ang="0">
                  <a:pos x="1076" y="2044"/>
                </a:cxn>
                <a:cxn ang="0">
                  <a:pos x="1053" y="2115"/>
                </a:cxn>
                <a:cxn ang="0">
                  <a:pos x="1025" y="2180"/>
                </a:cxn>
                <a:cxn ang="0">
                  <a:pos x="917" y="2127"/>
                </a:cxn>
              </a:cxnLst>
              <a:rect l="0" t="0" r="r" b="b"/>
              <a:pathLst>
                <a:path w="1134" h="2180">
                  <a:moveTo>
                    <a:pt x="917" y="2127"/>
                  </a:moveTo>
                  <a:lnTo>
                    <a:pt x="0" y="131"/>
                  </a:lnTo>
                  <a:lnTo>
                    <a:pt x="33" y="0"/>
                  </a:lnTo>
                  <a:lnTo>
                    <a:pt x="70" y="14"/>
                  </a:lnTo>
                  <a:lnTo>
                    <a:pt x="106" y="29"/>
                  </a:lnTo>
                  <a:lnTo>
                    <a:pt x="143" y="44"/>
                  </a:lnTo>
                  <a:lnTo>
                    <a:pt x="180" y="61"/>
                  </a:lnTo>
                  <a:lnTo>
                    <a:pt x="217" y="78"/>
                  </a:lnTo>
                  <a:lnTo>
                    <a:pt x="252" y="96"/>
                  </a:lnTo>
                  <a:lnTo>
                    <a:pt x="288" y="116"/>
                  </a:lnTo>
                  <a:lnTo>
                    <a:pt x="324" y="136"/>
                  </a:lnTo>
                  <a:lnTo>
                    <a:pt x="358" y="159"/>
                  </a:lnTo>
                  <a:lnTo>
                    <a:pt x="393" y="181"/>
                  </a:lnTo>
                  <a:lnTo>
                    <a:pt x="428" y="204"/>
                  </a:lnTo>
                  <a:lnTo>
                    <a:pt x="461" y="228"/>
                  </a:lnTo>
                  <a:lnTo>
                    <a:pt x="495" y="252"/>
                  </a:lnTo>
                  <a:lnTo>
                    <a:pt x="528" y="279"/>
                  </a:lnTo>
                  <a:lnTo>
                    <a:pt x="560" y="305"/>
                  </a:lnTo>
                  <a:lnTo>
                    <a:pt x="592" y="333"/>
                  </a:lnTo>
                  <a:lnTo>
                    <a:pt x="624" y="361"/>
                  </a:lnTo>
                  <a:lnTo>
                    <a:pt x="654" y="389"/>
                  </a:lnTo>
                  <a:lnTo>
                    <a:pt x="684" y="419"/>
                  </a:lnTo>
                  <a:lnTo>
                    <a:pt x="713" y="450"/>
                  </a:lnTo>
                  <a:lnTo>
                    <a:pt x="742" y="481"/>
                  </a:lnTo>
                  <a:lnTo>
                    <a:pt x="769" y="513"/>
                  </a:lnTo>
                  <a:lnTo>
                    <a:pt x="796" y="545"/>
                  </a:lnTo>
                  <a:lnTo>
                    <a:pt x="822" y="578"/>
                  </a:lnTo>
                  <a:lnTo>
                    <a:pt x="847" y="612"/>
                  </a:lnTo>
                  <a:lnTo>
                    <a:pt x="871" y="647"/>
                  </a:lnTo>
                  <a:lnTo>
                    <a:pt x="895" y="681"/>
                  </a:lnTo>
                  <a:lnTo>
                    <a:pt x="917" y="717"/>
                  </a:lnTo>
                  <a:lnTo>
                    <a:pt x="939" y="754"/>
                  </a:lnTo>
                  <a:lnTo>
                    <a:pt x="959" y="791"/>
                  </a:lnTo>
                  <a:lnTo>
                    <a:pt x="979" y="828"/>
                  </a:lnTo>
                  <a:lnTo>
                    <a:pt x="997" y="866"/>
                  </a:lnTo>
                  <a:lnTo>
                    <a:pt x="1026" y="938"/>
                  </a:lnTo>
                  <a:lnTo>
                    <a:pt x="1053" y="1015"/>
                  </a:lnTo>
                  <a:lnTo>
                    <a:pt x="1075" y="1096"/>
                  </a:lnTo>
                  <a:lnTo>
                    <a:pt x="1095" y="1180"/>
                  </a:lnTo>
                  <a:lnTo>
                    <a:pt x="1110" y="1267"/>
                  </a:lnTo>
                  <a:lnTo>
                    <a:pt x="1121" y="1356"/>
                  </a:lnTo>
                  <a:lnTo>
                    <a:pt x="1130" y="1446"/>
                  </a:lnTo>
                  <a:lnTo>
                    <a:pt x="1134" y="1536"/>
                  </a:lnTo>
                  <a:lnTo>
                    <a:pt x="1134" y="1626"/>
                  </a:lnTo>
                  <a:lnTo>
                    <a:pt x="1131" y="1716"/>
                  </a:lnTo>
                  <a:lnTo>
                    <a:pt x="1122" y="1802"/>
                  </a:lnTo>
                  <a:lnTo>
                    <a:pt x="1111" y="1886"/>
                  </a:lnTo>
                  <a:lnTo>
                    <a:pt x="1096" y="1967"/>
                  </a:lnTo>
                  <a:lnTo>
                    <a:pt x="1076" y="2044"/>
                  </a:lnTo>
                  <a:lnTo>
                    <a:pt x="1053" y="2115"/>
                  </a:lnTo>
                  <a:lnTo>
                    <a:pt x="1025" y="2180"/>
                  </a:lnTo>
                  <a:lnTo>
                    <a:pt x="917" y="2127"/>
                  </a:lnTo>
                  <a:close/>
                </a:path>
              </a:pathLst>
            </a:custGeom>
            <a:solidFill>
              <a:srgbClr val="6B6859"/>
            </a:solidFill>
            <a:ln w="9525">
              <a:noFill/>
              <a:round/>
              <a:headEnd/>
              <a:tailEnd/>
            </a:ln>
          </p:spPr>
          <p:txBody>
            <a:bodyPr/>
            <a:lstStyle/>
            <a:p>
              <a:endParaRPr lang="en-IN"/>
            </a:p>
          </p:txBody>
        </p:sp>
        <p:sp>
          <p:nvSpPr>
            <p:cNvPr id="827567" name="Freeform 175"/>
            <p:cNvSpPr>
              <a:spLocks/>
            </p:cNvSpPr>
            <p:nvPr/>
          </p:nvSpPr>
          <p:spPr bwMode="auto">
            <a:xfrm>
              <a:off x="3378" y="3082"/>
              <a:ext cx="207" cy="202"/>
            </a:xfrm>
            <a:custGeom>
              <a:avLst/>
              <a:gdLst/>
              <a:ahLst/>
              <a:cxnLst>
                <a:cxn ang="0">
                  <a:pos x="0" y="1625"/>
                </a:cxn>
                <a:cxn ang="0">
                  <a:pos x="3650" y="0"/>
                </a:cxn>
                <a:cxn ang="0">
                  <a:pos x="4569" y="1997"/>
                </a:cxn>
                <a:cxn ang="0">
                  <a:pos x="873" y="3641"/>
                </a:cxn>
                <a:cxn ang="0">
                  <a:pos x="0" y="1625"/>
                </a:cxn>
              </a:cxnLst>
              <a:rect l="0" t="0" r="r" b="b"/>
              <a:pathLst>
                <a:path w="4569" h="3641">
                  <a:moveTo>
                    <a:pt x="0" y="1625"/>
                  </a:moveTo>
                  <a:lnTo>
                    <a:pt x="3650" y="0"/>
                  </a:lnTo>
                  <a:lnTo>
                    <a:pt x="4569" y="1997"/>
                  </a:lnTo>
                  <a:lnTo>
                    <a:pt x="873" y="3641"/>
                  </a:lnTo>
                  <a:lnTo>
                    <a:pt x="0" y="1625"/>
                  </a:lnTo>
                  <a:close/>
                </a:path>
              </a:pathLst>
            </a:custGeom>
            <a:solidFill>
              <a:srgbClr val="545959"/>
            </a:solidFill>
            <a:ln w="9525">
              <a:noFill/>
              <a:round/>
              <a:headEnd/>
              <a:tailEnd/>
            </a:ln>
          </p:spPr>
          <p:txBody>
            <a:bodyPr/>
            <a:lstStyle/>
            <a:p>
              <a:endParaRPr lang="en-IN"/>
            </a:p>
          </p:txBody>
        </p:sp>
        <p:sp>
          <p:nvSpPr>
            <p:cNvPr id="827568" name="Freeform 176"/>
            <p:cNvSpPr>
              <a:spLocks/>
            </p:cNvSpPr>
            <p:nvPr/>
          </p:nvSpPr>
          <p:spPr bwMode="auto">
            <a:xfrm>
              <a:off x="3360" y="3024"/>
              <a:ext cx="271" cy="393"/>
            </a:xfrm>
            <a:custGeom>
              <a:avLst/>
              <a:gdLst/>
              <a:ahLst/>
              <a:cxnLst>
                <a:cxn ang="0">
                  <a:pos x="2497" y="7056"/>
                </a:cxn>
                <a:cxn ang="0">
                  <a:pos x="5894" y="5432"/>
                </a:cxn>
                <a:cxn ang="0">
                  <a:pos x="5912" y="5421"/>
                </a:cxn>
                <a:cxn ang="0">
                  <a:pos x="5928" y="5406"/>
                </a:cxn>
                <a:cxn ang="0">
                  <a:pos x="5941" y="5388"/>
                </a:cxn>
                <a:cxn ang="0">
                  <a:pos x="5950" y="5368"/>
                </a:cxn>
                <a:cxn ang="0">
                  <a:pos x="5955" y="5347"/>
                </a:cxn>
                <a:cxn ang="0">
                  <a:pos x="5957" y="5325"/>
                </a:cxn>
                <a:cxn ang="0">
                  <a:pos x="5955" y="5303"/>
                </a:cxn>
                <a:cxn ang="0">
                  <a:pos x="5948" y="5282"/>
                </a:cxn>
                <a:cxn ang="0">
                  <a:pos x="3503" y="64"/>
                </a:cxn>
                <a:cxn ang="0">
                  <a:pos x="3492" y="46"/>
                </a:cxn>
                <a:cxn ang="0">
                  <a:pos x="3477" y="31"/>
                </a:cxn>
                <a:cxn ang="0">
                  <a:pos x="3460" y="18"/>
                </a:cxn>
                <a:cxn ang="0">
                  <a:pos x="3441" y="8"/>
                </a:cxn>
                <a:cxn ang="0">
                  <a:pos x="3420" y="2"/>
                </a:cxn>
                <a:cxn ang="0">
                  <a:pos x="3399" y="0"/>
                </a:cxn>
                <a:cxn ang="0">
                  <a:pos x="3377" y="2"/>
                </a:cxn>
                <a:cxn ang="0">
                  <a:pos x="3357" y="8"/>
                </a:cxn>
                <a:cxn ang="0">
                  <a:pos x="63" y="1486"/>
                </a:cxn>
                <a:cxn ang="0">
                  <a:pos x="45" y="1497"/>
                </a:cxn>
                <a:cxn ang="0">
                  <a:pos x="30" y="1512"/>
                </a:cxn>
                <a:cxn ang="0">
                  <a:pos x="16" y="1530"/>
                </a:cxn>
                <a:cxn ang="0">
                  <a:pos x="7" y="1550"/>
                </a:cxn>
                <a:cxn ang="0">
                  <a:pos x="2" y="1572"/>
                </a:cxn>
                <a:cxn ang="0">
                  <a:pos x="0" y="1594"/>
                </a:cxn>
                <a:cxn ang="0">
                  <a:pos x="3" y="1615"/>
                </a:cxn>
                <a:cxn ang="0">
                  <a:pos x="9" y="1636"/>
                </a:cxn>
                <a:cxn ang="0">
                  <a:pos x="2351" y="6999"/>
                </a:cxn>
                <a:cxn ang="0">
                  <a:pos x="2362" y="7018"/>
                </a:cxn>
                <a:cxn ang="0">
                  <a:pos x="2377" y="7034"/>
                </a:cxn>
                <a:cxn ang="0">
                  <a:pos x="2394" y="7048"/>
                </a:cxn>
                <a:cxn ang="0">
                  <a:pos x="2413" y="7057"/>
                </a:cxn>
                <a:cxn ang="0">
                  <a:pos x="2434" y="7063"/>
                </a:cxn>
                <a:cxn ang="0">
                  <a:pos x="2455" y="7065"/>
                </a:cxn>
                <a:cxn ang="0">
                  <a:pos x="2477" y="7063"/>
                </a:cxn>
                <a:cxn ang="0">
                  <a:pos x="2497" y="7056"/>
                </a:cxn>
              </a:cxnLst>
              <a:rect l="0" t="0" r="r" b="b"/>
              <a:pathLst>
                <a:path w="5957" h="7065">
                  <a:moveTo>
                    <a:pt x="2497" y="7056"/>
                  </a:moveTo>
                  <a:lnTo>
                    <a:pt x="5894" y="5432"/>
                  </a:lnTo>
                  <a:lnTo>
                    <a:pt x="5912" y="5421"/>
                  </a:lnTo>
                  <a:lnTo>
                    <a:pt x="5928" y="5406"/>
                  </a:lnTo>
                  <a:lnTo>
                    <a:pt x="5941" y="5388"/>
                  </a:lnTo>
                  <a:lnTo>
                    <a:pt x="5950" y="5368"/>
                  </a:lnTo>
                  <a:lnTo>
                    <a:pt x="5955" y="5347"/>
                  </a:lnTo>
                  <a:lnTo>
                    <a:pt x="5957" y="5325"/>
                  </a:lnTo>
                  <a:lnTo>
                    <a:pt x="5955" y="5303"/>
                  </a:lnTo>
                  <a:lnTo>
                    <a:pt x="5948" y="5282"/>
                  </a:lnTo>
                  <a:lnTo>
                    <a:pt x="3503" y="64"/>
                  </a:lnTo>
                  <a:lnTo>
                    <a:pt x="3492" y="46"/>
                  </a:lnTo>
                  <a:lnTo>
                    <a:pt x="3477" y="31"/>
                  </a:lnTo>
                  <a:lnTo>
                    <a:pt x="3460" y="18"/>
                  </a:lnTo>
                  <a:lnTo>
                    <a:pt x="3441" y="8"/>
                  </a:lnTo>
                  <a:lnTo>
                    <a:pt x="3420" y="2"/>
                  </a:lnTo>
                  <a:lnTo>
                    <a:pt x="3399" y="0"/>
                  </a:lnTo>
                  <a:lnTo>
                    <a:pt x="3377" y="2"/>
                  </a:lnTo>
                  <a:lnTo>
                    <a:pt x="3357" y="8"/>
                  </a:lnTo>
                  <a:lnTo>
                    <a:pt x="63" y="1486"/>
                  </a:lnTo>
                  <a:lnTo>
                    <a:pt x="45" y="1497"/>
                  </a:lnTo>
                  <a:lnTo>
                    <a:pt x="30" y="1512"/>
                  </a:lnTo>
                  <a:lnTo>
                    <a:pt x="16" y="1530"/>
                  </a:lnTo>
                  <a:lnTo>
                    <a:pt x="7" y="1550"/>
                  </a:lnTo>
                  <a:lnTo>
                    <a:pt x="2" y="1572"/>
                  </a:lnTo>
                  <a:lnTo>
                    <a:pt x="0" y="1594"/>
                  </a:lnTo>
                  <a:lnTo>
                    <a:pt x="3" y="1615"/>
                  </a:lnTo>
                  <a:lnTo>
                    <a:pt x="9" y="1636"/>
                  </a:lnTo>
                  <a:lnTo>
                    <a:pt x="2351" y="6999"/>
                  </a:lnTo>
                  <a:lnTo>
                    <a:pt x="2362" y="7018"/>
                  </a:lnTo>
                  <a:lnTo>
                    <a:pt x="2377" y="7034"/>
                  </a:lnTo>
                  <a:lnTo>
                    <a:pt x="2394" y="7048"/>
                  </a:lnTo>
                  <a:lnTo>
                    <a:pt x="2413" y="7057"/>
                  </a:lnTo>
                  <a:lnTo>
                    <a:pt x="2434" y="7063"/>
                  </a:lnTo>
                  <a:lnTo>
                    <a:pt x="2455" y="7065"/>
                  </a:lnTo>
                  <a:lnTo>
                    <a:pt x="2477" y="7063"/>
                  </a:lnTo>
                  <a:lnTo>
                    <a:pt x="2497" y="7056"/>
                  </a:lnTo>
                  <a:close/>
                </a:path>
              </a:pathLst>
            </a:custGeom>
            <a:solidFill>
              <a:srgbClr val="BAC2C2"/>
            </a:solidFill>
            <a:ln w="9525">
              <a:noFill/>
              <a:round/>
              <a:headEnd/>
              <a:tailEnd/>
            </a:ln>
          </p:spPr>
          <p:txBody>
            <a:bodyPr/>
            <a:lstStyle/>
            <a:p>
              <a:endParaRPr lang="en-IN"/>
            </a:p>
          </p:txBody>
        </p:sp>
        <p:sp>
          <p:nvSpPr>
            <p:cNvPr id="827569" name="Freeform 177"/>
            <p:cNvSpPr>
              <a:spLocks/>
            </p:cNvSpPr>
            <p:nvPr/>
          </p:nvSpPr>
          <p:spPr bwMode="auto">
            <a:xfrm>
              <a:off x="3360" y="3024"/>
              <a:ext cx="162" cy="99"/>
            </a:xfrm>
            <a:custGeom>
              <a:avLst/>
              <a:gdLst/>
              <a:ahLst/>
              <a:cxnLst>
                <a:cxn ang="0">
                  <a:pos x="3562" y="183"/>
                </a:cxn>
                <a:cxn ang="0">
                  <a:pos x="3502" y="64"/>
                </a:cxn>
                <a:cxn ang="0">
                  <a:pos x="3491" y="46"/>
                </a:cxn>
                <a:cxn ang="0">
                  <a:pos x="3476" y="31"/>
                </a:cxn>
                <a:cxn ang="0">
                  <a:pos x="3459" y="18"/>
                </a:cxn>
                <a:cxn ang="0">
                  <a:pos x="3440" y="8"/>
                </a:cxn>
                <a:cxn ang="0">
                  <a:pos x="3418" y="2"/>
                </a:cxn>
                <a:cxn ang="0">
                  <a:pos x="3397" y="0"/>
                </a:cxn>
                <a:cxn ang="0">
                  <a:pos x="3376" y="2"/>
                </a:cxn>
                <a:cxn ang="0">
                  <a:pos x="3356" y="8"/>
                </a:cxn>
                <a:cxn ang="0">
                  <a:pos x="62" y="1486"/>
                </a:cxn>
                <a:cxn ang="0">
                  <a:pos x="44" y="1497"/>
                </a:cxn>
                <a:cxn ang="0">
                  <a:pos x="29" y="1512"/>
                </a:cxn>
                <a:cxn ang="0">
                  <a:pos x="16" y="1530"/>
                </a:cxn>
                <a:cxn ang="0">
                  <a:pos x="7" y="1550"/>
                </a:cxn>
                <a:cxn ang="0">
                  <a:pos x="2" y="1572"/>
                </a:cxn>
                <a:cxn ang="0">
                  <a:pos x="0" y="1594"/>
                </a:cxn>
                <a:cxn ang="0">
                  <a:pos x="2" y="1615"/>
                </a:cxn>
                <a:cxn ang="0">
                  <a:pos x="8" y="1636"/>
                </a:cxn>
                <a:cxn ang="0">
                  <a:pos x="68" y="1773"/>
                </a:cxn>
                <a:cxn ang="0">
                  <a:pos x="3562" y="183"/>
                </a:cxn>
              </a:cxnLst>
              <a:rect l="0" t="0" r="r" b="b"/>
              <a:pathLst>
                <a:path w="3562" h="1773">
                  <a:moveTo>
                    <a:pt x="3562" y="183"/>
                  </a:moveTo>
                  <a:lnTo>
                    <a:pt x="3502" y="64"/>
                  </a:lnTo>
                  <a:lnTo>
                    <a:pt x="3491" y="46"/>
                  </a:lnTo>
                  <a:lnTo>
                    <a:pt x="3476" y="31"/>
                  </a:lnTo>
                  <a:lnTo>
                    <a:pt x="3459" y="18"/>
                  </a:lnTo>
                  <a:lnTo>
                    <a:pt x="3440" y="8"/>
                  </a:lnTo>
                  <a:lnTo>
                    <a:pt x="3418" y="2"/>
                  </a:lnTo>
                  <a:lnTo>
                    <a:pt x="3397" y="0"/>
                  </a:lnTo>
                  <a:lnTo>
                    <a:pt x="3376" y="2"/>
                  </a:lnTo>
                  <a:lnTo>
                    <a:pt x="3356" y="8"/>
                  </a:lnTo>
                  <a:lnTo>
                    <a:pt x="62" y="1486"/>
                  </a:lnTo>
                  <a:lnTo>
                    <a:pt x="44" y="1497"/>
                  </a:lnTo>
                  <a:lnTo>
                    <a:pt x="29" y="1512"/>
                  </a:lnTo>
                  <a:lnTo>
                    <a:pt x="16" y="1530"/>
                  </a:lnTo>
                  <a:lnTo>
                    <a:pt x="7" y="1550"/>
                  </a:lnTo>
                  <a:lnTo>
                    <a:pt x="2" y="1572"/>
                  </a:lnTo>
                  <a:lnTo>
                    <a:pt x="0" y="1594"/>
                  </a:lnTo>
                  <a:lnTo>
                    <a:pt x="2" y="1615"/>
                  </a:lnTo>
                  <a:lnTo>
                    <a:pt x="8" y="1636"/>
                  </a:lnTo>
                  <a:lnTo>
                    <a:pt x="68" y="1773"/>
                  </a:lnTo>
                  <a:lnTo>
                    <a:pt x="3562" y="183"/>
                  </a:lnTo>
                  <a:close/>
                </a:path>
              </a:pathLst>
            </a:custGeom>
            <a:solidFill>
              <a:srgbClr val="BAC2C2"/>
            </a:solidFill>
            <a:ln w="9525">
              <a:noFill/>
              <a:round/>
              <a:headEnd/>
              <a:tailEnd/>
            </a:ln>
          </p:spPr>
          <p:txBody>
            <a:bodyPr/>
            <a:lstStyle/>
            <a:p>
              <a:endParaRPr lang="en-IN"/>
            </a:p>
          </p:txBody>
        </p:sp>
        <p:sp>
          <p:nvSpPr>
            <p:cNvPr id="827570" name="Freeform 178"/>
            <p:cNvSpPr>
              <a:spLocks/>
            </p:cNvSpPr>
            <p:nvPr/>
          </p:nvSpPr>
          <p:spPr bwMode="auto">
            <a:xfrm>
              <a:off x="3360" y="3024"/>
              <a:ext cx="161" cy="97"/>
            </a:xfrm>
            <a:custGeom>
              <a:avLst/>
              <a:gdLst/>
              <a:ahLst/>
              <a:cxnLst>
                <a:cxn ang="0">
                  <a:pos x="3545" y="153"/>
                </a:cxn>
                <a:cxn ang="0">
                  <a:pos x="3538" y="137"/>
                </a:cxn>
                <a:cxn ang="0">
                  <a:pos x="3529" y="120"/>
                </a:cxn>
                <a:cxn ang="0">
                  <a:pos x="3514" y="90"/>
                </a:cxn>
                <a:cxn ang="0">
                  <a:pos x="3491" y="46"/>
                </a:cxn>
                <a:cxn ang="0">
                  <a:pos x="3459" y="18"/>
                </a:cxn>
                <a:cxn ang="0">
                  <a:pos x="3418" y="2"/>
                </a:cxn>
                <a:cxn ang="0">
                  <a:pos x="3376" y="2"/>
                </a:cxn>
                <a:cxn ang="0">
                  <a:pos x="3257" y="53"/>
                </a:cxn>
                <a:cxn ang="0">
                  <a:pos x="3083" y="131"/>
                </a:cxn>
                <a:cxn ang="0">
                  <a:pos x="2932" y="198"/>
                </a:cxn>
                <a:cxn ang="0">
                  <a:pos x="2800" y="258"/>
                </a:cxn>
                <a:cxn ang="0">
                  <a:pos x="2681" y="312"/>
                </a:cxn>
                <a:cxn ang="0">
                  <a:pos x="2565" y="364"/>
                </a:cxn>
                <a:cxn ang="0">
                  <a:pos x="2450" y="415"/>
                </a:cxn>
                <a:cxn ang="0">
                  <a:pos x="2327" y="471"/>
                </a:cxn>
                <a:cxn ang="0">
                  <a:pos x="2189" y="532"/>
                </a:cxn>
                <a:cxn ang="0">
                  <a:pos x="2031" y="603"/>
                </a:cxn>
                <a:cxn ang="0">
                  <a:pos x="1846" y="686"/>
                </a:cxn>
                <a:cxn ang="0">
                  <a:pos x="1628" y="784"/>
                </a:cxn>
                <a:cxn ang="0">
                  <a:pos x="1370" y="899"/>
                </a:cxn>
                <a:cxn ang="0">
                  <a:pos x="1066" y="1036"/>
                </a:cxn>
                <a:cxn ang="0">
                  <a:pos x="710" y="1195"/>
                </a:cxn>
                <a:cxn ang="0">
                  <a:pos x="294" y="1382"/>
                </a:cxn>
                <a:cxn ang="0">
                  <a:pos x="44" y="1497"/>
                </a:cxn>
                <a:cxn ang="0">
                  <a:pos x="16" y="1530"/>
                </a:cxn>
                <a:cxn ang="0">
                  <a:pos x="2" y="1572"/>
                </a:cxn>
                <a:cxn ang="0">
                  <a:pos x="2" y="1615"/>
                </a:cxn>
                <a:cxn ang="0">
                  <a:pos x="14" y="1648"/>
                </a:cxn>
                <a:cxn ang="0">
                  <a:pos x="21" y="1665"/>
                </a:cxn>
                <a:cxn ang="0">
                  <a:pos x="31" y="1685"/>
                </a:cxn>
                <a:cxn ang="0">
                  <a:pos x="46" y="1719"/>
                </a:cxn>
                <a:cxn ang="0">
                  <a:pos x="162" y="1700"/>
                </a:cxn>
                <a:cxn ang="0">
                  <a:pos x="348" y="1616"/>
                </a:cxn>
                <a:cxn ang="0">
                  <a:pos x="508" y="1543"/>
                </a:cxn>
                <a:cxn ang="0">
                  <a:pos x="648" y="1480"/>
                </a:cxn>
                <a:cxn ang="0">
                  <a:pos x="776" y="1422"/>
                </a:cxn>
                <a:cxn ang="0">
                  <a:pos x="898" y="1367"/>
                </a:cxn>
                <a:cxn ang="0">
                  <a:pos x="1021" y="1311"/>
                </a:cxn>
                <a:cxn ang="0">
                  <a:pos x="1153" y="1251"/>
                </a:cxn>
                <a:cxn ang="0">
                  <a:pos x="1299" y="1186"/>
                </a:cxn>
                <a:cxn ang="0">
                  <a:pos x="1466" y="1110"/>
                </a:cxn>
                <a:cxn ang="0">
                  <a:pos x="1662" y="1020"/>
                </a:cxn>
                <a:cxn ang="0">
                  <a:pos x="1892" y="916"/>
                </a:cxn>
                <a:cxn ang="0">
                  <a:pos x="2166" y="792"/>
                </a:cxn>
                <a:cxn ang="0">
                  <a:pos x="2488" y="646"/>
                </a:cxn>
                <a:cxn ang="0">
                  <a:pos x="2864" y="474"/>
                </a:cxn>
                <a:cxn ang="0">
                  <a:pos x="3304" y="275"/>
                </a:cxn>
              </a:cxnLst>
              <a:rect l="0" t="0" r="r" b="b"/>
              <a:pathLst>
                <a:path w="3550" h="1748">
                  <a:moveTo>
                    <a:pt x="3550" y="163"/>
                  </a:moveTo>
                  <a:lnTo>
                    <a:pt x="3545" y="153"/>
                  </a:lnTo>
                  <a:lnTo>
                    <a:pt x="3541" y="144"/>
                  </a:lnTo>
                  <a:lnTo>
                    <a:pt x="3538" y="137"/>
                  </a:lnTo>
                  <a:lnTo>
                    <a:pt x="3533" y="130"/>
                  </a:lnTo>
                  <a:lnTo>
                    <a:pt x="3529" y="120"/>
                  </a:lnTo>
                  <a:lnTo>
                    <a:pt x="3523" y="108"/>
                  </a:lnTo>
                  <a:lnTo>
                    <a:pt x="3514" y="90"/>
                  </a:lnTo>
                  <a:lnTo>
                    <a:pt x="3502" y="64"/>
                  </a:lnTo>
                  <a:lnTo>
                    <a:pt x="3491" y="46"/>
                  </a:lnTo>
                  <a:lnTo>
                    <a:pt x="3476" y="31"/>
                  </a:lnTo>
                  <a:lnTo>
                    <a:pt x="3459" y="18"/>
                  </a:lnTo>
                  <a:lnTo>
                    <a:pt x="3440" y="8"/>
                  </a:lnTo>
                  <a:lnTo>
                    <a:pt x="3418" y="2"/>
                  </a:lnTo>
                  <a:lnTo>
                    <a:pt x="3397" y="0"/>
                  </a:lnTo>
                  <a:lnTo>
                    <a:pt x="3376" y="2"/>
                  </a:lnTo>
                  <a:lnTo>
                    <a:pt x="3356" y="8"/>
                  </a:lnTo>
                  <a:lnTo>
                    <a:pt x="3257" y="53"/>
                  </a:lnTo>
                  <a:lnTo>
                    <a:pt x="3166" y="94"/>
                  </a:lnTo>
                  <a:lnTo>
                    <a:pt x="3083" y="131"/>
                  </a:lnTo>
                  <a:lnTo>
                    <a:pt x="3004" y="167"/>
                  </a:lnTo>
                  <a:lnTo>
                    <a:pt x="2932" y="198"/>
                  </a:lnTo>
                  <a:lnTo>
                    <a:pt x="2864" y="229"/>
                  </a:lnTo>
                  <a:lnTo>
                    <a:pt x="2800" y="258"/>
                  </a:lnTo>
                  <a:lnTo>
                    <a:pt x="2740" y="286"/>
                  </a:lnTo>
                  <a:lnTo>
                    <a:pt x="2681" y="312"/>
                  </a:lnTo>
                  <a:lnTo>
                    <a:pt x="2623" y="337"/>
                  </a:lnTo>
                  <a:lnTo>
                    <a:pt x="2565" y="364"/>
                  </a:lnTo>
                  <a:lnTo>
                    <a:pt x="2508" y="389"/>
                  </a:lnTo>
                  <a:lnTo>
                    <a:pt x="2450" y="415"/>
                  </a:lnTo>
                  <a:lnTo>
                    <a:pt x="2389" y="443"/>
                  </a:lnTo>
                  <a:lnTo>
                    <a:pt x="2327" y="471"/>
                  </a:lnTo>
                  <a:lnTo>
                    <a:pt x="2259" y="501"/>
                  </a:lnTo>
                  <a:lnTo>
                    <a:pt x="2189" y="532"/>
                  </a:lnTo>
                  <a:lnTo>
                    <a:pt x="2113" y="567"/>
                  </a:lnTo>
                  <a:lnTo>
                    <a:pt x="2031" y="603"/>
                  </a:lnTo>
                  <a:lnTo>
                    <a:pt x="1942" y="643"/>
                  </a:lnTo>
                  <a:lnTo>
                    <a:pt x="1846" y="686"/>
                  </a:lnTo>
                  <a:lnTo>
                    <a:pt x="1741" y="733"/>
                  </a:lnTo>
                  <a:lnTo>
                    <a:pt x="1628" y="784"/>
                  </a:lnTo>
                  <a:lnTo>
                    <a:pt x="1505" y="839"/>
                  </a:lnTo>
                  <a:lnTo>
                    <a:pt x="1370" y="899"/>
                  </a:lnTo>
                  <a:lnTo>
                    <a:pt x="1224" y="966"/>
                  </a:lnTo>
                  <a:lnTo>
                    <a:pt x="1066" y="1036"/>
                  </a:lnTo>
                  <a:lnTo>
                    <a:pt x="895" y="1113"/>
                  </a:lnTo>
                  <a:lnTo>
                    <a:pt x="710" y="1195"/>
                  </a:lnTo>
                  <a:lnTo>
                    <a:pt x="510" y="1286"/>
                  </a:lnTo>
                  <a:lnTo>
                    <a:pt x="294" y="1382"/>
                  </a:lnTo>
                  <a:lnTo>
                    <a:pt x="62" y="1486"/>
                  </a:lnTo>
                  <a:lnTo>
                    <a:pt x="44" y="1497"/>
                  </a:lnTo>
                  <a:lnTo>
                    <a:pt x="29" y="1512"/>
                  </a:lnTo>
                  <a:lnTo>
                    <a:pt x="16" y="1530"/>
                  </a:lnTo>
                  <a:lnTo>
                    <a:pt x="7" y="1550"/>
                  </a:lnTo>
                  <a:lnTo>
                    <a:pt x="2" y="1572"/>
                  </a:lnTo>
                  <a:lnTo>
                    <a:pt x="0" y="1594"/>
                  </a:lnTo>
                  <a:lnTo>
                    <a:pt x="2" y="1615"/>
                  </a:lnTo>
                  <a:lnTo>
                    <a:pt x="8" y="1636"/>
                  </a:lnTo>
                  <a:lnTo>
                    <a:pt x="14" y="1648"/>
                  </a:lnTo>
                  <a:lnTo>
                    <a:pt x="18" y="1657"/>
                  </a:lnTo>
                  <a:lnTo>
                    <a:pt x="21" y="1665"/>
                  </a:lnTo>
                  <a:lnTo>
                    <a:pt x="26" y="1673"/>
                  </a:lnTo>
                  <a:lnTo>
                    <a:pt x="31" y="1685"/>
                  </a:lnTo>
                  <a:lnTo>
                    <a:pt x="37" y="1699"/>
                  </a:lnTo>
                  <a:lnTo>
                    <a:pt x="46" y="1719"/>
                  </a:lnTo>
                  <a:lnTo>
                    <a:pt x="57" y="1748"/>
                  </a:lnTo>
                  <a:lnTo>
                    <a:pt x="162" y="1700"/>
                  </a:lnTo>
                  <a:lnTo>
                    <a:pt x="259" y="1656"/>
                  </a:lnTo>
                  <a:lnTo>
                    <a:pt x="348" y="1616"/>
                  </a:lnTo>
                  <a:lnTo>
                    <a:pt x="430" y="1579"/>
                  </a:lnTo>
                  <a:lnTo>
                    <a:pt x="508" y="1543"/>
                  </a:lnTo>
                  <a:lnTo>
                    <a:pt x="579" y="1511"/>
                  </a:lnTo>
                  <a:lnTo>
                    <a:pt x="648" y="1480"/>
                  </a:lnTo>
                  <a:lnTo>
                    <a:pt x="713" y="1451"/>
                  </a:lnTo>
                  <a:lnTo>
                    <a:pt x="776" y="1422"/>
                  </a:lnTo>
                  <a:lnTo>
                    <a:pt x="837" y="1395"/>
                  </a:lnTo>
                  <a:lnTo>
                    <a:pt x="898" y="1367"/>
                  </a:lnTo>
                  <a:lnTo>
                    <a:pt x="959" y="1340"/>
                  </a:lnTo>
                  <a:lnTo>
                    <a:pt x="1021" y="1311"/>
                  </a:lnTo>
                  <a:lnTo>
                    <a:pt x="1085" y="1282"/>
                  </a:lnTo>
                  <a:lnTo>
                    <a:pt x="1153" y="1251"/>
                  </a:lnTo>
                  <a:lnTo>
                    <a:pt x="1223" y="1220"/>
                  </a:lnTo>
                  <a:lnTo>
                    <a:pt x="1299" y="1186"/>
                  </a:lnTo>
                  <a:lnTo>
                    <a:pt x="1379" y="1149"/>
                  </a:lnTo>
                  <a:lnTo>
                    <a:pt x="1466" y="1110"/>
                  </a:lnTo>
                  <a:lnTo>
                    <a:pt x="1560" y="1067"/>
                  </a:lnTo>
                  <a:lnTo>
                    <a:pt x="1662" y="1020"/>
                  </a:lnTo>
                  <a:lnTo>
                    <a:pt x="1772" y="971"/>
                  </a:lnTo>
                  <a:lnTo>
                    <a:pt x="1892" y="916"/>
                  </a:lnTo>
                  <a:lnTo>
                    <a:pt x="2024" y="857"/>
                  </a:lnTo>
                  <a:lnTo>
                    <a:pt x="2166" y="792"/>
                  </a:lnTo>
                  <a:lnTo>
                    <a:pt x="2320" y="722"/>
                  </a:lnTo>
                  <a:lnTo>
                    <a:pt x="2488" y="646"/>
                  </a:lnTo>
                  <a:lnTo>
                    <a:pt x="2668" y="564"/>
                  </a:lnTo>
                  <a:lnTo>
                    <a:pt x="2864" y="474"/>
                  </a:lnTo>
                  <a:lnTo>
                    <a:pt x="3075" y="378"/>
                  </a:lnTo>
                  <a:lnTo>
                    <a:pt x="3304" y="275"/>
                  </a:lnTo>
                  <a:lnTo>
                    <a:pt x="3550" y="163"/>
                  </a:lnTo>
                  <a:close/>
                </a:path>
              </a:pathLst>
            </a:custGeom>
            <a:solidFill>
              <a:srgbClr val="BFC7C7"/>
            </a:solidFill>
            <a:ln w="9525">
              <a:noFill/>
              <a:round/>
              <a:headEnd/>
              <a:tailEnd/>
            </a:ln>
          </p:spPr>
          <p:txBody>
            <a:bodyPr/>
            <a:lstStyle/>
            <a:p>
              <a:endParaRPr lang="en-IN"/>
            </a:p>
          </p:txBody>
        </p:sp>
        <p:sp>
          <p:nvSpPr>
            <p:cNvPr id="827571" name="Freeform 179"/>
            <p:cNvSpPr>
              <a:spLocks/>
            </p:cNvSpPr>
            <p:nvPr/>
          </p:nvSpPr>
          <p:spPr bwMode="auto">
            <a:xfrm>
              <a:off x="3360" y="3024"/>
              <a:ext cx="161" cy="96"/>
            </a:xfrm>
            <a:custGeom>
              <a:avLst/>
              <a:gdLst/>
              <a:ahLst/>
              <a:cxnLst>
                <a:cxn ang="0">
                  <a:pos x="3534" y="135"/>
                </a:cxn>
                <a:cxn ang="0">
                  <a:pos x="3529" y="123"/>
                </a:cxn>
                <a:cxn ang="0">
                  <a:pos x="3523" y="110"/>
                </a:cxn>
                <a:cxn ang="0">
                  <a:pos x="3511" y="84"/>
                </a:cxn>
                <a:cxn ang="0">
                  <a:pos x="3491" y="46"/>
                </a:cxn>
                <a:cxn ang="0">
                  <a:pos x="3459" y="18"/>
                </a:cxn>
                <a:cxn ang="0">
                  <a:pos x="3418" y="2"/>
                </a:cxn>
                <a:cxn ang="0">
                  <a:pos x="3376" y="2"/>
                </a:cxn>
                <a:cxn ang="0">
                  <a:pos x="3257" y="53"/>
                </a:cxn>
                <a:cxn ang="0">
                  <a:pos x="3083" y="131"/>
                </a:cxn>
                <a:cxn ang="0">
                  <a:pos x="2932" y="198"/>
                </a:cxn>
                <a:cxn ang="0">
                  <a:pos x="2800" y="258"/>
                </a:cxn>
                <a:cxn ang="0">
                  <a:pos x="2681" y="312"/>
                </a:cxn>
                <a:cxn ang="0">
                  <a:pos x="2565" y="364"/>
                </a:cxn>
                <a:cxn ang="0">
                  <a:pos x="2450" y="415"/>
                </a:cxn>
                <a:cxn ang="0">
                  <a:pos x="2327" y="471"/>
                </a:cxn>
                <a:cxn ang="0">
                  <a:pos x="2189" y="532"/>
                </a:cxn>
                <a:cxn ang="0">
                  <a:pos x="2031" y="603"/>
                </a:cxn>
                <a:cxn ang="0">
                  <a:pos x="1846" y="686"/>
                </a:cxn>
                <a:cxn ang="0">
                  <a:pos x="1628" y="784"/>
                </a:cxn>
                <a:cxn ang="0">
                  <a:pos x="1370" y="899"/>
                </a:cxn>
                <a:cxn ang="0">
                  <a:pos x="1066" y="1036"/>
                </a:cxn>
                <a:cxn ang="0">
                  <a:pos x="710" y="1195"/>
                </a:cxn>
                <a:cxn ang="0">
                  <a:pos x="294" y="1382"/>
                </a:cxn>
                <a:cxn ang="0">
                  <a:pos x="44" y="1497"/>
                </a:cxn>
                <a:cxn ang="0">
                  <a:pos x="16" y="1530"/>
                </a:cxn>
                <a:cxn ang="0">
                  <a:pos x="2" y="1572"/>
                </a:cxn>
                <a:cxn ang="0">
                  <a:pos x="2" y="1615"/>
                </a:cxn>
                <a:cxn ang="0">
                  <a:pos x="13" y="1646"/>
                </a:cxn>
                <a:cxn ang="0">
                  <a:pos x="19" y="1658"/>
                </a:cxn>
                <a:cxn ang="0">
                  <a:pos x="26" y="1674"/>
                </a:cxn>
                <a:cxn ang="0">
                  <a:pos x="37" y="1702"/>
                </a:cxn>
                <a:cxn ang="0">
                  <a:pos x="151" y="1676"/>
                </a:cxn>
                <a:cxn ang="0">
                  <a:pos x="337" y="1592"/>
                </a:cxn>
                <a:cxn ang="0">
                  <a:pos x="497" y="1520"/>
                </a:cxn>
                <a:cxn ang="0">
                  <a:pos x="637" y="1457"/>
                </a:cxn>
                <a:cxn ang="0">
                  <a:pos x="765" y="1399"/>
                </a:cxn>
                <a:cxn ang="0">
                  <a:pos x="886" y="1344"/>
                </a:cxn>
                <a:cxn ang="0">
                  <a:pos x="1010" y="1288"/>
                </a:cxn>
                <a:cxn ang="0">
                  <a:pos x="1141" y="1229"/>
                </a:cxn>
                <a:cxn ang="0">
                  <a:pos x="1287" y="1163"/>
                </a:cxn>
                <a:cxn ang="0">
                  <a:pos x="1455" y="1087"/>
                </a:cxn>
                <a:cxn ang="0">
                  <a:pos x="1650" y="998"/>
                </a:cxn>
                <a:cxn ang="0">
                  <a:pos x="1881" y="894"/>
                </a:cxn>
                <a:cxn ang="0">
                  <a:pos x="2154" y="771"/>
                </a:cxn>
                <a:cxn ang="0">
                  <a:pos x="2477" y="625"/>
                </a:cxn>
                <a:cxn ang="0">
                  <a:pos x="2853" y="453"/>
                </a:cxn>
                <a:cxn ang="0">
                  <a:pos x="3293" y="254"/>
                </a:cxn>
              </a:cxnLst>
              <a:rect l="0" t="0" r="r" b="b"/>
              <a:pathLst>
                <a:path w="3539" h="1724">
                  <a:moveTo>
                    <a:pt x="3539" y="143"/>
                  </a:moveTo>
                  <a:lnTo>
                    <a:pt x="3534" y="135"/>
                  </a:lnTo>
                  <a:lnTo>
                    <a:pt x="3531" y="129"/>
                  </a:lnTo>
                  <a:lnTo>
                    <a:pt x="3529" y="123"/>
                  </a:lnTo>
                  <a:lnTo>
                    <a:pt x="3526" y="117"/>
                  </a:lnTo>
                  <a:lnTo>
                    <a:pt x="3523" y="110"/>
                  </a:lnTo>
                  <a:lnTo>
                    <a:pt x="3518" y="99"/>
                  </a:lnTo>
                  <a:lnTo>
                    <a:pt x="3511" y="84"/>
                  </a:lnTo>
                  <a:lnTo>
                    <a:pt x="3502" y="64"/>
                  </a:lnTo>
                  <a:lnTo>
                    <a:pt x="3491" y="46"/>
                  </a:lnTo>
                  <a:lnTo>
                    <a:pt x="3476" y="31"/>
                  </a:lnTo>
                  <a:lnTo>
                    <a:pt x="3459" y="18"/>
                  </a:lnTo>
                  <a:lnTo>
                    <a:pt x="3440" y="8"/>
                  </a:lnTo>
                  <a:lnTo>
                    <a:pt x="3418" y="2"/>
                  </a:lnTo>
                  <a:lnTo>
                    <a:pt x="3397" y="0"/>
                  </a:lnTo>
                  <a:lnTo>
                    <a:pt x="3376" y="2"/>
                  </a:lnTo>
                  <a:lnTo>
                    <a:pt x="3356" y="8"/>
                  </a:lnTo>
                  <a:lnTo>
                    <a:pt x="3257" y="53"/>
                  </a:lnTo>
                  <a:lnTo>
                    <a:pt x="3166" y="94"/>
                  </a:lnTo>
                  <a:lnTo>
                    <a:pt x="3083" y="131"/>
                  </a:lnTo>
                  <a:lnTo>
                    <a:pt x="3004" y="167"/>
                  </a:lnTo>
                  <a:lnTo>
                    <a:pt x="2932" y="198"/>
                  </a:lnTo>
                  <a:lnTo>
                    <a:pt x="2864" y="229"/>
                  </a:lnTo>
                  <a:lnTo>
                    <a:pt x="2800" y="258"/>
                  </a:lnTo>
                  <a:lnTo>
                    <a:pt x="2740" y="286"/>
                  </a:lnTo>
                  <a:lnTo>
                    <a:pt x="2681" y="312"/>
                  </a:lnTo>
                  <a:lnTo>
                    <a:pt x="2623" y="337"/>
                  </a:lnTo>
                  <a:lnTo>
                    <a:pt x="2565" y="364"/>
                  </a:lnTo>
                  <a:lnTo>
                    <a:pt x="2508" y="389"/>
                  </a:lnTo>
                  <a:lnTo>
                    <a:pt x="2450" y="415"/>
                  </a:lnTo>
                  <a:lnTo>
                    <a:pt x="2389" y="443"/>
                  </a:lnTo>
                  <a:lnTo>
                    <a:pt x="2327" y="471"/>
                  </a:lnTo>
                  <a:lnTo>
                    <a:pt x="2259" y="501"/>
                  </a:lnTo>
                  <a:lnTo>
                    <a:pt x="2189" y="532"/>
                  </a:lnTo>
                  <a:lnTo>
                    <a:pt x="2113" y="567"/>
                  </a:lnTo>
                  <a:lnTo>
                    <a:pt x="2031" y="603"/>
                  </a:lnTo>
                  <a:lnTo>
                    <a:pt x="1942" y="643"/>
                  </a:lnTo>
                  <a:lnTo>
                    <a:pt x="1846" y="686"/>
                  </a:lnTo>
                  <a:lnTo>
                    <a:pt x="1741" y="733"/>
                  </a:lnTo>
                  <a:lnTo>
                    <a:pt x="1628" y="784"/>
                  </a:lnTo>
                  <a:lnTo>
                    <a:pt x="1505" y="839"/>
                  </a:lnTo>
                  <a:lnTo>
                    <a:pt x="1370" y="899"/>
                  </a:lnTo>
                  <a:lnTo>
                    <a:pt x="1224" y="966"/>
                  </a:lnTo>
                  <a:lnTo>
                    <a:pt x="1066" y="1036"/>
                  </a:lnTo>
                  <a:lnTo>
                    <a:pt x="895" y="1113"/>
                  </a:lnTo>
                  <a:lnTo>
                    <a:pt x="710" y="1195"/>
                  </a:lnTo>
                  <a:lnTo>
                    <a:pt x="510" y="1286"/>
                  </a:lnTo>
                  <a:lnTo>
                    <a:pt x="294" y="1382"/>
                  </a:lnTo>
                  <a:lnTo>
                    <a:pt x="62" y="1486"/>
                  </a:lnTo>
                  <a:lnTo>
                    <a:pt x="44" y="1497"/>
                  </a:lnTo>
                  <a:lnTo>
                    <a:pt x="29" y="1512"/>
                  </a:lnTo>
                  <a:lnTo>
                    <a:pt x="16" y="1530"/>
                  </a:lnTo>
                  <a:lnTo>
                    <a:pt x="7" y="1550"/>
                  </a:lnTo>
                  <a:lnTo>
                    <a:pt x="2" y="1572"/>
                  </a:lnTo>
                  <a:lnTo>
                    <a:pt x="0" y="1594"/>
                  </a:lnTo>
                  <a:lnTo>
                    <a:pt x="2" y="1615"/>
                  </a:lnTo>
                  <a:lnTo>
                    <a:pt x="8" y="1636"/>
                  </a:lnTo>
                  <a:lnTo>
                    <a:pt x="13" y="1646"/>
                  </a:lnTo>
                  <a:lnTo>
                    <a:pt x="16" y="1652"/>
                  </a:lnTo>
                  <a:lnTo>
                    <a:pt x="19" y="1658"/>
                  </a:lnTo>
                  <a:lnTo>
                    <a:pt x="22" y="1666"/>
                  </a:lnTo>
                  <a:lnTo>
                    <a:pt x="26" y="1674"/>
                  </a:lnTo>
                  <a:lnTo>
                    <a:pt x="31" y="1686"/>
                  </a:lnTo>
                  <a:lnTo>
                    <a:pt x="37" y="1702"/>
                  </a:lnTo>
                  <a:lnTo>
                    <a:pt x="46" y="1724"/>
                  </a:lnTo>
                  <a:lnTo>
                    <a:pt x="151" y="1676"/>
                  </a:lnTo>
                  <a:lnTo>
                    <a:pt x="248" y="1633"/>
                  </a:lnTo>
                  <a:lnTo>
                    <a:pt x="337" y="1592"/>
                  </a:lnTo>
                  <a:lnTo>
                    <a:pt x="419" y="1555"/>
                  </a:lnTo>
                  <a:lnTo>
                    <a:pt x="497" y="1520"/>
                  </a:lnTo>
                  <a:lnTo>
                    <a:pt x="568" y="1488"/>
                  </a:lnTo>
                  <a:lnTo>
                    <a:pt x="637" y="1457"/>
                  </a:lnTo>
                  <a:lnTo>
                    <a:pt x="702" y="1427"/>
                  </a:lnTo>
                  <a:lnTo>
                    <a:pt x="765" y="1399"/>
                  </a:lnTo>
                  <a:lnTo>
                    <a:pt x="826" y="1372"/>
                  </a:lnTo>
                  <a:lnTo>
                    <a:pt x="886" y="1344"/>
                  </a:lnTo>
                  <a:lnTo>
                    <a:pt x="948" y="1316"/>
                  </a:lnTo>
                  <a:lnTo>
                    <a:pt x="1010" y="1288"/>
                  </a:lnTo>
                  <a:lnTo>
                    <a:pt x="1074" y="1259"/>
                  </a:lnTo>
                  <a:lnTo>
                    <a:pt x="1141" y="1229"/>
                  </a:lnTo>
                  <a:lnTo>
                    <a:pt x="1212" y="1197"/>
                  </a:lnTo>
                  <a:lnTo>
                    <a:pt x="1287" y="1163"/>
                  </a:lnTo>
                  <a:lnTo>
                    <a:pt x="1368" y="1126"/>
                  </a:lnTo>
                  <a:lnTo>
                    <a:pt x="1455" y="1087"/>
                  </a:lnTo>
                  <a:lnTo>
                    <a:pt x="1548" y="1045"/>
                  </a:lnTo>
                  <a:lnTo>
                    <a:pt x="1650" y="998"/>
                  </a:lnTo>
                  <a:lnTo>
                    <a:pt x="1761" y="949"/>
                  </a:lnTo>
                  <a:lnTo>
                    <a:pt x="1881" y="894"/>
                  </a:lnTo>
                  <a:lnTo>
                    <a:pt x="2013" y="835"/>
                  </a:lnTo>
                  <a:lnTo>
                    <a:pt x="2154" y="771"/>
                  </a:lnTo>
                  <a:lnTo>
                    <a:pt x="2308" y="700"/>
                  </a:lnTo>
                  <a:lnTo>
                    <a:pt x="2477" y="625"/>
                  </a:lnTo>
                  <a:lnTo>
                    <a:pt x="2657" y="543"/>
                  </a:lnTo>
                  <a:lnTo>
                    <a:pt x="2853" y="453"/>
                  </a:lnTo>
                  <a:lnTo>
                    <a:pt x="3064" y="357"/>
                  </a:lnTo>
                  <a:lnTo>
                    <a:pt x="3293" y="254"/>
                  </a:lnTo>
                  <a:lnTo>
                    <a:pt x="3539" y="143"/>
                  </a:lnTo>
                  <a:close/>
                </a:path>
              </a:pathLst>
            </a:custGeom>
            <a:solidFill>
              <a:srgbClr val="C9D1D1"/>
            </a:solidFill>
            <a:ln w="9525">
              <a:noFill/>
              <a:round/>
              <a:headEnd/>
              <a:tailEnd/>
            </a:ln>
          </p:spPr>
          <p:txBody>
            <a:bodyPr/>
            <a:lstStyle/>
            <a:p>
              <a:endParaRPr lang="en-IN"/>
            </a:p>
          </p:txBody>
        </p:sp>
        <p:sp>
          <p:nvSpPr>
            <p:cNvPr id="827572" name="Freeform 180"/>
            <p:cNvSpPr>
              <a:spLocks/>
            </p:cNvSpPr>
            <p:nvPr/>
          </p:nvSpPr>
          <p:spPr bwMode="auto">
            <a:xfrm>
              <a:off x="3360" y="3024"/>
              <a:ext cx="160" cy="94"/>
            </a:xfrm>
            <a:custGeom>
              <a:avLst/>
              <a:gdLst/>
              <a:ahLst/>
              <a:cxnLst>
                <a:cxn ang="0">
                  <a:pos x="3522" y="112"/>
                </a:cxn>
                <a:cxn ang="0">
                  <a:pos x="3513" y="91"/>
                </a:cxn>
                <a:cxn ang="0">
                  <a:pos x="3491" y="46"/>
                </a:cxn>
                <a:cxn ang="0">
                  <a:pos x="3459" y="18"/>
                </a:cxn>
                <a:cxn ang="0">
                  <a:pos x="3418" y="2"/>
                </a:cxn>
                <a:cxn ang="0">
                  <a:pos x="3376" y="2"/>
                </a:cxn>
                <a:cxn ang="0">
                  <a:pos x="3257" y="53"/>
                </a:cxn>
                <a:cxn ang="0">
                  <a:pos x="3083" y="131"/>
                </a:cxn>
                <a:cxn ang="0">
                  <a:pos x="2932" y="198"/>
                </a:cxn>
                <a:cxn ang="0">
                  <a:pos x="2800" y="258"/>
                </a:cxn>
                <a:cxn ang="0">
                  <a:pos x="2681" y="312"/>
                </a:cxn>
                <a:cxn ang="0">
                  <a:pos x="2565" y="364"/>
                </a:cxn>
                <a:cxn ang="0">
                  <a:pos x="2450" y="415"/>
                </a:cxn>
                <a:cxn ang="0">
                  <a:pos x="2327" y="471"/>
                </a:cxn>
                <a:cxn ang="0">
                  <a:pos x="2189" y="532"/>
                </a:cxn>
                <a:cxn ang="0">
                  <a:pos x="2031" y="603"/>
                </a:cxn>
                <a:cxn ang="0">
                  <a:pos x="1846" y="686"/>
                </a:cxn>
                <a:cxn ang="0">
                  <a:pos x="1628" y="784"/>
                </a:cxn>
                <a:cxn ang="0">
                  <a:pos x="1370" y="899"/>
                </a:cxn>
                <a:cxn ang="0">
                  <a:pos x="1066" y="1036"/>
                </a:cxn>
                <a:cxn ang="0">
                  <a:pos x="710" y="1195"/>
                </a:cxn>
                <a:cxn ang="0">
                  <a:pos x="294" y="1382"/>
                </a:cxn>
                <a:cxn ang="0">
                  <a:pos x="44" y="1497"/>
                </a:cxn>
                <a:cxn ang="0">
                  <a:pos x="16" y="1530"/>
                </a:cxn>
                <a:cxn ang="0">
                  <a:pos x="2" y="1572"/>
                </a:cxn>
                <a:cxn ang="0">
                  <a:pos x="2" y="1615"/>
                </a:cxn>
                <a:cxn ang="0">
                  <a:pos x="14" y="1648"/>
                </a:cxn>
                <a:cxn ang="0">
                  <a:pos x="25" y="1671"/>
                </a:cxn>
                <a:cxn ang="0">
                  <a:pos x="141" y="1651"/>
                </a:cxn>
                <a:cxn ang="0">
                  <a:pos x="326" y="1568"/>
                </a:cxn>
                <a:cxn ang="0">
                  <a:pos x="486" y="1496"/>
                </a:cxn>
                <a:cxn ang="0">
                  <a:pos x="626" y="1433"/>
                </a:cxn>
                <a:cxn ang="0">
                  <a:pos x="754" y="1375"/>
                </a:cxn>
                <a:cxn ang="0">
                  <a:pos x="875" y="1320"/>
                </a:cxn>
                <a:cxn ang="0">
                  <a:pos x="999" y="1264"/>
                </a:cxn>
                <a:cxn ang="0">
                  <a:pos x="1130" y="1205"/>
                </a:cxn>
                <a:cxn ang="0">
                  <a:pos x="1276" y="1140"/>
                </a:cxn>
                <a:cxn ang="0">
                  <a:pos x="1443" y="1064"/>
                </a:cxn>
                <a:cxn ang="0">
                  <a:pos x="1639" y="975"/>
                </a:cxn>
                <a:cxn ang="0">
                  <a:pos x="1870" y="872"/>
                </a:cxn>
                <a:cxn ang="0">
                  <a:pos x="2143" y="749"/>
                </a:cxn>
                <a:cxn ang="0">
                  <a:pos x="2464" y="603"/>
                </a:cxn>
                <a:cxn ang="0">
                  <a:pos x="2841" y="432"/>
                </a:cxn>
                <a:cxn ang="0">
                  <a:pos x="3281" y="234"/>
                </a:cxn>
              </a:cxnLst>
              <a:rect l="0" t="0" r="r" b="b"/>
              <a:pathLst>
                <a:path w="3526" h="1698">
                  <a:moveTo>
                    <a:pt x="3526" y="123"/>
                  </a:moveTo>
                  <a:lnTo>
                    <a:pt x="3522" y="112"/>
                  </a:lnTo>
                  <a:lnTo>
                    <a:pt x="3518" y="103"/>
                  </a:lnTo>
                  <a:lnTo>
                    <a:pt x="3513" y="91"/>
                  </a:lnTo>
                  <a:lnTo>
                    <a:pt x="3502" y="64"/>
                  </a:lnTo>
                  <a:lnTo>
                    <a:pt x="3491" y="46"/>
                  </a:lnTo>
                  <a:lnTo>
                    <a:pt x="3476" y="31"/>
                  </a:lnTo>
                  <a:lnTo>
                    <a:pt x="3459" y="18"/>
                  </a:lnTo>
                  <a:lnTo>
                    <a:pt x="3440" y="8"/>
                  </a:lnTo>
                  <a:lnTo>
                    <a:pt x="3418" y="2"/>
                  </a:lnTo>
                  <a:lnTo>
                    <a:pt x="3397" y="0"/>
                  </a:lnTo>
                  <a:lnTo>
                    <a:pt x="3376" y="2"/>
                  </a:lnTo>
                  <a:lnTo>
                    <a:pt x="3356" y="8"/>
                  </a:lnTo>
                  <a:lnTo>
                    <a:pt x="3257" y="53"/>
                  </a:lnTo>
                  <a:lnTo>
                    <a:pt x="3166" y="94"/>
                  </a:lnTo>
                  <a:lnTo>
                    <a:pt x="3083" y="131"/>
                  </a:lnTo>
                  <a:lnTo>
                    <a:pt x="3004" y="167"/>
                  </a:lnTo>
                  <a:lnTo>
                    <a:pt x="2932" y="198"/>
                  </a:lnTo>
                  <a:lnTo>
                    <a:pt x="2864" y="229"/>
                  </a:lnTo>
                  <a:lnTo>
                    <a:pt x="2800" y="258"/>
                  </a:lnTo>
                  <a:lnTo>
                    <a:pt x="2740" y="286"/>
                  </a:lnTo>
                  <a:lnTo>
                    <a:pt x="2681" y="312"/>
                  </a:lnTo>
                  <a:lnTo>
                    <a:pt x="2623" y="337"/>
                  </a:lnTo>
                  <a:lnTo>
                    <a:pt x="2565" y="364"/>
                  </a:lnTo>
                  <a:lnTo>
                    <a:pt x="2508" y="389"/>
                  </a:lnTo>
                  <a:lnTo>
                    <a:pt x="2450" y="415"/>
                  </a:lnTo>
                  <a:lnTo>
                    <a:pt x="2389" y="443"/>
                  </a:lnTo>
                  <a:lnTo>
                    <a:pt x="2327" y="471"/>
                  </a:lnTo>
                  <a:lnTo>
                    <a:pt x="2259" y="501"/>
                  </a:lnTo>
                  <a:lnTo>
                    <a:pt x="2189" y="532"/>
                  </a:lnTo>
                  <a:lnTo>
                    <a:pt x="2113" y="567"/>
                  </a:lnTo>
                  <a:lnTo>
                    <a:pt x="2031" y="603"/>
                  </a:lnTo>
                  <a:lnTo>
                    <a:pt x="1942" y="643"/>
                  </a:lnTo>
                  <a:lnTo>
                    <a:pt x="1846" y="686"/>
                  </a:lnTo>
                  <a:lnTo>
                    <a:pt x="1741" y="733"/>
                  </a:lnTo>
                  <a:lnTo>
                    <a:pt x="1628" y="784"/>
                  </a:lnTo>
                  <a:lnTo>
                    <a:pt x="1505" y="839"/>
                  </a:lnTo>
                  <a:lnTo>
                    <a:pt x="1370" y="899"/>
                  </a:lnTo>
                  <a:lnTo>
                    <a:pt x="1224" y="966"/>
                  </a:lnTo>
                  <a:lnTo>
                    <a:pt x="1066" y="1036"/>
                  </a:lnTo>
                  <a:lnTo>
                    <a:pt x="895" y="1113"/>
                  </a:lnTo>
                  <a:lnTo>
                    <a:pt x="710" y="1195"/>
                  </a:lnTo>
                  <a:lnTo>
                    <a:pt x="510" y="1286"/>
                  </a:lnTo>
                  <a:lnTo>
                    <a:pt x="294" y="1382"/>
                  </a:lnTo>
                  <a:lnTo>
                    <a:pt x="62" y="1486"/>
                  </a:lnTo>
                  <a:lnTo>
                    <a:pt x="44" y="1497"/>
                  </a:lnTo>
                  <a:lnTo>
                    <a:pt x="29" y="1512"/>
                  </a:lnTo>
                  <a:lnTo>
                    <a:pt x="16" y="1530"/>
                  </a:lnTo>
                  <a:lnTo>
                    <a:pt x="7" y="1550"/>
                  </a:lnTo>
                  <a:lnTo>
                    <a:pt x="2" y="1572"/>
                  </a:lnTo>
                  <a:lnTo>
                    <a:pt x="0" y="1594"/>
                  </a:lnTo>
                  <a:lnTo>
                    <a:pt x="2" y="1615"/>
                  </a:lnTo>
                  <a:lnTo>
                    <a:pt x="8" y="1636"/>
                  </a:lnTo>
                  <a:lnTo>
                    <a:pt x="14" y="1648"/>
                  </a:lnTo>
                  <a:lnTo>
                    <a:pt x="18" y="1657"/>
                  </a:lnTo>
                  <a:lnTo>
                    <a:pt x="25" y="1671"/>
                  </a:lnTo>
                  <a:lnTo>
                    <a:pt x="36" y="1698"/>
                  </a:lnTo>
                  <a:lnTo>
                    <a:pt x="141" y="1651"/>
                  </a:lnTo>
                  <a:lnTo>
                    <a:pt x="237" y="1608"/>
                  </a:lnTo>
                  <a:lnTo>
                    <a:pt x="326" y="1568"/>
                  </a:lnTo>
                  <a:lnTo>
                    <a:pt x="409" y="1530"/>
                  </a:lnTo>
                  <a:lnTo>
                    <a:pt x="486" y="1496"/>
                  </a:lnTo>
                  <a:lnTo>
                    <a:pt x="558" y="1463"/>
                  </a:lnTo>
                  <a:lnTo>
                    <a:pt x="626" y="1433"/>
                  </a:lnTo>
                  <a:lnTo>
                    <a:pt x="691" y="1403"/>
                  </a:lnTo>
                  <a:lnTo>
                    <a:pt x="754" y="1375"/>
                  </a:lnTo>
                  <a:lnTo>
                    <a:pt x="815" y="1347"/>
                  </a:lnTo>
                  <a:lnTo>
                    <a:pt x="875" y="1320"/>
                  </a:lnTo>
                  <a:lnTo>
                    <a:pt x="936" y="1292"/>
                  </a:lnTo>
                  <a:lnTo>
                    <a:pt x="999" y="1264"/>
                  </a:lnTo>
                  <a:lnTo>
                    <a:pt x="1063" y="1236"/>
                  </a:lnTo>
                  <a:lnTo>
                    <a:pt x="1130" y="1205"/>
                  </a:lnTo>
                  <a:lnTo>
                    <a:pt x="1201" y="1173"/>
                  </a:lnTo>
                  <a:lnTo>
                    <a:pt x="1276" y="1140"/>
                  </a:lnTo>
                  <a:lnTo>
                    <a:pt x="1357" y="1103"/>
                  </a:lnTo>
                  <a:lnTo>
                    <a:pt x="1443" y="1064"/>
                  </a:lnTo>
                  <a:lnTo>
                    <a:pt x="1537" y="1022"/>
                  </a:lnTo>
                  <a:lnTo>
                    <a:pt x="1639" y="975"/>
                  </a:lnTo>
                  <a:lnTo>
                    <a:pt x="1749" y="926"/>
                  </a:lnTo>
                  <a:lnTo>
                    <a:pt x="1870" y="872"/>
                  </a:lnTo>
                  <a:lnTo>
                    <a:pt x="2000" y="813"/>
                  </a:lnTo>
                  <a:lnTo>
                    <a:pt x="2143" y="749"/>
                  </a:lnTo>
                  <a:lnTo>
                    <a:pt x="2297" y="679"/>
                  </a:lnTo>
                  <a:lnTo>
                    <a:pt x="2464" y="603"/>
                  </a:lnTo>
                  <a:lnTo>
                    <a:pt x="2646" y="521"/>
                  </a:lnTo>
                  <a:lnTo>
                    <a:pt x="2841" y="432"/>
                  </a:lnTo>
                  <a:lnTo>
                    <a:pt x="3053" y="337"/>
                  </a:lnTo>
                  <a:lnTo>
                    <a:pt x="3281" y="234"/>
                  </a:lnTo>
                  <a:lnTo>
                    <a:pt x="3526" y="123"/>
                  </a:lnTo>
                  <a:close/>
                </a:path>
              </a:pathLst>
            </a:custGeom>
            <a:solidFill>
              <a:srgbClr val="D1D9D9"/>
            </a:solidFill>
            <a:ln w="9525">
              <a:noFill/>
              <a:round/>
              <a:headEnd/>
              <a:tailEnd/>
            </a:ln>
          </p:spPr>
          <p:txBody>
            <a:bodyPr/>
            <a:lstStyle/>
            <a:p>
              <a:endParaRPr lang="en-IN"/>
            </a:p>
          </p:txBody>
        </p:sp>
        <p:sp>
          <p:nvSpPr>
            <p:cNvPr id="827573" name="Freeform 181"/>
            <p:cNvSpPr>
              <a:spLocks/>
            </p:cNvSpPr>
            <p:nvPr/>
          </p:nvSpPr>
          <p:spPr bwMode="auto">
            <a:xfrm>
              <a:off x="3360" y="3024"/>
              <a:ext cx="160" cy="93"/>
            </a:xfrm>
            <a:custGeom>
              <a:avLst/>
              <a:gdLst/>
              <a:ahLst/>
              <a:cxnLst>
                <a:cxn ang="0">
                  <a:pos x="3513" y="96"/>
                </a:cxn>
                <a:cxn ang="0">
                  <a:pos x="3508" y="81"/>
                </a:cxn>
                <a:cxn ang="0">
                  <a:pos x="3491" y="46"/>
                </a:cxn>
                <a:cxn ang="0">
                  <a:pos x="3459" y="18"/>
                </a:cxn>
                <a:cxn ang="0">
                  <a:pos x="3418" y="2"/>
                </a:cxn>
                <a:cxn ang="0">
                  <a:pos x="3376" y="2"/>
                </a:cxn>
                <a:cxn ang="0">
                  <a:pos x="3257" y="53"/>
                </a:cxn>
                <a:cxn ang="0">
                  <a:pos x="3083" y="131"/>
                </a:cxn>
                <a:cxn ang="0">
                  <a:pos x="2932" y="198"/>
                </a:cxn>
                <a:cxn ang="0">
                  <a:pos x="2800" y="258"/>
                </a:cxn>
                <a:cxn ang="0">
                  <a:pos x="2681" y="312"/>
                </a:cxn>
                <a:cxn ang="0">
                  <a:pos x="2565" y="364"/>
                </a:cxn>
                <a:cxn ang="0">
                  <a:pos x="2450" y="415"/>
                </a:cxn>
                <a:cxn ang="0">
                  <a:pos x="2327" y="471"/>
                </a:cxn>
                <a:cxn ang="0">
                  <a:pos x="2189" y="532"/>
                </a:cxn>
                <a:cxn ang="0">
                  <a:pos x="2031" y="603"/>
                </a:cxn>
                <a:cxn ang="0">
                  <a:pos x="1846" y="686"/>
                </a:cxn>
                <a:cxn ang="0">
                  <a:pos x="1628" y="784"/>
                </a:cxn>
                <a:cxn ang="0">
                  <a:pos x="1370" y="899"/>
                </a:cxn>
                <a:cxn ang="0">
                  <a:pos x="1066" y="1036"/>
                </a:cxn>
                <a:cxn ang="0">
                  <a:pos x="710" y="1195"/>
                </a:cxn>
                <a:cxn ang="0">
                  <a:pos x="294" y="1382"/>
                </a:cxn>
                <a:cxn ang="0">
                  <a:pos x="44" y="1497"/>
                </a:cxn>
                <a:cxn ang="0">
                  <a:pos x="16" y="1530"/>
                </a:cxn>
                <a:cxn ang="0">
                  <a:pos x="2" y="1572"/>
                </a:cxn>
                <a:cxn ang="0">
                  <a:pos x="2" y="1615"/>
                </a:cxn>
                <a:cxn ang="0">
                  <a:pos x="12" y="1644"/>
                </a:cxn>
                <a:cxn ang="0">
                  <a:pos x="18" y="1657"/>
                </a:cxn>
                <a:cxn ang="0">
                  <a:pos x="130" y="1627"/>
                </a:cxn>
                <a:cxn ang="0">
                  <a:pos x="315" y="1543"/>
                </a:cxn>
                <a:cxn ang="0">
                  <a:pos x="474" y="1472"/>
                </a:cxn>
                <a:cxn ang="0">
                  <a:pos x="615" y="1408"/>
                </a:cxn>
                <a:cxn ang="0">
                  <a:pos x="743" y="1352"/>
                </a:cxn>
                <a:cxn ang="0">
                  <a:pos x="864" y="1297"/>
                </a:cxn>
                <a:cxn ang="0">
                  <a:pos x="987" y="1241"/>
                </a:cxn>
                <a:cxn ang="0">
                  <a:pos x="1119" y="1182"/>
                </a:cxn>
                <a:cxn ang="0">
                  <a:pos x="1265" y="1116"/>
                </a:cxn>
                <a:cxn ang="0">
                  <a:pos x="1432" y="1042"/>
                </a:cxn>
                <a:cxn ang="0">
                  <a:pos x="1628" y="953"/>
                </a:cxn>
                <a:cxn ang="0">
                  <a:pos x="1859" y="850"/>
                </a:cxn>
                <a:cxn ang="0">
                  <a:pos x="2132" y="726"/>
                </a:cxn>
                <a:cxn ang="0">
                  <a:pos x="2453" y="582"/>
                </a:cxn>
                <a:cxn ang="0">
                  <a:pos x="2830" y="412"/>
                </a:cxn>
                <a:cxn ang="0">
                  <a:pos x="3269" y="214"/>
                </a:cxn>
              </a:cxnLst>
              <a:rect l="0" t="0" r="r" b="b"/>
              <a:pathLst>
                <a:path w="3515" h="1674">
                  <a:moveTo>
                    <a:pt x="3515" y="103"/>
                  </a:moveTo>
                  <a:lnTo>
                    <a:pt x="3513" y="96"/>
                  </a:lnTo>
                  <a:lnTo>
                    <a:pt x="3511" y="91"/>
                  </a:lnTo>
                  <a:lnTo>
                    <a:pt x="3508" y="81"/>
                  </a:lnTo>
                  <a:lnTo>
                    <a:pt x="3502" y="64"/>
                  </a:lnTo>
                  <a:lnTo>
                    <a:pt x="3491" y="46"/>
                  </a:lnTo>
                  <a:lnTo>
                    <a:pt x="3476" y="31"/>
                  </a:lnTo>
                  <a:lnTo>
                    <a:pt x="3459" y="18"/>
                  </a:lnTo>
                  <a:lnTo>
                    <a:pt x="3440" y="8"/>
                  </a:lnTo>
                  <a:lnTo>
                    <a:pt x="3418" y="2"/>
                  </a:lnTo>
                  <a:lnTo>
                    <a:pt x="3397" y="0"/>
                  </a:lnTo>
                  <a:lnTo>
                    <a:pt x="3376" y="2"/>
                  </a:lnTo>
                  <a:lnTo>
                    <a:pt x="3356" y="8"/>
                  </a:lnTo>
                  <a:lnTo>
                    <a:pt x="3257" y="53"/>
                  </a:lnTo>
                  <a:lnTo>
                    <a:pt x="3166" y="94"/>
                  </a:lnTo>
                  <a:lnTo>
                    <a:pt x="3083" y="131"/>
                  </a:lnTo>
                  <a:lnTo>
                    <a:pt x="3004" y="167"/>
                  </a:lnTo>
                  <a:lnTo>
                    <a:pt x="2932" y="198"/>
                  </a:lnTo>
                  <a:lnTo>
                    <a:pt x="2864" y="229"/>
                  </a:lnTo>
                  <a:lnTo>
                    <a:pt x="2800" y="258"/>
                  </a:lnTo>
                  <a:lnTo>
                    <a:pt x="2740" y="286"/>
                  </a:lnTo>
                  <a:lnTo>
                    <a:pt x="2681" y="312"/>
                  </a:lnTo>
                  <a:lnTo>
                    <a:pt x="2623" y="337"/>
                  </a:lnTo>
                  <a:lnTo>
                    <a:pt x="2565" y="364"/>
                  </a:lnTo>
                  <a:lnTo>
                    <a:pt x="2508" y="389"/>
                  </a:lnTo>
                  <a:lnTo>
                    <a:pt x="2450" y="415"/>
                  </a:lnTo>
                  <a:lnTo>
                    <a:pt x="2389" y="443"/>
                  </a:lnTo>
                  <a:lnTo>
                    <a:pt x="2327" y="471"/>
                  </a:lnTo>
                  <a:lnTo>
                    <a:pt x="2259" y="501"/>
                  </a:lnTo>
                  <a:lnTo>
                    <a:pt x="2189" y="532"/>
                  </a:lnTo>
                  <a:lnTo>
                    <a:pt x="2113" y="567"/>
                  </a:lnTo>
                  <a:lnTo>
                    <a:pt x="2031" y="603"/>
                  </a:lnTo>
                  <a:lnTo>
                    <a:pt x="1942" y="643"/>
                  </a:lnTo>
                  <a:lnTo>
                    <a:pt x="1846" y="686"/>
                  </a:lnTo>
                  <a:lnTo>
                    <a:pt x="1741" y="733"/>
                  </a:lnTo>
                  <a:lnTo>
                    <a:pt x="1628" y="784"/>
                  </a:lnTo>
                  <a:lnTo>
                    <a:pt x="1505" y="839"/>
                  </a:lnTo>
                  <a:lnTo>
                    <a:pt x="1370" y="899"/>
                  </a:lnTo>
                  <a:lnTo>
                    <a:pt x="1224" y="966"/>
                  </a:lnTo>
                  <a:lnTo>
                    <a:pt x="1066" y="1036"/>
                  </a:lnTo>
                  <a:lnTo>
                    <a:pt x="895" y="1113"/>
                  </a:lnTo>
                  <a:lnTo>
                    <a:pt x="710" y="1195"/>
                  </a:lnTo>
                  <a:lnTo>
                    <a:pt x="510" y="1286"/>
                  </a:lnTo>
                  <a:lnTo>
                    <a:pt x="294" y="1382"/>
                  </a:lnTo>
                  <a:lnTo>
                    <a:pt x="62" y="1486"/>
                  </a:lnTo>
                  <a:lnTo>
                    <a:pt x="44" y="1497"/>
                  </a:lnTo>
                  <a:lnTo>
                    <a:pt x="29" y="1512"/>
                  </a:lnTo>
                  <a:lnTo>
                    <a:pt x="16" y="1530"/>
                  </a:lnTo>
                  <a:lnTo>
                    <a:pt x="7" y="1550"/>
                  </a:lnTo>
                  <a:lnTo>
                    <a:pt x="2" y="1572"/>
                  </a:lnTo>
                  <a:lnTo>
                    <a:pt x="0" y="1594"/>
                  </a:lnTo>
                  <a:lnTo>
                    <a:pt x="2" y="1615"/>
                  </a:lnTo>
                  <a:lnTo>
                    <a:pt x="8" y="1636"/>
                  </a:lnTo>
                  <a:lnTo>
                    <a:pt x="12" y="1644"/>
                  </a:lnTo>
                  <a:lnTo>
                    <a:pt x="15" y="1649"/>
                  </a:lnTo>
                  <a:lnTo>
                    <a:pt x="18" y="1657"/>
                  </a:lnTo>
                  <a:lnTo>
                    <a:pt x="25" y="1674"/>
                  </a:lnTo>
                  <a:lnTo>
                    <a:pt x="130" y="1627"/>
                  </a:lnTo>
                  <a:lnTo>
                    <a:pt x="225" y="1583"/>
                  </a:lnTo>
                  <a:lnTo>
                    <a:pt x="315" y="1543"/>
                  </a:lnTo>
                  <a:lnTo>
                    <a:pt x="398" y="1506"/>
                  </a:lnTo>
                  <a:lnTo>
                    <a:pt x="474" y="1472"/>
                  </a:lnTo>
                  <a:lnTo>
                    <a:pt x="547" y="1439"/>
                  </a:lnTo>
                  <a:lnTo>
                    <a:pt x="615" y="1408"/>
                  </a:lnTo>
                  <a:lnTo>
                    <a:pt x="679" y="1379"/>
                  </a:lnTo>
                  <a:lnTo>
                    <a:pt x="743" y="1352"/>
                  </a:lnTo>
                  <a:lnTo>
                    <a:pt x="804" y="1324"/>
                  </a:lnTo>
                  <a:lnTo>
                    <a:pt x="864" y="1297"/>
                  </a:lnTo>
                  <a:lnTo>
                    <a:pt x="925" y="1269"/>
                  </a:lnTo>
                  <a:lnTo>
                    <a:pt x="987" y="1241"/>
                  </a:lnTo>
                  <a:lnTo>
                    <a:pt x="1052" y="1212"/>
                  </a:lnTo>
                  <a:lnTo>
                    <a:pt x="1119" y="1182"/>
                  </a:lnTo>
                  <a:lnTo>
                    <a:pt x="1189" y="1150"/>
                  </a:lnTo>
                  <a:lnTo>
                    <a:pt x="1265" y="1116"/>
                  </a:lnTo>
                  <a:lnTo>
                    <a:pt x="1345" y="1081"/>
                  </a:lnTo>
                  <a:lnTo>
                    <a:pt x="1432" y="1042"/>
                  </a:lnTo>
                  <a:lnTo>
                    <a:pt x="1526" y="999"/>
                  </a:lnTo>
                  <a:lnTo>
                    <a:pt x="1628" y="953"/>
                  </a:lnTo>
                  <a:lnTo>
                    <a:pt x="1738" y="903"/>
                  </a:lnTo>
                  <a:lnTo>
                    <a:pt x="1859" y="850"/>
                  </a:lnTo>
                  <a:lnTo>
                    <a:pt x="1989" y="791"/>
                  </a:lnTo>
                  <a:lnTo>
                    <a:pt x="2132" y="726"/>
                  </a:lnTo>
                  <a:lnTo>
                    <a:pt x="2286" y="657"/>
                  </a:lnTo>
                  <a:lnTo>
                    <a:pt x="2453" y="582"/>
                  </a:lnTo>
                  <a:lnTo>
                    <a:pt x="2635" y="500"/>
                  </a:lnTo>
                  <a:lnTo>
                    <a:pt x="2830" y="412"/>
                  </a:lnTo>
                  <a:lnTo>
                    <a:pt x="3042" y="316"/>
                  </a:lnTo>
                  <a:lnTo>
                    <a:pt x="3269" y="214"/>
                  </a:lnTo>
                  <a:lnTo>
                    <a:pt x="3515" y="103"/>
                  </a:lnTo>
                  <a:close/>
                </a:path>
              </a:pathLst>
            </a:custGeom>
            <a:solidFill>
              <a:srgbClr val="D6DEDE"/>
            </a:solidFill>
            <a:ln w="9525">
              <a:noFill/>
              <a:round/>
              <a:headEnd/>
              <a:tailEnd/>
            </a:ln>
          </p:spPr>
          <p:txBody>
            <a:bodyPr/>
            <a:lstStyle/>
            <a:p>
              <a:endParaRPr lang="en-IN"/>
            </a:p>
          </p:txBody>
        </p:sp>
        <p:sp>
          <p:nvSpPr>
            <p:cNvPr id="827574" name="Freeform 182"/>
            <p:cNvSpPr>
              <a:spLocks/>
            </p:cNvSpPr>
            <p:nvPr/>
          </p:nvSpPr>
          <p:spPr bwMode="auto">
            <a:xfrm>
              <a:off x="3360" y="3024"/>
              <a:ext cx="159" cy="92"/>
            </a:xfrm>
            <a:custGeom>
              <a:avLst/>
              <a:gdLst/>
              <a:ahLst/>
              <a:cxnLst>
                <a:cxn ang="0">
                  <a:pos x="3503" y="83"/>
                </a:cxn>
                <a:cxn ang="0">
                  <a:pos x="3502" y="64"/>
                </a:cxn>
                <a:cxn ang="0">
                  <a:pos x="3491" y="46"/>
                </a:cxn>
                <a:cxn ang="0">
                  <a:pos x="3476" y="31"/>
                </a:cxn>
                <a:cxn ang="0">
                  <a:pos x="3459" y="18"/>
                </a:cxn>
                <a:cxn ang="0">
                  <a:pos x="3440" y="8"/>
                </a:cxn>
                <a:cxn ang="0">
                  <a:pos x="3418" y="2"/>
                </a:cxn>
                <a:cxn ang="0">
                  <a:pos x="3397" y="0"/>
                </a:cxn>
                <a:cxn ang="0">
                  <a:pos x="3376" y="2"/>
                </a:cxn>
                <a:cxn ang="0">
                  <a:pos x="3356" y="8"/>
                </a:cxn>
                <a:cxn ang="0">
                  <a:pos x="62" y="1486"/>
                </a:cxn>
                <a:cxn ang="0">
                  <a:pos x="44" y="1497"/>
                </a:cxn>
                <a:cxn ang="0">
                  <a:pos x="29" y="1512"/>
                </a:cxn>
                <a:cxn ang="0">
                  <a:pos x="16" y="1530"/>
                </a:cxn>
                <a:cxn ang="0">
                  <a:pos x="7" y="1550"/>
                </a:cxn>
                <a:cxn ang="0">
                  <a:pos x="2" y="1572"/>
                </a:cxn>
                <a:cxn ang="0">
                  <a:pos x="0" y="1594"/>
                </a:cxn>
                <a:cxn ang="0">
                  <a:pos x="2" y="1615"/>
                </a:cxn>
                <a:cxn ang="0">
                  <a:pos x="8" y="1636"/>
                </a:cxn>
                <a:cxn ang="0">
                  <a:pos x="13" y="1649"/>
                </a:cxn>
                <a:cxn ang="0">
                  <a:pos x="3503" y="83"/>
                </a:cxn>
              </a:cxnLst>
              <a:rect l="0" t="0" r="r" b="b"/>
              <a:pathLst>
                <a:path w="3503" h="1649">
                  <a:moveTo>
                    <a:pt x="3503" y="83"/>
                  </a:moveTo>
                  <a:lnTo>
                    <a:pt x="3502" y="64"/>
                  </a:lnTo>
                  <a:lnTo>
                    <a:pt x="3491" y="46"/>
                  </a:lnTo>
                  <a:lnTo>
                    <a:pt x="3476" y="31"/>
                  </a:lnTo>
                  <a:lnTo>
                    <a:pt x="3459" y="18"/>
                  </a:lnTo>
                  <a:lnTo>
                    <a:pt x="3440" y="8"/>
                  </a:lnTo>
                  <a:lnTo>
                    <a:pt x="3418" y="2"/>
                  </a:lnTo>
                  <a:lnTo>
                    <a:pt x="3397" y="0"/>
                  </a:lnTo>
                  <a:lnTo>
                    <a:pt x="3376" y="2"/>
                  </a:lnTo>
                  <a:lnTo>
                    <a:pt x="3356" y="8"/>
                  </a:lnTo>
                  <a:lnTo>
                    <a:pt x="62" y="1486"/>
                  </a:lnTo>
                  <a:lnTo>
                    <a:pt x="44" y="1497"/>
                  </a:lnTo>
                  <a:lnTo>
                    <a:pt x="29" y="1512"/>
                  </a:lnTo>
                  <a:lnTo>
                    <a:pt x="16" y="1530"/>
                  </a:lnTo>
                  <a:lnTo>
                    <a:pt x="7" y="1550"/>
                  </a:lnTo>
                  <a:lnTo>
                    <a:pt x="2" y="1572"/>
                  </a:lnTo>
                  <a:lnTo>
                    <a:pt x="0" y="1594"/>
                  </a:lnTo>
                  <a:lnTo>
                    <a:pt x="2" y="1615"/>
                  </a:lnTo>
                  <a:lnTo>
                    <a:pt x="8" y="1636"/>
                  </a:lnTo>
                  <a:lnTo>
                    <a:pt x="13" y="1649"/>
                  </a:lnTo>
                  <a:lnTo>
                    <a:pt x="3503" y="83"/>
                  </a:lnTo>
                  <a:close/>
                </a:path>
              </a:pathLst>
            </a:custGeom>
            <a:solidFill>
              <a:srgbClr val="E0E8E8"/>
            </a:solidFill>
            <a:ln w="9525">
              <a:noFill/>
              <a:round/>
              <a:headEnd/>
              <a:tailEnd/>
            </a:ln>
          </p:spPr>
          <p:txBody>
            <a:bodyPr/>
            <a:lstStyle/>
            <a:p>
              <a:endParaRPr lang="en-IN"/>
            </a:p>
          </p:txBody>
        </p:sp>
        <p:sp>
          <p:nvSpPr>
            <p:cNvPr id="827575" name="Freeform 183"/>
            <p:cNvSpPr>
              <a:spLocks/>
            </p:cNvSpPr>
            <p:nvPr/>
          </p:nvSpPr>
          <p:spPr bwMode="auto">
            <a:xfrm>
              <a:off x="3533" y="3064"/>
              <a:ext cx="2" cy="3"/>
            </a:xfrm>
            <a:custGeom>
              <a:avLst/>
              <a:gdLst/>
              <a:ahLst/>
              <a:cxnLst>
                <a:cxn ang="0">
                  <a:pos x="0" y="2"/>
                </a:cxn>
                <a:cxn ang="0">
                  <a:pos x="9" y="0"/>
                </a:cxn>
                <a:cxn ang="0">
                  <a:pos x="16" y="2"/>
                </a:cxn>
                <a:cxn ang="0">
                  <a:pos x="22" y="7"/>
                </a:cxn>
                <a:cxn ang="0">
                  <a:pos x="26" y="13"/>
                </a:cxn>
                <a:cxn ang="0">
                  <a:pos x="28" y="21"/>
                </a:cxn>
                <a:cxn ang="0">
                  <a:pos x="27" y="29"/>
                </a:cxn>
                <a:cxn ang="0">
                  <a:pos x="23" y="35"/>
                </a:cxn>
                <a:cxn ang="0">
                  <a:pos x="16" y="40"/>
                </a:cxn>
                <a:cxn ang="0">
                  <a:pos x="0" y="2"/>
                </a:cxn>
              </a:cxnLst>
              <a:rect l="0" t="0" r="r" b="b"/>
              <a:pathLst>
                <a:path w="28" h="40">
                  <a:moveTo>
                    <a:pt x="0" y="2"/>
                  </a:moveTo>
                  <a:lnTo>
                    <a:pt x="9" y="0"/>
                  </a:lnTo>
                  <a:lnTo>
                    <a:pt x="16" y="2"/>
                  </a:lnTo>
                  <a:lnTo>
                    <a:pt x="22" y="7"/>
                  </a:lnTo>
                  <a:lnTo>
                    <a:pt x="26" y="13"/>
                  </a:lnTo>
                  <a:lnTo>
                    <a:pt x="28" y="21"/>
                  </a:lnTo>
                  <a:lnTo>
                    <a:pt x="27" y="29"/>
                  </a:lnTo>
                  <a:lnTo>
                    <a:pt x="23" y="35"/>
                  </a:lnTo>
                  <a:lnTo>
                    <a:pt x="16" y="40"/>
                  </a:lnTo>
                  <a:lnTo>
                    <a:pt x="0" y="2"/>
                  </a:lnTo>
                  <a:close/>
                </a:path>
              </a:pathLst>
            </a:custGeom>
            <a:solidFill>
              <a:srgbClr val="7A8282"/>
            </a:solidFill>
            <a:ln w="9525">
              <a:noFill/>
              <a:round/>
              <a:headEnd/>
              <a:tailEnd/>
            </a:ln>
          </p:spPr>
          <p:txBody>
            <a:bodyPr/>
            <a:lstStyle/>
            <a:p>
              <a:endParaRPr lang="en-IN"/>
            </a:p>
          </p:txBody>
        </p:sp>
        <p:sp>
          <p:nvSpPr>
            <p:cNvPr id="827576" name="Freeform 184"/>
            <p:cNvSpPr>
              <a:spLocks/>
            </p:cNvSpPr>
            <p:nvPr/>
          </p:nvSpPr>
          <p:spPr bwMode="auto">
            <a:xfrm>
              <a:off x="3374" y="3064"/>
              <a:ext cx="160" cy="90"/>
            </a:xfrm>
            <a:custGeom>
              <a:avLst/>
              <a:gdLst/>
              <a:ahLst/>
              <a:cxnLst>
                <a:cxn ang="0">
                  <a:pos x="8" y="1596"/>
                </a:cxn>
                <a:cxn ang="0">
                  <a:pos x="0" y="1577"/>
                </a:cxn>
                <a:cxn ang="0">
                  <a:pos x="3513" y="0"/>
                </a:cxn>
                <a:cxn ang="0">
                  <a:pos x="3529" y="38"/>
                </a:cxn>
                <a:cxn ang="0">
                  <a:pos x="16" y="1614"/>
                </a:cxn>
                <a:cxn ang="0">
                  <a:pos x="8" y="1596"/>
                </a:cxn>
              </a:cxnLst>
              <a:rect l="0" t="0" r="r" b="b"/>
              <a:pathLst>
                <a:path w="3529" h="1614">
                  <a:moveTo>
                    <a:pt x="8" y="1596"/>
                  </a:moveTo>
                  <a:lnTo>
                    <a:pt x="0" y="1577"/>
                  </a:lnTo>
                  <a:lnTo>
                    <a:pt x="3513" y="0"/>
                  </a:lnTo>
                  <a:lnTo>
                    <a:pt x="3529" y="38"/>
                  </a:lnTo>
                  <a:lnTo>
                    <a:pt x="16" y="1614"/>
                  </a:lnTo>
                  <a:lnTo>
                    <a:pt x="8" y="1596"/>
                  </a:lnTo>
                  <a:close/>
                </a:path>
              </a:pathLst>
            </a:custGeom>
            <a:solidFill>
              <a:srgbClr val="7A8282"/>
            </a:solidFill>
            <a:ln w="9525">
              <a:noFill/>
              <a:round/>
              <a:headEnd/>
              <a:tailEnd/>
            </a:ln>
          </p:spPr>
          <p:txBody>
            <a:bodyPr/>
            <a:lstStyle/>
            <a:p>
              <a:endParaRPr lang="en-IN"/>
            </a:p>
          </p:txBody>
        </p:sp>
        <p:sp>
          <p:nvSpPr>
            <p:cNvPr id="827577" name="Freeform 185"/>
            <p:cNvSpPr>
              <a:spLocks/>
            </p:cNvSpPr>
            <p:nvPr/>
          </p:nvSpPr>
          <p:spPr bwMode="auto">
            <a:xfrm>
              <a:off x="3373" y="3152"/>
              <a:ext cx="1" cy="2"/>
            </a:xfrm>
            <a:custGeom>
              <a:avLst/>
              <a:gdLst/>
              <a:ahLst/>
              <a:cxnLst>
                <a:cxn ang="0">
                  <a:pos x="28" y="37"/>
                </a:cxn>
                <a:cxn ang="0">
                  <a:pos x="19" y="40"/>
                </a:cxn>
                <a:cxn ang="0">
                  <a:pos x="12" y="37"/>
                </a:cxn>
                <a:cxn ang="0">
                  <a:pos x="6" y="33"/>
                </a:cxn>
                <a:cxn ang="0">
                  <a:pos x="2" y="26"/>
                </a:cxn>
                <a:cxn ang="0">
                  <a:pos x="0" y="19"/>
                </a:cxn>
                <a:cxn ang="0">
                  <a:pos x="1" y="11"/>
                </a:cxn>
                <a:cxn ang="0">
                  <a:pos x="5" y="5"/>
                </a:cxn>
                <a:cxn ang="0">
                  <a:pos x="12" y="0"/>
                </a:cxn>
                <a:cxn ang="0">
                  <a:pos x="28" y="37"/>
                </a:cxn>
              </a:cxnLst>
              <a:rect l="0" t="0" r="r" b="b"/>
              <a:pathLst>
                <a:path w="28" h="40">
                  <a:moveTo>
                    <a:pt x="28" y="37"/>
                  </a:moveTo>
                  <a:lnTo>
                    <a:pt x="19" y="40"/>
                  </a:lnTo>
                  <a:lnTo>
                    <a:pt x="12" y="37"/>
                  </a:lnTo>
                  <a:lnTo>
                    <a:pt x="6" y="33"/>
                  </a:lnTo>
                  <a:lnTo>
                    <a:pt x="2" y="26"/>
                  </a:lnTo>
                  <a:lnTo>
                    <a:pt x="0" y="19"/>
                  </a:lnTo>
                  <a:lnTo>
                    <a:pt x="1" y="11"/>
                  </a:lnTo>
                  <a:lnTo>
                    <a:pt x="5" y="5"/>
                  </a:lnTo>
                  <a:lnTo>
                    <a:pt x="12" y="0"/>
                  </a:lnTo>
                  <a:lnTo>
                    <a:pt x="28" y="37"/>
                  </a:lnTo>
                  <a:close/>
                </a:path>
              </a:pathLst>
            </a:custGeom>
            <a:solidFill>
              <a:srgbClr val="7A8282"/>
            </a:solidFill>
            <a:ln w="9525">
              <a:noFill/>
              <a:round/>
              <a:headEnd/>
              <a:tailEnd/>
            </a:ln>
          </p:spPr>
          <p:txBody>
            <a:bodyPr/>
            <a:lstStyle/>
            <a:p>
              <a:endParaRPr lang="en-IN"/>
            </a:p>
          </p:txBody>
        </p:sp>
        <p:sp>
          <p:nvSpPr>
            <p:cNvPr id="827578" name="Freeform 186"/>
            <p:cNvSpPr>
              <a:spLocks/>
            </p:cNvSpPr>
            <p:nvPr/>
          </p:nvSpPr>
          <p:spPr bwMode="auto">
            <a:xfrm>
              <a:off x="3537" y="3075"/>
              <a:ext cx="2" cy="2"/>
            </a:xfrm>
            <a:custGeom>
              <a:avLst/>
              <a:gdLst/>
              <a:ahLst/>
              <a:cxnLst>
                <a:cxn ang="0">
                  <a:pos x="0" y="2"/>
                </a:cxn>
                <a:cxn ang="0">
                  <a:pos x="9" y="0"/>
                </a:cxn>
                <a:cxn ang="0">
                  <a:pos x="16" y="2"/>
                </a:cxn>
                <a:cxn ang="0">
                  <a:pos x="22" y="6"/>
                </a:cxn>
                <a:cxn ang="0">
                  <a:pos x="26" y="13"/>
                </a:cxn>
                <a:cxn ang="0">
                  <a:pos x="28" y="21"/>
                </a:cxn>
                <a:cxn ang="0">
                  <a:pos x="27" y="29"/>
                </a:cxn>
                <a:cxn ang="0">
                  <a:pos x="23" y="35"/>
                </a:cxn>
                <a:cxn ang="0">
                  <a:pos x="16" y="40"/>
                </a:cxn>
                <a:cxn ang="0">
                  <a:pos x="0" y="2"/>
                </a:cxn>
              </a:cxnLst>
              <a:rect l="0" t="0" r="r" b="b"/>
              <a:pathLst>
                <a:path w="28" h="40">
                  <a:moveTo>
                    <a:pt x="0" y="2"/>
                  </a:moveTo>
                  <a:lnTo>
                    <a:pt x="9" y="0"/>
                  </a:lnTo>
                  <a:lnTo>
                    <a:pt x="16" y="2"/>
                  </a:lnTo>
                  <a:lnTo>
                    <a:pt x="22" y="6"/>
                  </a:lnTo>
                  <a:lnTo>
                    <a:pt x="26" y="13"/>
                  </a:lnTo>
                  <a:lnTo>
                    <a:pt x="28" y="21"/>
                  </a:lnTo>
                  <a:lnTo>
                    <a:pt x="27" y="29"/>
                  </a:lnTo>
                  <a:lnTo>
                    <a:pt x="23" y="35"/>
                  </a:lnTo>
                  <a:lnTo>
                    <a:pt x="16" y="40"/>
                  </a:lnTo>
                  <a:lnTo>
                    <a:pt x="0" y="2"/>
                  </a:lnTo>
                  <a:close/>
                </a:path>
              </a:pathLst>
            </a:custGeom>
            <a:solidFill>
              <a:srgbClr val="EDF5F5"/>
            </a:solidFill>
            <a:ln w="9525">
              <a:noFill/>
              <a:round/>
              <a:headEnd/>
              <a:tailEnd/>
            </a:ln>
          </p:spPr>
          <p:txBody>
            <a:bodyPr/>
            <a:lstStyle/>
            <a:p>
              <a:endParaRPr lang="en-IN"/>
            </a:p>
          </p:txBody>
        </p:sp>
        <p:sp>
          <p:nvSpPr>
            <p:cNvPr id="827579" name="Freeform 187"/>
            <p:cNvSpPr>
              <a:spLocks/>
            </p:cNvSpPr>
            <p:nvPr/>
          </p:nvSpPr>
          <p:spPr bwMode="auto">
            <a:xfrm>
              <a:off x="3377" y="3075"/>
              <a:ext cx="161" cy="91"/>
            </a:xfrm>
            <a:custGeom>
              <a:avLst/>
              <a:gdLst/>
              <a:ahLst/>
              <a:cxnLst>
                <a:cxn ang="0">
                  <a:pos x="8" y="1614"/>
                </a:cxn>
                <a:cxn ang="0">
                  <a:pos x="0" y="1595"/>
                </a:cxn>
                <a:cxn ang="0">
                  <a:pos x="3531" y="0"/>
                </a:cxn>
                <a:cxn ang="0">
                  <a:pos x="3547" y="38"/>
                </a:cxn>
                <a:cxn ang="0">
                  <a:pos x="17" y="1633"/>
                </a:cxn>
                <a:cxn ang="0">
                  <a:pos x="8" y="1614"/>
                </a:cxn>
              </a:cxnLst>
              <a:rect l="0" t="0" r="r" b="b"/>
              <a:pathLst>
                <a:path w="3547" h="1633">
                  <a:moveTo>
                    <a:pt x="8" y="1614"/>
                  </a:moveTo>
                  <a:lnTo>
                    <a:pt x="0" y="1595"/>
                  </a:lnTo>
                  <a:lnTo>
                    <a:pt x="3531" y="0"/>
                  </a:lnTo>
                  <a:lnTo>
                    <a:pt x="3547" y="38"/>
                  </a:lnTo>
                  <a:lnTo>
                    <a:pt x="17" y="1633"/>
                  </a:lnTo>
                  <a:lnTo>
                    <a:pt x="8" y="1614"/>
                  </a:lnTo>
                  <a:close/>
                </a:path>
              </a:pathLst>
            </a:custGeom>
            <a:solidFill>
              <a:srgbClr val="EDF5F5"/>
            </a:solidFill>
            <a:ln w="9525">
              <a:noFill/>
              <a:round/>
              <a:headEnd/>
              <a:tailEnd/>
            </a:ln>
          </p:spPr>
          <p:txBody>
            <a:bodyPr/>
            <a:lstStyle/>
            <a:p>
              <a:endParaRPr lang="en-IN"/>
            </a:p>
          </p:txBody>
        </p:sp>
        <p:sp>
          <p:nvSpPr>
            <p:cNvPr id="827580" name="Freeform 188"/>
            <p:cNvSpPr>
              <a:spLocks/>
            </p:cNvSpPr>
            <p:nvPr/>
          </p:nvSpPr>
          <p:spPr bwMode="auto">
            <a:xfrm>
              <a:off x="3376" y="3164"/>
              <a:ext cx="2" cy="2"/>
            </a:xfrm>
            <a:custGeom>
              <a:avLst/>
              <a:gdLst/>
              <a:ahLst/>
              <a:cxnLst>
                <a:cxn ang="0">
                  <a:pos x="29" y="38"/>
                </a:cxn>
                <a:cxn ang="0">
                  <a:pos x="19" y="40"/>
                </a:cxn>
                <a:cxn ang="0">
                  <a:pos x="12" y="38"/>
                </a:cxn>
                <a:cxn ang="0">
                  <a:pos x="6" y="34"/>
                </a:cxn>
                <a:cxn ang="0">
                  <a:pos x="2" y="27"/>
                </a:cxn>
                <a:cxn ang="0">
                  <a:pos x="0" y="19"/>
                </a:cxn>
                <a:cxn ang="0">
                  <a:pos x="1" y="12"/>
                </a:cxn>
                <a:cxn ang="0">
                  <a:pos x="5" y="6"/>
                </a:cxn>
                <a:cxn ang="0">
                  <a:pos x="12" y="0"/>
                </a:cxn>
                <a:cxn ang="0">
                  <a:pos x="29" y="38"/>
                </a:cxn>
              </a:cxnLst>
              <a:rect l="0" t="0" r="r" b="b"/>
              <a:pathLst>
                <a:path w="29" h="40">
                  <a:moveTo>
                    <a:pt x="29" y="38"/>
                  </a:moveTo>
                  <a:lnTo>
                    <a:pt x="19" y="40"/>
                  </a:lnTo>
                  <a:lnTo>
                    <a:pt x="12" y="38"/>
                  </a:lnTo>
                  <a:lnTo>
                    <a:pt x="6" y="34"/>
                  </a:lnTo>
                  <a:lnTo>
                    <a:pt x="2" y="27"/>
                  </a:lnTo>
                  <a:lnTo>
                    <a:pt x="0" y="19"/>
                  </a:lnTo>
                  <a:lnTo>
                    <a:pt x="1" y="12"/>
                  </a:lnTo>
                  <a:lnTo>
                    <a:pt x="5" y="6"/>
                  </a:lnTo>
                  <a:lnTo>
                    <a:pt x="12" y="0"/>
                  </a:lnTo>
                  <a:lnTo>
                    <a:pt x="29" y="38"/>
                  </a:lnTo>
                  <a:close/>
                </a:path>
              </a:pathLst>
            </a:custGeom>
            <a:solidFill>
              <a:srgbClr val="EDF5F5"/>
            </a:solidFill>
            <a:ln w="9525">
              <a:noFill/>
              <a:round/>
              <a:headEnd/>
              <a:tailEnd/>
            </a:ln>
          </p:spPr>
          <p:txBody>
            <a:bodyPr/>
            <a:lstStyle/>
            <a:p>
              <a:endParaRPr lang="en-IN"/>
            </a:p>
          </p:txBody>
        </p:sp>
        <p:sp>
          <p:nvSpPr>
            <p:cNvPr id="827581" name="Freeform 189"/>
            <p:cNvSpPr>
              <a:spLocks/>
            </p:cNvSpPr>
            <p:nvPr/>
          </p:nvSpPr>
          <p:spPr bwMode="auto">
            <a:xfrm>
              <a:off x="3368" y="3169"/>
              <a:ext cx="50" cy="122"/>
            </a:xfrm>
            <a:custGeom>
              <a:avLst/>
              <a:gdLst/>
              <a:ahLst/>
              <a:cxnLst>
                <a:cxn ang="0">
                  <a:pos x="230" y="56"/>
                </a:cxn>
                <a:cxn ang="0">
                  <a:pos x="1103" y="2072"/>
                </a:cxn>
                <a:cxn ang="0">
                  <a:pos x="1067" y="2201"/>
                </a:cxn>
                <a:cxn ang="0">
                  <a:pos x="1031" y="2186"/>
                </a:cxn>
                <a:cxn ang="0">
                  <a:pos x="994" y="2172"/>
                </a:cxn>
                <a:cxn ang="0">
                  <a:pos x="958" y="2155"/>
                </a:cxn>
                <a:cxn ang="0">
                  <a:pos x="921" y="2138"/>
                </a:cxn>
                <a:cxn ang="0">
                  <a:pos x="886" y="2119"/>
                </a:cxn>
                <a:cxn ang="0">
                  <a:pos x="850" y="2100"/>
                </a:cxn>
                <a:cxn ang="0">
                  <a:pos x="814" y="2079"/>
                </a:cxn>
                <a:cxn ang="0">
                  <a:pos x="780" y="2058"/>
                </a:cxn>
                <a:cxn ang="0">
                  <a:pos x="745" y="2036"/>
                </a:cxn>
                <a:cxn ang="0">
                  <a:pos x="711" y="2012"/>
                </a:cxn>
                <a:cxn ang="0">
                  <a:pos x="677" y="1988"/>
                </a:cxn>
                <a:cxn ang="0">
                  <a:pos x="644" y="1964"/>
                </a:cxn>
                <a:cxn ang="0">
                  <a:pos x="610" y="1939"/>
                </a:cxn>
                <a:cxn ang="0">
                  <a:pos x="579" y="1911"/>
                </a:cxn>
                <a:cxn ang="0">
                  <a:pos x="547" y="1884"/>
                </a:cxn>
                <a:cxn ang="0">
                  <a:pos x="515" y="1856"/>
                </a:cxn>
                <a:cxn ang="0">
                  <a:pos x="485" y="1827"/>
                </a:cxn>
                <a:cxn ang="0">
                  <a:pos x="455" y="1797"/>
                </a:cxn>
                <a:cxn ang="0">
                  <a:pos x="426" y="1767"/>
                </a:cxn>
                <a:cxn ang="0">
                  <a:pos x="397" y="1736"/>
                </a:cxn>
                <a:cxn ang="0">
                  <a:pos x="370" y="1705"/>
                </a:cxn>
                <a:cxn ang="0">
                  <a:pos x="342" y="1672"/>
                </a:cxn>
                <a:cxn ang="0">
                  <a:pos x="316" y="1638"/>
                </a:cxn>
                <a:cxn ang="0">
                  <a:pos x="291" y="1604"/>
                </a:cxn>
                <a:cxn ang="0">
                  <a:pos x="267" y="1571"/>
                </a:cxn>
                <a:cxn ang="0">
                  <a:pos x="243" y="1536"/>
                </a:cxn>
                <a:cxn ang="0">
                  <a:pos x="221" y="1500"/>
                </a:cxn>
                <a:cxn ang="0">
                  <a:pos x="199" y="1463"/>
                </a:cxn>
                <a:cxn ang="0">
                  <a:pos x="178" y="1427"/>
                </a:cxn>
                <a:cxn ang="0">
                  <a:pos x="158" y="1389"/>
                </a:cxn>
                <a:cxn ang="0">
                  <a:pos x="140" y="1351"/>
                </a:cxn>
                <a:cxn ang="0">
                  <a:pos x="123" y="1314"/>
                </a:cxn>
                <a:cxn ang="0">
                  <a:pos x="94" y="1241"/>
                </a:cxn>
                <a:cxn ang="0">
                  <a:pos x="70" y="1164"/>
                </a:cxn>
                <a:cxn ang="0">
                  <a:pos x="49" y="1083"/>
                </a:cxn>
                <a:cxn ang="0">
                  <a:pos x="32" y="997"/>
                </a:cxn>
                <a:cxn ang="0">
                  <a:pos x="19" y="910"/>
                </a:cxn>
                <a:cxn ang="0">
                  <a:pos x="8" y="822"/>
                </a:cxn>
                <a:cxn ang="0">
                  <a:pos x="2" y="732"/>
                </a:cxn>
                <a:cxn ang="0">
                  <a:pos x="0" y="641"/>
                </a:cxn>
                <a:cxn ang="0">
                  <a:pos x="2" y="551"/>
                </a:cxn>
                <a:cxn ang="0">
                  <a:pos x="8" y="463"/>
                </a:cxn>
                <a:cxn ang="0">
                  <a:pos x="18" y="375"/>
                </a:cxn>
                <a:cxn ang="0">
                  <a:pos x="31" y="292"/>
                </a:cxn>
                <a:cxn ang="0">
                  <a:pos x="48" y="212"/>
                </a:cxn>
                <a:cxn ang="0">
                  <a:pos x="69" y="136"/>
                </a:cxn>
                <a:cxn ang="0">
                  <a:pos x="94" y="65"/>
                </a:cxn>
                <a:cxn ang="0">
                  <a:pos x="123" y="0"/>
                </a:cxn>
                <a:cxn ang="0">
                  <a:pos x="230" y="56"/>
                </a:cxn>
              </a:cxnLst>
              <a:rect l="0" t="0" r="r" b="b"/>
              <a:pathLst>
                <a:path w="1103" h="2201">
                  <a:moveTo>
                    <a:pt x="230" y="56"/>
                  </a:moveTo>
                  <a:lnTo>
                    <a:pt x="1103" y="2072"/>
                  </a:lnTo>
                  <a:lnTo>
                    <a:pt x="1067" y="2201"/>
                  </a:lnTo>
                  <a:lnTo>
                    <a:pt x="1031" y="2186"/>
                  </a:lnTo>
                  <a:lnTo>
                    <a:pt x="994" y="2172"/>
                  </a:lnTo>
                  <a:lnTo>
                    <a:pt x="958" y="2155"/>
                  </a:lnTo>
                  <a:lnTo>
                    <a:pt x="921" y="2138"/>
                  </a:lnTo>
                  <a:lnTo>
                    <a:pt x="886" y="2119"/>
                  </a:lnTo>
                  <a:lnTo>
                    <a:pt x="850" y="2100"/>
                  </a:lnTo>
                  <a:lnTo>
                    <a:pt x="814" y="2079"/>
                  </a:lnTo>
                  <a:lnTo>
                    <a:pt x="780" y="2058"/>
                  </a:lnTo>
                  <a:lnTo>
                    <a:pt x="745" y="2036"/>
                  </a:lnTo>
                  <a:lnTo>
                    <a:pt x="711" y="2012"/>
                  </a:lnTo>
                  <a:lnTo>
                    <a:pt x="677" y="1988"/>
                  </a:lnTo>
                  <a:lnTo>
                    <a:pt x="644" y="1964"/>
                  </a:lnTo>
                  <a:lnTo>
                    <a:pt x="610" y="1939"/>
                  </a:lnTo>
                  <a:lnTo>
                    <a:pt x="579" y="1911"/>
                  </a:lnTo>
                  <a:lnTo>
                    <a:pt x="547" y="1884"/>
                  </a:lnTo>
                  <a:lnTo>
                    <a:pt x="515" y="1856"/>
                  </a:lnTo>
                  <a:lnTo>
                    <a:pt x="485" y="1827"/>
                  </a:lnTo>
                  <a:lnTo>
                    <a:pt x="455" y="1797"/>
                  </a:lnTo>
                  <a:lnTo>
                    <a:pt x="426" y="1767"/>
                  </a:lnTo>
                  <a:lnTo>
                    <a:pt x="397" y="1736"/>
                  </a:lnTo>
                  <a:lnTo>
                    <a:pt x="370" y="1705"/>
                  </a:lnTo>
                  <a:lnTo>
                    <a:pt x="342" y="1672"/>
                  </a:lnTo>
                  <a:lnTo>
                    <a:pt x="316" y="1638"/>
                  </a:lnTo>
                  <a:lnTo>
                    <a:pt x="291" y="1604"/>
                  </a:lnTo>
                  <a:lnTo>
                    <a:pt x="267" y="1571"/>
                  </a:lnTo>
                  <a:lnTo>
                    <a:pt x="243" y="1536"/>
                  </a:lnTo>
                  <a:lnTo>
                    <a:pt x="221" y="1500"/>
                  </a:lnTo>
                  <a:lnTo>
                    <a:pt x="199" y="1463"/>
                  </a:lnTo>
                  <a:lnTo>
                    <a:pt x="178" y="1427"/>
                  </a:lnTo>
                  <a:lnTo>
                    <a:pt x="158" y="1389"/>
                  </a:lnTo>
                  <a:lnTo>
                    <a:pt x="140" y="1351"/>
                  </a:lnTo>
                  <a:lnTo>
                    <a:pt x="123" y="1314"/>
                  </a:lnTo>
                  <a:lnTo>
                    <a:pt x="94" y="1241"/>
                  </a:lnTo>
                  <a:lnTo>
                    <a:pt x="70" y="1164"/>
                  </a:lnTo>
                  <a:lnTo>
                    <a:pt x="49" y="1083"/>
                  </a:lnTo>
                  <a:lnTo>
                    <a:pt x="32" y="997"/>
                  </a:lnTo>
                  <a:lnTo>
                    <a:pt x="19" y="910"/>
                  </a:lnTo>
                  <a:lnTo>
                    <a:pt x="8" y="822"/>
                  </a:lnTo>
                  <a:lnTo>
                    <a:pt x="2" y="732"/>
                  </a:lnTo>
                  <a:lnTo>
                    <a:pt x="0" y="641"/>
                  </a:lnTo>
                  <a:lnTo>
                    <a:pt x="2" y="551"/>
                  </a:lnTo>
                  <a:lnTo>
                    <a:pt x="8" y="463"/>
                  </a:lnTo>
                  <a:lnTo>
                    <a:pt x="18" y="375"/>
                  </a:lnTo>
                  <a:lnTo>
                    <a:pt x="31" y="292"/>
                  </a:lnTo>
                  <a:lnTo>
                    <a:pt x="48" y="212"/>
                  </a:lnTo>
                  <a:lnTo>
                    <a:pt x="69" y="136"/>
                  </a:lnTo>
                  <a:lnTo>
                    <a:pt x="94" y="65"/>
                  </a:lnTo>
                  <a:lnTo>
                    <a:pt x="123" y="0"/>
                  </a:lnTo>
                  <a:lnTo>
                    <a:pt x="230" y="56"/>
                  </a:lnTo>
                  <a:close/>
                </a:path>
              </a:pathLst>
            </a:custGeom>
            <a:solidFill>
              <a:srgbClr val="EDF5F5"/>
            </a:solidFill>
            <a:ln w="9525">
              <a:noFill/>
              <a:round/>
              <a:headEnd/>
              <a:tailEnd/>
            </a:ln>
          </p:spPr>
          <p:txBody>
            <a:bodyPr/>
            <a:lstStyle/>
            <a:p>
              <a:endParaRPr lang="en-IN"/>
            </a:p>
          </p:txBody>
        </p:sp>
        <p:sp>
          <p:nvSpPr>
            <p:cNvPr id="827582" name="Freeform 190"/>
            <p:cNvSpPr>
              <a:spLocks/>
            </p:cNvSpPr>
            <p:nvPr/>
          </p:nvSpPr>
          <p:spPr bwMode="auto">
            <a:xfrm>
              <a:off x="3367" y="3169"/>
              <a:ext cx="50" cy="122"/>
            </a:xfrm>
            <a:custGeom>
              <a:avLst/>
              <a:gdLst/>
              <a:ahLst/>
              <a:cxnLst>
                <a:cxn ang="0">
                  <a:pos x="230" y="56"/>
                </a:cxn>
                <a:cxn ang="0">
                  <a:pos x="1103" y="2072"/>
                </a:cxn>
                <a:cxn ang="0">
                  <a:pos x="1067" y="2202"/>
                </a:cxn>
                <a:cxn ang="0">
                  <a:pos x="1030" y="2187"/>
                </a:cxn>
                <a:cxn ang="0">
                  <a:pos x="994" y="2172"/>
                </a:cxn>
                <a:cxn ang="0">
                  <a:pos x="958" y="2155"/>
                </a:cxn>
                <a:cxn ang="0">
                  <a:pos x="921" y="2138"/>
                </a:cxn>
                <a:cxn ang="0">
                  <a:pos x="886" y="2119"/>
                </a:cxn>
                <a:cxn ang="0">
                  <a:pos x="850" y="2100"/>
                </a:cxn>
                <a:cxn ang="0">
                  <a:pos x="814" y="2079"/>
                </a:cxn>
                <a:cxn ang="0">
                  <a:pos x="779" y="2058"/>
                </a:cxn>
                <a:cxn ang="0">
                  <a:pos x="745" y="2036"/>
                </a:cxn>
                <a:cxn ang="0">
                  <a:pos x="711" y="2013"/>
                </a:cxn>
                <a:cxn ang="0">
                  <a:pos x="676" y="1989"/>
                </a:cxn>
                <a:cxn ang="0">
                  <a:pos x="644" y="1964"/>
                </a:cxn>
                <a:cxn ang="0">
                  <a:pos x="610" y="1939"/>
                </a:cxn>
                <a:cxn ang="0">
                  <a:pos x="578" y="1912"/>
                </a:cxn>
                <a:cxn ang="0">
                  <a:pos x="547" y="1884"/>
                </a:cxn>
                <a:cxn ang="0">
                  <a:pos x="515" y="1857"/>
                </a:cxn>
                <a:cxn ang="0">
                  <a:pos x="485" y="1827"/>
                </a:cxn>
                <a:cxn ang="0">
                  <a:pos x="455" y="1798"/>
                </a:cxn>
                <a:cxn ang="0">
                  <a:pos x="425" y="1767"/>
                </a:cxn>
                <a:cxn ang="0">
                  <a:pos x="397" y="1737"/>
                </a:cxn>
                <a:cxn ang="0">
                  <a:pos x="369" y="1705"/>
                </a:cxn>
                <a:cxn ang="0">
                  <a:pos x="342" y="1672"/>
                </a:cxn>
                <a:cxn ang="0">
                  <a:pos x="316" y="1639"/>
                </a:cxn>
                <a:cxn ang="0">
                  <a:pos x="291" y="1605"/>
                </a:cxn>
                <a:cxn ang="0">
                  <a:pos x="266" y="1571"/>
                </a:cxn>
                <a:cxn ang="0">
                  <a:pos x="243" y="1536"/>
                </a:cxn>
                <a:cxn ang="0">
                  <a:pos x="220" y="1500"/>
                </a:cxn>
                <a:cxn ang="0">
                  <a:pos x="199" y="1464"/>
                </a:cxn>
                <a:cxn ang="0">
                  <a:pos x="178" y="1428"/>
                </a:cxn>
                <a:cxn ang="0">
                  <a:pos x="158" y="1390"/>
                </a:cxn>
                <a:cxn ang="0">
                  <a:pos x="140" y="1352"/>
                </a:cxn>
                <a:cxn ang="0">
                  <a:pos x="123" y="1314"/>
                </a:cxn>
                <a:cxn ang="0">
                  <a:pos x="94" y="1241"/>
                </a:cxn>
                <a:cxn ang="0">
                  <a:pos x="69" y="1164"/>
                </a:cxn>
                <a:cxn ang="0">
                  <a:pos x="49" y="1083"/>
                </a:cxn>
                <a:cxn ang="0">
                  <a:pos x="32" y="998"/>
                </a:cxn>
                <a:cxn ang="0">
                  <a:pos x="18" y="910"/>
                </a:cxn>
                <a:cxn ang="0">
                  <a:pos x="8" y="823"/>
                </a:cxn>
                <a:cxn ang="0">
                  <a:pos x="2" y="732"/>
                </a:cxn>
                <a:cxn ang="0">
                  <a:pos x="0" y="641"/>
                </a:cxn>
                <a:cxn ang="0">
                  <a:pos x="2" y="552"/>
                </a:cxn>
                <a:cxn ang="0">
                  <a:pos x="8" y="463"/>
                </a:cxn>
                <a:cxn ang="0">
                  <a:pos x="17" y="376"/>
                </a:cxn>
                <a:cxn ang="0">
                  <a:pos x="31" y="292"/>
                </a:cxn>
                <a:cxn ang="0">
                  <a:pos x="48" y="212"/>
                </a:cxn>
                <a:cxn ang="0">
                  <a:pos x="68" y="136"/>
                </a:cxn>
                <a:cxn ang="0">
                  <a:pos x="94" y="66"/>
                </a:cxn>
                <a:cxn ang="0">
                  <a:pos x="123" y="0"/>
                </a:cxn>
                <a:cxn ang="0">
                  <a:pos x="230" y="56"/>
                </a:cxn>
              </a:cxnLst>
              <a:rect l="0" t="0" r="r" b="b"/>
              <a:pathLst>
                <a:path w="1103" h="2202">
                  <a:moveTo>
                    <a:pt x="230" y="56"/>
                  </a:moveTo>
                  <a:lnTo>
                    <a:pt x="1103" y="2072"/>
                  </a:lnTo>
                  <a:lnTo>
                    <a:pt x="1067" y="2202"/>
                  </a:lnTo>
                  <a:lnTo>
                    <a:pt x="1030" y="2187"/>
                  </a:lnTo>
                  <a:lnTo>
                    <a:pt x="994" y="2172"/>
                  </a:lnTo>
                  <a:lnTo>
                    <a:pt x="958" y="2155"/>
                  </a:lnTo>
                  <a:lnTo>
                    <a:pt x="921" y="2138"/>
                  </a:lnTo>
                  <a:lnTo>
                    <a:pt x="886" y="2119"/>
                  </a:lnTo>
                  <a:lnTo>
                    <a:pt x="850" y="2100"/>
                  </a:lnTo>
                  <a:lnTo>
                    <a:pt x="814" y="2079"/>
                  </a:lnTo>
                  <a:lnTo>
                    <a:pt x="779" y="2058"/>
                  </a:lnTo>
                  <a:lnTo>
                    <a:pt x="745" y="2036"/>
                  </a:lnTo>
                  <a:lnTo>
                    <a:pt x="711" y="2013"/>
                  </a:lnTo>
                  <a:lnTo>
                    <a:pt x="676" y="1989"/>
                  </a:lnTo>
                  <a:lnTo>
                    <a:pt x="644" y="1964"/>
                  </a:lnTo>
                  <a:lnTo>
                    <a:pt x="610" y="1939"/>
                  </a:lnTo>
                  <a:lnTo>
                    <a:pt x="578" y="1912"/>
                  </a:lnTo>
                  <a:lnTo>
                    <a:pt x="547" y="1884"/>
                  </a:lnTo>
                  <a:lnTo>
                    <a:pt x="515" y="1857"/>
                  </a:lnTo>
                  <a:lnTo>
                    <a:pt x="485" y="1827"/>
                  </a:lnTo>
                  <a:lnTo>
                    <a:pt x="455" y="1798"/>
                  </a:lnTo>
                  <a:lnTo>
                    <a:pt x="425" y="1767"/>
                  </a:lnTo>
                  <a:lnTo>
                    <a:pt x="397" y="1737"/>
                  </a:lnTo>
                  <a:lnTo>
                    <a:pt x="369" y="1705"/>
                  </a:lnTo>
                  <a:lnTo>
                    <a:pt x="342" y="1672"/>
                  </a:lnTo>
                  <a:lnTo>
                    <a:pt x="316" y="1639"/>
                  </a:lnTo>
                  <a:lnTo>
                    <a:pt x="291" y="1605"/>
                  </a:lnTo>
                  <a:lnTo>
                    <a:pt x="266" y="1571"/>
                  </a:lnTo>
                  <a:lnTo>
                    <a:pt x="243" y="1536"/>
                  </a:lnTo>
                  <a:lnTo>
                    <a:pt x="220" y="1500"/>
                  </a:lnTo>
                  <a:lnTo>
                    <a:pt x="199" y="1464"/>
                  </a:lnTo>
                  <a:lnTo>
                    <a:pt x="178" y="1428"/>
                  </a:lnTo>
                  <a:lnTo>
                    <a:pt x="158" y="1390"/>
                  </a:lnTo>
                  <a:lnTo>
                    <a:pt x="140" y="1352"/>
                  </a:lnTo>
                  <a:lnTo>
                    <a:pt x="123" y="1314"/>
                  </a:lnTo>
                  <a:lnTo>
                    <a:pt x="94" y="1241"/>
                  </a:lnTo>
                  <a:lnTo>
                    <a:pt x="69" y="1164"/>
                  </a:lnTo>
                  <a:lnTo>
                    <a:pt x="49" y="1083"/>
                  </a:lnTo>
                  <a:lnTo>
                    <a:pt x="32" y="998"/>
                  </a:lnTo>
                  <a:lnTo>
                    <a:pt x="18" y="910"/>
                  </a:lnTo>
                  <a:lnTo>
                    <a:pt x="8" y="823"/>
                  </a:lnTo>
                  <a:lnTo>
                    <a:pt x="2" y="732"/>
                  </a:lnTo>
                  <a:lnTo>
                    <a:pt x="0" y="641"/>
                  </a:lnTo>
                  <a:lnTo>
                    <a:pt x="2" y="552"/>
                  </a:lnTo>
                  <a:lnTo>
                    <a:pt x="8" y="463"/>
                  </a:lnTo>
                  <a:lnTo>
                    <a:pt x="17" y="376"/>
                  </a:lnTo>
                  <a:lnTo>
                    <a:pt x="31" y="292"/>
                  </a:lnTo>
                  <a:lnTo>
                    <a:pt x="48" y="212"/>
                  </a:lnTo>
                  <a:lnTo>
                    <a:pt x="68" y="136"/>
                  </a:lnTo>
                  <a:lnTo>
                    <a:pt x="94" y="66"/>
                  </a:lnTo>
                  <a:lnTo>
                    <a:pt x="123" y="0"/>
                  </a:lnTo>
                  <a:lnTo>
                    <a:pt x="230" y="56"/>
                  </a:lnTo>
                  <a:close/>
                </a:path>
              </a:pathLst>
            </a:custGeom>
            <a:solidFill>
              <a:srgbClr val="BAC2C2"/>
            </a:solidFill>
            <a:ln w="9525">
              <a:noFill/>
              <a:round/>
              <a:headEnd/>
              <a:tailEnd/>
            </a:ln>
          </p:spPr>
          <p:txBody>
            <a:bodyPr/>
            <a:lstStyle/>
            <a:p>
              <a:endParaRPr lang="en-IN"/>
            </a:p>
          </p:txBody>
        </p:sp>
        <p:sp>
          <p:nvSpPr>
            <p:cNvPr id="827583" name="Freeform 191"/>
            <p:cNvSpPr>
              <a:spLocks/>
            </p:cNvSpPr>
            <p:nvPr/>
          </p:nvSpPr>
          <p:spPr bwMode="auto">
            <a:xfrm>
              <a:off x="3544" y="3074"/>
              <a:ext cx="52" cy="121"/>
            </a:xfrm>
            <a:custGeom>
              <a:avLst/>
              <a:gdLst/>
              <a:ahLst/>
              <a:cxnLst>
                <a:cxn ang="0">
                  <a:pos x="917" y="2127"/>
                </a:cxn>
                <a:cxn ang="0">
                  <a:pos x="0" y="131"/>
                </a:cxn>
                <a:cxn ang="0">
                  <a:pos x="32" y="0"/>
                </a:cxn>
                <a:cxn ang="0">
                  <a:pos x="69" y="14"/>
                </a:cxn>
                <a:cxn ang="0">
                  <a:pos x="106" y="29"/>
                </a:cxn>
                <a:cxn ang="0">
                  <a:pos x="142" y="44"/>
                </a:cxn>
                <a:cxn ang="0">
                  <a:pos x="179" y="60"/>
                </a:cxn>
                <a:cxn ang="0">
                  <a:pos x="216" y="78"/>
                </a:cxn>
                <a:cxn ang="0">
                  <a:pos x="252" y="96"/>
                </a:cxn>
                <a:cxn ang="0">
                  <a:pos x="287" y="116"/>
                </a:cxn>
                <a:cxn ang="0">
                  <a:pos x="323" y="136"/>
                </a:cxn>
                <a:cxn ang="0">
                  <a:pos x="358" y="159"/>
                </a:cxn>
                <a:cxn ang="0">
                  <a:pos x="392" y="181"/>
                </a:cxn>
                <a:cxn ang="0">
                  <a:pos x="427" y="204"/>
                </a:cxn>
                <a:cxn ang="0">
                  <a:pos x="461" y="228"/>
                </a:cxn>
                <a:cxn ang="0">
                  <a:pos x="494" y="252"/>
                </a:cxn>
                <a:cxn ang="0">
                  <a:pos x="527" y="279"/>
                </a:cxn>
                <a:cxn ang="0">
                  <a:pos x="560" y="305"/>
                </a:cxn>
                <a:cxn ang="0">
                  <a:pos x="591" y="332"/>
                </a:cxn>
                <a:cxn ang="0">
                  <a:pos x="623" y="361"/>
                </a:cxn>
                <a:cxn ang="0">
                  <a:pos x="653" y="389"/>
                </a:cxn>
                <a:cxn ang="0">
                  <a:pos x="683" y="419"/>
                </a:cxn>
                <a:cxn ang="0">
                  <a:pos x="713" y="449"/>
                </a:cxn>
                <a:cxn ang="0">
                  <a:pos x="741" y="481"/>
                </a:cxn>
                <a:cxn ang="0">
                  <a:pos x="769" y="513"/>
                </a:cxn>
                <a:cxn ang="0">
                  <a:pos x="795" y="545"/>
                </a:cxn>
                <a:cxn ang="0">
                  <a:pos x="822" y="578"/>
                </a:cxn>
                <a:cxn ang="0">
                  <a:pos x="846" y="612"/>
                </a:cxn>
                <a:cxn ang="0">
                  <a:pos x="871" y="647"/>
                </a:cxn>
                <a:cxn ang="0">
                  <a:pos x="894" y="681"/>
                </a:cxn>
                <a:cxn ang="0">
                  <a:pos x="917" y="717"/>
                </a:cxn>
                <a:cxn ang="0">
                  <a:pos x="938" y="754"/>
                </a:cxn>
                <a:cxn ang="0">
                  <a:pos x="958" y="791"/>
                </a:cxn>
                <a:cxn ang="0">
                  <a:pos x="978" y="828"/>
                </a:cxn>
                <a:cxn ang="0">
                  <a:pos x="996" y="866"/>
                </a:cxn>
                <a:cxn ang="0">
                  <a:pos x="1026" y="938"/>
                </a:cxn>
                <a:cxn ang="0">
                  <a:pos x="1052" y="1015"/>
                </a:cxn>
                <a:cxn ang="0">
                  <a:pos x="1075" y="1096"/>
                </a:cxn>
                <a:cxn ang="0">
                  <a:pos x="1094" y="1180"/>
                </a:cxn>
                <a:cxn ang="0">
                  <a:pos x="1109" y="1266"/>
                </a:cxn>
                <a:cxn ang="0">
                  <a:pos x="1121" y="1356"/>
                </a:cxn>
                <a:cxn ang="0">
                  <a:pos x="1129" y="1446"/>
                </a:cxn>
                <a:cxn ang="0">
                  <a:pos x="1133" y="1536"/>
                </a:cxn>
                <a:cxn ang="0">
                  <a:pos x="1133" y="1626"/>
                </a:cxn>
                <a:cxn ang="0">
                  <a:pos x="1130" y="1716"/>
                </a:cxn>
                <a:cxn ang="0">
                  <a:pos x="1122" y="1802"/>
                </a:cxn>
                <a:cxn ang="0">
                  <a:pos x="1110" y="1886"/>
                </a:cxn>
                <a:cxn ang="0">
                  <a:pos x="1095" y="1967"/>
                </a:cxn>
                <a:cxn ang="0">
                  <a:pos x="1076" y="2043"/>
                </a:cxn>
                <a:cxn ang="0">
                  <a:pos x="1052" y="2115"/>
                </a:cxn>
                <a:cxn ang="0">
                  <a:pos x="1025" y="2181"/>
                </a:cxn>
                <a:cxn ang="0">
                  <a:pos x="917" y="2127"/>
                </a:cxn>
              </a:cxnLst>
              <a:rect l="0" t="0" r="r" b="b"/>
              <a:pathLst>
                <a:path w="1133" h="2181">
                  <a:moveTo>
                    <a:pt x="917" y="2127"/>
                  </a:moveTo>
                  <a:lnTo>
                    <a:pt x="0" y="131"/>
                  </a:lnTo>
                  <a:lnTo>
                    <a:pt x="32" y="0"/>
                  </a:lnTo>
                  <a:lnTo>
                    <a:pt x="69" y="14"/>
                  </a:lnTo>
                  <a:lnTo>
                    <a:pt x="106" y="29"/>
                  </a:lnTo>
                  <a:lnTo>
                    <a:pt x="142" y="44"/>
                  </a:lnTo>
                  <a:lnTo>
                    <a:pt x="179" y="60"/>
                  </a:lnTo>
                  <a:lnTo>
                    <a:pt x="216" y="78"/>
                  </a:lnTo>
                  <a:lnTo>
                    <a:pt x="252" y="96"/>
                  </a:lnTo>
                  <a:lnTo>
                    <a:pt x="287" y="116"/>
                  </a:lnTo>
                  <a:lnTo>
                    <a:pt x="323" y="136"/>
                  </a:lnTo>
                  <a:lnTo>
                    <a:pt x="358" y="159"/>
                  </a:lnTo>
                  <a:lnTo>
                    <a:pt x="392" y="181"/>
                  </a:lnTo>
                  <a:lnTo>
                    <a:pt x="427" y="204"/>
                  </a:lnTo>
                  <a:lnTo>
                    <a:pt x="461" y="228"/>
                  </a:lnTo>
                  <a:lnTo>
                    <a:pt x="494" y="252"/>
                  </a:lnTo>
                  <a:lnTo>
                    <a:pt x="527" y="279"/>
                  </a:lnTo>
                  <a:lnTo>
                    <a:pt x="560" y="305"/>
                  </a:lnTo>
                  <a:lnTo>
                    <a:pt x="591" y="332"/>
                  </a:lnTo>
                  <a:lnTo>
                    <a:pt x="623" y="361"/>
                  </a:lnTo>
                  <a:lnTo>
                    <a:pt x="653" y="389"/>
                  </a:lnTo>
                  <a:lnTo>
                    <a:pt x="683" y="419"/>
                  </a:lnTo>
                  <a:lnTo>
                    <a:pt x="713" y="449"/>
                  </a:lnTo>
                  <a:lnTo>
                    <a:pt x="741" y="481"/>
                  </a:lnTo>
                  <a:lnTo>
                    <a:pt x="769" y="513"/>
                  </a:lnTo>
                  <a:lnTo>
                    <a:pt x="795" y="545"/>
                  </a:lnTo>
                  <a:lnTo>
                    <a:pt x="822" y="578"/>
                  </a:lnTo>
                  <a:lnTo>
                    <a:pt x="846" y="612"/>
                  </a:lnTo>
                  <a:lnTo>
                    <a:pt x="871" y="647"/>
                  </a:lnTo>
                  <a:lnTo>
                    <a:pt x="894" y="681"/>
                  </a:lnTo>
                  <a:lnTo>
                    <a:pt x="917" y="717"/>
                  </a:lnTo>
                  <a:lnTo>
                    <a:pt x="938" y="754"/>
                  </a:lnTo>
                  <a:lnTo>
                    <a:pt x="958" y="791"/>
                  </a:lnTo>
                  <a:lnTo>
                    <a:pt x="978" y="828"/>
                  </a:lnTo>
                  <a:lnTo>
                    <a:pt x="996" y="866"/>
                  </a:lnTo>
                  <a:lnTo>
                    <a:pt x="1026" y="938"/>
                  </a:lnTo>
                  <a:lnTo>
                    <a:pt x="1052" y="1015"/>
                  </a:lnTo>
                  <a:lnTo>
                    <a:pt x="1075" y="1096"/>
                  </a:lnTo>
                  <a:lnTo>
                    <a:pt x="1094" y="1180"/>
                  </a:lnTo>
                  <a:lnTo>
                    <a:pt x="1109" y="1266"/>
                  </a:lnTo>
                  <a:lnTo>
                    <a:pt x="1121" y="1356"/>
                  </a:lnTo>
                  <a:lnTo>
                    <a:pt x="1129" y="1446"/>
                  </a:lnTo>
                  <a:lnTo>
                    <a:pt x="1133" y="1536"/>
                  </a:lnTo>
                  <a:lnTo>
                    <a:pt x="1133" y="1626"/>
                  </a:lnTo>
                  <a:lnTo>
                    <a:pt x="1130" y="1716"/>
                  </a:lnTo>
                  <a:lnTo>
                    <a:pt x="1122" y="1802"/>
                  </a:lnTo>
                  <a:lnTo>
                    <a:pt x="1110" y="1886"/>
                  </a:lnTo>
                  <a:lnTo>
                    <a:pt x="1095" y="1967"/>
                  </a:lnTo>
                  <a:lnTo>
                    <a:pt x="1076" y="2043"/>
                  </a:lnTo>
                  <a:lnTo>
                    <a:pt x="1052" y="2115"/>
                  </a:lnTo>
                  <a:lnTo>
                    <a:pt x="1025" y="2181"/>
                  </a:lnTo>
                  <a:lnTo>
                    <a:pt x="917" y="2127"/>
                  </a:lnTo>
                  <a:close/>
                </a:path>
              </a:pathLst>
            </a:custGeom>
            <a:solidFill>
              <a:srgbClr val="EDF5F5"/>
            </a:solidFill>
            <a:ln w="9525">
              <a:noFill/>
              <a:round/>
              <a:headEnd/>
              <a:tailEnd/>
            </a:ln>
          </p:spPr>
          <p:txBody>
            <a:bodyPr/>
            <a:lstStyle/>
            <a:p>
              <a:endParaRPr lang="en-IN"/>
            </a:p>
          </p:txBody>
        </p:sp>
        <p:sp>
          <p:nvSpPr>
            <p:cNvPr id="827584" name="Freeform 192"/>
            <p:cNvSpPr>
              <a:spLocks/>
            </p:cNvSpPr>
            <p:nvPr/>
          </p:nvSpPr>
          <p:spPr bwMode="auto">
            <a:xfrm>
              <a:off x="3544" y="3074"/>
              <a:ext cx="51" cy="122"/>
            </a:xfrm>
            <a:custGeom>
              <a:avLst/>
              <a:gdLst/>
              <a:ahLst/>
              <a:cxnLst>
                <a:cxn ang="0">
                  <a:pos x="918" y="2126"/>
                </a:cxn>
                <a:cxn ang="0">
                  <a:pos x="0" y="130"/>
                </a:cxn>
                <a:cxn ang="0">
                  <a:pos x="33" y="0"/>
                </a:cxn>
                <a:cxn ang="0">
                  <a:pos x="70" y="13"/>
                </a:cxn>
                <a:cxn ang="0">
                  <a:pos x="107" y="28"/>
                </a:cxn>
                <a:cxn ang="0">
                  <a:pos x="143" y="43"/>
                </a:cxn>
                <a:cxn ang="0">
                  <a:pos x="180" y="60"/>
                </a:cxn>
                <a:cxn ang="0">
                  <a:pos x="217" y="78"/>
                </a:cxn>
                <a:cxn ang="0">
                  <a:pos x="252" y="96"/>
                </a:cxn>
                <a:cxn ang="0">
                  <a:pos x="288" y="116"/>
                </a:cxn>
                <a:cxn ang="0">
                  <a:pos x="324" y="136"/>
                </a:cxn>
                <a:cxn ang="0">
                  <a:pos x="359" y="158"/>
                </a:cxn>
                <a:cxn ang="0">
                  <a:pos x="393" y="180"/>
                </a:cxn>
                <a:cxn ang="0">
                  <a:pos x="428" y="203"/>
                </a:cxn>
                <a:cxn ang="0">
                  <a:pos x="462" y="227"/>
                </a:cxn>
                <a:cxn ang="0">
                  <a:pos x="495" y="252"/>
                </a:cxn>
                <a:cxn ang="0">
                  <a:pos x="528" y="278"/>
                </a:cxn>
                <a:cxn ang="0">
                  <a:pos x="561" y="304"/>
                </a:cxn>
                <a:cxn ang="0">
                  <a:pos x="592" y="332"/>
                </a:cxn>
                <a:cxn ang="0">
                  <a:pos x="624" y="360"/>
                </a:cxn>
                <a:cxn ang="0">
                  <a:pos x="654" y="389"/>
                </a:cxn>
                <a:cxn ang="0">
                  <a:pos x="684" y="418"/>
                </a:cxn>
                <a:cxn ang="0">
                  <a:pos x="714" y="449"/>
                </a:cxn>
                <a:cxn ang="0">
                  <a:pos x="742" y="480"/>
                </a:cxn>
                <a:cxn ang="0">
                  <a:pos x="770" y="512"/>
                </a:cxn>
                <a:cxn ang="0">
                  <a:pos x="796" y="545"/>
                </a:cxn>
                <a:cxn ang="0">
                  <a:pos x="823" y="577"/>
                </a:cxn>
                <a:cxn ang="0">
                  <a:pos x="847" y="611"/>
                </a:cxn>
                <a:cxn ang="0">
                  <a:pos x="872" y="646"/>
                </a:cxn>
                <a:cxn ang="0">
                  <a:pos x="895" y="681"/>
                </a:cxn>
                <a:cxn ang="0">
                  <a:pos x="918" y="717"/>
                </a:cxn>
                <a:cxn ang="0">
                  <a:pos x="939" y="754"/>
                </a:cxn>
                <a:cxn ang="0">
                  <a:pos x="959" y="790"/>
                </a:cxn>
                <a:cxn ang="0">
                  <a:pos x="979" y="827"/>
                </a:cxn>
                <a:cxn ang="0">
                  <a:pos x="997" y="865"/>
                </a:cxn>
                <a:cxn ang="0">
                  <a:pos x="1027" y="937"/>
                </a:cxn>
                <a:cxn ang="0">
                  <a:pos x="1053" y="1014"/>
                </a:cxn>
                <a:cxn ang="0">
                  <a:pos x="1076" y="1095"/>
                </a:cxn>
                <a:cxn ang="0">
                  <a:pos x="1095" y="1179"/>
                </a:cxn>
                <a:cxn ang="0">
                  <a:pos x="1110" y="1266"/>
                </a:cxn>
                <a:cxn ang="0">
                  <a:pos x="1122" y="1355"/>
                </a:cxn>
                <a:cxn ang="0">
                  <a:pos x="1130" y="1445"/>
                </a:cxn>
                <a:cxn ang="0">
                  <a:pos x="1134" y="1536"/>
                </a:cxn>
                <a:cxn ang="0">
                  <a:pos x="1134" y="1625"/>
                </a:cxn>
                <a:cxn ang="0">
                  <a:pos x="1131" y="1715"/>
                </a:cxn>
                <a:cxn ang="0">
                  <a:pos x="1123" y="1801"/>
                </a:cxn>
                <a:cxn ang="0">
                  <a:pos x="1111" y="1886"/>
                </a:cxn>
                <a:cxn ang="0">
                  <a:pos x="1096" y="1966"/>
                </a:cxn>
                <a:cxn ang="0">
                  <a:pos x="1077" y="2043"/>
                </a:cxn>
                <a:cxn ang="0">
                  <a:pos x="1053" y="2115"/>
                </a:cxn>
                <a:cxn ang="0">
                  <a:pos x="1026" y="2180"/>
                </a:cxn>
                <a:cxn ang="0">
                  <a:pos x="918" y="2126"/>
                </a:cxn>
              </a:cxnLst>
              <a:rect l="0" t="0" r="r" b="b"/>
              <a:pathLst>
                <a:path w="1134" h="2180">
                  <a:moveTo>
                    <a:pt x="918" y="2126"/>
                  </a:moveTo>
                  <a:lnTo>
                    <a:pt x="0" y="130"/>
                  </a:lnTo>
                  <a:lnTo>
                    <a:pt x="33" y="0"/>
                  </a:lnTo>
                  <a:lnTo>
                    <a:pt x="70" y="13"/>
                  </a:lnTo>
                  <a:lnTo>
                    <a:pt x="107" y="28"/>
                  </a:lnTo>
                  <a:lnTo>
                    <a:pt x="143" y="43"/>
                  </a:lnTo>
                  <a:lnTo>
                    <a:pt x="180" y="60"/>
                  </a:lnTo>
                  <a:lnTo>
                    <a:pt x="217" y="78"/>
                  </a:lnTo>
                  <a:lnTo>
                    <a:pt x="252" y="96"/>
                  </a:lnTo>
                  <a:lnTo>
                    <a:pt x="288" y="116"/>
                  </a:lnTo>
                  <a:lnTo>
                    <a:pt x="324" y="136"/>
                  </a:lnTo>
                  <a:lnTo>
                    <a:pt x="359" y="158"/>
                  </a:lnTo>
                  <a:lnTo>
                    <a:pt x="393" y="180"/>
                  </a:lnTo>
                  <a:lnTo>
                    <a:pt x="428" y="203"/>
                  </a:lnTo>
                  <a:lnTo>
                    <a:pt x="462" y="227"/>
                  </a:lnTo>
                  <a:lnTo>
                    <a:pt x="495" y="252"/>
                  </a:lnTo>
                  <a:lnTo>
                    <a:pt x="528" y="278"/>
                  </a:lnTo>
                  <a:lnTo>
                    <a:pt x="561" y="304"/>
                  </a:lnTo>
                  <a:lnTo>
                    <a:pt x="592" y="332"/>
                  </a:lnTo>
                  <a:lnTo>
                    <a:pt x="624" y="360"/>
                  </a:lnTo>
                  <a:lnTo>
                    <a:pt x="654" y="389"/>
                  </a:lnTo>
                  <a:lnTo>
                    <a:pt x="684" y="418"/>
                  </a:lnTo>
                  <a:lnTo>
                    <a:pt x="714" y="449"/>
                  </a:lnTo>
                  <a:lnTo>
                    <a:pt x="742" y="480"/>
                  </a:lnTo>
                  <a:lnTo>
                    <a:pt x="770" y="512"/>
                  </a:lnTo>
                  <a:lnTo>
                    <a:pt x="796" y="545"/>
                  </a:lnTo>
                  <a:lnTo>
                    <a:pt x="823" y="577"/>
                  </a:lnTo>
                  <a:lnTo>
                    <a:pt x="847" y="611"/>
                  </a:lnTo>
                  <a:lnTo>
                    <a:pt x="872" y="646"/>
                  </a:lnTo>
                  <a:lnTo>
                    <a:pt x="895" y="681"/>
                  </a:lnTo>
                  <a:lnTo>
                    <a:pt x="918" y="717"/>
                  </a:lnTo>
                  <a:lnTo>
                    <a:pt x="939" y="754"/>
                  </a:lnTo>
                  <a:lnTo>
                    <a:pt x="959" y="790"/>
                  </a:lnTo>
                  <a:lnTo>
                    <a:pt x="979" y="827"/>
                  </a:lnTo>
                  <a:lnTo>
                    <a:pt x="997" y="865"/>
                  </a:lnTo>
                  <a:lnTo>
                    <a:pt x="1027" y="937"/>
                  </a:lnTo>
                  <a:lnTo>
                    <a:pt x="1053" y="1014"/>
                  </a:lnTo>
                  <a:lnTo>
                    <a:pt x="1076" y="1095"/>
                  </a:lnTo>
                  <a:lnTo>
                    <a:pt x="1095" y="1179"/>
                  </a:lnTo>
                  <a:lnTo>
                    <a:pt x="1110" y="1266"/>
                  </a:lnTo>
                  <a:lnTo>
                    <a:pt x="1122" y="1355"/>
                  </a:lnTo>
                  <a:lnTo>
                    <a:pt x="1130" y="1445"/>
                  </a:lnTo>
                  <a:lnTo>
                    <a:pt x="1134" y="1536"/>
                  </a:lnTo>
                  <a:lnTo>
                    <a:pt x="1134" y="1625"/>
                  </a:lnTo>
                  <a:lnTo>
                    <a:pt x="1131" y="1715"/>
                  </a:lnTo>
                  <a:lnTo>
                    <a:pt x="1123" y="1801"/>
                  </a:lnTo>
                  <a:lnTo>
                    <a:pt x="1111" y="1886"/>
                  </a:lnTo>
                  <a:lnTo>
                    <a:pt x="1096" y="1966"/>
                  </a:lnTo>
                  <a:lnTo>
                    <a:pt x="1077" y="2043"/>
                  </a:lnTo>
                  <a:lnTo>
                    <a:pt x="1053" y="2115"/>
                  </a:lnTo>
                  <a:lnTo>
                    <a:pt x="1026" y="2180"/>
                  </a:lnTo>
                  <a:lnTo>
                    <a:pt x="918" y="2126"/>
                  </a:lnTo>
                  <a:close/>
                </a:path>
              </a:pathLst>
            </a:custGeom>
            <a:solidFill>
              <a:srgbClr val="BAC2C2"/>
            </a:solidFill>
            <a:ln w="9525">
              <a:noFill/>
              <a:round/>
              <a:headEnd/>
              <a:tailEnd/>
            </a:ln>
          </p:spPr>
          <p:txBody>
            <a:bodyPr/>
            <a:lstStyle/>
            <a:p>
              <a:endParaRPr lang="en-IN"/>
            </a:p>
          </p:txBody>
        </p:sp>
        <p:sp>
          <p:nvSpPr>
            <p:cNvPr id="827585" name="Freeform 193"/>
            <p:cNvSpPr>
              <a:spLocks/>
            </p:cNvSpPr>
            <p:nvPr/>
          </p:nvSpPr>
          <p:spPr bwMode="auto">
            <a:xfrm>
              <a:off x="3426" y="3144"/>
              <a:ext cx="164" cy="228"/>
            </a:xfrm>
            <a:custGeom>
              <a:avLst/>
              <a:gdLst/>
              <a:ahLst/>
              <a:cxnLst>
                <a:cxn ang="0">
                  <a:pos x="1404" y="4112"/>
                </a:cxn>
                <a:cxn ang="0">
                  <a:pos x="3622" y="3023"/>
                </a:cxn>
                <a:cxn ang="0">
                  <a:pos x="2218" y="0"/>
                </a:cxn>
                <a:cxn ang="0">
                  <a:pos x="0" y="989"/>
                </a:cxn>
                <a:cxn ang="0">
                  <a:pos x="1404" y="4112"/>
                </a:cxn>
              </a:cxnLst>
              <a:rect l="0" t="0" r="r" b="b"/>
              <a:pathLst>
                <a:path w="3622" h="4112">
                  <a:moveTo>
                    <a:pt x="1404" y="4112"/>
                  </a:moveTo>
                  <a:lnTo>
                    <a:pt x="3622" y="3023"/>
                  </a:lnTo>
                  <a:lnTo>
                    <a:pt x="2218" y="0"/>
                  </a:lnTo>
                  <a:lnTo>
                    <a:pt x="0" y="989"/>
                  </a:lnTo>
                  <a:lnTo>
                    <a:pt x="1404" y="4112"/>
                  </a:lnTo>
                  <a:close/>
                </a:path>
              </a:pathLst>
            </a:custGeom>
            <a:solidFill>
              <a:srgbClr val="EDF5F5"/>
            </a:solidFill>
            <a:ln w="9525">
              <a:noFill/>
              <a:round/>
              <a:headEnd/>
              <a:tailEnd/>
            </a:ln>
          </p:spPr>
          <p:txBody>
            <a:bodyPr/>
            <a:lstStyle/>
            <a:p>
              <a:endParaRPr lang="en-IN"/>
            </a:p>
          </p:txBody>
        </p:sp>
        <p:sp>
          <p:nvSpPr>
            <p:cNvPr id="827586" name="Freeform 194"/>
            <p:cNvSpPr>
              <a:spLocks/>
            </p:cNvSpPr>
            <p:nvPr/>
          </p:nvSpPr>
          <p:spPr bwMode="auto">
            <a:xfrm>
              <a:off x="3426" y="3141"/>
              <a:ext cx="164" cy="228"/>
            </a:xfrm>
            <a:custGeom>
              <a:avLst/>
              <a:gdLst/>
              <a:ahLst/>
              <a:cxnLst>
                <a:cxn ang="0">
                  <a:pos x="1404" y="4113"/>
                </a:cxn>
                <a:cxn ang="0">
                  <a:pos x="3622" y="3024"/>
                </a:cxn>
                <a:cxn ang="0">
                  <a:pos x="2218" y="0"/>
                </a:cxn>
                <a:cxn ang="0">
                  <a:pos x="0" y="989"/>
                </a:cxn>
                <a:cxn ang="0">
                  <a:pos x="1404" y="4113"/>
                </a:cxn>
              </a:cxnLst>
              <a:rect l="0" t="0" r="r" b="b"/>
              <a:pathLst>
                <a:path w="3622" h="4113">
                  <a:moveTo>
                    <a:pt x="1404" y="4113"/>
                  </a:moveTo>
                  <a:lnTo>
                    <a:pt x="3622" y="3024"/>
                  </a:lnTo>
                  <a:lnTo>
                    <a:pt x="2218" y="0"/>
                  </a:lnTo>
                  <a:lnTo>
                    <a:pt x="0" y="989"/>
                  </a:lnTo>
                  <a:lnTo>
                    <a:pt x="1404" y="4113"/>
                  </a:lnTo>
                  <a:close/>
                </a:path>
              </a:pathLst>
            </a:custGeom>
            <a:solidFill>
              <a:srgbClr val="111919"/>
            </a:solidFill>
            <a:ln w="9525">
              <a:noFill/>
              <a:round/>
              <a:headEnd/>
              <a:tailEnd/>
            </a:ln>
          </p:spPr>
          <p:txBody>
            <a:bodyPr/>
            <a:lstStyle/>
            <a:p>
              <a:endParaRPr lang="en-IN"/>
            </a:p>
          </p:txBody>
        </p:sp>
        <p:sp>
          <p:nvSpPr>
            <p:cNvPr id="827587" name="Freeform 195"/>
            <p:cNvSpPr>
              <a:spLocks/>
            </p:cNvSpPr>
            <p:nvPr/>
          </p:nvSpPr>
          <p:spPr bwMode="auto">
            <a:xfrm>
              <a:off x="3432" y="3146"/>
              <a:ext cx="157" cy="218"/>
            </a:xfrm>
            <a:custGeom>
              <a:avLst/>
              <a:gdLst/>
              <a:ahLst/>
              <a:cxnLst>
                <a:cxn ang="0">
                  <a:pos x="1335" y="3913"/>
                </a:cxn>
                <a:cxn ang="0">
                  <a:pos x="3446" y="2878"/>
                </a:cxn>
                <a:cxn ang="0">
                  <a:pos x="2111" y="0"/>
                </a:cxn>
                <a:cxn ang="0">
                  <a:pos x="0" y="942"/>
                </a:cxn>
                <a:cxn ang="0">
                  <a:pos x="1335" y="3913"/>
                </a:cxn>
              </a:cxnLst>
              <a:rect l="0" t="0" r="r" b="b"/>
              <a:pathLst>
                <a:path w="3446" h="3913">
                  <a:moveTo>
                    <a:pt x="1335" y="3913"/>
                  </a:moveTo>
                  <a:lnTo>
                    <a:pt x="3446" y="2878"/>
                  </a:lnTo>
                  <a:lnTo>
                    <a:pt x="2111" y="0"/>
                  </a:lnTo>
                  <a:lnTo>
                    <a:pt x="0" y="942"/>
                  </a:lnTo>
                  <a:lnTo>
                    <a:pt x="1335" y="3913"/>
                  </a:lnTo>
                  <a:close/>
                </a:path>
              </a:pathLst>
            </a:custGeom>
            <a:solidFill>
              <a:srgbClr val="1A781C"/>
            </a:solidFill>
            <a:ln w="9525">
              <a:noFill/>
              <a:round/>
              <a:headEnd/>
              <a:tailEnd/>
            </a:ln>
          </p:spPr>
          <p:txBody>
            <a:bodyPr/>
            <a:lstStyle/>
            <a:p>
              <a:endParaRPr lang="en-IN"/>
            </a:p>
          </p:txBody>
        </p:sp>
        <p:sp>
          <p:nvSpPr>
            <p:cNvPr id="827588" name="Freeform 196"/>
            <p:cNvSpPr>
              <a:spLocks/>
            </p:cNvSpPr>
            <p:nvPr/>
          </p:nvSpPr>
          <p:spPr bwMode="auto">
            <a:xfrm>
              <a:off x="3439" y="3109"/>
              <a:ext cx="19" cy="19"/>
            </a:xfrm>
            <a:custGeom>
              <a:avLst/>
              <a:gdLst/>
              <a:ahLst/>
              <a:cxnLst>
                <a:cxn ang="0">
                  <a:pos x="431" y="186"/>
                </a:cxn>
                <a:cxn ang="0">
                  <a:pos x="79" y="343"/>
                </a:cxn>
                <a:cxn ang="0">
                  <a:pos x="0" y="157"/>
                </a:cxn>
                <a:cxn ang="0">
                  <a:pos x="352" y="0"/>
                </a:cxn>
                <a:cxn ang="0">
                  <a:pos x="431" y="186"/>
                </a:cxn>
              </a:cxnLst>
              <a:rect l="0" t="0" r="r" b="b"/>
              <a:pathLst>
                <a:path w="431" h="343">
                  <a:moveTo>
                    <a:pt x="431" y="186"/>
                  </a:moveTo>
                  <a:lnTo>
                    <a:pt x="79" y="343"/>
                  </a:lnTo>
                  <a:lnTo>
                    <a:pt x="0" y="157"/>
                  </a:lnTo>
                  <a:lnTo>
                    <a:pt x="352" y="0"/>
                  </a:lnTo>
                  <a:lnTo>
                    <a:pt x="431" y="186"/>
                  </a:lnTo>
                  <a:close/>
                </a:path>
              </a:pathLst>
            </a:custGeom>
            <a:solidFill>
              <a:srgbClr val="000000"/>
            </a:solidFill>
            <a:ln w="9525">
              <a:noFill/>
              <a:round/>
              <a:headEnd/>
              <a:tailEnd/>
            </a:ln>
          </p:spPr>
          <p:txBody>
            <a:bodyPr/>
            <a:lstStyle/>
            <a:p>
              <a:endParaRPr lang="en-IN"/>
            </a:p>
          </p:txBody>
        </p:sp>
        <p:sp>
          <p:nvSpPr>
            <p:cNvPr id="827589" name="Freeform 197"/>
            <p:cNvSpPr>
              <a:spLocks/>
            </p:cNvSpPr>
            <p:nvPr/>
          </p:nvSpPr>
          <p:spPr bwMode="auto">
            <a:xfrm>
              <a:off x="3442" y="3112"/>
              <a:ext cx="16" cy="15"/>
            </a:xfrm>
            <a:custGeom>
              <a:avLst/>
              <a:gdLst/>
              <a:ahLst/>
              <a:cxnLst>
                <a:cxn ang="0">
                  <a:pos x="347" y="126"/>
                </a:cxn>
                <a:cxn ang="0">
                  <a:pos x="53" y="257"/>
                </a:cxn>
                <a:cxn ang="0">
                  <a:pos x="0" y="132"/>
                </a:cxn>
                <a:cxn ang="0">
                  <a:pos x="294" y="0"/>
                </a:cxn>
                <a:cxn ang="0">
                  <a:pos x="347" y="126"/>
                </a:cxn>
              </a:cxnLst>
              <a:rect l="0" t="0" r="r" b="b"/>
              <a:pathLst>
                <a:path w="347" h="257">
                  <a:moveTo>
                    <a:pt x="347" y="126"/>
                  </a:moveTo>
                  <a:lnTo>
                    <a:pt x="53" y="257"/>
                  </a:lnTo>
                  <a:lnTo>
                    <a:pt x="0" y="132"/>
                  </a:lnTo>
                  <a:lnTo>
                    <a:pt x="294" y="0"/>
                  </a:lnTo>
                  <a:lnTo>
                    <a:pt x="347" y="126"/>
                  </a:lnTo>
                  <a:close/>
                </a:path>
              </a:pathLst>
            </a:custGeom>
            <a:solidFill>
              <a:srgbClr val="BAC2C2"/>
            </a:solidFill>
            <a:ln w="9525">
              <a:noFill/>
              <a:round/>
              <a:headEnd/>
              <a:tailEnd/>
            </a:ln>
          </p:spPr>
          <p:txBody>
            <a:bodyPr/>
            <a:lstStyle/>
            <a:p>
              <a:endParaRPr lang="en-IN"/>
            </a:p>
          </p:txBody>
        </p:sp>
        <p:sp>
          <p:nvSpPr>
            <p:cNvPr id="827590" name="Freeform 198"/>
            <p:cNvSpPr>
              <a:spLocks/>
            </p:cNvSpPr>
            <p:nvPr/>
          </p:nvSpPr>
          <p:spPr bwMode="auto">
            <a:xfrm>
              <a:off x="3447" y="3110"/>
              <a:ext cx="10" cy="13"/>
            </a:xfrm>
            <a:custGeom>
              <a:avLst/>
              <a:gdLst/>
              <a:ahLst/>
              <a:cxnLst>
                <a:cxn ang="0">
                  <a:pos x="5" y="73"/>
                </a:cxn>
                <a:cxn ang="0">
                  <a:pos x="167" y="0"/>
                </a:cxn>
                <a:cxn ang="0">
                  <a:pos x="171" y="0"/>
                </a:cxn>
                <a:cxn ang="0">
                  <a:pos x="175" y="2"/>
                </a:cxn>
                <a:cxn ang="0">
                  <a:pos x="180" y="6"/>
                </a:cxn>
                <a:cxn ang="0">
                  <a:pos x="183" y="13"/>
                </a:cxn>
                <a:cxn ang="0">
                  <a:pos x="236" y="141"/>
                </a:cxn>
                <a:cxn ang="0">
                  <a:pos x="238" y="147"/>
                </a:cxn>
                <a:cxn ang="0">
                  <a:pos x="238" y="154"/>
                </a:cxn>
                <a:cxn ang="0">
                  <a:pos x="237" y="159"/>
                </a:cxn>
                <a:cxn ang="0">
                  <a:pos x="234" y="162"/>
                </a:cxn>
                <a:cxn ang="0">
                  <a:pos x="73" y="234"/>
                </a:cxn>
                <a:cxn ang="0">
                  <a:pos x="69" y="234"/>
                </a:cxn>
                <a:cxn ang="0">
                  <a:pos x="64" y="232"/>
                </a:cxn>
                <a:cxn ang="0">
                  <a:pos x="60" y="228"/>
                </a:cxn>
                <a:cxn ang="0">
                  <a:pos x="56" y="221"/>
                </a:cxn>
                <a:cxn ang="0">
                  <a:pos x="2" y="94"/>
                </a:cxn>
                <a:cxn ang="0">
                  <a:pos x="0" y="86"/>
                </a:cxn>
                <a:cxn ang="0">
                  <a:pos x="0" y="80"/>
                </a:cxn>
                <a:cxn ang="0">
                  <a:pos x="1" y="76"/>
                </a:cxn>
                <a:cxn ang="0">
                  <a:pos x="5" y="73"/>
                </a:cxn>
              </a:cxnLst>
              <a:rect l="0" t="0" r="r" b="b"/>
              <a:pathLst>
                <a:path w="238" h="234">
                  <a:moveTo>
                    <a:pt x="5" y="73"/>
                  </a:moveTo>
                  <a:lnTo>
                    <a:pt x="167" y="0"/>
                  </a:lnTo>
                  <a:lnTo>
                    <a:pt x="171" y="0"/>
                  </a:lnTo>
                  <a:lnTo>
                    <a:pt x="175" y="2"/>
                  </a:lnTo>
                  <a:lnTo>
                    <a:pt x="180" y="6"/>
                  </a:lnTo>
                  <a:lnTo>
                    <a:pt x="183" y="13"/>
                  </a:lnTo>
                  <a:lnTo>
                    <a:pt x="236" y="141"/>
                  </a:lnTo>
                  <a:lnTo>
                    <a:pt x="238" y="147"/>
                  </a:lnTo>
                  <a:lnTo>
                    <a:pt x="238" y="154"/>
                  </a:lnTo>
                  <a:lnTo>
                    <a:pt x="237" y="159"/>
                  </a:lnTo>
                  <a:lnTo>
                    <a:pt x="234" y="162"/>
                  </a:lnTo>
                  <a:lnTo>
                    <a:pt x="73" y="234"/>
                  </a:lnTo>
                  <a:lnTo>
                    <a:pt x="69" y="234"/>
                  </a:lnTo>
                  <a:lnTo>
                    <a:pt x="64" y="232"/>
                  </a:lnTo>
                  <a:lnTo>
                    <a:pt x="60" y="228"/>
                  </a:lnTo>
                  <a:lnTo>
                    <a:pt x="56" y="221"/>
                  </a:lnTo>
                  <a:lnTo>
                    <a:pt x="2" y="94"/>
                  </a:lnTo>
                  <a:lnTo>
                    <a:pt x="0" y="86"/>
                  </a:lnTo>
                  <a:lnTo>
                    <a:pt x="0" y="80"/>
                  </a:lnTo>
                  <a:lnTo>
                    <a:pt x="1" y="76"/>
                  </a:lnTo>
                  <a:lnTo>
                    <a:pt x="5" y="73"/>
                  </a:lnTo>
                  <a:close/>
                </a:path>
              </a:pathLst>
            </a:custGeom>
            <a:solidFill>
              <a:srgbClr val="E0E8E8"/>
            </a:solidFill>
            <a:ln w="9525">
              <a:noFill/>
              <a:round/>
              <a:headEnd/>
              <a:tailEnd/>
            </a:ln>
          </p:spPr>
          <p:txBody>
            <a:bodyPr/>
            <a:lstStyle/>
            <a:p>
              <a:endParaRPr lang="en-IN"/>
            </a:p>
          </p:txBody>
        </p:sp>
        <p:sp>
          <p:nvSpPr>
            <p:cNvPr id="827591" name="Freeform 199"/>
            <p:cNvSpPr>
              <a:spLocks/>
            </p:cNvSpPr>
            <p:nvPr/>
          </p:nvSpPr>
          <p:spPr bwMode="auto">
            <a:xfrm>
              <a:off x="3447" y="3111"/>
              <a:ext cx="10" cy="11"/>
            </a:xfrm>
            <a:custGeom>
              <a:avLst/>
              <a:gdLst/>
              <a:ahLst/>
              <a:cxnLst>
                <a:cxn ang="0">
                  <a:pos x="4" y="62"/>
                </a:cxn>
                <a:cxn ang="0">
                  <a:pos x="142" y="0"/>
                </a:cxn>
                <a:cxn ang="0">
                  <a:pos x="146" y="0"/>
                </a:cxn>
                <a:cxn ang="0">
                  <a:pos x="150" y="2"/>
                </a:cxn>
                <a:cxn ang="0">
                  <a:pos x="153" y="5"/>
                </a:cxn>
                <a:cxn ang="0">
                  <a:pos x="156" y="10"/>
                </a:cxn>
                <a:cxn ang="0">
                  <a:pos x="202" y="120"/>
                </a:cxn>
                <a:cxn ang="0">
                  <a:pos x="204" y="125"/>
                </a:cxn>
                <a:cxn ang="0">
                  <a:pos x="204" y="130"/>
                </a:cxn>
                <a:cxn ang="0">
                  <a:pos x="202" y="135"/>
                </a:cxn>
                <a:cxn ang="0">
                  <a:pos x="200" y="138"/>
                </a:cxn>
                <a:cxn ang="0">
                  <a:pos x="62" y="199"/>
                </a:cxn>
                <a:cxn ang="0">
                  <a:pos x="58" y="199"/>
                </a:cxn>
                <a:cxn ang="0">
                  <a:pos x="54" y="198"/>
                </a:cxn>
                <a:cxn ang="0">
                  <a:pos x="51" y="194"/>
                </a:cxn>
                <a:cxn ang="0">
                  <a:pos x="48" y="188"/>
                </a:cxn>
                <a:cxn ang="0">
                  <a:pos x="2" y="80"/>
                </a:cxn>
                <a:cxn ang="0">
                  <a:pos x="0" y="74"/>
                </a:cxn>
                <a:cxn ang="0">
                  <a:pos x="0" y="68"/>
                </a:cxn>
                <a:cxn ang="0">
                  <a:pos x="2" y="64"/>
                </a:cxn>
                <a:cxn ang="0">
                  <a:pos x="4" y="62"/>
                </a:cxn>
              </a:cxnLst>
              <a:rect l="0" t="0" r="r" b="b"/>
              <a:pathLst>
                <a:path w="204" h="199">
                  <a:moveTo>
                    <a:pt x="4" y="62"/>
                  </a:moveTo>
                  <a:lnTo>
                    <a:pt x="142" y="0"/>
                  </a:lnTo>
                  <a:lnTo>
                    <a:pt x="146" y="0"/>
                  </a:lnTo>
                  <a:lnTo>
                    <a:pt x="150" y="2"/>
                  </a:lnTo>
                  <a:lnTo>
                    <a:pt x="153" y="5"/>
                  </a:lnTo>
                  <a:lnTo>
                    <a:pt x="156" y="10"/>
                  </a:lnTo>
                  <a:lnTo>
                    <a:pt x="202" y="120"/>
                  </a:lnTo>
                  <a:lnTo>
                    <a:pt x="204" y="125"/>
                  </a:lnTo>
                  <a:lnTo>
                    <a:pt x="204" y="130"/>
                  </a:lnTo>
                  <a:lnTo>
                    <a:pt x="202" y="135"/>
                  </a:lnTo>
                  <a:lnTo>
                    <a:pt x="200" y="138"/>
                  </a:lnTo>
                  <a:lnTo>
                    <a:pt x="62" y="199"/>
                  </a:lnTo>
                  <a:lnTo>
                    <a:pt x="58" y="199"/>
                  </a:lnTo>
                  <a:lnTo>
                    <a:pt x="54" y="198"/>
                  </a:lnTo>
                  <a:lnTo>
                    <a:pt x="51" y="194"/>
                  </a:lnTo>
                  <a:lnTo>
                    <a:pt x="48" y="188"/>
                  </a:lnTo>
                  <a:lnTo>
                    <a:pt x="2" y="80"/>
                  </a:lnTo>
                  <a:lnTo>
                    <a:pt x="0" y="74"/>
                  </a:lnTo>
                  <a:lnTo>
                    <a:pt x="0" y="68"/>
                  </a:lnTo>
                  <a:lnTo>
                    <a:pt x="2" y="64"/>
                  </a:lnTo>
                  <a:lnTo>
                    <a:pt x="4" y="62"/>
                  </a:lnTo>
                  <a:close/>
                </a:path>
              </a:pathLst>
            </a:custGeom>
            <a:solidFill>
              <a:srgbClr val="919999"/>
            </a:solidFill>
            <a:ln w="9525">
              <a:noFill/>
              <a:round/>
              <a:headEnd/>
              <a:tailEnd/>
            </a:ln>
          </p:spPr>
          <p:txBody>
            <a:bodyPr/>
            <a:lstStyle/>
            <a:p>
              <a:endParaRPr lang="en-IN"/>
            </a:p>
          </p:txBody>
        </p:sp>
        <p:sp>
          <p:nvSpPr>
            <p:cNvPr id="827592" name="Freeform 200"/>
            <p:cNvSpPr>
              <a:spLocks/>
            </p:cNvSpPr>
            <p:nvPr/>
          </p:nvSpPr>
          <p:spPr bwMode="auto">
            <a:xfrm>
              <a:off x="3450" y="3113"/>
              <a:ext cx="6" cy="8"/>
            </a:xfrm>
            <a:custGeom>
              <a:avLst/>
              <a:gdLst/>
              <a:ahLst/>
              <a:cxnLst>
                <a:cxn ang="0">
                  <a:pos x="88" y="6"/>
                </a:cxn>
                <a:cxn ang="0">
                  <a:pos x="116" y="77"/>
                </a:cxn>
                <a:cxn ang="0">
                  <a:pos x="118" y="85"/>
                </a:cxn>
                <a:cxn ang="0">
                  <a:pos x="118" y="95"/>
                </a:cxn>
                <a:cxn ang="0">
                  <a:pos x="116" y="103"/>
                </a:cxn>
                <a:cxn ang="0">
                  <a:pos x="112" y="108"/>
                </a:cxn>
                <a:cxn ang="0">
                  <a:pos x="14" y="152"/>
                </a:cxn>
                <a:cxn ang="0">
                  <a:pos x="6" y="154"/>
                </a:cxn>
                <a:cxn ang="0">
                  <a:pos x="2" y="150"/>
                </a:cxn>
                <a:cxn ang="0">
                  <a:pos x="0" y="140"/>
                </a:cxn>
                <a:cxn ang="0">
                  <a:pos x="1" y="127"/>
                </a:cxn>
                <a:cxn ang="0">
                  <a:pos x="4" y="112"/>
                </a:cxn>
                <a:cxn ang="0">
                  <a:pos x="9" y="95"/>
                </a:cxn>
                <a:cxn ang="0">
                  <a:pos x="14" y="77"/>
                </a:cxn>
                <a:cxn ang="0">
                  <a:pos x="21" y="61"/>
                </a:cxn>
                <a:cxn ang="0">
                  <a:pos x="29" y="46"/>
                </a:cxn>
                <a:cxn ang="0">
                  <a:pos x="38" y="33"/>
                </a:cxn>
                <a:cxn ang="0">
                  <a:pos x="48" y="21"/>
                </a:cxn>
                <a:cxn ang="0">
                  <a:pos x="58" y="12"/>
                </a:cxn>
                <a:cxn ang="0">
                  <a:pos x="67" y="4"/>
                </a:cxn>
                <a:cxn ang="0">
                  <a:pos x="76" y="0"/>
                </a:cxn>
                <a:cxn ang="0">
                  <a:pos x="83" y="1"/>
                </a:cxn>
                <a:cxn ang="0">
                  <a:pos x="88" y="6"/>
                </a:cxn>
              </a:cxnLst>
              <a:rect l="0" t="0" r="r" b="b"/>
              <a:pathLst>
                <a:path w="118" h="154">
                  <a:moveTo>
                    <a:pt x="88" y="6"/>
                  </a:moveTo>
                  <a:lnTo>
                    <a:pt x="116" y="77"/>
                  </a:lnTo>
                  <a:lnTo>
                    <a:pt x="118" y="85"/>
                  </a:lnTo>
                  <a:lnTo>
                    <a:pt x="118" y="95"/>
                  </a:lnTo>
                  <a:lnTo>
                    <a:pt x="116" y="103"/>
                  </a:lnTo>
                  <a:lnTo>
                    <a:pt x="112" y="108"/>
                  </a:lnTo>
                  <a:lnTo>
                    <a:pt x="14" y="152"/>
                  </a:lnTo>
                  <a:lnTo>
                    <a:pt x="6" y="154"/>
                  </a:lnTo>
                  <a:lnTo>
                    <a:pt x="2" y="150"/>
                  </a:lnTo>
                  <a:lnTo>
                    <a:pt x="0" y="140"/>
                  </a:lnTo>
                  <a:lnTo>
                    <a:pt x="1" y="127"/>
                  </a:lnTo>
                  <a:lnTo>
                    <a:pt x="4" y="112"/>
                  </a:lnTo>
                  <a:lnTo>
                    <a:pt x="9" y="95"/>
                  </a:lnTo>
                  <a:lnTo>
                    <a:pt x="14" y="77"/>
                  </a:lnTo>
                  <a:lnTo>
                    <a:pt x="21" y="61"/>
                  </a:lnTo>
                  <a:lnTo>
                    <a:pt x="29" y="46"/>
                  </a:lnTo>
                  <a:lnTo>
                    <a:pt x="38" y="33"/>
                  </a:lnTo>
                  <a:lnTo>
                    <a:pt x="48" y="21"/>
                  </a:lnTo>
                  <a:lnTo>
                    <a:pt x="58" y="12"/>
                  </a:lnTo>
                  <a:lnTo>
                    <a:pt x="67" y="4"/>
                  </a:lnTo>
                  <a:lnTo>
                    <a:pt x="76" y="0"/>
                  </a:lnTo>
                  <a:lnTo>
                    <a:pt x="83" y="1"/>
                  </a:lnTo>
                  <a:lnTo>
                    <a:pt x="88" y="6"/>
                  </a:lnTo>
                  <a:close/>
                </a:path>
              </a:pathLst>
            </a:custGeom>
            <a:solidFill>
              <a:srgbClr val="D1D9D9"/>
            </a:solidFill>
            <a:ln w="9525">
              <a:noFill/>
              <a:round/>
              <a:headEnd/>
              <a:tailEnd/>
            </a:ln>
          </p:spPr>
          <p:txBody>
            <a:bodyPr/>
            <a:lstStyle/>
            <a:p>
              <a:endParaRPr lang="en-IN"/>
            </a:p>
          </p:txBody>
        </p:sp>
        <p:sp>
          <p:nvSpPr>
            <p:cNvPr id="827593" name="Freeform 201"/>
            <p:cNvSpPr>
              <a:spLocks/>
            </p:cNvSpPr>
            <p:nvPr/>
          </p:nvSpPr>
          <p:spPr bwMode="auto">
            <a:xfrm>
              <a:off x="3463" y="3099"/>
              <a:ext cx="13" cy="16"/>
            </a:xfrm>
            <a:custGeom>
              <a:avLst/>
              <a:gdLst/>
              <a:ahLst/>
              <a:cxnLst>
                <a:cxn ang="0">
                  <a:pos x="287" y="186"/>
                </a:cxn>
                <a:cxn ang="0">
                  <a:pos x="78" y="280"/>
                </a:cxn>
                <a:cxn ang="0">
                  <a:pos x="0" y="93"/>
                </a:cxn>
                <a:cxn ang="0">
                  <a:pos x="210" y="0"/>
                </a:cxn>
                <a:cxn ang="0">
                  <a:pos x="287" y="186"/>
                </a:cxn>
              </a:cxnLst>
              <a:rect l="0" t="0" r="r" b="b"/>
              <a:pathLst>
                <a:path w="287" h="280">
                  <a:moveTo>
                    <a:pt x="287" y="186"/>
                  </a:moveTo>
                  <a:lnTo>
                    <a:pt x="78" y="280"/>
                  </a:lnTo>
                  <a:lnTo>
                    <a:pt x="0" y="93"/>
                  </a:lnTo>
                  <a:lnTo>
                    <a:pt x="210" y="0"/>
                  </a:lnTo>
                  <a:lnTo>
                    <a:pt x="287" y="186"/>
                  </a:lnTo>
                  <a:close/>
                </a:path>
              </a:pathLst>
            </a:custGeom>
            <a:solidFill>
              <a:srgbClr val="000000"/>
            </a:solidFill>
            <a:ln w="9525">
              <a:noFill/>
              <a:round/>
              <a:headEnd/>
              <a:tailEnd/>
            </a:ln>
          </p:spPr>
          <p:txBody>
            <a:bodyPr/>
            <a:lstStyle/>
            <a:p>
              <a:endParaRPr lang="en-IN"/>
            </a:p>
          </p:txBody>
        </p:sp>
        <p:sp>
          <p:nvSpPr>
            <p:cNvPr id="827594" name="Freeform 202"/>
            <p:cNvSpPr>
              <a:spLocks/>
            </p:cNvSpPr>
            <p:nvPr/>
          </p:nvSpPr>
          <p:spPr bwMode="auto">
            <a:xfrm>
              <a:off x="3465" y="3102"/>
              <a:ext cx="11" cy="12"/>
            </a:xfrm>
            <a:custGeom>
              <a:avLst/>
              <a:gdLst/>
              <a:ahLst/>
              <a:cxnLst>
                <a:cxn ang="0">
                  <a:pos x="227" y="125"/>
                </a:cxn>
                <a:cxn ang="0">
                  <a:pos x="53" y="203"/>
                </a:cxn>
                <a:cxn ang="0">
                  <a:pos x="0" y="78"/>
                </a:cxn>
                <a:cxn ang="0">
                  <a:pos x="175" y="0"/>
                </a:cxn>
                <a:cxn ang="0">
                  <a:pos x="227" y="125"/>
                </a:cxn>
              </a:cxnLst>
              <a:rect l="0" t="0" r="r" b="b"/>
              <a:pathLst>
                <a:path w="227" h="203">
                  <a:moveTo>
                    <a:pt x="227" y="125"/>
                  </a:moveTo>
                  <a:lnTo>
                    <a:pt x="53" y="203"/>
                  </a:lnTo>
                  <a:lnTo>
                    <a:pt x="0" y="78"/>
                  </a:lnTo>
                  <a:lnTo>
                    <a:pt x="175" y="0"/>
                  </a:lnTo>
                  <a:lnTo>
                    <a:pt x="227" y="125"/>
                  </a:lnTo>
                  <a:close/>
                </a:path>
              </a:pathLst>
            </a:custGeom>
            <a:solidFill>
              <a:srgbClr val="BAC2C2"/>
            </a:solidFill>
            <a:ln w="9525">
              <a:noFill/>
              <a:round/>
              <a:headEnd/>
              <a:tailEnd/>
            </a:ln>
          </p:spPr>
          <p:txBody>
            <a:bodyPr/>
            <a:lstStyle/>
            <a:p>
              <a:endParaRPr lang="en-IN"/>
            </a:p>
          </p:txBody>
        </p:sp>
        <p:sp>
          <p:nvSpPr>
            <p:cNvPr id="827595" name="Freeform 203"/>
            <p:cNvSpPr>
              <a:spLocks/>
            </p:cNvSpPr>
            <p:nvPr/>
          </p:nvSpPr>
          <p:spPr bwMode="auto">
            <a:xfrm>
              <a:off x="3465" y="3100"/>
              <a:ext cx="10" cy="13"/>
            </a:xfrm>
            <a:custGeom>
              <a:avLst/>
              <a:gdLst/>
              <a:ahLst/>
              <a:cxnLst>
                <a:cxn ang="0">
                  <a:pos x="4" y="72"/>
                </a:cxn>
                <a:cxn ang="0">
                  <a:pos x="167" y="0"/>
                </a:cxn>
                <a:cxn ang="0">
                  <a:pos x="171" y="0"/>
                </a:cxn>
                <a:cxn ang="0">
                  <a:pos x="175" y="2"/>
                </a:cxn>
                <a:cxn ang="0">
                  <a:pos x="180" y="6"/>
                </a:cxn>
                <a:cxn ang="0">
                  <a:pos x="183" y="12"/>
                </a:cxn>
                <a:cxn ang="0">
                  <a:pos x="236" y="141"/>
                </a:cxn>
                <a:cxn ang="0">
                  <a:pos x="238" y="147"/>
                </a:cxn>
                <a:cxn ang="0">
                  <a:pos x="238" y="154"/>
                </a:cxn>
                <a:cxn ang="0">
                  <a:pos x="237" y="159"/>
                </a:cxn>
                <a:cxn ang="0">
                  <a:pos x="234" y="162"/>
                </a:cxn>
                <a:cxn ang="0">
                  <a:pos x="73" y="234"/>
                </a:cxn>
                <a:cxn ang="0">
                  <a:pos x="69" y="234"/>
                </a:cxn>
                <a:cxn ang="0">
                  <a:pos x="63" y="232"/>
                </a:cxn>
                <a:cxn ang="0">
                  <a:pos x="59" y="227"/>
                </a:cxn>
                <a:cxn ang="0">
                  <a:pos x="55" y="221"/>
                </a:cxn>
                <a:cxn ang="0">
                  <a:pos x="2" y="94"/>
                </a:cxn>
                <a:cxn ang="0">
                  <a:pos x="0" y="86"/>
                </a:cxn>
                <a:cxn ang="0">
                  <a:pos x="0" y="80"/>
                </a:cxn>
                <a:cxn ang="0">
                  <a:pos x="1" y="76"/>
                </a:cxn>
                <a:cxn ang="0">
                  <a:pos x="4" y="72"/>
                </a:cxn>
              </a:cxnLst>
              <a:rect l="0" t="0" r="r" b="b"/>
              <a:pathLst>
                <a:path w="238" h="234">
                  <a:moveTo>
                    <a:pt x="4" y="72"/>
                  </a:moveTo>
                  <a:lnTo>
                    <a:pt x="167" y="0"/>
                  </a:lnTo>
                  <a:lnTo>
                    <a:pt x="171" y="0"/>
                  </a:lnTo>
                  <a:lnTo>
                    <a:pt x="175" y="2"/>
                  </a:lnTo>
                  <a:lnTo>
                    <a:pt x="180" y="6"/>
                  </a:lnTo>
                  <a:lnTo>
                    <a:pt x="183" y="12"/>
                  </a:lnTo>
                  <a:lnTo>
                    <a:pt x="236" y="141"/>
                  </a:lnTo>
                  <a:lnTo>
                    <a:pt x="238" y="147"/>
                  </a:lnTo>
                  <a:lnTo>
                    <a:pt x="238" y="154"/>
                  </a:lnTo>
                  <a:lnTo>
                    <a:pt x="237" y="159"/>
                  </a:lnTo>
                  <a:lnTo>
                    <a:pt x="234" y="162"/>
                  </a:lnTo>
                  <a:lnTo>
                    <a:pt x="73" y="234"/>
                  </a:lnTo>
                  <a:lnTo>
                    <a:pt x="69" y="234"/>
                  </a:lnTo>
                  <a:lnTo>
                    <a:pt x="63" y="232"/>
                  </a:lnTo>
                  <a:lnTo>
                    <a:pt x="59" y="227"/>
                  </a:lnTo>
                  <a:lnTo>
                    <a:pt x="55" y="221"/>
                  </a:lnTo>
                  <a:lnTo>
                    <a:pt x="2" y="94"/>
                  </a:lnTo>
                  <a:lnTo>
                    <a:pt x="0" y="86"/>
                  </a:lnTo>
                  <a:lnTo>
                    <a:pt x="0" y="80"/>
                  </a:lnTo>
                  <a:lnTo>
                    <a:pt x="1" y="76"/>
                  </a:lnTo>
                  <a:lnTo>
                    <a:pt x="4" y="72"/>
                  </a:lnTo>
                  <a:close/>
                </a:path>
              </a:pathLst>
            </a:custGeom>
            <a:solidFill>
              <a:srgbClr val="E0E8E8"/>
            </a:solidFill>
            <a:ln w="9525">
              <a:noFill/>
              <a:round/>
              <a:headEnd/>
              <a:tailEnd/>
            </a:ln>
          </p:spPr>
          <p:txBody>
            <a:bodyPr/>
            <a:lstStyle/>
            <a:p>
              <a:endParaRPr lang="en-IN"/>
            </a:p>
          </p:txBody>
        </p:sp>
        <p:sp>
          <p:nvSpPr>
            <p:cNvPr id="827596" name="Freeform 204"/>
            <p:cNvSpPr>
              <a:spLocks/>
            </p:cNvSpPr>
            <p:nvPr/>
          </p:nvSpPr>
          <p:spPr bwMode="auto">
            <a:xfrm>
              <a:off x="3465" y="3101"/>
              <a:ext cx="10" cy="11"/>
            </a:xfrm>
            <a:custGeom>
              <a:avLst/>
              <a:gdLst/>
              <a:ahLst/>
              <a:cxnLst>
                <a:cxn ang="0">
                  <a:pos x="4" y="62"/>
                </a:cxn>
                <a:cxn ang="0">
                  <a:pos x="141" y="0"/>
                </a:cxn>
                <a:cxn ang="0">
                  <a:pos x="145" y="0"/>
                </a:cxn>
                <a:cxn ang="0">
                  <a:pos x="150" y="2"/>
                </a:cxn>
                <a:cxn ang="0">
                  <a:pos x="153" y="5"/>
                </a:cxn>
                <a:cxn ang="0">
                  <a:pos x="156" y="10"/>
                </a:cxn>
                <a:cxn ang="0">
                  <a:pos x="202" y="120"/>
                </a:cxn>
                <a:cxn ang="0">
                  <a:pos x="204" y="125"/>
                </a:cxn>
                <a:cxn ang="0">
                  <a:pos x="204" y="130"/>
                </a:cxn>
                <a:cxn ang="0">
                  <a:pos x="202" y="135"/>
                </a:cxn>
                <a:cxn ang="0">
                  <a:pos x="200" y="138"/>
                </a:cxn>
                <a:cxn ang="0">
                  <a:pos x="62" y="199"/>
                </a:cxn>
                <a:cxn ang="0">
                  <a:pos x="58" y="199"/>
                </a:cxn>
                <a:cxn ang="0">
                  <a:pos x="54" y="198"/>
                </a:cxn>
                <a:cxn ang="0">
                  <a:pos x="51" y="194"/>
                </a:cxn>
                <a:cxn ang="0">
                  <a:pos x="48" y="188"/>
                </a:cxn>
                <a:cxn ang="0">
                  <a:pos x="2" y="80"/>
                </a:cxn>
                <a:cxn ang="0">
                  <a:pos x="0" y="73"/>
                </a:cxn>
                <a:cxn ang="0">
                  <a:pos x="0" y="68"/>
                </a:cxn>
                <a:cxn ang="0">
                  <a:pos x="2" y="64"/>
                </a:cxn>
                <a:cxn ang="0">
                  <a:pos x="4" y="62"/>
                </a:cxn>
              </a:cxnLst>
              <a:rect l="0" t="0" r="r" b="b"/>
              <a:pathLst>
                <a:path w="204" h="199">
                  <a:moveTo>
                    <a:pt x="4" y="62"/>
                  </a:moveTo>
                  <a:lnTo>
                    <a:pt x="141" y="0"/>
                  </a:lnTo>
                  <a:lnTo>
                    <a:pt x="145" y="0"/>
                  </a:lnTo>
                  <a:lnTo>
                    <a:pt x="150" y="2"/>
                  </a:lnTo>
                  <a:lnTo>
                    <a:pt x="153" y="5"/>
                  </a:lnTo>
                  <a:lnTo>
                    <a:pt x="156" y="10"/>
                  </a:lnTo>
                  <a:lnTo>
                    <a:pt x="202" y="120"/>
                  </a:lnTo>
                  <a:lnTo>
                    <a:pt x="204" y="125"/>
                  </a:lnTo>
                  <a:lnTo>
                    <a:pt x="204" y="130"/>
                  </a:lnTo>
                  <a:lnTo>
                    <a:pt x="202" y="135"/>
                  </a:lnTo>
                  <a:lnTo>
                    <a:pt x="200" y="138"/>
                  </a:lnTo>
                  <a:lnTo>
                    <a:pt x="62" y="199"/>
                  </a:lnTo>
                  <a:lnTo>
                    <a:pt x="58" y="199"/>
                  </a:lnTo>
                  <a:lnTo>
                    <a:pt x="54" y="198"/>
                  </a:lnTo>
                  <a:lnTo>
                    <a:pt x="51" y="194"/>
                  </a:lnTo>
                  <a:lnTo>
                    <a:pt x="48" y="188"/>
                  </a:lnTo>
                  <a:lnTo>
                    <a:pt x="2" y="80"/>
                  </a:lnTo>
                  <a:lnTo>
                    <a:pt x="0" y="73"/>
                  </a:lnTo>
                  <a:lnTo>
                    <a:pt x="0" y="68"/>
                  </a:lnTo>
                  <a:lnTo>
                    <a:pt x="2" y="64"/>
                  </a:lnTo>
                  <a:lnTo>
                    <a:pt x="4" y="62"/>
                  </a:lnTo>
                  <a:close/>
                </a:path>
              </a:pathLst>
            </a:custGeom>
            <a:solidFill>
              <a:srgbClr val="919999"/>
            </a:solidFill>
            <a:ln w="9525">
              <a:noFill/>
              <a:round/>
              <a:headEnd/>
              <a:tailEnd/>
            </a:ln>
          </p:spPr>
          <p:txBody>
            <a:bodyPr/>
            <a:lstStyle/>
            <a:p>
              <a:endParaRPr lang="en-IN"/>
            </a:p>
          </p:txBody>
        </p:sp>
        <p:sp>
          <p:nvSpPr>
            <p:cNvPr id="827597" name="Freeform 205"/>
            <p:cNvSpPr>
              <a:spLocks/>
            </p:cNvSpPr>
            <p:nvPr/>
          </p:nvSpPr>
          <p:spPr bwMode="auto">
            <a:xfrm>
              <a:off x="3468" y="3103"/>
              <a:ext cx="6" cy="8"/>
            </a:xfrm>
            <a:custGeom>
              <a:avLst/>
              <a:gdLst/>
              <a:ahLst/>
              <a:cxnLst>
                <a:cxn ang="0">
                  <a:pos x="88" y="6"/>
                </a:cxn>
                <a:cxn ang="0">
                  <a:pos x="116" y="78"/>
                </a:cxn>
                <a:cxn ang="0">
                  <a:pos x="118" y="86"/>
                </a:cxn>
                <a:cxn ang="0">
                  <a:pos x="119" y="95"/>
                </a:cxn>
                <a:cxn ang="0">
                  <a:pos x="117" y="103"/>
                </a:cxn>
                <a:cxn ang="0">
                  <a:pos x="112" y="109"/>
                </a:cxn>
                <a:cxn ang="0">
                  <a:pos x="14" y="152"/>
                </a:cxn>
                <a:cxn ang="0">
                  <a:pos x="6" y="154"/>
                </a:cxn>
                <a:cxn ang="0">
                  <a:pos x="2" y="150"/>
                </a:cxn>
                <a:cxn ang="0">
                  <a:pos x="0" y="140"/>
                </a:cxn>
                <a:cxn ang="0">
                  <a:pos x="1" y="128"/>
                </a:cxn>
                <a:cxn ang="0">
                  <a:pos x="4" y="112"/>
                </a:cxn>
                <a:cxn ang="0">
                  <a:pos x="9" y="95"/>
                </a:cxn>
                <a:cxn ang="0">
                  <a:pos x="14" y="78"/>
                </a:cxn>
                <a:cxn ang="0">
                  <a:pos x="21" y="61"/>
                </a:cxn>
                <a:cxn ang="0">
                  <a:pos x="29" y="46"/>
                </a:cxn>
                <a:cxn ang="0">
                  <a:pos x="38" y="33"/>
                </a:cxn>
                <a:cxn ang="0">
                  <a:pos x="48" y="21"/>
                </a:cxn>
                <a:cxn ang="0">
                  <a:pos x="58" y="12"/>
                </a:cxn>
                <a:cxn ang="0">
                  <a:pos x="67" y="4"/>
                </a:cxn>
                <a:cxn ang="0">
                  <a:pos x="76" y="0"/>
                </a:cxn>
                <a:cxn ang="0">
                  <a:pos x="82" y="1"/>
                </a:cxn>
                <a:cxn ang="0">
                  <a:pos x="88" y="6"/>
                </a:cxn>
              </a:cxnLst>
              <a:rect l="0" t="0" r="r" b="b"/>
              <a:pathLst>
                <a:path w="119" h="154">
                  <a:moveTo>
                    <a:pt x="88" y="6"/>
                  </a:moveTo>
                  <a:lnTo>
                    <a:pt x="116" y="78"/>
                  </a:lnTo>
                  <a:lnTo>
                    <a:pt x="118" y="86"/>
                  </a:lnTo>
                  <a:lnTo>
                    <a:pt x="119" y="95"/>
                  </a:lnTo>
                  <a:lnTo>
                    <a:pt x="117" y="103"/>
                  </a:lnTo>
                  <a:lnTo>
                    <a:pt x="112" y="109"/>
                  </a:lnTo>
                  <a:lnTo>
                    <a:pt x="14" y="152"/>
                  </a:lnTo>
                  <a:lnTo>
                    <a:pt x="6" y="154"/>
                  </a:lnTo>
                  <a:lnTo>
                    <a:pt x="2" y="150"/>
                  </a:lnTo>
                  <a:lnTo>
                    <a:pt x="0" y="140"/>
                  </a:lnTo>
                  <a:lnTo>
                    <a:pt x="1" y="128"/>
                  </a:lnTo>
                  <a:lnTo>
                    <a:pt x="4" y="112"/>
                  </a:lnTo>
                  <a:lnTo>
                    <a:pt x="9" y="95"/>
                  </a:lnTo>
                  <a:lnTo>
                    <a:pt x="14" y="78"/>
                  </a:lnTo>
                  <a:lnTo>
                    <a:pt x="21" y="61"/>
                  </a:lnTo>
                  <a:lnTo>
                    <a:pt x="29" y="46"/>
                  </a:lnTo>
                  <a:lnTo>
                    <a:pt x="38" y="33"/>
                  </a:lnTo>
                  <a:lnTo>
                    <a:pt x="48" y="21"/>
                  </a:lnTo>
                  <a:lnTo>
                    <a:pt x="58" y="12"/>
                  </a:lnTo>
                  <a:lnTo>
                    <a:pt x="67" y="4"/>
                  </a:lnTo>
                  <a:lnTo>
                    <a:pt x="76" y="0"/>
                  </a:lnTo>
                  <a:lnTo>
                    <a:pt x="82" y="1"/>
                  </a:lnTo>
                  <a:lnTo>
                    <a:pt x="88" y="6"/>
                  </a:lnTo>
                  <a:close/>
                </a:path>
              </a:pathLst>
            </a:custGeom>
            <a:solidFill>
              <a:srgbClr val="D1D9D9"/>
            </a:solidFill>
            <a:ln w="9525">
              <a:noFill/>
              <a:round/>
              <a:headEnd/>
              <a:tailEnd/>
            </a:ln>
          </p:spPr>
          <p:txBody>
            <a:bodyPr/>
            <a:lstStyle/>
            <a:p>
              <a:endParaRPr lang="en-IN"/>
            </a:p>
          </p:txBody>
        </p:sp>
        <p:sp>
          <p:nvSpPr>
            <p:cNvPr id="827598" name="Freeform 206"/>
            <p:cNvSpPr>
              <a:spLocks/>
            </p:cNvSpPr>
            <p:nvPr/>
          </p:nvSpPr>
          <p:spPr bwMode="auto">
            <a:xfrm>
              <a:off x="3488" y="3092"/>
              <a:ext cx="4" cy="6"/>
            </a:xfrm>
            <a:custGeom>
              <a:avLst/>
              <a:gdLst/>
              <a:ahLst/>
              <a:cxnLst>
                <a:cxn ang="0">
                  <a:pos x="50" y="104"/>
                </a:cxn>
                <a:cxn ang="0">
                  <a:pos x="40" y="103"/>
                </a:cxn>
                <a:cxn ang="0">
                  <a:pos x="31" y="99"/>
                </a:cxn>
                <a:cxn ang="0">
                  <a:pos x="23" y="95"/>
                </a:cxn>
                <a:cxn ang="0">
                  <a:pos x="15" y="89"/>
                </a:cxn>
                <a:cxn ang="0">
                  <a:pos x="8" y="80"/>
                </a:cxn>
                <a:cxn ang="0">
                  <a:pos x="4" y="72"/>
                </a:cxn>
                <a:cxn ang="0">
                  <a:pos x="1" y="62"/>
                </a:cxn>
                <a:cxn ang="0">
                  <a:pos x="0" y="52"/>
                </a:cxn>
                <a:cxn ang="0">
                  <a:pos x="1" y="41"/>
                </a:cxn>
                <a:cxn ang="0">
                  <a:pos x="4" y="32"/>
                </a:cxn>
                <a:cxn ang="0">
                  <a:pos x="8" y="23"/>
                </a:cxn>
                <a:cxn ang="0">
                  <a:pos x="15" y="15"/>
                </a:cxn>
                <a:cxn ang="0">
                  <a:pos x="23" y="9"/>
                </a:cxn>
                <a:cxn ang="0">
                  <a:pos x="31" y="5"/>
                </a:cxn>
                <a:cxn ang="0">
                  <a:pos x="40" y="1"/>
                </a:cxn>
                <a:cxn ang="0">
                  <a:pos x="50" y="0"/>
                </a:cxn>
                <a:cxn ang="0">
                  <a:pos x="60" y="1"/>
                </a:cxn>
                <a:cxn ang="0">
                  <a:pos x="70" y="5"/>
                </a:cxn>
                <a:cxn ang="0">
                  <a:pos x="78" y="9"/>
                </a:cxn>
                <a:cxn ang="0">
                  <a:pos x="86" y="15"/>
                </a:cxn>
                <a:cxn ang="0">
                  <a:pos x="92" y="23"/>
                </a:cxn>
                <a:cxn ang="0">
                  <a:pos x="96" y="32"/>
                </a:cxn>
                <a:cxn ang="0">
                  <a:pos x="99" y="41"/>
                </a:cxn>
                <a:cxn ang="0">
                  <a:pos x="100" y="52"/>
                </a:cxn>
                <a:cxn ang="0">
                  <a:pos x="99" y="62"/>
                </a:cxn>
                <a:cxn ang="0">
                  <a:pos x="96" y="72"/>
                </a:cxn>
                <a:cxn ang="0">
                  <a:pos x="92" y="80"/>
                </a:cxn>
                <a:cxn ang="0">
                  <a:pos x="86" y="89"/>
                </a:cxn>
                <a:cxn ang="0">
                  <a:pos x="78" y="95"/>
                </a:cxn>
                <a:cxn ang="0">
                  <a:pos x="70" y="99"/>
                </a:cxn>
                <a:cxn ang="0">
                  <a:pos x="60" y="103"/>
                </a:cxn>
                <a:cxn ang="0">
                  <a:pos x="50" y="104"/>
                </a:cxn>
              </a:cxnLst>
              <a:rect l="0" t="0" r="r" b="b"/>
              <a:pathLst>
                <a:path w="100" h="104">
                  <a:moveTo>
                    <a:pt x="50" y="104"/>
                  </a:moveTo>
                  <a:lnTo>
                    <a:pt x="40" y="103"/>
                  </a:lnTo>
                  <a:lnTo>
                    <a:pt x="31" y="99"/>
                  </a:lnTo>
                  <a:lnTo>
                    <a:pt x="23" y="95"/>
                  </a:lnTo>
                  <a:lnTo>
                    <a:pt x="15" y="89"/>
                  </a:lnTo>
                  <a:lnTo>
                    <a:pt x="8" y="80"/>
                  </a:lnTo>
                  <a:lnTo>
                    <a:pt x="4" y="72"/>
                  </a:lnTo>
                  <a:lnTo>
                    <a:pt x="1" y="62"/>
                  </a:lnTo>
                  <a:lnTo>
                    <a:pt x="0" y="52"/>
                  </a:lnTo>
                  <a:lnTo>
                    <a:pt x="1" y="41"/>
                  </a:lnTo>
                  <a:lnTo>
                    <a:pt x="4" y="32"/>
                  </a:lnTo>
                  <a:lnTo>
                    <a:pt x="8" y="23"/>
                  </a:lnTo>
                  <a:lnTo>
                    <a:pt x="15" y="15"/>
                  </a:lnTo>
                  <a:lnTo>
                    <a:pt x="23" y="9"/>
                  </a:lnTo>
                  <a:lnTo>
                    <a:pt x="31" y="5"/>
                  </a:lnTo>
                  <a:lnTo>
                    <a:pt x="40" y="1"/>
                  </a:lnTo>
                  <a:lnTo>
                    <a:pt x="50" y="0"/>
                  </a:lnTo>
                  <a:lnTo>
                    <a:pt x="60" y="1"/>
                  </a:lnTo>
                  <a:lnTo>
                    <a:pt x="70" y="5"/>
                  </a:lnTo>
                  <a:lnTo>
                    <a:pt x="78" y="9"/>
                  </a:lnTo>
                  <a:lnTo>
                    <a:pt x="86" y="15"/>
                  </a:lnTo>
                  <a:lnTo>
                    <a:pt x="92" y="23"/>
                  </a:lnTo>
                  <a:lnTo>
                    <a:pt x="96" y="32"/>
                  </a:lnTo>
                  <a:lnTo>
                    <a:pt x="99" y="41"/>
                  </a:lnTo>
                  <a:lnTo>
                    <a:pt x="100" y="52"/>
                  </a:lnTo>
                  <a:lnTo>
                    <a:pt x="99" y="62"/>
                  </a:lnTo>
                  <a:lnTo>
                    <a:pt x="96" y="72"/>
                  </a:lnTo>
                  <a:lnTo>
                    <a:pt x="92" y="80"/>
                  </a:lnTo>
                  <a:lnTo>
                    <a:pt x="86" y="89"/>
                  </a:lnTo>
                  <a:lnTo>
                    <a:pt x="78" y="95"/>
                  </a:lnTo>
                  <a:lnTo>
                    <a:pt x="70" y="99"/>
                  </a:lnTo>
                  <a:lnTo>
                    <a:pt x="60" y="103"/>
                  </a:lnTo>
                  <a:lnTo>
                    <a:pt x="50" y="104"/>
                  </a:lnTo>
                  <a:close/>
                </a:path>
              </a:pathLst>
            </a:custGeom>
            <a:solidFill>
              <a:srgbClr val="616666"/>
            </a:solidFill>
            <a:ln w="9525">
              <a:noFill/>
              <a:round/>
              <a:headEnd/>
              <a:tailEnd/>
            </a:ln>
          </p:spPr>
          <p:txBody>
            <a:bodyPr/>
            <a:lstStyle/>
            <a:p>
              <a:endParaRPr lang="en-IN"/>
            </a:p>
          </p:txBody>
        </p:sp>
        <p:sp>
          <p:nvSpPr>
            <p:cNvPr id="827599" name="Freeform 207"/>
            <p:cNvSpPr>
              <a:spLocks/>
            </p:cNvSpPr>
            <p:nvPr/>
          </p:nvSpPr>
          <p:spPr bwMode="auto">
            <a:xfrm>
              <a:off x="3419" y="3131"/>
              <a:ext cx="5" cy="5"/>
            </a:xfrm>
            <a:custGeom>
              <a:avLst/>
              <a:gdLst/>
              <a:ahLst/>
              <a:cxnLst>
                <a:cxn ang="0">
                  <a:pos x="50" y="103"/>
                </a:cxn>
                <a:cxn ang="0">
                  <a:pos x="39" y="102"/>
                </a:cxn>
                <a:cxn ang="0">
                  <a:pos x="30" y="99"/>
                </a:cxn>
                <a:cxn ang="0">
                  <a:pos x="22" y="95"/>
                </a:cxn>
                <a:cxn ang="0">
                  <a:pos x="14" y="88"/>
                </a:cxn>
                <a:cxn ang="0">
                  <a:pos x="8" y="80"/>
                </a:cxn>
                <a:cxn ang="0">
                  <a:pos x="4" y="71"/>
                </a:cxn>
                <a:cxn ang="0">
                  <a:pos x="1" y="62"/>
                </a:cxn>
                <a:cxn ang="0">
                  <a:pos x="0" y="51"/>
                </a:cxn>
                <a:cxn ang="0">
                  <a:pos x="1" y="41"/>
                </a:cxn>
                <a:cxn ang="0">
                  <a:pos x="4" y="31"/>
                </a:cxn>
                <a:cxn ang="0">
                  <a:pos x="8" y="23"/>
                </a:cxn>
                <a:cxn ang="0">
                  <a:pos x="14" y="15"/>
                </a:cxn>
                <a:cxn ang="0">
                  <a:pos x="22" y="8"/>
                </a:cxn>
                <a:cxn ang="0">
                  <a:pos x="30" y="4"/>
                </a:cxn>
                <a:cxn ang="0">
                  <a:pos x="39" y="1"/>
                </a:cxn>
                <a:cxn ang="0">
                  <a:pos x="50" y="0"/>
                </a:cxn>
                <a:cxn ang="0">
                  <a:pos x="60" y="1"/>
                </a:cxn>
                <a:cxn ang="0">
                  <a:pos x="69" y="4"/>
                </a:cxn>
                <a:cxn ang="0">
                  <a:pos x="77" y="8"/>
                </a:cxn>
                <a:cxn ang="0">
                  <a:pos x="85" y="15"/>
                </a:cxn>
                <a:cxn ang="0">
                  <a:pos x="91" y="23"/>
                </a:cxn>
                <a:cxn ang="0">
                  <a:pos x="96" y="31"/>
                </a:cxn>
                <a:cxn ang="0">
                  <a:pos x="99" y="41"/>
                </a:cxn>
                <a:cxn ang="0">
                  <a:pos x="100" y="51"/>
                </a:cxn>
                <a:cxn ang="0">
                  <a:pos x="99" y="62"/>
                </a:cxn>
                <a:cxn ang="0">
                  <a:pos x="96" y="71"/>
                </a:cxn>
                <a:cxn ang="0">
                  <a:pos x="91" y="80"/>
                </a:cxn>
                <a:cxn ang="0">
                  <a:pos x="85" y="88"/>
                </a:cxn>
                <a:cxn ang="0">
                  <a:pos x="77" y="95"/>
                </a:cxn>
                <a:cxn ang="0">
                  <a:pos x="69" y="99"/>
                </a:cxn>
                <a:cxn ang="0">
                  <a:pos x="60" y="102"/>
                </a:cxn>
                <a:cxn ang="0">
                  <a:pos x="50" y="103"/>
                </a:cxn>
              </a:cxnLst>
              <a:rect l="0" t="0" r="r" b="b"/>
              <a:pathLst>
                <a:path w="100" h="103">
                  <a:moveTo>
                    <a:pt x="50" y="103"/>
                  </a:moveTo>
                  <a:lnTo>
                    <a:pt x="39" y="102"/>
                  </a:lnTo>
                  <a:lnTo>
                    <a:pt x="30" y="99"/>
                  </a:lnTo>
                  <a:lnTo>
                    <a:pt x="22" y="95"/>
                  </a:lnTo>
                  <a:lnTo>
                    <a:pt x="14" y="88"/>
                  </a:lnTo>
                  <a:lnTo>
                    <a:pt x="8" y="80"/>
                  </a:lnTo>
                  <a:lnTo>
                    <a:pt x="4" y="71"/>
                  </a:lnTo>
                  <a:lnTo>
                    <a:pt x="1" y="62"/>
                  </a:lnTo>
                  <a:lnTo>
                    <a:pt x="0" y="51"/>
                  </a:lnTo>
                  <a:lnTo>
                    <a:pt x="1" y="41"/>
                  </a:lnTo>
                  <a:lnTo>
                    <a:pt x="4" y="31"/>
                  </a:lnTo>
                  <a:lnTo>
                    <a:pt x="8" y="23"/>
                  </a:lnTo>
                  <a:lnTo>
                    <a:pt x="14" y="15"/>
                  </a:lnTo>
                  <a:lnTo>
                    <a:pt x="22" y="8"/>
                  </a:lnTo>
                  <a:lnTo>
                    <a:pt x="30" y="4"/>
                  </a:lnTo>
                  <a:lnTo>
                    <a:pt x="39" y="1"/>
                  </a:lnTo>
                  <a:lnTo>
                    <a:pt x="50" y="0"/>
                  </a:lnTo>
                  <a:lnTo>
                    <a:pt x="60" y="1"/>
                  </a:lnTo>
                  <a:lnTo>
                    <a:pt x="69" y="4"/>
                  </a:lnTo>
                  <a:lnTo>
                    <a:pt x="77" y="8"/>
                  </a:lnTo>
                  <a:lnTo>
                    <a:pt x="85" y="15"/>
                  </a:lnTo>
                  <a:lnTo>
                    <a:pt x="91" y="23"/>
                  </a:lnTo>
                  <a:lnTo>
                    <a:pt x="96" y="31"/>
                  </a:lnTo>
                  <a:lnTo>
                    <a:pt x="99" y="41"/>
                  </a:lnTo>
                  <a:lnTo>
                    <a:pt x="100" y="51"/>
                  </a:lnTo>
                  <a:lnTo>
                    <a:pt x="99" y="62"/>
                  </a:lnTo>
                  <a:lnTo>
                    <a:pt x="96" y="71"/>
                  </a:lnTo>
                  <a:lnTo>
                    <a:pt x="91" y="80"/>
                  </a:lnTo>
                  <a:lnTo>
                    <a:pt x="85" y="88"/>
                  </a:lnTo>
                  <a:lnTo>
                    <a:pt x="77" y="95"/>
                  </a:lnTo>
                  <a:lnTo>
                    <a:pt x="69" y="99"/>
                  </a:lnTo>
                  <a:lnTo>
                    <a:pt x="60" y="102"/>
                  </a:lnTo>
                  <a:lnTo>
                    <a:pt x="50" y="103"/>
                  </a:lnTo>
                  <a:close/>
                </a:path>
              </a:pathLst>
            </a:custGeom>
            <a:solidFill>
              <a:srgbClr val="616666"/>
            </a:solidFill>
            <a:ln w="9525">
              <a:noFill/>
              <a:round/>
              <a:headEnd/>
              <a:tailEnd/>
            </a:ln>
          </p:spPr>
          <p:txBody>
            <a:bodyPr/>
            <a:lstStyle/>
            <a:p>
              <a:endParaRPr lang="en-IN"/>
            </a:p>
          </p:txBody>
        </p:sp>
        <p:sp>
          <p:nvSpPr>
            <p:cNvPr id="827600" name="Freeform 208"/>
            <p:cNvSpPr>
              <a:spLocks/>
            </p:cNvSpPr>
            <p:nvPr/>
          </p:nvSpPr>
          <p:spPr bwMode="auto">
            <a:xfrm>
              <a:off x="3490" y="3094"/>
              <a:ext cx="2" cy="3"/>
            </a:xfrm>
            <a:custGeom>
              <a:avLst/>
              <a:gdLst/>
              <a:ahLst/>
              <a:cxnLst>
                <a:cxn ang="0">
                  <a:pos x="28" y="57"/>
                </a:cxn>
                <a:cxn ang="0">
                  <a:pos x="16" y="55"/>
                </a:cxn>
                <a:cxn ang="0">
                  <a:pos x="8" y="49"/>
                </a:cxn>
                <a:cxn ang="0">
                  <a:pos x="2" y="40"/>
                </a:cxn>
                <a:cxn ang="0">
                  <a:pos x="0" y="28"/>
                </a:cxn>
                <a:cxn ang="0">
                  <a:pos x="2" y="17"/>
                </a:cxn>
                <a:cxn ang="0">
                  <a:pos x="8" y="8"/>
                </a:cxn>
                <a:cxn ang="0">
                  <a:pos x="16" y="2"/>
                </a:cxn>
                <a:cxn ang="0">
                  <a:pos x="28" y="0"/>
                </a:cxn>
                <a:cxn ang="0">
                  <a:pos x="39" y="2"/>
                </a:cxn>
                <a:cxn ang="0">
                  <a:pos x="47" y="8"/>
                </a:cxn>
                <a:cxn ang="0">
                  <a:pos x="53" y="17"/>
                </a:cxn>
                <a:cxn ang="0">
                  <a:pos x="55" y="28"/>
                </a:cxn>
                <a:cxn ang="0">
                  <a:pos x="53" y="40"/>
                </a:cxn>
                <a:cxn ang="0">
                  <a:pos x="47" y="49"/>
                </a:cxn>
                <a:cxn ang="0">
                  <a:pos x="39" y="55"/>
                </a:cxn>
                <a:cxn ang="0">
                  <a:pos x="28" y="57"/>
                </a:cxn>
              </a:cxnLst>
              <a:rect l="0" t="0" r="r" b="b"/>
              <a:pathLst>
                <a:path w="55" h="57">
                  <a:moveTo>
                    <a:pt x="28" y="57"/>
                  </a:moveTo>
                  <a:lnTo>
                    <a:pt x="16" y="55"/>
                  </a:lnTo>
                  <a:lnTo>
                    <a:pt x="8" y="49"/>
                  </a:lnTo>
                  <a:lnTo>
                    <a:pt x="2" y="40"/>
                  </a:lnTo>
                  <a:lnTo>
                    <a:pt x="0" y="28"/>
                  </a:lnTo>
                  <a:lnTo>
                    <a:pt x="2" y="17"/>
                  </a:lnTo>
                  <a:lnTo>
                    <a:pt x="8" y="8"/>
                  </a:lnTo>
                  <a:lnTo>
                    <a:pt x="16" y="2"/>
                  </a:lnTo>
                  <a:lnTo>
                    <a:pt x="28" y="0"/>
                  </a:lnTo>
                  <a:lnTo>
                    <a:pt x="39" y="2"/>
                  </a:lnTo>
                  <a:lnTo>
                    <a:pt x="47" y="8"/>
                  </a:lnTo>
                  <a:lnTo>
                    <a:pt x="53" y="17"/>
                  </a:lnTo>
                  <a:lnTo>
                    <a:pt x="55" y="28"/>
                  </a:lnTo>
                  <a:lnTo>
                    <a:pt x="53" y="40"/>
                  </a:lnTo>
                  <a:lnTo>
                    <a:pt x="47" y="49"/>
                  </a:lnTo>
                  <a:lnTo>
                    <a:pt x="39" y="55"/>
                  </a:lnTo>
                  <a:lnTo>
                    <a:pt x="28" y="57"/>
                  </a:lnTo>
                  <a:close/>
                </a:path>
              </a:pathLst>
            </a:custGeom>
            <a:solidFill>
              <a:srgbClr val="D1D9D9"/>
            </a:solidFill>
            <a:ln w="9525">
              <a:noFill/>
              <a:round/>
              <a:headEnd/>
              <a:tailEnd/>
            </a:ln>
          </p:spPr>
          <p:txBody>
            <a:bodyPr/>
            <a:lstStyle/>
            <a:p>
              <a:endParaRPr lang="en-IN"/>
            </a:p>
          </p:txBody>
        </p:sp>
        <p:sp>
          <p:nvSpPr>
            <p:cNvPr id="827601" name="Freeform 209"/>
            <p:cNvSpPr>
              <a:spLocks/>
            </p:cNvSpPr>
            <p:nvPr/>
          </p:nvSpPr>
          <p:spPr bwMode="auto">
            <a:xfrm>
              <a:off x="3421" y="3133"/>
              <a:ext cx="2" cy="3"/>
            </a:xfrm>
            <a:custGeom>
              <a:avLst/>
              <a:gdLst/>
              <a:ahLst/>
              <a:cxnLst>
                <a:cxn ang="0">
                  <a:pos x="28" y="56"/>
                </a:cxn>
                <a:cxn ang="0">
                  <a:pos x="17" y="54"/>
                </a:cxn>
                <a:cxn ang="0">
                  <a:pos x="9" y="48"/>
                </a:cxn>
                <a:cxn ang="0">
                  <a:pos x="2" y="40"/>
                </a:cxn>
                <a:cxn ang="0">
                  <a:pos x="0" y="28"/>
                </a:cxn>
                <a:cxn ang="0">
                  <a:pos x="2" y="16"/>
                </a:cxn>
                <a:cxn ang="0">
                  <a:pos x="9" y="8"/>
                </a:cxn>
                <a:cxn ang="0">
                  <a:pos x="17" y="2"/>
                </a:cxn>
                <a:cxn ang="0">
                  <a:pos x="28" y="0"/>
                </a:cxn>
                <a:cxn ang="0">
                  <a:pos x="39" y="2"/>
                </a:cxn>
                <a:cxn ang="0">
                  <a:pos x="47" y="8"/>
                </a:cxn>
                <a:cxn ang="0">
                  <a:pos x="53" y="16"/>
                </a:cxn>
                <a:cxn ang="0">
                  <a:pos x="55" y="28"/>
                </a:cxn>
                <a:cxn ang="0">
                  <a:pos x="53" y="40"/>
                </a:cxn>
                <a:cxn ang="0">
                  <a:pos x="47" y="48"/>
                </a:cxn>
                <a:cxn ang="0">
                  <a:pos x="39" y="54"/>
                </a:cxn>
                <a:cxn ang="0">
                  <a:pos x="28" y="56"/>
                </a:cxn>
              </a:cxnLst>
              <a:rect l="0" t="0" r="r" b="b"/>
              <a:pathLst>
                <a:path w="55" h="56">
                  <a:moveTo>
                    <a:pt x="28" y="56"/>
                  </a:moveTo>
                  <a:lnTo>
                    <a:pt x="17" y="54"/>
                  </a:lnTo>
                  <a:lnTo>
                    <a:pt x="9" y="48"/>
                  </a:lnTo>
                  <a:lnTo>
                    <a:pt x="2" y="40"/>
                  </a:lnTo>
                  <a:lnTo>
                    <a:pt x="0" y="28"/>
                  </a:lnTo>
                  <a:lnTo>
                    <a:pt x="2" y="16"/>
                  </a:lnTo>
                  <a:lnTo>
                    <a:pt x="9" y="8"/>
                  </a:lnTo>
                  <a:lnTo>
                    <a:pt x="17" y="2"/>
                  </a:lnTo>
                  <a:lnTo>
                    <a:pt x="28" y="0"/>
                  </a:lnTo>
                  <a:lnTo>
                    <a:pt x="39" y="2"/>
                  </a:lnTo>
                  <a:lnTo>
                    <a:pt x="47" y="8"/>
                  </a:lnTo>
                  <a:lnTo>
                    <a:pt x="53" y="16"/>
                  </a:lnTo>
                  <a:lnTo>
                    <a:pt x="55" y="28"/>
                  </a:lnTo>
                  <a:lnTo>
                    <a:pt x="53" y="40"/>
                  </a:lnTo>
                  <a:lnTo>
                    <a:pt x="47" y="48"/>
                  </a:lnTo>
                  <a:lnTo>
                    <a:pt x="39" y="54"/>
                  </a:lnTo>
                  <a:lnTo>
                    <a:pt x="28" y="56"/>
                  </a:lnTo>
                  <a:close/>
                </a:path>
              </a:pathLst>
            </a:custGeom>
            <a:solidFill>
              <a:srgbClr val="D1D9D9"/>
            </a:solidFill>
            <a:ln w="9525">
              <a:noFill/>
              <a:round/>
              <a:headEnd/>
              <a:tailEnd/>
            </a:ln>
          </p:spPr>
          <p:txBody>
            <a:bodyPr/>
            <a:lstStyle/>
            <a:p>
              <a:endParaRPr lang="en-IN"/>
            </a:p>
          </p:txBody>
        </p:sp>
        <p:sp>
          <p:nvSpPr>
            <p:cNvPr id="827602" name="Freeform 210"/>
            <p:cNvSpPr>
              <a:spLocks/>
            </p:cNvSpPr>
            <p:nvPr/>
          </p:nvSpPr>
          <p:spPr bwMode="auto">
            <a:xfrm>
              <a:off x="3433" y="3076"/>
              <a:ext cx="29" cy="29"/>
            </a:xfrm>
            <a:custGeom>
              <a:avLst/>
              <a:gdLst/>
              <a:ahLst/>
              <a:cxnLst>
                <a:cxn ang="0">
                  <a:pos x="498" y="0"/>
                </a:cxn>
                <a:cxn ang="0">
                  <a:pos x="0" y="222"/>
                </a:cxn>
                <a:cxn ang="0">
                  <a:pos x="125" y="522"/>
                </a:cxn>
                <a:cxn ang="0">
                  <a:pos x="624" y="301"/>
                </a:cxn>
                <a:cxn ang="0">
                  <a:pos x="498" y="0"/>
                </a:cxn>
              </a:cxnLst>
              <a:rect l="0" t="0" r="r" b="b"/>
              <a:pathLst>
                <a:path w="624" h="522">
                  <a:moveTo>
                    <a:pt x="498" y="0"/>
                  </a:moveTo>
                  <a:lnTo>
                    <a:pt x="0" y="222"/>
                  </a:lnTo>
                  <a:lnTo>
                    <a:pt x="125" y="522"/>
                  </a:lnTo>
                  <a:lnTo>
                    <a:pt x="624" y="301"/>
                  </a:lnTo>
                  <a:lnTo>
                    <a:pt x="498" y="0"/>
                  </a:lnTo>
                  <a:close/>
                </a:path>
              </a:pathLst>
            </a:custGeom>
            <a:solidFill>
              <a:srgbClr val="111919"/>
            </a:solidFill>
            <a:ln w="9525">
              <a:noFill/>
              <a:round/>
              <a:headEnd/>
              <a:tailEnd/>
            </a:ln>
          </p:spPr>
          <p:txBody>
            <a:bodyPr/>
            <a:lstStyle/>
            <a:p>
              <a:endParaRPr lang="en-IN"/>
            </a:p>
          </p:txBody>
        </p:sp>
        <p:sp>
          <p:nvSpPr>
            <p:cNvPr id="827603" name="Freeform 211"/>
            <p:cNvSpPr>
              <a:spLocks/>
            </p:cNvSpPr>
            <p:nvPr/>
          </p:nvSpPr>
          <p:spPr bwMode="auto">
            <a:xfrm>
              <a:off x="3434" y="3077"/>
              <a:ext cx="27" cy="27"/>
            </a:xfrm>
            <a:custGeom>
              <a:avLst/>
              <a:gdLst/>
              <a:ahLst/>
              <a:cxnLst>
                <a:cxn ang="0">
                  <a:pos x="474" y="0"/>
                </a:cxn>
                <a:cxn ang="0">
                  <a:pos x="0" y="211"/>
                </a:cxn>
                <a:cxn ang="0">
                  <a:pos x="114" y="484"/>
                </a:cxn>
                <a:cxn ang="0">
                  <a:pos x="589" y="273"/>
                </a:cxn>
                <a:cxn ang="0">
                  <a:pos x="474" y="0"/>
                </a:cxn>
              </a:cxnLst>
              <a:rect l="0" t="0" r="r" b="b"/>
              <a:pathLst>
                <a:path w="589" h="484">
                  <a:moveTo>
                    <a:pt x="474" y="0"/>
                  </a:moveTo>
                  <a:lnTo>
                    <a:pt x="0" y="211"/>
                  </a:lnTo>
                  <a:lnTo>
                    <a:pt x="114" y="484"/>
                  </a:lnTo>
                  <a:lnTo>
                    <a:pt x="589" y="273"/>
                  </a:lnTo>
                  <a:lnTo>
                    <a:pt x="474" y="0"/>
                  </a:lnTo>
                  <a:close/>
                </a:path>
              </a:pathLst>
            </a:custGeom>
            <a:solidFill>
              <a:srgbClr val="EDF5F5"/>
            </a:solidFill>
            <a:ln w="9525">
              <a:noFill/>
              <a:round/>
              <a:headEnd/>
              <a:tailEnd/>
            </a:ln>
          </p:spPr>
          <p:txBody>
            <a:bodyPr/>
            <a:lstStyle/>
            <a:p>
              <a:endParaRPr lang="en-IN"/>
            </a:p>
          </p:txBody>
        </p:sp>
        <p:sp>
          <p:nvSpPr>
            <p:cNvPr id="827604" name="Freeform 212"/>
            <p:cNvSpPr>
              <a:spLocks/>
            </p:cNvSpPr>
            <p:nvPr/>
          </p:nvSpPr>
          <p:spPr bwMode="auto">
            <a:xfrm>
              <a:off x="3434" y="3078"/>
              <a:ext cx="27" cy="26"/>
            </a:xfrm>
            <a:custGeom>
              <a:avLst/>
              <a:gdLst/>
              <a:ahLst/>
              <a:cxnLst>
                <a:cxn ang="0">
                  <a:pos x="473" y="0"/>
                </a:cxn>
                <a:cxn ang="0">
                  <a:pos x="0" y="211"/>
                </a:cxn>
                <a:cxn ang="0">
                  <a:pos x="108" y="471"/>
                </a:cxn>
                <a:cxn ang="0">
                  <a:pos x="583" y="260"/>
                </a:cxn>
                <a:cxn ang="0">
                  <a:pos x="473" y="0"/>
                </a:cxn>
              </a:cxnLst>
              <a:rect l="0" t="0" r="r" b="b"/>
              <a:pathLst>
                <a:path w="583" h="471">
                  <a:moveTo>
                    <a:pt x="473" y="0"/>
                  </a:moveTo>
                  <a:lnTo>
                    <a:pt x="0" y="211"/>
                  </a:lnTo>
                  <a:lnTo>
                    <a:pt x="108" y="471"/>
                  </a:lnTo>
                  <a:lnTo>
                    <a:pt x="583" y="260"/>
                  </a:lnTo>
                  <a:lnTo>
                    <a:pt x="473" y="0"/>
                  </a:lnTo>
                  <a:close/>
                </a:path>
              </a:pathLst>
            </a:custGeom>
            <a:solidFill>
              <a:srgbClr val="878F8F"/>
            </a:solidFill>
            <a:ln w="9525">
              <a:noFill/>
              <a:round/>
              <a:headEnd/>
              <a:tailEnd/>
            </a:ln>
          </p:spPr>
          <p:txBody>
            <a:bodyPr/>
            <a:lstStyle/>
            <a:p>
              <a:endParaRPr lang="en-IN"/>
            </a:p>
          </p:txBody>
        </p:sp>
        <p:sp>
          <p:nvSpPr>
            <p:cNvPr id="827605" name="Freeform 213"/>
            <p:cNvSpPr>
              <a:spLocks/>
            </p:cNvSpPr>
            <p:nvPr/>
          </p:nvSpPr>
          <p:spPr bwMode="auto">
            <a:xfrm>
              <a:off x="3447" y="3082"/>
              <a:ext cx="10" cy="13"/>
            </a:xfrm>
            <a:custGeom>
              <a:avLst/>
              <a:gdLst/>
              <a:ahLst/>
              <a:cxnLst>
                <a:cxn ang="0">
                  <a:pos x="159" y="223"/>
                </a:cxn>
                <a:cxn ang="0">
                  <a:pos x="137" y="231"/>
                </a:cxn>
                <a:cxn ang="0">
                  <a:pos x="115" y="234"/>
                </a:cxn>
                <a:cxn ang="0">
                  <a:pos x="93" y="232"/>
                </a:cxn>
                <a:cxn ang="0">
                  <a:pos x="73" y="225"/>
                </a:cxn>
                <a:cxn ang="0">
                  <a:pos x="54" y="215"/>
                </a:cxn>
                <a:cxn ang="0">
                  <a:pos x="36" y="201"/>
                </a:cxn>
                <a:cxn ang="0">
                  <a:pos x="22" y="184"/>
                </a:cxn>
                <a:cxn ang="0">
                  <a:pos x="11" y="163"/>
                </a:cxn>
                <a:cxn ang="0">
                  <a:pos x="4" y="141"/>
                </a:cxn>
                <a:cxn ang="0">
                  <a:pos x="0" y="118"/>
                </a:cxn>
                <a:cxn ang="0">
                  <a:pos x="3" y="96"/>
                </a:cxn>
                <a:cxn ang="0">
                  <a:pos x="9" y="74"/>
                </a:cxn>
                <a:cxn ang="0">
                  <a:pos x="19" y="55"/>
                </a:cxn>
                <a:cxn ang="0">
                  <a:pos x="32" y="37"/>
                </a:cxn>
                <a:cxn ang="0">
                  <a:pos x="48" y="22"/>
                </a:cxn>
                <a:cxn ang="0">
                  <a:pos x="69" y="10"/>
                </a:cxn>
                <a:cxn ang="0">
                  <a:pos x="90" y="3"/>
                </a:cxn>
                <a:cxn ang="0">
                  <a:pos x="113" y="0"/>
                </a:cxn>
                <a:cxn ang="0">
                  <a:pos x="134" y="2"/>
                </a:cxn>
                <a:cxn ang="0">
                  <a:pos x="156" y="8"/>
                </a:cxn>
                <a:cxn ang="0">
                  <a:pos x="174" y="19"/>
                </a:cxn>
                <a:cxn ang="0">
                  <a:pos x="191" y="32"/>
                </a:cxn>
                <a:cxn ang="0">
                  <a:pos x="206" y="49"/>
                </a:cxn>
                <a:cxn ang="0">
                  <a:pos x="217" y="70"/>
                </a:cxn>
                <a:cxn ang="0">
                  <a:pos x="224" y="93"/>
                </a:cxn>
                <a:cxn ang="0">
                  <a:pos x="227" y="116"/>
                </a:cxn>
                <a:cxn ang="0">
                  <a:pos x="225" y="138"/>
                </a:cxn>
                <a:cxn ang="0">
                  <a:pos x="219" y="159"/>
                </a:cxn>
                <a:cxn ang="0">
                  <a:pos x="209" y="179"/>
                </a:cxn>
                <a:cxn ang="0">
                  <a:pos x="195" y="197"/>
                </a:cxn>
                <a:cxn ang="0">
                  <a:pos x="179" y="212"/>
                </a:cxn>
                <a:cxn ang="0">
                  <a:pos x="159" y="223"/>
                </a:cxn>
              </a:cxnLst>
              <a:rect l="0" t="0" r="r" b="b"/>
              <a:pathLst>
                <a:path w="227" h="234">
                  <a:moveTo>
                    <a:pt x="159" y="223"/>
                  </a:moveTo>
                  <a:lnTo>
                    <a:pt x="137" y="231"/>
                  </a:lnTo>
                  <a:lnTo>
                    <a:pt x="115" y="234"/>
                  </a:lnTo>
                  <a:lnTo>
                    <a:pt x="93" y="232"/>
                  </a:lnTo>
                  <a:lnTo>
                    <a:pt x="73" y="225"/>
                  </a:lnTo>
                  <a:lnTo>
                    <a:pt x="54" y="215"/>
                  </a:lnTo>
                  <a:lnTo>
                    <a:pt x="36" y="201"/>
                  </a:lnTo>
                  <a:lnTo>
                    <a:pt x="22" y="184"/>
                  </a:lnTo>
                  <a:lnTo>
                    <a:pt x="11" y="163"/>
                  </a:lnTo>
                  <a:lnTo>
                    <a:pt x="4" y="141"/>
                  </a:lnTo>
                  <a:lnTo>
                    <a:pt x="0" y="118"/>
                  </a:lnTo>
                  <a:lnTo>
                    <a:pt x="3" y="96"/>
                  </a:lnTo>
                  <a:lnTo>
                    <a:pt x="9" y="74"/>
                  </a:lnTo>
                  <a:lnTo>
                    <a:pt x="19" y="55"/>
                  </a:lnTo>
                  <a:lnTo>
                    <a:pt x="32" y="37"/>
                  </a:lnTo>
                  <a:lnTo>
                    <a:pt x="48" y="22"/>
                  </a:lnTo>
                  <a:lnTo>
                    <a:pt x="69" y="10"/>
                  </a:lnTo>
                  <a:lnTo>
                    <a:pt x="90" y="3"/>
                  </a:lnTo>
                  <a:lnTo>
                    <a:pt x="113" y="0"/>
                  </a:lnTo>
                  <a:lnTo>
                    <a:pt x="134" y="2"/>
                  </a:lnTo>
                  <a:lnTo>
                    <a:pt x="156" y="8"/>
                  </a:lnTo>
                  <a:lnTo>
                    <a:pt x="174" y="19"/>
                  </a:lnTo>
                  <a:lnTo>
                    <a:pt x="191" y="32"/>
                  </a:lnTo>
                  <a:lnTo>
                    <a:pt x="206" y="49"/>
                  </a:lnTo>
                  <a:lnTo>
                    <a:pt x="217" y="70"/>
                  </a:lnTo>
                  <a:lnTo>
                    <a:pt x="224" y="93"/>
                  </a:lnTo>
                  <a:lnTo>
                    <a:pt x="227" y="116"/>
                  </a:lnTo>
                  <a:lnTo>
                    <a:pt x="225" y="138"/>
                  </a:lnTo>
                  <a:lnTo>
                    <a:pt x="219" y="159"/>
                  </a:lnTo>
                  <a:lnTo>
                    <a:pt x="209" y="179"/>
                  </a:lnTo>
                  <a:lnTo>
                    <a:pt x="195" y="197"/>
                  </a:lnTo>
                  <a:lnTo>
                    <a:pt x="179" y="212"/>
                  </a:lnTo>
                  <a:lnTo>
                    <a:pt x="159" y="223"/>
                  </a:lnTo>
                  <a:close/>
                </a:path>
              </a:pathLst>
            </a:custGeom>
            <a:solidFill>
              <a:srgbClr val="E33338"/>
            </a:solidFill>
            <a:ln w="9525">
              <a:noFill/>
              <a:round/>
              <a:headEnd/>
              <a:tailEnd/>
            </a:ln>
          </p:spPr>
          <p:txBody>
            <a:bodyPr/>
            <a:lstStyle/>
            <a:p>
              <a:endParaRPr lang="en-IN"/>
            </a:p>
          </p:txBody>
        </p:sp>
        <p:sp>
          <p:nvSpPr>
            <p:cNvPr id="827606" name="Freeform 214"/>
            <p:cNvSpPr>
              <a:spLocks/>
            </p:cNvSpPr>
            <p:nvPr/>
          </p:nvSpPr>
          <p:spPr bwMode="auto">
            <a:xfrm>
              <a:off x="3447" y="3082"/>
              <a:ext cx="10" cy="12"/>
            </a:xfrm>
            <a:custGeom>
              <a:avLst/>
              <a:gdLst/>
              <a:ahLst/>
              <a:cxnLst>
                <a:cxn ang="0">
                  <a:pos x="146" y="206"/>
                </a:cxn>
                <a:cxn ang="0">
                  <a:pos x="125" y="212"/>
                </a:cxn>
                <a:cxn ang="0">
                  <a:pos x="105" y="214"/>
                </a:cxn>
                <a:cxn ang="0">
                  <a:pos x="84" y="212"/>
                </a:cxn>
                <a:cxn ang="0">
                  <a:pos x="66" y="206"/>
                </a:cxn>
                <a:cxn ang="0">
                  <a:pos x="48" y="196"/>
                </a:cxn>
                <a:cxn ang="0">
                  <a:pos x="31" y="183"/>
                </a:cxn>
                <a:cxn ang="0">
                  <a:pos x="18" y="168"/>
                </a:cxn>
                <a:cxn ang="0">
                  <a:pos x="8" y="149"/>
                </a:cxn>
                <a:cxn ang="0">
                  <a:pos x="2" y="129"/>
                </a:cxn>
                <a:cxn ang="0">
                  <a:pos x="0" y="108"/>
                </a:cxn>
                <a:cxn ang="0">
                  <a:pos x="2" y="86"/>
                </a:cxn>
                <a:cxn ang="0">
                  <a:pos x="8" y="67"/>
                </a:cxn>
                <a:cxn ang="0">
                  <a:pos x="17" y="49"/>
                </a:cxn>
                <a:cxn ang="0">
                  <a:pos x="29" y="33"/>
                </a:cxn>
                <a:cxn ang="0">
                  <a:pos x="45" y="19"/>
                </a:cxn>
                <a:cxn ang="0">
                  <a:pos x="63" y="8"/>
                </a:cxn>
                <a:cxn ang="0">
                  <a:pos x="83" y="2"/>
                </a:cxn>
                <a:cxn ang="0">
                  <a:pos x="104" y="0"/>
                </a:cxn>
                <a:cxn ang="0">
                  <a:pos x="123" y="2"/>
                </a:cxn>
                <a:cxn ang="0">
                  <a:pos x="142" y="7"/>
                </a:cxn>
                <a:cxn ang="0">
                  <a:pos x="161" y="17"/>
                </a:cxn>
                <a:cxn ang="0">
                  <a:pos x="176" y="30"/>
                </a:cxn>
                <a:cxn ang="0">
                  <a:pos x="189" y="45"/>
                </a:cxn>
                <a:cxn ang="0">
                  <a:pos x="200" y="63"/>
                </a:cxn>
                <a:cxn ang="0">
                  <a:pos x="206" y="84"/>
                </a:cxn>
                <a:cxn ang="0">
                  <a:pos x="208" y="105"/>
                </a:cxn>
                <a:cxn ang="0">
                  <a:pos x="206" y="127"/>
                </a:cxn>
                <a:cxn ang="0">
                  <a:pos x="201" y="147"/>
                </a:cxn>
                <a:cxn ang="0">
                  <a:pos x="191" y="164"/>
                </a:cxn>
                <a:cxn ang="0">
                  <a:pos x="179" y="181"/>
                </a:cxn>
                <a:cxn ang="0">
                  <a:pos x="164" y="195"/>
                </a:cxn>
                <a:cxn ang="0">
                  <a:pos x="146" y="206"/>
                </a:cxn>
              </a:cxnLst>
              <a:rect l="0" t="0" r="r" b="b"/>
              <a:pathLst>
                <a:path w="208" h="214">
                  <a:moveTo>
                    <a:pt x="146" y="206"/>
                  </a:moveTo>
                  <a:lnTo>
                    <a:pt x="125" y="212"/>
                  </a:lnTo>
                  <a:lnTo>
                    <a:pt x="105" y="214"/>
                  </a:lnTo>
                  <a:lnTo>
                    <a:pt x="84" y="212"/>
                  </a:lnTo>
                  <a:lnTo>
                    <a:pt x="66" y="206"/>
                  </a:lnTo>
                  <a:lnTo>
                    <a:pt x="48" y="196"/>
                  </a:lnTo>
                  <a:lnTo>
                    <a:pt x="31" y="183"/>
                  </a:lnTo>
                  <a:lnTo>
                    <a:pt x="18" y="168"/>
                  </a:lnTo>
                  <a:lnTo>
                    <a:pt x="8" y="149"/>
                  </a:lnTo>
                  <a:lnTo>
                    <a:pt x="2" y="129"/>
                  </a:lnTo>
                  <a:lnTo>
                    <a:pt x="0" y="108"/>
                  </a:lnTo>
                  <a:lnTo>
                    <a:pt x="2" y="86"/>
                  </a:lnTo>
                  <a:lnTo>
                    <a:pt x="8" y="67"/>
                  </a:lnTo>
                  <a:lnTo>
                    <a:pt x="17" y="49"/>
                  </a:lnTo>
                  <a:lnTo>
                    <a:pt x="29" y="33"/>
                  </a:lnTo>
                  <a:lnTo>
                    <a:pt x="45" y="19"/>
                  </a:lnTo>
                  <a:lnTo>
                    <a:pt x="63" y="8"/>
                  </a:lnTo>
                  <a:lnTo>
                    <a:pt x="83" y="2"/>
                  </a:lnTo>
                  <a:lnTo>
                    <a:pt x="104" y="0"/>
                  </a:lnTo>
                  <a:lnTo>
                    <a:pt x="123" y="2"/>
                  </a:lnTo>
                  <a:lnTo>
                    <a:pt x="142" y="7"/>
                  </a:lnTo>
                  <a:lnTo>
                    <a:pt x="161" y="17"/>
                  </a:lnTo>
                  <a:lnTo>
                    <a:pt x="176" y="30"/>
                  </a:lnTo>
                  <a:lnTo>
                    <a:pt x="189" y="45"/>
                  </a:lnTo>
                  <a:lnTo>
                    <a:pt x="200" y="63"/>
                  </a:lnTo>
                  <a:lnTo>
                    <a:pt x="206" y="84"/>
                  </a:lnTo>
                  <a:lnTo>
                    <a:pt x="208" y="105"/>
                  </a:lnTo>
                  <a:lnTo>
                    <a:pt x="206" y="127"/>
                  </a:lnTo>
                  <a:lnTo>
                    <a:pt x="201" y="147"/>
                  </a:lnTo>
                  <a:lnTo>
                    <a:pt x="191" y="164"/>
                  </a:lnTo>
                  <a:lnTo>
                    <a:pt x="179" y="181"/>
                  </a:lnTo>
                  <a:lnTo>
                    <a:pt x="164" y="195"/>
                  </a:lnTo>
                  <a:lnTo>
                    <a:pt x="146" y="206"/>
                  </a:lnTo>
                  <a:close/>
                </a:path>
              </a:pathLst>
            </a:custGeom>
            <a:solidFill>
              <a:srgbClr val="EB5F61"/>
            </a:solidFill>
            <a:ln w="9525">
              <a:noFill/>
              <a:round/>
              <a:headEnd/>
              <a:tailEnd/>
            </a:ln>
          </p:spPr>
          <p:txBody>
            <a:bodyPr/>
            <a:lstStyle/>
            <a:p>
              <a:endParaRPr lang="en-IN"/>
            </a:p>
          </p:txBody>
        </p:sp>
        <p:sp>
          <p:nvSpPr>
            <p:cNvPr id="827607" name="Freeform 215"/>
            <p:cNvSpPr>
              <a:spLocks/>
            </p:cNvSpPr>
            <p:nvPr/>
          </p:nvSpPr>
          <p:spPr bwMode="auto">
            <a:xfrm>
              <a:off x="3448" y="3083"/>
              <a:ext cx="8" cy="10"/>
            </a:xfrm>
            <a:custGeom>
              <a:avLst/>
              <a:gdLst/>
              <a:ahLst/>
              <a:cxnLst>
                <a:cxn ang="0">
                  <a:pos x="131" y="187"/>
                </a:cxn>
                <a:cxn ang="0">
                  <a:pos x="113" y="193"/>
                </a:cxn>
                <a:cxn ang="0">
                  <a:pos x="95" y="194"/>
                </a:cxn>
                <a:cxn ang="0">
                  <a:pos x="76" y="192"/>
                </a:cxn>
                <a:cxn ang="0">
                  <a:pos x="59" y="187"/>
                </a:cxn>
                <a:cxn ang="0">
                  <a:pos x="44" y="178"/>
                </a:cxn>
                <a:cxn ang="0">
                  <a:pos x="29" y="167"/>
                </a:cxn>
                <a:cxn ang="0">
                  <a:pos x="17" y="152"/>
                </a:cxn>
                <a:cxn ang="0">
                  <a:pos x="8" y="135"/>
                </a:cxn>
                <a:cxn ang="0">
                  <a:pos x="2" y="116"/>
                </a:cxn>
                <a:cxn ang="0">
                  <a:pos x="0" y="97"/>
                </a:cxn>
                <a:cxn ang="0">
                  <a:pos x="2" y="79"/>
                </a:cxn>
                <a:cxn ang="0">
                  <a:pos x="7" y="61"/>
                </a:cxn>
                <a:cxn ang="0">
                  <a:pos x="15" y="45"/>
                </a:cxn>
                <a:cxn ang="0">
                  <a:pos x="26" y="30"/>
                </a:cxn>
                <a:cxn ang="0">
                  <a:pos x="41" y="17"/>
                </a:cxn>
                <a:cxn ang="0">
                  <a:pos x="57" y="8"/>
                </a:cxn>
                <a:cxn ang="0">
                  <a:pos x="75" y="1"/>
                </a:cxn>
                <a:cxn ang="0">
                  <a:pos x="95" y="0"/>
                </a:cxn>
                <a:cxn ang="0">
                  <a:pos x="112" y="1"/>
                </a:cxn>
                <a:cxn ang="0">
                  <a:pos x="130" y="7"/>
                </a:cxn>
                <a:cxn ang="0">
                  <a:pos x="146" y="15"/>
                </a:cxn>
                <a:cxn ang="0">
                  <a:pos x="160" y="27"/>
                </a:cxn>
                <a:cxn ang="0">
                  <a:pos x="172" y="41"/>
                </a:cxn>
                <a:cxn ang="0">
                  <a:pos x="181" y="58"/>
                </a:cxn>
                <a:cxn ang="0">
                  <a:pos x="187" y="77"/>
                </a:cxn>
                <a:cxn ang="0">
                  <a:pos x="189" y="96"/>
                </a:cxn>
                <a:cxn ang="0">
                  <a:pos x="188" y="114"/>
                </a:cxn>
                <a:cxn ang="0">
                  <a:pos x="182" y="132"/>
                </a:cxn>
                <a:cxn ang="0">
                  <a:pos x="174" y="149"/>
                </a:cxn>
                <a:cxn ang="0">
                  <a:pos x="163" y="165"/>
                </a:cxn>
                <a:cxn ang="0">
                  <a:pos x="149" y="177"/>
                </a:cxn>
                <a:cxn ang="0">
                  <a:pos x="131" y="187"/>
                </a:cxn>
              </a:cxnLst>
              <a:rect l="0" t="0" r="r" b="b"/>
              <a:pathLst>
                <a:path w="189" h="194">
                  <a:moveTo>
                    <a:pt x="131" y="187"/>
                  </a:moveTo>
                  <a:lnTo>
                    <a:pt x="113" y="193"/>
                  </a:lnTo>
                  <a:lnTo>
                    <a:pt x="95" y="194"/>
                  </a:lnTo>
                  <a:lnTo>
                    <a:pt x="76" y="192"/>
                  </a:lnTo>
                  <a:lnTo>
                    <a:pt x="59" y="187"/>
                  </a:lnTo>
                  <a:lnTo>
                    <a:pt x="44" y="178"/>
                  </a:lnTo>
                  <a:lnTo>
                    <a:pt x="29" y="167"/>
                  </a:lnTo>
                  <a:lnTo>
                    <a:pt x="17" y="152"/>
                  </a:lnTo>
                  <a:lnTo>
                    <a:pt x="8" y="135"/>
                  </a:lnTo>
                  <a:lnTo>
                    <a:pt x="2" y="116"/>
                  </a:lnTo>
                  <a:lnTo>
                    <a:pt x="0" y="97"/>
                  </a:lnTo>
                  <a:lnTo>
                    <a:pt x="2" y="79"/>
                  </a:lnTo>
                  <a:lnTo>
                    <a:pt x="7" y="61"/>
                  </a:lnTo>
                  <a:lnTo>
                    <a:pt x="15" y="45"/>
                  </a:lnTo>
                  <a:lnTo>
                    <a:pt x="26" y="30"/>
                  </a:lnTo>
                  <a:lnTo>
                    <a:pt x="41" y="17"/>
                  </a:lnTo>
                  <a:lnTo>
                    <a:pt x="57" y="8"/>
                  </a:lnTo>
                  <a:lnTo>
                    <a:pt x="75" y="1"/>
                  </a:lnTo>
                  <a:lnTo>
                    <a:pt x="95" y="0"/>
                  </a:lnTo>
                  <a:lnTo>
                    <a:pt x="112" y="1"/>
                  </a:lnTo>
                  <a:lnTo>
                    <a:pt x="130" y="7"/>
                  </a:lnTo>
                  <a:lnTo>
                    <a:pt x="146" y="15"/>
                  </a:lnTo>
                  <a:lnTo>
                    <a:pt x="160" y="27"/>
                  </a:lnTo>
                  <a:lnTo>
                    <a:pt x="172" y="41"/>
                  </a:lnTo>
                  <a:lnTo>
                    <a:pt x="181" y="58"/>
                  </a:lnTo>
                  <a:lnTo>
                    <a:pt x="187" y="77"/>
                  </a:lnTo>
                  <a:lnTo>
                    <a:pt x="189" y="96"/>
                  </a:lnTo>
                  <a:lnTo>
                    <a:pt x="188" y="114"/>
                  </a:lnTo>
                  <a:lnTo>
                    <a:pt x="182" y="132"/>
                  </a:lnTo>
                  <a:lnTo>
                    <a:pt x="174" y="149"/>
                  </a:lnTo>
                  <a:lnTo>
                    <a:pt x="163" y="165"/>
                  </a:lnTo>
                  <a:lnTo>
                    <a:pt x="149" y="177"/>
                  </a:lnTo>
                  <a:lnTo>
                    <a:pt x="131" y="187"/>
                  </a:lnTo>
                  <a:close/>
                </a:path>
              </a:pathLst>
            </a:custGeom>
            <a:solidFill>
              <a:srgbClr val="F0878A"/>
            </a:solidFill>
            <a:ln w="9525">
              <a:noFill/>
              <a:round/>
              <a:headEnd/>
              <a:tailEnd/>
            </a:ln>
          </p:spPr>
          <p:txBody>
            <a:bodyPr/>
            <a:lstStyle/>
            <a:p>
              <a:endParaRPr lang="en-IN"/>
            </a:p>
          </p:txBody>
        </p:sp>
        <p:sp>
          <p:nvSpPr>
            <p:cNvPr id="827608" name="Freeform 216"/>
            <p:cNvSpPr>
              <a:spLocks/>
            </p:cNvSpPr>
            <p:nvPr/>
          </p:nvSpPr>
          <p:spPr bwMode="auto">
            <a:xfrm>
              <a:off x="3448" y="3083"/>
              <a:ext cx="8" cy="10"/>
            </a:xfrm>
            <a:custGeom>
              <a:avLst/>
              <a:gdLst/>
              <a:ahLst/>
              <a:cxnLst>
                <a:cxn ang="0">
                  <a:pos x="120" y="170"/>
                </a:cxn>
                <a:cxn ang="0">
                  <a:pos x="104" y="175"/>
                </a:cxn>
                <a:cxn ang="0">
                  <a:pos x="87" y="177"/>
                </a:cxn>
                <a:cxn ang="0">
                  <a:pos x="70" y="176"/>
                </a:cxn>
                <a:cxn ang="0">
                  <a:pos x="54" y="171"/>
                </a:cxn>
                <a:cxn ang="0">
                  <a:pos x="40" y="163"/>
                </a:cxn>
                <a:cxn ang="0">
                  <a:pos x="27" y="152"/>
                </a:cxn>
                <a:cxn ang="0">
                  <a:pos x="15" y="139"/>
                </a:cxn>
                <a:cxn ang="0">
                  <a:pos x="7" y="124"/>
                </a:cxn>
                <a:cxn ang="0">
                  <a:pos x="2" y="107"/>
                </a:cxn>
                <a:cxn ang="0">
                  <a:pos x="0" y="90"/>
                </a:cxn>
                <a:cxn ang="0">
                  <a:pos x="2" y="72"/>
                </a:cxn>
                <a:cxn ang="0">
                  <a:pos x="7" y="56"/>
                </a:cxn>
                <a:cxn ang="0">
                  <a:pos x="14" y="41"/>
                </a:cxn>
                <a:cxn ang="0">
                  <a:pos x="25" y="28"/>
                </a:cxn>
                <a:cxn ang="0">
                  <a:pos x="37" y="16"/>
                </a:cxn>
                <a:cxn ang="0">
                  <a:pos x="52" y="8"/>
                </a:cxn>
                <a:cxn ang="0">
                  <a:pos x="68" y="2"/>
                </a:cxn>
                <a:cxn ang="0">
                  <a:pos x="85" y="0"/>
                </a:cxn>
                <a:cxn ang="0">
                  <a:pos x="102" y="2"/>
                </a:cxn>
                <a:cxn ang="0">
                  <a:pos x="117" y="7"/>
                </a:cxn>
                <a:cxn ang="0">
                  <a:pos x="132" y="15"/>
                </a:cxn>
                <a:cxn ang="0">
                  <a:pos x="145" y="25"/>
                </a:cxn>
                <a:cxn ang="0">
                  <a:pos x="156" y="38"/>
                </a:cxn>
                <a:cxn ang="0">
                  <a:pos x="164" y="53"/>
                </a:cxn>
                <a:cxn ang="0">
                  <a:pos x="169" y="70"/>
                </a:cxn>
                <a:cxn ang="0">
                  <a:pos x="171" y="88"/>
                </a:cxn>
                <a:cxn ang="0">
                  <a:pos x="169" y="105"/>
                </a:cxn>
                <a:cxn ang="0">
                  <a:pos x="165" y="121"/>
                </a:cxn>
                <a:cxn ang="0">
                  <a:pos x="158" y="136"/>
                </a:cxn>
                <a:cxn ang="0">
                  <a:pos x="148" y="150"/>
                </a:cxn>
                <a:cxn ang="0">
                  <a:pos x="136" y="162"/>
                </a:cxn>
                <a:cxn ang="0">
                  <a:pos x="120" y="170"/>
                </a:cxn>
              </a:cxnLst>
              <a:rect l="0" t="0" r="r" b="b"/>
              <a:pathLst>
                <a:path w="171" h="177">
                  <a:moveTo>
                    <a:pt x="120" y="170"/>
                  </a:moveTo>
                  <a:lnTo>
                    <a:pt x="104" y="175"/>
                  </a:lnTo>
                  <a:lnTo>
                    <a:pt x="87" y="177"/>
                  </a:lnTo>
                  <a:lnTo>
                    <a:pt x="70" y="176"/>
                  </a:lnTo>
                  <a:lnTo>
                    <a:pt x="54" y="171"/>
                  </a:lnTo>
                  <a:lnTo>
                    <a:pt x="40" y="163"/>
                  </a:lnTo>
                  <a:lnTo>
                    <a:pt x="27" y="152"/>
                  </a:lnTo>
                  <a:lnTo>
                    <a:pt x="15" y="139"/>
                  </a:lnTo>
                  <a:lnTo>
                    <a:pt x="7" y="124"/>
                  </a:lnTo>
                  <a:lnTo>
                    <a:pt x="2" y="107"/>
                  </a:lnTo>
                  <a:lnTo>
                    <a:pt x="0" y="90"/>
                  </a:lnTo>
                  <a:lnTo>
                    <a:pt x="2" y="72"/>
                  </a:lnTo>
                  <a:lnTo>
                    <a:pt x="7" y="56"/>
                  </a:lnTo>
                  <a:lnTo>
                    <a:pt x="14" y="41"/>
                  </a:lnTo>
                  <a:lnTo>
                    <a:pt x="25" y="28"/>
                  </a:lnTo>
                  <a:lnTo>
                    <a:pt x="37" y="16"/>
                  </a:lnTo>
                  <a:lnTo>
                    <a:pt x="52" y="8"/>
                  </a:lnTo>
                  <a:lnTo>
                    <a:pt x="68" y="2"/>
                  </a:lnTo>
                  <a:lnTo>
                    <a:pt x="85" y="0"/>
                  </a:lnTo>
                  <a:lnTo>
                    <a:pt x="102" y="2"/>
                  </a:lnTo>
                  <a:lnTo>
                    <a:pt x="117" y="7"/>
                  </a:lnTo>
                  <a:lnTo>
                    <a:pt x="132" y="15"/>
                  </a:lnTo>
                  <a:lnTo>
                    <a:pt x="145" y="25"/>
                  </a:lnTo>
                  <a:lnTo>
                    <a:pt x="156" y="38"/>
                  </a:lnTo>
                  <a:lnTo>
                    <a:pt x="164" y="53"/>
                  </a:lnTo>
                  <a:lnTo>
                    <a:pt x="169" y="70"/>
                  </a:lnTo>
                  <a:lnTo>
                    <a:pt x="171" y="88"/>
                  </a:lnTo>
                  <a:lnTo>
                    <a:pt x="169" y="105"/>
                  </a:lnTo>
                  <a:lnTo>
                    <a:pt x="165" y="121"/>
                  </a:lnTo>
                  <a:lnTo>
                    <a:pt x="158" y="136"/>
                  </a:lnTo>
                  <a:lnTo>
                    <a:pt x="148" y="150"/>
                  </a:lnTo>
                  <a:lnTo>
                    <a:pt x="136" y="162"/>
                  </a:lnTo>
                  <a:lnTo>
                    <a:pt x="120" y="170"/>
                  </a:lnTo>
                  <a:close/>
                </a:path>
              </a:pathLst>
            </a:custGeom>
            <a:solidFill>
              <a:srgbClr val="F5AEB0"/>
            </a:solidFill>
            <a:ln w="9525">
              <a:noFill/>
              <a:round/>
              <a:headEnd/>
              <a:tailEnd/>
            </a:ln>
          </p:spPr>
          <p:txBody>
            <a:bodyPr/>
            <a:lstStyle/>
            <a:p>
              <a:endParaRPr lang="en-IN"/>
            </a:p>
          </p:txBody>
        </p:sp>
        <p:sp>
          <p:nvSpPr>
            <p:cNvPr id="827609" name="Freeform 217"/>
            <p:cNvSpPr>
              <a:spLocks/>
            </p:cNvSpPr>
            <p:nvPr/>
          </p:nvSpPr>
          <p:spPr bwMode="auto">
            <a:xfrm>
              <a:off x="3449" y="3083"/>
              <a:ext cx="7" cy="9"/>
            </a:xfrm>
            <a:custGeom>
              <a:avLst/>
              <a:gdLst/>
              <a:ahLst/>
              <a:cxnLst>
                <a:cxn ang="0">
                  <a:pos x="106" y="149"/>
                </a:cxn>
                <a:cxn ang="0">
                  <a:pos x="92" y="155"/>
                </a:cxn>
                <a:cxn ang="0">
                  <a:pos x="77" y="156"/>
                </a:cxn>
                <a:cxn ang="0">
                  <a:pos x="63" y="155"/>
                </a:cxn>
                <a:cxn ang="0">
                  <a:pos x="48" y="150"/>
                </a:cxn>
                <a:cxn ang="0">
                  <a:pos x="35" y="143"/>
                </a:cxn>
                <a:cxn ang="0">
                  <a:pos x="24" y="133"/>
                </a:cxn>
                <a:cxn ang="0">
                  <a:pos x="14" y="122"/>
                </a:cxn>
                <a:cxn ang="0">
                  <a:pos x="6" y="108"/>
                </a:cxn>
                <a:cxn ang="0">
                  <a:pos x="2" y="93"/>
                </a:cxn>
                <a:cxn ang="0">
                  <a:pos x="0" y="78"/>
                </a:cxn>
                <a:cxn ang="0">
                  <a:pos x="1" y="63"/>
                </a:cxn>
                <a:cxn ang="0">
                  <a:pos x="5" y="49"/>
                </a:cxn>
                <a:cxn ang="0">
                  <a:pos x="13" y="35"/>
                </a:cxn>
                <a:cxn ang="0">
                  <a:pos x="22" y="24"/>
                </a:cxn>
                <a:cxn ang="0">
                  <a:pos x="33" y="13"/>
                </a:cxn>
                <a:cxn ang="0">
                  <a:pos x="46" y="6"/>
                </a:cxn>
                <a:cxn ang="0">
                  <a:pos x="60" y="1"/>
                </a:cxn>
                <a:cxn ang="0">
                  <a:pos x="76" y="0"/>
                </a:cxn>
                <a:cxn ang="0">
                  <a:pos x="90" y="1"/>
                </a:cxn>
                <a:cxn ang="0">
                  <a:pos x="104" y="5"/>
                </a:cxn>
                <a:cxn ang="0">
                  <a:pos x="118" y="11"/>
                </a:cxn>
                <a:cxn ang="0">
                  <a:pos x="129" y="21"/>
                </a:cxn>
                <a:cxn ang="0">
                  <a:pos x="139" y="32"/>
                </a:cxn>
                <a:cxn ang="0">
                  <a:pos x="146" y="46"/>
                </a:cxn>
                <a:cxn ang="0">
                  <a:pos x="150" y="61"/>
                </a:cxn>
                <a:cxn ang="0">
                  <a:pos x="152" y="77"/>
                </a:cxn>
                <a:cxn ang="0">
                  <a:pos x="151" y="91"/>
                </a:cxn>
                <a:cxn ang="0">
                  <a:pos x="147" y="106"/>
                </a:cxn>
                <a:cxn ang="0">
                  <a:pos x="140" y="120"/>
                </a:cxn>
                <a:cxn ang="0">
                  <a:pos x="131" y="131"/>
                </a:cxn>
                <a:cxn ang="0">
                  <a:pos x="120" y="142"/>
                </a:cxn>
                <a:cxn ang="0">
                  <a:pos x="106" y="149"/>
                </a:cxn>
              </a:cxnLst>
              <a:rect l="0" t="0" r="r" b="b"/>
              <a:pathLst>
                <a:path w="152" h="156">
                  <a:moveTo>
                    <a:pt x="106" y="149"/>
                  </a:moveTo>
                  <a:lnTo>
                    <a:pt x="92" y="155"/>
                  </a:lnTo>
                  <a:lnTo>
                    <a:pt x="77" y="156"/>
                  </a:lnTo>
                  <a:lnTo>
                    <a:pt x="63" y="155"/>
                  </a:lnTo>
                  <a:lnTo>
                    <a:pt x="48" y="150"/>
                  </a:lnTo>
                  <a:lnTo>
                    <a:pt x="35" y="143"/>
                  </a:lnTo>
                  <a:lnTo>
                    <a:pt x="24" y="133"/>
                  </a:lnTo>
                  <a:lnTo>
                    <a:pt x="14" y="122"/>
                  </a:lnTo>
                  <a:lnTo>
                    <a:pt x="6" y="108"/>
                  </a:lnTo>
                  <a:lnTo>
                    <a:pt x="2" y="93"/>
                  </a:lnTo>
                  <a:lnTo>
                    <a:pt x="0" y="78"/>
                  </a:lnTo>
                  <a:lnTo>
                    <a:pt x="1" y="63"/>
                  </a:lnTo>
                  <a:lnTo>
                    <a:pt x="5" y="49"/>
                  </a:lnTo>
                  <a:lnTo>
                    <a:pt x="13" y="35"/>
                  </a:lnTo>
                  <a:lnTo>
                    <a:pt x="22" y="24"/>
                  </a:lnTo>
                  <a:lnTo>
                    <a:pt x="33" y="13"/>
                  </a:lnTo>
                  <a:lnTo>
                    <a:pt x="46" y="6"/>
                  </a:lnTo>
                  <a:lnTo>
                    <a:pt x="60" y="1"/>
                  </a:lnTo>
                  <a:lnTo>
                    <a:pt x="76" y="0"/>
                  </a:lnTo>
                  <a:lnTo>
                    <a:pt x="90" y="1"/>
                  </a:lnTo>
                  <a:lnTo>
                    <a:pt x="104" y="5"/>
                  </a:lnTo>
                  <a:lnTo>
                    <a:pt x="118" y="11"/>
                  </a:lnTo>
                  <a:lnTo>
                    <a:pt x="129" y="21"/>
                  </a:lnTo>
                  <a:lnTo>
                    <a:pt x="139" y="32"/>
                  </a:lnTo>
                  <a:lnTo>
                    <a:pt x="146" y="46"/>
                  </a:lnTo>
                  <a:lnTo>
                    <a:pt x="150" y="61"/>
                  </a:lnTo>
                  <a:lnTo>
                    <a:pt x="152" y="77"/>
                  </a:lnTo>
                  <a:lnTo>
                    <a:pt x="151" y="91"/>
                  </a:lnTo>
                  <a:lnTo>
                    <a:pt x="147" y="106"/>
                  </a:lnTo>
                  <a:lnTo>
                    <a:pt x="140" y="120"/>
                  </a:lnTo>
                  <a:lnTo>
                    <a:pt x="131" y="131"/>
                  </a:lnTo>
                  <a:lnTo>
                    <a:pt x="120" y="142"/>
                  </a:lnTo>
                  <a:lnTo>
                    <a:pt x="106" y="149"/>
                  </a:lnTo>
                  <a:close/>
                </a:path>
              </a:pathLst>
            </a:custGeom>
            <a:solidFill>
              <a:srgbClr val="FAD6D9"/>
            </a:solidFill>
            <a:ln w="9525">
              <a:noFill/>
              <a:round/>
              <a:headEnd/>
              <a:tailEnd/>
            </a:ln>
          </p:spPr>
          <p:txBody>
            <a:bodyPr/>
            <a:lstStyle/>
            <a:p>
              <a:endParaRPr lang="en-IN"/>
            </a:p>
          </p:txBody>
        </p:sp>
        <p:sp>
          <p:nvSpPr>
            <p:cNvPr id="827610" name="Freeform 218"/>
            <p:cNvSpPr>
              <a:spLocks/>
            </p:cNvSpPr>
            <p:nvPr/>
          </p:nvSpPr>
          <p:spPr bwMode="auto">
            <a:xfrm>
              <a:off x="3449" y="3083"/>
              <a:ext cx="6" cy="8"/>
            </a:xfrm>
            <a:custGeom>
              <a:avLst/>
              <a:gdLst/>
              <a:ahLst/>
              <a:cxnLst>
                <a:cxn ang="0">
                  <a:pos x="93" y="134"/>
                </a:cxn>
                <a:cxn ang="0">
                  <a:pos x="80" y="138"/>
                </a:cxn>
                <a:cxn ang="0">
                  <a:pos x="68" y="139"/>
                </a:cxn>
                <a:cxn ang="0">
                  <a:pos x="55" y="138"/>
                </a:cxn>
                <a:cxn ang="0">
                  <a:pos x="42" y="134"/>
                </a:cxn>
                <a:cxn ang="0">
                  <a:pos x="30" y="127"/>
                </a:cxn>
                <a:cxn ang="0">
                  <a:pos x="20" y="119"/>
                </a:cxn>
                <a:cxn ang="0">
                  <a:pos x="12" y="109"/>
                </a:cxn>
                <a:cxn ang="0">
                  <a:pos x="5" y="97"/>
                </a:cxn>
                <a:cxn ang="0">
                  <a:pos x="1" y="83"/>
                </a:cxn>
                <a:cxn ang="0">
                  <a:pos x="0" y="70"/>
                </a:cxn>
                <a:cxn ang="0">
                  <a:pos x="1" y="57"/>
                </a:cxn>
                <a:cxn ang="0">
                  <a:pos x="5" y="44"/>
                </a:cxn>
                <a:cxn ang="0">
                  <a:pos x="11" y="31"/>
                </a:cxn>
                <a:cxn ang="0">
                  <a:pos x="19" y="21"/>
                </a:cxn>
                <a:cxn ang="0">
                  <a:pos x="28" y="12"/>
                </a:cxn>
                <a:cxn ang="0">
                  <a:pos x="40" y="5"/>
                </a:cxn>
                <a:cxn ang="0">
                  <a:pos x="54" y="1"/>
                </a:cxn>
                <a:cxn ang="0">
                  <a:pos x="66" y="0"/>
                </a:cxn>
                <a:cxn ang="0">
                  <a:pos x="79" y="1"/>
                </a:cxn>
                <a:cxn ang="0">
                  <a:pos x="91" y="5"/>
                </a:cxn>
                <a:cxn ang="0">
                  <a:pos x="104" y="11"/>
                </a:cxn>
                <a:cxn ang="0">
                  <a:pos x="114" y="20"/>
                </a:cxn>
                <a:cxn ang="0">
                  <a:pos x="122" y="29"/>
                </a:cxn>
                <a:cxn ang="0">
                  <a:pos x="129" y="42"/>
                </a:cxn>
                <a:cxn ang="0">
                  <a:pos x="133" y="56"/>
                </a:cxn>
                <a:cxn ang="0">
                  <a:pos x="134" y="68"/>
                </a:cxn>
                <a:cxn ang="0">
                  <a:pos x="133" y="82"/>
                </a:cxn>
                <a:cxn ang="0">
                  <a:pos x="129" y="95"/>
                </a:cxn>
                <a:cxn ang="0">
                  <a:pos x="123" y="107"/>
                </a:cxn>
                <a:cxn ang="0">
                  <a:pos x="115" y="118"/>
                </a:cxn>
                <a:cxn ang="0">
                  <a:pos x="106" y="126"/>
                </a:cxn>
                <a:cxn ang="0">
                  <a:pos x="93" y="134"/>
                </a:cxn>
              </a:cxnLst>
              <a:rect l="0" t="0" r="r" b="b"/>
              <a:pathLst>
                <a:path w="134" h="139">
                  <a:moveTo>
                    <a:pt x="93" y="134"/>
                  </a:moveTo>
                  <a:lnTo>
                    <a:pt x="80" y="138"/>
                  </a:lnTo>
                  <a:lnTo>
                    <a:pt x="68" y="139"/>
                  </a:lnTo>
                  <a:lnTo>
                    <a:pt x="55" y="138"/>
                  </a:lnTo>
                  <a:lnTo>
                    <a:pt x="42" y="134"/>
                  </a:lnTo>
                  <a:lnTo>
                    <a:pt x="30" y="127"/>
                  </a:lnTo>
                  <a:lnTo>
                    <a:pt x="20" y="119"/>
                  </a:lnTo>
                  <a:lnTo>
                    <a:pt x="12" y="109"/>
                  </a:lnTo>
                  <a:lnTo>
                    <a:pt x="5" y="97"/>
                  </a:lnTo>
                  <a:lnTo>
                    <a:pt x="1" y="83"/>
                  </a:lnTo>
                  <a:lnTo>
                    <a:pt x="0" y="70"/>
                  </a:lnTo>
                  <a:lnTo>
                    <a:pt x="1" y="57"/>
                  </a:lnTo>
                  <a:lnTo>
                    <a:pt x="5" y="44"/>
                  </a:lnTo>
                  <a:lnTo>
                    <a:pt x="11" y="31"/>
                  </a:lnTo>
                  <a:lnTo>
                    <a:pt x="19" y="21"/>
                  </a:lnTo>
                  <a:lnTo>
                    <a:pt x="28" y="12"/>
                  </a:lnTo>
                  <a:lnTo>
                    <a:pt x="40" y="5"/>
                  </a:lnTo>
                  <a:lnTo>
                    <a:pt x="54" y="1"/>
                  </a:lnTo>
                  <a:lnTo>
                    <a:pt x="66" y="0"/>
                  </a:lnTo>
                  <a:lnTo>
                    <a:pt x="79" y="1"/>
                  </a:lnTo>
                  <a:lnTo>
                    <a:pt x="91" y="5"/>
                  </a:lnTo>
                  <a:lnTo>
                    <a:pt x="104" y="11"/>
                  </a:lnTo>
                  <a:lnTo>
                    <a:pt x="114" y="20"/>
                  </a:lnTo>
                  <a:lnTo>
                    <a:pt x="122" y="29"/>
                  </a:lnTo>
                  <a:lnTo>
                    <a:pt x="129" y="42"/>
                  </a:lnTo>
                  <a:lnTo>
                    <a:pt x="133" y="56"/>
                  </a:lnTo>
                  <a:lnTo>
                    <a:pt x="134" y="68"/>
                  </a:lnTo>
                  <a:lnTo>
                    <a:pt x="133" y="82"/>
                  </a:lnTo>
                  <a:lnTo>
                    <a:pt x="129" y="95"/>
                  </a:lnTo>
                  <a:lnTo>
                    <a:pt x="123" y="107"/>
                  </a:lnTo>
                  <a:lnTo>
                    <a:pt x="115" y="118"/>
                  </a:lnTo>
                  <a:lnTo>
                    <a:pt x="106" y="126"/>
                  </a:lnTo>
                  <a:lnTo>
                    <a:pt x="93" y="134"/>
                  </a:lnTo>
                  <a:close/>
                </a:path>
              </a:pathLst>
            </a:custGeom>
            <a:solidFill>
              <a:srgbClr val="FFFFFF"/>
            </a:solidFill>
            <a:ln w="9525">
              <a:noFill/>
              <a:round/>
              <a:headEnd/>
              <a:tailEnd/>
            </a:ln>
          </p:spPr>
          <p:txBody>
            <a:bodyPr/>
            <a:lstStyle/>
            <a:p>
              <a:endParaRPr lang="en-IN"/>
            </a:p>
          </p:txBody>
        </p:sp>
        <p:sp>
          <p:nvSpPr>
            <p:cNvPr id="827611" name="Freeform 219"/>
            <p:cNvSpPr>
              <a:spLocks/>
            </p:cNvSpPr>
            <p:nvPr/>
          </p:nvSpPr>
          <p:spPr bwMode="auto">
            <a:xfrm>
              <a:off x="3441" y="3093"/>
              <a:ext cx="1" cy="2"/>
            </a:xfrm>
            <a:custGeom>
              <a:avLst/>
              <a:gdLst/>
              <a:ahLst/>
              <a:cxnLst>
                <a:cxn ang="0">
                  <a:pos x="11" y="0"/>
                </a:cxn>
                <a:cxn ang="0">
                  <a:pos x="5" y="3"/>
                </a:cxn>
                <a:cxn ang="0">
                  <a:pos x="1" y="8"/>
                </a:cxn>
                <a:cxn ang="0">
                  <a:pos x="0" y="15"/>
                </a:cxn>
                <a:cxn ang="0">
                  <a:pos x="1" y="20"/>
                </a:cxn>
                <a:cxn ang="0">
                  <a:pos x="4" y="26"/>
                </a:cxn>
                <a:cxn ang="0">
                  <a:pos x="8" y="31"/>
                </a:cxn>
                <a:cxn ang="0">
                  <a:pos x="14" y="33"/>
                </a:cxn>
                <a:cxn ang="0">
                  <a:pos x="21" y="32"/>
                </a:cxn>
                <a:cxn ang="0">
                  <a:pos x="11" y="0"/>
                </a:cxn>
              </a:cxnLst>
              <a:rect l="0" t="0" r="r" b="b"/>
              <a:pathLst>
                <a:path w="21" h="33">
                  <a:moveTo>
                    <a:pt x="11" y="0"/>
                  </a:moveTo>
                  <a:lnTo>
                    <a:pt x="5" y="3"/>
                  </a:lnTo>
                  <a:lnTo>
                    <a:pt x="1" y="8"/>
                  </a:lnTo>
                  <a:lnTo>
                    <a:pt x="0" y="15"/>
                  </a:lnTo>
                  <a:lnTo>
                    <a:pt x="1" y="20"/>
                  </a:lnTo>
                  <a:lnTo>
                    <a:pt x="4" y="26"/>
                  </a:lnTo>
                  <a:lnTo>
                    <a:pt x="8" y="31"/>
                  </a:lnTo>
                  <a:lnTo>
                    <a:pt x="14" y="33"/>
                  </a:lnTo>
                  <a:lnTo>
                    <a:pt x="21" y="32"/>
                  </a:lnTo>
                  <a:lnTo>
                    <a:pt x="11" y="0"/>
                  </a:lnTo>
                  <a:close/>
                </a:path>
              </a:pathLst>
            </a:custGeom>
            <a:solidFill>
              <a:srgbClr val="CCFFFF"/>
            </a:solidFill>
            <a:ln w="9525">
              <a:noFill/>
              <a:round/>
              <a:headEnd/>
              <a:tailEnd/>
            </a:ln>
          </p:spPr>
          <p:txBody>
            <a:bodyPr/>
            <a:lstStyle/>
            <a:p>
              <a:endParaRPr lang="en-IN"/>
            </a:p>
          </p:txBody>
        </p:sp>
        <p:sp>
          <p:nvSpPr>
            <p:cNvPr id="827612" name="Freeform 220"/>
            <p:cNvSpPr>
              <a:spLocks/>
            </p:cNvSpPr>
            <p:nvPr/>
          </p:nvSpPr>
          <p:spPr bwMode="auto">
            <a:xfrm>
              <a:off x="3442" y="3089"/>
              <a:ext cx="3" cy="6"/>
            </a:xfrm>
            <a:custGeom>
              <a:avLst/>
              <a:gdLst/>
              <a:ahLst/>
              <a:cxnLst>
                <a:cxn ang="0">
                  <a:pos x="40" y="12"/>
                </a:cxn>
                <a:cxn ang="0">
                  <a:pos x="40" y="12"/>
                </a:cxn>
                <a:cxn ang="0">
                  <a:pos x="42" y="22"/>
                </a:cxn>
                <a:cxn ang="0">
                  <a:pos x="42" y="28"/>
                </a:cxn>
                <a:cxn ang="0">
                  <a:pos x="39" y="37"/>
                </a:cxn>
                <a:cxn ang="0">
                  <a:pos x="36" y="43"/>
                </a:cxn>
                <a:cxn ang="0">
                  <a:pos x="30" y="49"/>
                </a:cxn>
                <a:cxn ang="0">
                  <a:pos x="21" y="57"/>
                </a:cxn>
                <a:cxn ang="0">
                  <a:pos x="12" y="61"/>
                </a:cxn>
                <a:cxn ang="0">
                  <a:pos x="0" y="66"/>
                </a:cxn>
                <a:cxn ang="0">
                  <a:pos x="10" y="98"/>
                </a:cxn>
                <a:cxn ang="0">
                  <a:pos x="26" y="92"/>
                </a:cxn>
                <a:cxn ang="0">
                  <a:pos x="39" y="84"/>
                </a:cxn>
                <a:cxn ang="0">
                  <a:pos x="50" y="74"/>
                </a:cxn>
                <a:cxn ang="0">
                  <a:pos x="63" y="64"/>
                </a:cxn>
                <a:cxn ang="0">
                  <a:pos x="70" y="49"/>
                </a:cxn>
                <a:cxn ang="0">
                  <a:pos x="75" y="34"/>
                </a:cxn>
                <a:cxn ang="0">
                  <a:pos x="75" y="18"/>
                </a:cxn>
                <a:cxn ang="0">
                  <a:pos x="71" y="0"/>
                </a:cxn>
                <a:cxn ang="0">
                  <a:pos x="71" y="0"/>
                </a:cxn>
                <a:cxn ang="0">
                  <a:pos x="40" y="12"/>
                </a:cxn>
              </a:cxnLst>
              <a:rect l="0" t="0" r="r" b="b"/>
              <a:pathLst>
                <a:path w="75" h="98">
                  <a:moveTo>
                    <a:pt x="40" y="12"/>
                  </a:moveTo>
                  <a:lnTo>
                    <a:pt x="40" y="12"/>
                  </a:lnTo>
                  <a:lnTo>
                    <a:pt x="42" y="22"/>
                  </a:lnTo>
                  <a:lnTo>
                    <a:pt x="42" y="28"/>
                  </a:lnTo>
                  <a:lnTo>
                    <a:pt x="39" y="37"/>
                  </a:lnTo>
                  <a:lnTo>
                    <a:pt x="36" y="43"/>
                  </a:lnTo>
                  <a:lnTo>
                    <a:pt x="30" y="49"/>
                  </a:lnTo>
                  <a:lnTo>
                    <a:pt x="21" y="57"/>
                  </a:lnTo>
                  <a:lnTo>
                    <a:pt x="12" y="61"/>
                  </a:lnTo>
                  <a:lnTo>
                    <a:pt x="0" y="66"/>
                  </a:lnTo>
                  <a:lnTo>
                    <a:pt x="10" y="98"/>
                  </a:lnTo>
                  <a:lnTo>
                    <a:pt x="26" y="92"/>
                  </a:lnTo>
                  <a:lnTo>
                    <a:pt x="39" y="84"/>
                  </a:lnTo>
                  <a:lnTo>
                    <a:pt x="50" y="74"/>
                  </a:lnTo>
                  <a:lnTo>
                    <a:pt x="63" y="64"/>
                  </a:lnTo>
                  <a:lnTo>
                    <a:pt x="70" y="49"/>
                  </a:lnTo>
                  <a:lnTo>
                    <a:pt x="75" y="34"/>
                  </a:lnTo>
                  <a:lnTo>
                    <a:pt x="75" y="18"/>
                  </a:lnTo>
                  <a:lnTo>
                    <a:pt x="71" y="0"/>
                  </a:lnTo>
                  <a:lnTo>
                    <a:pt x="71" y="0"/>
                  </a:lnTo>
                  <a:lnTo>
                    <a:pt x="40" y="12"/>
                  </a:lnTo>
                  <a:close/>
                </a:path>
              </a:pathLst>
            </a:custGeom>
            <a:solidFill>
              <a:srgbClr val="CCFFFF"/>
            </a:solidFill>
            <a:ln w="9525">
              <a:noFill/>
              <a:round/>
              <a:headEnd/>
              <a:tailEnd/>
            </a:ln>
          </p:spPr>
          <p:txBody>
            <a:bodyPr/>
            <a:lstStyle/>
            <a:p>
              <a:endParaRPr lang="en-IN"/>
            </a:p>
          </p:txBody>
        </p:sp>
        <p:sp>
          <p:nvSpPr>
            <p:cNvPr id="827613" name="Freeform 221"/>
            <p:cNvSpPr>
              <a:spLocks/>
            </p:cNvSpPr>
            <p:nvPr/>
          </p:nvSpPr>
          <p:spPr bwMode="auto">
            <a:xfrm>
              <a:off x="3440" y="3087"/>
              <a:ext cx="5" cy="3"/>
            </a:xfrm>
            <a:custGeom>
              <a:avLst/>
              <a:gdLst/>
              <a:ahLst/>
              <a:cxnLst>
                <a:cxn ang="0">
                  <a:pos x="20" y="43"/>
                </a:cxn>
                <a:cxn ang="0">
                  <a:pos x="20" y="43"/>
                </a:cxn>
                <a:cxn ang="0">
                  <a:pos x="27" y="39"/>
                </a:cxn>
                <a:cxn ang="0">
                  <a:pos x="36" y="35"/>
                </a:cxn>
                <a:cxn ang="0">
                  <a:pos x="45" y="33"/>
                </a:cxn>
                <a:cxn ang="0">
                  <a:pos x="54" y="33"/>
                </a:cxn>
                <a:cxn ang="0">
                  <a:pos x="62" y="36"/>
                </a:cxn>
                <a:cxn ang="0">
                  <a:pos x="69" y="39"/>
                </a:cxn>
                <a:cxn ang="0">
                  <a:pos x="74" y="43"/>
                </a:cxn>
                <a:cxn ang="0">
                  <a:pos x="77" y="49"/>
                </a:cxn>
                <a:cxn ang="0">
                  <a:pos x="108" y="37"/>
                </a:cxn>
                <a:cxn ang="0">
                  <a:pos x="98" y="22"/>
                </a:cxn>
                <a:cxn ang="0">
                  <a:pos x="87" y="11"/>
                </a:cxn>
                <a:cxn ang="0">
                  <a:pos x="74" y="4"/>
                </a:cxn>
                <a:cxn ang="0">
                  <a:pos x="58" y="0"/>
                </a:cxn>
                <a:cxn ang="0">
                  <a:pos x="41" y="0"/>
                </a:cxn>
                <a:cxn ang="0">
                  <a:pos x="26" y="3"/>
                </a:cxn>
                <a:cxn ang="0">
                  <a:pos x="13" y="9"/>
                </a:cxn>
                <a:cxn ang="0">
                  <a:pos x="0" y="18"/>
                </a:cxn>
                <a:cxn ang="0">
                  <a:pos x="0" y="18"/>
                </a:cxn>
                <a:cxn ang="0">
                  <a:pos x="20" y="43"/>
                </a:cxn>
              </a:cxnLst>
              <a:rect l="0" t="0" r="r" b="b"/>
              <a:pathLst>
                <a:path w="108" h="49">
                  <a:moveTo>
                    <a:pt x="20" y="43"/>
                  </a:moveTo>
                  <a:lnTo>
                    <a:pt x="20" y="43"/>
                  </a:lnTo>
                  <a:lnTo>
                    <a:pt x="27" y="39"/>
                  </a:lnTo>
                  <a:lnTo>
                    <a:pt x="36" y="35"/>
                  </a:lnTo>
                  <a:lnTo>
                    <a:pt x="45" y="33"/>
                  </a:lnTo>
                  <a:lnTo>
                    <a:pt x="54" y="33"/>
                  </a:lnTo>
                  <a:lnTo>
                    <a:pt x="62" y="36"/>
                  </a:lnTo>
                  <a:lnTo>
                    <a:pt x="69" y="39"/>
                  </a:lnTo>
                  <a:lnTo>
                    <a:pt x="74" y="43"/>
                  </a:lnTo>
                  <a:lnTo>
                    <a:pt x="77" y="49"/>
                  </a:lnTo>
                  <a:lnTo>
                    <a:pt x="108" y="37"/>
                  </a:lnTo>
                  <a:lnTo>
                    <a:pt x="98" y="22"/>
                  </a:lnTo>
                  <a:lnTo>
                    <a:pt x="87" y="11"/>
                  </a:lnTo>
                  <a:lnTo>
                    <a:pt x="74" y="4"/>
                  </a:lnTo>
                  <a:lnTo>
                    <a:pt x="58" y="0"/>
                  </a:lnTo>
                  <a:lnTo>
                    <a:pt x="41" y="0"/>
                  </a:lnTo>
                  <a:lnTo>
                    <a:pt x="26" y="3"/>
                  </a:lnTo>
                  <a:lnTo>
                    <a:pt x="13" y="9"/>
                  </a:lnTo>
                  <a:lnTo>
                    <a:pt x="0" y="18"/>
                  </a:lnTo>
                  <a:lnTo>
                    <a:pt x="0" y="18"/>
                  </a:lnTo>
                  <a:lnTo>
                    <a:pt x="20" y="43"/>
                  </a:lnTo>
                  <a:close/>
                </a:path>
              </a:pathLst>
            </a:custGeom>
            <a:solidFill>
              <a:srgbClr val="CCFFFF"/>
            </a:solidFill>
            <a:ln w="9525">
              <a:noFill/>
              <a:round/>
              <a:headEnd/>
              <a:tailEnd/>
            </a:ln>
          </p:spPr>
          <p:txBody>
            <a:bodyPr/>
            <a:lstStyle/>
            <a:p>
              <a:endParaRPr lang="en-IN"/>
            </a:p>
          </p:txBody>
        </p:sp>
        <p:sp>
          <p:nvSpPr>
            <p:cNvPr id="827614" name="Freeform 222"/>
            <p:cNvSpPr>
              <a:spLocks/>
            </p:cNvSpPr>
            <p:nvPr/>
          </p:nvSpPr>
          <p:spPr bwMode="auto">
            <a:xfrm>
              <a:off x="3438" y="3088"/>
              <a:ext cx="3" cy="8"/>
            </a:xfrm>
            <a:custGeom>
              <a:avLst/>
              <a:gdLst/>
              <a:ahLst/>
              <a:cxnLst>
                <a:cxn ang="0">
                  <a:pos x="36" y="112"/>
                </a:cxn>
                <a:cxn ang="0">
                  <a:pos x="36" y="112"/>
                </a:cxn>
                <a:cxn ang="0">
                  <a:pos x="33" y="104"/>
                </a:cxn>
                <a:cxn ang="0">
                  <a:pos x="32" y="95"/>
                </a:cxn>
                <a:cxn ang="0">
                  <a:pos x="34" y="83"/>
                </a:cxn>
                <a:cxn ang="0">
                  <a:pos x="38" y="69"/>
                </a:cxn>
                <a:cxn ang="0">
                  <a:pos x="44" y="58"/>
                </a:cxn>
                <a:cxn ang="0">
                  <a:pos x="52" y="44"/>
                </a:cxn>
                <a:cxn ang="0">
                  <a:pos x="60" y="34"/>
                </a:cxn>
                <a:cxn ang="0">
                  <a:pos x="69" y="25"/>
                </a:cxn>
                <a:cxn ang="0">
                  <a:pos x="49" y="0"/>
                </a:cxn>
                <a:cxn ang="0">
                  <a:pos x="37" y="11"/>
                </a:cxn>
                <a:cxn ang="0">
                  <a:pos x="25" y="25"/>
                </a:cxn>
                <a:cxn ang="0">
                  <a:pos x="16" y="41"/>
                </a:cxn>
                <a:cxn ang="0">
                  <a:pos x="8" y="57"/>
                </a:cxn>
                <a:cxn ang="0">
                  <a:pos x="2" y="75"/>
                </a:cxn>
                <a:cxn ang="0">
                  <a:pos x="0" y="92"/>
                </a:cxn>
                <a:cxn ang="0">
                  <a:pos x="1" y="112"/>
                </a:cxn>
                <a:cxn ang="0">
                  <a:pos x="8" y="129"/>
                </a:cxn>
                <a:cxn ang="0">
                  <a:pos x="8" y="129"/>
                </a:cxn>
                <a:cxn ang="0">
                  <a:pos x="36" y="112"/>
                </a:cxn>
              </a:cxnLst>
              <a:rect l="0" t="0" r="r" b="b"/>
              <a:pathLst>
                <a:path w="69" h="129">
                  <a:moveTo>
                    <a:pt x="36" y="112"/>
                  </a:moveTo>
                  <a:lnTo>
                    <a:pt x="36" y="112"/>
                  </a:lnTo>
                  <a:lnTo>
                    <a:pt x="33" y="104"/>
                  </a:lnTo>
                  <a:lnTo>
                    <a:pt x="32" y="95"/>
                  </a:lnTo>
                  <a:lnTo>
                    <a:pt x="34" y="83"/>
                  </a:lnTo>
                  <a:lnTo>
                    <a:pt x="38" y="69"/>
                  </a:lnTo>
                  <a:lnTo>
                    <a:pt x="44" y="58"/>
                  </a:lnTo>
                  <a:lnTo>
                    <a:pt x="52" y="44"/>
                  </a:lnTo>
                  <a:lnTo>
                    <a:pt x="60" y="34"/>
                  </a:lnTo>
                  <a:lnTo>
                    <a:pt x="69" y="25"/>
                  </a:lnTo>
                  <a:lnTo>
                    <a:pt x="49" y="0"/>
                  </a:lnTo>
                  <a:lnTo>
                    <a:pt x="37" y="11"/>
                  </a:lnTo>
                  <a:lnTo>
                    <a:pt x="25" y="25"/>
                  </a:lnTo>
                  <a:lnTo>
                    <a:pt x="16" y="41"/>
                  </a:lnTo>
                  <a:lnTo>
                    <a:pt x="8" y="57"/>
                  </a:lnTo>
                  <a:lnTo>
                    <a:pt x="2" y="75"/>
                  </a:lnTo>
                  <a:lnTo>
                    <a:pt x="0" y="92"/>
                  </a:lnTo>
                  <a:lnTo>
                    <a:pt x="1" y="112"/>
                  </a:lnTo>
                  <a:lnTo>
                    <a:pt x="8" y="129"/>
                  </a:lnTo>
                  <a:lnTo>
                    <a:pt x="8" y="129"/>
                  </a:lnTo>
                  <a:lnTo>
                    <a:pt x="36" y="112"/>
                  </a:lnTo>
                  <a:close/>
                </a:path>
              </a:pathLst>
            </a:custGeom>
            <a:solidFill>
              <a:srgbClr val="CCFFFF"/>
            </a:solidFill>
            <a:ln w="9525">
              <a:noFill/>
              <a:round/>
              <a:headEnd/>
              <a:tailEnd/>
            </a:ln>
          </p:spPr>
          <p:txBody>
            <a:bodyPr/>
            <a:lstStyle/>
            <a:p>
              <a:endParaRPr lang="en-IN"/>
            </a:p>
          </p:txBody>
        </p:sp>
        <p:sp>
          <p:nvSpPr>
            <p:cNvPr id="827615" name="Freeform 223"/>
            <p:cNvSpPr>
              <a:spLocks/>
            </p:cNvSpPr>
            <p:nvPr/>
          </p:nvSpPr>
          <p:spPr bwMode="auto">
            <a:xfrm>
              <a:off x="3438" y="3095"/>
              <a:ext cx="5" cy="4"/>
            </a:xfrm>
            <a:custGeom>
              <a:avLst/>
              <a:gdLst/>
              <a:ahLst/>
              <a:cxnLst>
                <a:cxn ang="0">
                  <a:pos x="107" y="41"/>
                </a:cxn>
                <a:cxn ang="0">
                  <a:pos x="107" y="41"/>
                </a:cxn>
                <a:cxn ang="0">
                  <a:pos x="96" y="43"/>
                </a:cxn>
                <a:cxn ang="0">
                  <a:pos x="83" y="43"/>
                </a:cxn>
                <a:cxn ang="0">
                  <a:pos x="72" y="42"/>
                </a:cxn>
                <a:cxn ang="0">
                  <a:pos x="62" y="36"/>
                </a:cxn>
                <a:cxn ang="0">
                  <a:pos x="52" y="30"/>
                </a:cxn>
                <a:cxn ang="0">
                  <a:pos x="43" y="23"/>
                </a:cxn>
                <a:cxn ang="0">
                  <a:pos x="35" y="13"/>
                </a:cxn>
                <a:cxn ang="0">
                  <a:pos x="28" y="0"/>
                </a:cxn>
                <a:cxn ang="0">
                  <a:pos x="0" y="17"/>
                </a:cxn>
                <a:cxn ang="0">
                  <a:pos x="9" y="32"/>
                </a:cxn>
                <a:cxn ang="0">
                  <a:pos x="20" y="46"/>
                </a:cxn>
                <a:cxn ang="0">
                  <a:pos x="33" y="57"/>
                </a:cxn>
                <a:cxn ang="0">
                  <a:pos x="48" y="66"/>
                </a:cxn>
                <a:cxn ang="0">
                  <a:pos x="64" y="73"/>
                </a:cxn>
                <a:cxn ang="0">
                  <a:pos x="81" y="76"/>
                </a:cxn>
                <a:cxn ang="0">
                  <a:pos x="98" y="76"/>
                </a:cxn>
                <a:cxn ang="0">
                  <a:pos x="117" y="72"/>
                </a:cxn>
                <a:cxn ang="0">
                  <a:pos x="117" y="72"/>
                </a:cxn>
                <a:cxn ang="0">
                  <a:pos x="107" y="41"/>
                </a:cxn>
              </a:cxnLst>
              <a:rect l="0" t="0" r="r" b="b"/>
              <a:pathLst>
                <a:path w="117" h="76">
                  <a:moveTo>
                    <a:pt x="107" y="41"/>
                  </a:moveTo>
                  <a:lnTo>
                    <a:pt x="107" y="41"/>
                  </a:lnTo>
                  <a:lnTo>
                    <a:pt x="96" y="43"/>
                  </a:lnTo>
                  <a:lnTo>
                    <a:pt x="83" y="43"/>
                  </a:lnTo>
                  <a:lnTo>
                    <a:pt x="72" y="42"/>
                  </a:lnTo>
                  <a:lnTo>
                    <a:pt x="62" y="36"/>
                  </a:lnTo>
                  <a:lnTo>
                    <a:pt x="52" y="30"/>
                  </a:lnTo>
                  <a:lnTo>
                    <a:pt x="43" y="23"/>
                  </a:lnTo>
                  <a:lnTo>
                    <a:pt x="35" y="13"/>
                  </a:lnTo>
                  <a:lnTo>
                    <a:pt x="28" y="0"/>
                  </a:lnTo>
                  <a:lnTo>
                    <a:pt x="0" y="17"/>
                  </a:lnTo>
                  <a:lnTo>
                    <a:pt x="9" y="32"/>
                  </a:lnTo>
                  <a:lnTo>
                    <a:pt x="20" y="46"/>
                  </a:lnTo>
                  <a:lnTo>
                    <a:pt x="33" y="57"/>
                  </a:lnTo>
                  <a:lnTo>
                    <a:pt x="48" y="66"/>
                  </a:lnTo>
                  <a:lnTo>
                    <a:pt x="64" y="73"/>
                  </a:lnTo>
                  <a:lnTo>
                    <a:pt x="81" y="76"/>
                  </a:lnTo>
                  <a:lnTo>
                    <a:pt x="98" y="76"/>
                  </a:lnTo>
                  <a:lnTo>
                    <a:pt x="117" y="72"/>
                  </a:lnTo>
                  <a:lnTo>
                    <a:pt x="117" y="72"/>
                  </a:lnTo>
                  <a:lnTo>
                    <a:pt x="107" y="41"/>
                  </a:lnTo>
                  <a:close/>
                </a:path>
              </a:pathLst>
            </a:custGeom>
            <a:solidFill>
              <a:srgbClr val="CCFFFF"/>
            </a:solidFill>
            <a:ln w="9525">
              <a:noFill/>
              <a:round/>
              <a:headEnd/>
              <a:tailEnd/>
            </a:ln>
          </p:spPr>
          <p:txBody>
            <a:bodyPr/>
            <a:lstStyle/>
            <a:p>
              <a:endParaRPr lang="en-IN"/>
            </a:p>
          </p:txBody>
        </p:sp>
        <p:sp>
          <p:nvSpPr>
            <p:cNvPr id="827616" name="Freeform 224"/>
            <p:cNvSpPr>
              <a:spLocks/>
            </p:cNvSpPr>
            <p:nvPr/>
          </p:nvSpPr>
          <p:spPr bwMode="auto">
            <a:xfrm>
              <a:off x="3443" y="3094"/>
              <a:ext cx="4" cy="5"/>
            </a:xfrm>
            <a:custGeom>
              <a:avLst/>
              <a:gdLst/>
              <a:ahLst/>
              <a:cxnLst>
                <a:cxn ang="0">
                  <a:pos x="47" y="0"/>
                </a:cxn>
                <a:cxn ang="0">
                  <a:pos x="46" y="8"/>
                </a:cxn>
                <a:cxn ang="0">
                  <a:pos x="44" y="15"/>
                </a:cxn>
                <a:cxn ang="0">
                  <a:pos x="40" y="24"/>
                </a:cxn>
                <a:cxn ang="0">
                  <a:pos x="35" y="32"/>
                </a:cxn>
                <a:cxn ang="0">
                  <a:pos x="28" y="39"/>
                </a:cxn>
                <a:cxn ang="0">
                  <a:pos x="21" y="46"/>
                </a:cxn>
                <a:cxn ang="0">
                  <a:pos x="11" y="52"/>
                </a:cxn>
                <a:cxn ang="0">
                  <a:pos x="0" y="57"/>
                </a:cxn>
                <a:cxn ang="0">
                  <a:pos x="10" y="88"/>
                </a:cxn>
                <a:cxn ang="0">
                  <a:pos x="25" y="82"/>
                </a:cxn>
                <a:cxn ang="0">
                  <a:pos x="40" y="73"/>
                </a:cxn>
                <a:cxn ang="0">
                  <a:pos x="51" y="64"/>
                </a:cxn>
                <a:cxn ang="0">
                  <a:pos x="61" y="53"/>
                </a:cxn>
                <a:cxn ang="0">
                  <a:pos x="68" y="41"/>
                </a:cxn>
                <a:cxn ang="0">
                  <a:pos x="74" y="28"/>
                </a:cxn>
                <a:cxn ang="0">
                  <a:pos x="78" y="14"/>
                </a:cxn>
                <a:cxn ang="0">
                  <a:pos x="79" y="2"/>
                </a:cxn>
                <a:cxn ang="0">
                  <a:pos x="47" y="0"/>
                </a:cxn>
              </a:cxnLst>
              <a:rect l="0" t="0" r="r" b="b"/>
              <a:pathLst>
                <a:path w="79" h="88">
                  <a:moveTo>
                    <a:pt x="47" y="0"/>
                  </a:moveTo>
                  <a:lnTo>
                    <a:pt x="46" y="8"/>
                  </a:lnTo>
                  <a:lnTo>
                    <a:pt x="44" y="15"/>
                  </a:lnTo>
                  <a:lnTo>
                    <a:pt x="40" y="24"/>
                  </a:lnTo>
                  <a:lnTo>
                    <a:pt x="35" y="32"/>
                  </a:lnTo>
                  <a:lnTo>
                    <a:pt x="28" y="39"/>
                  </a:lnTo>
                  <a:lnTo>
                    <a:pt x="21" y="46"/>
                  </a:lnTo>
                  <a:lnTo>
                    <a:pt x="11" y="52"/>
                  </a:lnTo>
                  <a:lnTo>
                    <a:pt x="0" y="57"/>
                  </a:lnTo>
                  <a:lnTo>
                    <a:pt x="10" y="88"/>
                  </a:lnTo>
                  <a:lnTo>
                    <a:pt x="25" y="82"/>
                  </a:lnTo>
                  <a:lnTo>
                    <a:pt x="40" y="73"/>
                  </a:lnTo>
                  <a:lnTo>
                    <a:pt x="51" y="64"/>
                  </a:lnTo>
                  <a:lnTo>
                    <a:pt x="61" y="53"/>
                  </a:lnTo>
                  <a:lnTo>
                    <a:pt x="68" y="41"/>
                  </a:lnTo>
                  <a:lnTo>
                    <a:pt x="74" y="28"/>
                  </a:lnTo>
                  <a:lnTo>
                    <a:pt x="78" y="14"/>
                  </a:lnTo>
                  <a:lnTo>
                    <a:pt x="79" y="2"/>
                  </a:lnTo>
                  <a:lnTo>
                    <a:pt x="47" y="0"/>
                  </a:lnTo>
                  <a:close/>
                </a:path>
              </a:pathLst>
            </a:custGeom>
            <a:solidFill>
              <a:srgbClr val="CCFFFF"/>
            </a:solidFill>
            <a:ln w="9525">
              <a:noFill/>
              <a:round/>
              <a:headEnd/>
              <a:tailEnd/>
            </a:ln>
          </p:spPr>
          <p:txBody>
            <a:bodyPr/>
            <a:lstStyle/>
            <a:p>
              <a:endParaRPr lang="en-IN"/>
            </a:p>
          </p:txBody>
        </p:sp>
        <p:sp>
          <p:nvSpPr>
            <p:cNvPr id="827617" name="Freeform 225"/>
            <p:cNvSpPr>
              <a:spLocks/>
            </p:cNvSpPr>
            <p:nvPr/>
          </p:nvSpPr>
          <p:spPr bwMode="auto">
            <a:xfrm>
              <a:off x="3442" y="3097"/>
              <a:ext cx="2" cy="1"/>
            </a:xfrm>
            <a:custGeom>
              <a:avLst/>
              <a:gdLst/>
              <a:ahLst/>
              <a:cxnLst>
                <a:cxn ang="0">
                  <a:pos x="32" y="18"/>
                </a:cxn>
                <a:cxn ang="0">
                  <a:pos x="31" y="11"/>
                </a:cxn>
                <a:cxn ang="0">
                  <a:pos x="28" y="6"/>
                </a:cxn>
                <a:cxn ang="0">
                  <a:pos x="23" y="3"/>
                </a:cxn>
                <a:cxn ang="0">
                  <a:pos x="17" y="0"/>
                </a:cxn>
                <a:cxn ang="0">
                  <a:pos x="11" y="2"/>
                </a:cxn>
                <a:cxn ang="0">
                  <a:pos x="6" y="4"/>
                </a:cxn>
                <a:cxn ang="0">
                  <a:pos x="2" y="9"/>
                </a:cxn>
                <a:cxn ang="0">
                  <a:pos x="0" y="16"/>
                </a:cxn>
                <a:cxn ang="0">
                  <a:pos x="32" y="18"/>
                </a:cxn>
              </a:cxnLst>
              <a:rect l="0" t="0" r="r" b="b"/>
              <a:pathLst>
                <a:path w="32" h="18">
                  <a:moveTo>
                    <a:pt x="32" y="18"/>
                  </a:moveTo>
                  <a:lnTo>
                    <a:pt x="31" y="11"/>
                  </a:lnTo>
                  <a:lnTo>
                    <a:pt x="28" y="6"/>
                  </a:lnTo>
                  <a:lnTo>
                    <a:pt x="23" y="3"/>
                  </a:lnTo>
                  <a:lnTo>
                    <a:pt x="17" y="0"/>
                  </a:lnTo>
                  <a:lnTo>
                    <a:pt x="11" y="2"/>
                  </a:lnTo>
                  <a:lnTo>
                    <a:pt x="6" y="4"/>
                  </a:lnTo>
                  <a:lnTo>
                    <a:pt x="2" y="9"/>
                  </a:lnTo>
                  <a:lnTo>
                    <a:pt x="0" y="16"/>
                  </a:lnTo>
                  <a:lnTo>
                    <a:pt x="32" y="18"/>
                  </a:lnTo>
                  <a:close/>
                </a:path>
              </a:pathLst>
            </a:custGeom>
            <a:solidFill>
              <a:srgbClr val="CCFFFF"/>
            </a:solidFill>
            <a:ln w="9525">
              <a:noFill/>
              <a:round/>
              <a:headEnd/>
              <a:tailEnd/>
            </a:ln>
          </p:spPr>
          <p:txBody>
            <a:bodyPr/>
            <a:lstStyle/>
            <a:p>
              <a:endParaRPr lang="en-IN"/>
            </a:p>
          </p:txBody>
        </p:sp>
        <p:sp>
          <p:nvSpPr>
            <p:cNvPr id="827618" name="Freeform 226"/>
            <p:cNvSpPr>
              <a:spLocks/>
            </p:cNvSpPr>
            <p:nvPr/>
          </p:nvSpPr>
          <p:spPr bwMode="auto">
            <a:xfrm>
              <a:off x="3442" y="3094"/>
              <a:ext cx="1" cy="2"/>
            </a:xfrm>
            <a:custGeom>
              <a:avLst/>
              <a:gdLst/>
              <a:ahLst/>
              <a:cxnLst>
                <a:cxn ang="0">
                  <a:pos x="12" y="0"/>
                </a:cxn>
                <a:cxn ang="0">
                  <a:pos x="5" y="3"/>
                </a:cxn>
                <a:cxn ang="0">
                  <a:pos x="1" y="8"/>
                </a:cxn>
                <a:cxn ang="0">
                  <a:pos x="0" y="14"/>
                </a:cxn>
                <a:cxn ang="0">
                  <a:pos x="1" y="20"/>
                </a:cxn>
                <a:cxn ang="0">
                  <a:pos x="4" y="26"/>
                </a:cxn>
                <a:cxn ang="0">
                  <a:pos x="9" y="30"/>
                </a:cxn>
                <a:cxn ang="0">
                  <a:pos x="15" y="32"/>
                </a:cxn>
                <a:cxn ang="0">
                  <a:pos x="22" y="31"/>
                </a:cxn>
                <a:cxn ang="0">
                  <a:pos x="12" y="0"/>
                </a:cxn>
              </a:cxnLst>
              <a:rect l="0" t="0" r="r" b="b"/>
              <a:pathLst>
                <a:path w="22" h="32">
                  <a:moveTo>
                    <a:pt x="12" y="0"/>
                  </a:moveTo>
                  <a:lnTo>
                    <a:pt x="5" y="3"/>
                  </a:lnTo>
                  <a:lnTo>
                    <a:pt x="1" y="8"/>
                  </a:lnTo>
                  <a:lnTo>
                    <a:pt x="0" y="14"/>
                  </a:lnTo>
                  <a:lnTo>
                    <a:pt x="1" y="20"/>
                  </a:lnTo>
                  <a:lnTo>
                    <a:pt x="4" y="26"/>
                  </a:lnTo>
                  <a:lnTo>
                    <a:pt x="9" y="30"/>
                  </a:lnTo>
                  <a:lnTo>
                    <a:pt x="15" y="32"/>
                  </a:lnTo>
                  <a:lnTo>
                    <a:pt x="22" y="31"/>
                  </a:lnTo>
                  <a:lnTo>
                    <a:pt x="12" y="0"/>
                  </a:lnTo>
                  <a:close/>
                </a:path>
              </a:pathLst>
            </a:custGeom>
            <a:solidFill>
              <a:srgbClr val="00CCFF"/>
            </a:solidFill>
            <a:ln w="9525">
              <a:noFill/>
              <a:round/>
              <a:headEnd/>
              <a:tailEnd/>
            </a:ln>
          </p:spPr>
          <p:txBody>
            <a:bodyPr/>
            <a:lstStyle/>
            <a:p>
              <a:endParaRPr lang="en-IN"/>
            </a:p>
          </p:txBody>
        </p:sp>
        <p:sp>
          <p:nvSpPr>
            <p:cNvPr id="827619" name="Freeform 227"/>
            <p:cNvSpPr>
              <a:spLocks/>
            </p:cNvSpPr>
            <p:nvPr/>
          </p:nvSpPr>
          <p:spPr bwMode="auto">
            <a:xfrm>
              <a:off x="3442" y="3090"/>
              <a:ext cx="4" cy="5"/>
            </a:xfrm>
            <a:custGeom>
              <a:avLst/>
              <a:gdLst/>
              <a:ahLst/>
              <a:cxnLst>
                <a:cxn ang="0">
                  <a:pos x="39" y="13"/>
                </a:cxn>
                <a:cxn ang="0">
                  <a:pos x="39" y="12"/>
                </a:cxn>
                <a:cxn ang="0">
                  <a:pos x="41" y="22"/>
                </a:cxn>
                <a:cxn ang="0">
                  <a:pos x="41" y="30"/>
                </a:cxn>
                <a:cxn ang="0">
                  <a:pos x="38" y="37"/>
                </a:cxn>
                <a:cxn ang="0">
                  <a:pos x="35" y="43"/>
                </a:cxn>
                <a:cxn ang="0">
                  <a:pos x="28" y="51"/>
                </a:cxn>
                <a:cxn ang="0">
                  <a:pos x="20" y="58"/>
                </a:cxn>
                <a:cxn ang="0">
                  <a:pos x="11" y="62"/>
                </a:cxn>
                <a:cxn ang="0">
                  <a:pos x="0" y="68"/>
                </a:cxn>
                <a:cxn ang="0">
                  <a:pos x="10" y="99"/>
                </a:cxn>
                <a:cxn ang="0">
                  <a:pos x="25" y="94"/>
                </a:cxn>
                <a:cxn ang="0">
                  <a:pos x="38" y="85"/>
                </a:cxn>
                <a:cxn ang="0">
                  <a:pos x="51" y="76"/>
                </a:cxn>
                <a:cxn ang="0">
                  <a:pos x="62" y="64"/>
                </a:cxn>
                <a:cxn ang="0">
                  <a:pos x="69" y="52"/>
                </a:cxn>
                <a:cxn ang="0">
                  <a:pos x="74" y="36"/>
                </a:cxn>
                <a:cxn ang="0">
                  <a:pos x="74" y="18"/>
                </a:cxn>
                <a:cxn ang="0">
                  <a:pos x="70" y="1"/>
                </a:cxn>
                <a:cxn ang="0">
                  <a:pos x="70" y="0"/>
                </a:cxn>
                <a:cxn ang="0">
                  <a:pos x="39" y="13"/>
                </a:cxn>
              </a:cxnLst>
              <a:rect l="0" t="0" r="r" b="b"/>
              <a:pathLst>
                <a:path w="74" h="99">
                  <a:moveTo>
                    <a:pt x="39" y="13"/>
                  </a:moveTo>
                  <a:lnTo>
                    <a:pt x="39" y="12"/>
                  </a:lnTo>
                  <a:lnTo>
                    <a:pt x="41" y="22"/>
                  </a:lnTo>
                  <a:lnTo>
                    <a:pt x="41" y="30"/>
                  </a:lnTo>
                  <a:lnTo>
                    <a:pt x="38" y="37"/>
                  </a:lnTo>
                  <a:lnTo>
                    <a:pt x="35" y="43"/>
                  </a:lnTo>
                  <a:lnTo>
                    <a:pt x="28" y="51"/>
                  </a:lnTo>
                  <a:lnTo>
                    <a:pt x="20" y="58"/>
                  </a:lnTo>
                  <a:lnTo>
                    <a:pt x="11" y="62"/>
                  </a:lnTo>
                  <a:lnTo>
                    <a:pt x="0" y="68"/>
                  </a:lnTo>
                  <a:lnTo>
                    <a:pt x="10" y="99"/>
                  </a:lnTo>
                  <a:lnTo>
                    <a:pt x="25" y="94"/>
                  </a:lnTo>
                  <a:lnTo>
                    <a:pt x="38" y="85"/>
                  </a:lnTo>
                  <a:lnTo>
                    <a:pt x="51" y="76"/>
                  </a:lnTo>
                  <a:lnTo>
                    <a:pt x="62" y="64"/>
                  </a:lnTo>
                  <a:lnTo>
                    <a:pt x="69" y="52"/>
                  </a:lnTo>
                  <a:lnTo>
                    <a:pt x="74" y="36"/>
                  </a:lnTo>
                  <a:lnTo>
                    <a:pt x="74" y="18"/>
                  </a:lnTo>
                  <a:lnTo>
                    <a:pt x="70" y="1"/>
                  </a:lnTo>
                  <a:lnTo>
                    <a:pt x="70" y="0"/>
                  </a:lnTo>
                  <a:lnTo>
                    <a:pt x="39" y="13"/>
                  </a:lnTo>
                  <a:close/>
                </a:path>
              </a:pathLst>
            </a:custGeom>
            <a:solidFill>
              <a:srgbClr val="00CCFF"/>
            </a:solidFill>
            <a:ln w="9525">
              <a:noFill/>
              <a:round/>
              <a:headEnd/>
              <a:tailEnd/>
            </a:ln>
          </p:spPr>
          <p:txBody>
            <a:bodyPr/>
            <a:lstStyle/>
            <a:p>
              <a:endParaRPr lang="en-IN"/>
            </a:p>
          </p:txBody>
        </p:sp>
        <p:sp>
          <p:nvSpPr>
            <p:cNvPr id="827620" name="Freeform 228"/>
            <p:cNvSpPr>
              <a:spLocks/>
            </p:cNvSpPr>
            <p:nvPr/>
          </p:nvSpPr>
          <p:spPr bwMode="auto">
            <a:xfrm>
              <a:off x="3441" y="3088"/>
              <a:ext cx="5" cy="3"/>
            </a:xfrm>
            <a:custGeom>
              <a:avLst/>
              <a:gdLst/>
              <a:ahLst/>
              <a:cxnLst>
                <a:cxn ang="0">
                  <a:pos x="20" y="44"/>
                </a:cxn>
                <a:cxn ang="0">
                  <a:pos x="20" y="43"/>
                </a:cxn>
                <a:cxn ang="0">
                  <a:pos x="27" y="39"/>
                </a:cxn>
                <a:cxn ang="0">
                  <a:pos x="37" y="35"/>
                </a:cxn>
                <a:cxn ang="0">
                  <a:pos x="46" y="34"/>
                </a:cxn>
                <a:cxn ang="0">
                  <a:pos x="54" y="34"/>
                </a:cxn>
                <a:cxn ang="0">
                  <a:pos x="61" y="36"/>
                </a:cxn>
                <a:cxn ang="0">
                  <a:pos x="69" y="39"/>
                </a:cxn>
                <a:cxn ang="0">
                  <a:pos x="74" y="43"/>
                </a:cxn>
                <a:cxn ang="0">
                  <a:pos x="77" y="50"/>
                </a:cxn>
                <a:cxn ang="0">
                  <a:pos x="108" y="37"/>
                </a:cxn>
                <a:cxn ang="0">
                  <a:pos x="99" y="22"/>
                </a:cxn>
                <a:cxn ang="0">
                  <a:pos x="88" y="12"/>
                </a:cxn>
                <a:cxn ang="0">
                  <a:pos x="73" y="4"/>
                </a:cxn>
                <a:cxn ang="0">
                  <a:pos x="58" y="0"/>
                </a:cxn>
                <a:cxn ang="0">
                  <a:pos x="42" y="0"/>
                </a:cxn>
                <a:cxn ang="0">
                  <a:pos x="26" y="3"/>
                </a:cxn>
                <a:cxn ang="0">
                  <a:pos x="13" y="10"/>
                </a:cxn>
                <a:cxn ang="0">
                  <a:pos x="0" y="18"/>
                </a:cxn>
                <a:cxn ang="0">
                  <a:pos x="0" y="17"/>
                </a:cxn>
                <a:cxn ang="0">
                  <a:pos x="20" y="44"/>
                </a:cxn>
              </a:cxnLst>
              <a:rect l="0" t="0" r="r" b="b"/>
              <a:pathLst>
                <a:path w="108" h="50">
                  <a:moveTo>
                    <a:pt x="20" y="44"/>
                  </a:moveTo>
                  <a:lnTo>
                    <a:pt x="20" y="43"/>
                  </a:lnTo>
                  <a:lnTo>
                    <a:pt x="27" y="39"/>
                  </a:lnTo>
                  <a:lnTo>
                    <a:pt x="37" y="35"/>
                  </a:lnTo>
                  <a:lnTo>
                    <a:pt x="46" y="34"/>
                  </a:lnTo>
                  <a:lnTo>
                    <a:pt x="54" y="34"/>
                  </a:lnTo>
                  <a:lnTo>
                    <a:pt x="61" y="36"/>
                  </a:lnTo>
                  <a:lnTo>
                    <a:pt x="69" y="39"/>
                  </a:lnTo>
                  <a:lnTo>
                    <a:pt x="74" y="43"/>
                  </a:lnTo>
                  <a:lnTo>
                    <a:pt x="77" y="50"/>
                  </a:lnTo>
                  <a:lnTo>
                    <a:pt x="108" y="37"/>
                  </a:lnTo>
                  <a:lnTo>
                    <a:pt x="99" y="22"/>
                  </a:lnTo>
                  <a:lnTo>
                    <a:pt x="88" y="12"/>
                  </a:lnTo>
                  <a:lnTo>
                    <a:pt x="73" y="4"/>
                  </a:lnTo>
                  <a:lnTo>
                    <a:pt x="58" y="0"/>
                  </a:lnTo>
                  <a:lnTo>
                    <a:pt x="42" y="0"/>
                  </a:lnTo>
                  <a:lnTo>
                    <a:pt x="26" y="3"/>
                  </a:lnTo>
                  <a:lnTo>
                    <a:pt x="13" y="10"/>
                  </a:lnTo>
                  <a:lnTo>
                    <a:pt x="0" y="18"/>
                  </a:lnTo>
                  <a:lnTo>
                    <a:pt x="0" y="17"/>
                  </a:lnTo>
                  <a:lnTo>
                    <a:pt x="20" y="44"/>
                  </a:lnTo>
                  <a:close/>
                </a:path>
              </a:pathLst>
            </a:custGeom>
            <a:solidFill>
              <a:srgbClr val="00CCFF"/>
            </a:solidFill>
            <a:ln w="9525">
              <a:noFill/>
              <a:round/>
              <a:headEnd/>
              <a:tailEnd/>
            </a:ln>
          </p:spPr>
          <p:txBody>
            <a:bodyPr/>
            <a:lstStyle/>
            <a:p>
              <a:endParaRPr lang="en-IN"/>
            </a:p>
          </p:txBody>
        </p:sp>
        <p:sp>
          <p:nvSpPr>
            <p:cNvPr id="827621" name="Freeform 229"/>
            <p:cNvSpPr>
              <a:spLocks/>
            </p:cNvSpPr>
            <p:nvPr/>
          </p:nvSpPr>
          <p:spPr bwMode="auto">
            <a:xfrm>
              <a:off x="3438" y="3089"/>
              <a:ext cx="4" cy="7"/>
            </a:xfrm>
            <a:custGeom>
              <a:avLst/>
              <a:gdLst/>
              <a:ahLst/>
              <a:cxnLst>
                <a:cxn ang="0">
                  <a:pos x="36" y="114"/>
                </a:cxn>
                <a:cxn ang="0">
                  <a:pos x="36" y="114"/>
                </a:cxn>
                <a:cxn ang="0">
                  <a:pos x="34" y="107"/>
                </a:cxn>
                <a:cxn ang="0">
                  <a:pos x="33" y="96"/>
                </a:cxn>
                <a:cxn ang="0">
                  <a:pos x="35" y="83"/>
                </a:cxn>
                <a:cxn ang="0">
                  <a:pos x="38" y="72"/>
                </a:cxn>
                <a:cxn ang="0">
                  <a:pos x="44" y="59"/>
                </a:cxn>
                <a:cxn ang="0">
                  <a:pos x="52" y="46"/>
                </a:cxn>
                <a:cxn ang="0">
                  <a:pos x="60" y="36"/>
                </a:cxn>
                <a:cxn ang="0">
                  <a:pos x="69" y="27"/>
                </a:cxn>
                <a:cxn ang="0">
                  <a:pos x="49" y="0"/>
                </a:cxn>
                <a:cxn ang="0">
                  <a:pos x="36" y="13"/>
                </a:cxn>
                <a:cxn ang="0">
                  <a:pos x="25" y="27"/>
                </a:cxn>
                <a:cxn ang="0">
                  <a:pos x="15" y="42"/>
                </a:cxn>
                <a:cxn ang="0">
                  <a:pos x="7" y="59"/>
                </a:cxn>
                <a:cxn ang="0">
                  <a:pos x="2" y="77"/>
                </a:cxn>
                <a:cxn ang="0">
                  <a:pos x="0" y="94"/>
                </a:cxn>
                <a:cxn ang="0">
                  <a:pos x="1" y="113"/>
                </a:cxn>
                <a:cxn ang="0">
                  <a:pos x="7" y="131"/>
                </a:cxn>
                <a:cxn ang="0">
                  <a:pos x="7" y="131"/>
                </a:cxn>
                <a:cxn ang="0">
                  <a:pos x="36" y="114"/>
                </a:cxn>
              </a:cxnLst>
              <a:rect l="0" t="0" r="r" b="b"/>
              <a:pathLst>
                <a:path w="69" h="131">
                  <a:moveTo>
                    <a:pt x="36" y="114"/>
                  </a:moveTo>
                  <a:lnTo>
                    <a:pt x="36" y="114"/>
                  </a:lnTo>
                  <a:lnTo>
                    <a:pt x="34" y="107"/>
                  </a:lnTo>
                  <a:lnTo>
                    <a:pt x="33" y="96"/>
                  </a:lnTo>
                  <a:lnTo>
                    <a:pt x="35" y="83"/>
                  </a:lnTo>
                  <a:lnTo>
                    <a:pt x="38" y="72"/>
                  </a:lnTo>
                  <a:lnTo>
                    <a:pt x="44" y="59"/>
                  </a:lnTo>
                  <a:lnTo>
                    <a:pt x="52" y="46"/>
                  </a:lnTo>
                  <a:lnTo>
                    <a:pt x="60" y="36"/>
                  </a:lnTo>
                  <a:lnTo>
                    <a:pt x="69" y="27"/>
                  </a:lnTo>
                  <a:lnTo>
                    <a:pt x="49" y="0"/>
                  </a:lnTo>
                  <a:lnTo>
                    <a:pt x="36" y="13"/>
                  </a:lnTo>
                  <a:lnTo>
                    <a:pt x="25" y="27"/>
                  </a:lnTo>
                  <a:lnTo>
                    <a:pt x="15" y="42"/>
                  </a:lnTo>
                  <a:lnTo>
                    <a:pt x="7" y="59"/>
                  </a:lnTo>
                  <a:lnTo>
                    <a:pt x="2" y="77"/>
                  </a:lnTo>
                  <a:lnTo>
                    <a:pt x="0" y="94"/>
                  </a:lnTo>
                  <a:lnTo>
                    <a:pt x="1" y="113"/>
                  </a:lnTo>
                  <a:lnTo>
                    <a:pt x="7" y="131"/>
                  </a:lnTo>
                  <a:lnTo>
                    <a:pt x="7" y="131"/>
                  </a:lnTo>
                  <a:lnTo>
                    <a:pt x="36" y="114"/>
                  </a:lnTo>
                  <a:close/>
                </a:path>
              </a:pathLst>
            </a:custGeom>
            <a:solidFill>
              <a:srgbClr val="00CCFF"/>
            </a:solidFill>
            <a:ln w="9525">
              <a:noFill/>
              <a:round/>
              <a:headEnd/>
              <a:tailEnd/>
            </a:ln>
          </p:spPr>
          <p:txBody>
            <a:bodyPr/>
            <a:lstStyle/>
            <a:p>
              <a:endParaRPr lang="en-IN"/>
            </a:p>
          </p:txBody>
        </p:sp>
        <p:sp>
          <p:nvSpPr>
            <p:cNvPr id="827622" name="Freeform 230"/>
            <p:cNvSpPr>
              <a:spLocks/>
            </p:cNvSpPr>
            <p:nvPr/>
          </p:nvSpPr>
          <p:spPr bwMode="auto">
            <a:xfrm>
              <a:off x="3439" y="3095"/>
              <a:ext cx="5" cy="4"/>
            </a:xfrm>
            <a:custGeom>
              <a:avLst/>
              <a:gdLst/>
              <a:ahLst/>
              <a:cxnLst>
                <a:cxn ang="0">
                  <a:pos x="107" y="41"/>
                </a:cxn>
                <a:cxn ang="0">
                  <a:pos x="107" y="41"/>
                </a:cxn>
                <a:cxn ang="0">
                  <a:pos x="96" y="43"/>
                </a:cxn>
                <a:cxn ang="0">
                  <a:pos x="85" y="43"/>
                </a:cxn>
                <a:cxn ang="0">
                  <a:pos x="75" y="41"/>
                </a:cxn>
                <a:cxn ang="0">
                  <a:pos x="63" y="37"/>
                </a:cxn>
                <a:cxn ang="0">
                  <a:pos x="54" y="29"/>
                </a:cxn>
                <a:cxn ang="0">
                  <a:pos x="44" y="22"/>
                </a:cxn>
                <a:cxn ang="0">
                  <a:pos x="36" y="13"/>
                </a:cxn>
                <a:cxn ang="0">
                  <a:pos x="29" y="0"/>
                </a:cxn>
                <a:cxn ang="0">
                  <a:pos x="0" y="17"/>
                </a:cxn>
                <a:cxn ang="0">
                  <a:pos x="9" y="32"/>
                </a:cxn>
                <a:cxn ang="0">
                  <a:pos x="21" y="45"/>
                </a:cxn>
                <a:cxn ang="0">
                  <a:pos x="34" y="57"/>
                </a:cxn>
                <a:cxn ang="0">
                  <a:pos x="49" y="66"/>
                </a:cxn>
                <a:cxn ang="0">
                  <a:pos x="64" y="73"/>
                </a:cxn>
                <a:cxn ang="0">
                  <a:pos x="81" y="77"/>
                </a:cxn>
                <a:cxn ang="0">
                  <a:pos x="98" y="77"/>
                </a:cxn>
                <a:cxn ang="0">
                  <a:pos x="117" y="73"/>
                </a:cxn>
                <a:cxn ang="0">
                  <a:pos x="117" y="73"/>
                </a:cxn>
                <a:cxn ang="0">
                  <a:pos x="107" y="41"/>
                </a:cxn>
              </a:cxnLst>
              <a:rect l="0" t="0" r="r" b="b"/>
              <a:pathLst>
                <a:path w="117" h="77">
                  <a:moveTo>
                    <a:pt x="107" y="41"/>
                  </a:moveTo>
                  <a:lnTo>
                    <a:pt x="107" y="41"/>
                  </a:lnTo>
                  <a:lnTo>
                    <a:pt x="96" y="43"/>
                  </a:lnTo>
                  <a:lnTo>
                    <a:pt x="85" y="43"/>
                  </a:lnTo>
                  <a:lnTo>
                    <a:pt x="75" y="41"/>
                  </a:lnTo>
                  <a:lnTo>
                    <a:pt x="63" y="37"/>
                  </a:lnTo>
                  <a:lnTo>
                    <a:pt x="54" y="29"/>
                  </a:lnTo>
                  <a:lnTo>
                    <a:pt x="44" y="22"/>
                  </a:lnTo>
                  <a:lnTo>
                    <a:pt x="36" y="13"/>
                  </a:lnTo>
                  <a:lnTo>
                    <a:pt x="29" y="0"/>
                  </a:lnTo>
                  <a:lnTo>
                    <a:pt x="0" y="17"/>
                  </a:lnTo>
                  <a:lnTo>
                    <a:pt x="9" y="32"/>
                  </a:lnTo>
                  <a:lnTo>
                    <a:pt x="21" y="45"/>
                  </a:lnTo>
                  <a:lnTo>
                    <a:pt x="34" y="57"/>
                  </a:lnTo>
                  <a:lnTo>
                    <a:pt x="49" y="66"/>
                  </a:lnTo>
                  <a:lnTo>
                    <a:pt x="64" y="73"/>
                  </a:lnTo>
                  <a:lnTo>
                    <a:pt x="81" y="77"/>
                  </a:lnTo>
                  <a:lnTo>
                    <a:pt x="98" y="77"/>
                  </a:lnTo>
                  <a:lnTo>
                    <a:pt x="117" y="73"/>
                  </a:lnTo>
                  <a:lnTo>
                    <a:pt x="117" y="73"/>
                  </a:lnTo>
                  <a:lnTo>
                    <a:pt x="107" y="41"/>
                  </a:lnTo>
                  <a:close/>
                </a:path>
              </a:pathLst>
            </a:custGeom>
            <a:solidFill>
              <a:srgbClr val="00CCFF"/>
            </a:solidFill>
            <a:ln w="9525">
              <a:noFill/>
              <a:round/>
              <a:headEnd/>
              <a:tailEnd/>
            </a:ln>
          </p:spPr>
          <p:txBody>
            <a:bodyPr/>
            <a:lstStyle/>
            <a:p>
              <a:endParaRPr lang="en-IN"/>
            </a:p>
          </p:txBody>
        </p:sp>
        <p:sp>
          <p:nvSpPr>
            <p:cNvPr id="827623" name="Freeform 231"/>
            <p:cNvSpPr>
              <a:spLocks/>
            </p:cNvSpPr>
            <p:nvPr/>
          </p:nvSpPr>
          <p:spPr bwMode="auto">
            <a:xfrm>
              <a:off x="3444" y="3094"/>
              <a:ext cx="3" cy="5"/>
            </a:xfrm>
            <a:custGeom>
              <a:avLst/>
              <a:gdLst/>
              <a:ahLst/>
              <a:cxnLst>
                <a:cxn ang="0">
                  <a:pos x="48" y="0"/>
                </a:cxn>
                <a:cxn ang="0">
                  <a:pos x="47" y="8"/>
                </a:cxn>
                <a:cxn ang="0">
                  <a:pos x="44" y="18"/>
                </a:cxn>
                <a:cxn ang="0">
                  <a:pos x="41" y="26"/>
                </a:cxn>
                <a:cxn ang="0">
                  <a:pos x="36" y="34"/>
                </a:cxn>
                <a:cxn ang="0">
                  <a:pos x="31" y="40"/>
                </a:cxn>
                <a:cxn ang="0">
                  <a:pos x="22" y="47"/>
                </a:cxn>
                <a:cxn ang="0">
                  <a:pos x="12" y="54"/>
                </a:cxn>
                <a:cxn ang="0">
                  <a:pos x="0" y="58"/>
                </a:cxn>
                <a:cxn ang="0">
                  <a:pos x="10" y="90"/>
                </a:cxn>
                <a:cxn ang="0">
                  <a:pos x="27" y="83"/>
                </a:cxn>
                <a:cxn ang="0">
                  <a:pos x="40" y="75"/>
                </a:cxn>
                <a:cxn ang="0">
                  <a:pos x="51" y="65"/>
                </a:cxn>
                <a:cxn ang="0">
                  <a:pos x="62" y="55"/>
                </a:cxn>
                <a:cxn ang="0">
                  <a:pos x="70" y="41"/>
                </a:cxn>
                <a:cxn ang="0">
                  <a:pos x="75" y="28"/>
                </a:cxn>
                <a:cxn ang="0">
                  <a:pos x="78" y="17"/>
                </a:cxn>
                <a:cxn ang="0">
                  <a:pos x="81" y="4"/>
                </a:cxn>
                <a:cxn ang="0">
                  <a:pos x="48" y="0"/>
                </a:cxn>
              </a:cxnLst>
              <a:rect l="0" t="0" r="r" b="b"/>
              <a:pathLst>
                <a:path w="81" h="90">
                  <a:moveTo>
                    <a:pt x="48" y="0"/>
                  </a:moveTo>
                  <a:lnTo>
                    <a:pt x="47" y="8"/>
                  </a:lnTo>
                  <a:lnTo>
                    <a:pt x="44" y="18"/>
                  </a:lnTo>
                  <a:lnTo>
                    <a:pt x="41" y="26"/>
                  </a:lnTo>
                  <a:lnTo>
                    <a:pt x="36" y="34"/>
                  </a:lnTo>
                  <a:lnTo>
                    <a:pt x="31" y="40"/>
                  </a:lnTo>
                  <a:lnTo>
                    <a:pt x="22" y="47"/>
                  </a:lnTo>
                  <a:lnTo>
                    <a:pt x="12" y="54"/>
                  </a:lnTo>
                  <a:lnTo>
                    <a:pt x="0" y="58"/>
                  </a:lnTo>
                  <a:lnTo>
                    <a:pt x="10" y="90"/>
                  </a:lnTo>
                  <a:lnTo>
                    <a:pt x="27" y="83"/>
                  </a:lnTo>
                  <a:lnTo>
                    <a:pt x="40" y="75"/>
                  </a:lnTo>
                  <a:lnTo>
                    <a:pt x="51" y="65"/>
                  </a:lnTo>
                  <a:lnTo>
                    <a:pt x="62" y="55"/>
                  </a:lnTo>
                  <a:lnTo>
                    <a:pt x="70" y="41"/>
                  </a:lnTo>
                  <a:lnTo>
                    <a:pt x="75" y="28"/>
                  </a:lnTo>
                  <a:lnTo>
                    <a:pt x="78" y="17"/>
                  </a:lnTo>
                  <a:lnTo>
                    <a:pt x="81" y="4"/>
                  </a:lnTo>
                  <a:lnTo>
                    <a:pt x="48" y="0"/>
                  </a:lnTo>
                  <a:close/>
                </a:path>
              </a:pathLst>
            </a:custGeom>
            <a:solidFill>
              <a:srgbClr val="00CCFF"/>
            </a:solidFill>
            <a:ln w="9525">
              <a:noFill/>
              <a:round/>
              <a:headEnd/>
              <a:tailEnd/>
            </a:ln>
          </p:spPr>
          <p:txBody>
            <a:bodyPr/>
            <a:lstStyle/>
            <a:p>
              <a:endParaRPr lang="en-IN"/>
            </a:p>
          </p:txBody>
        </p:sp>
        <p:sp>
          <p:nvSpPr>
            <p:cNvPr id="827624" name="Freeform 232"/>
            <p:cNvSpPr>
              <a:spLocks/>
            </p:cNvSpPr>
            <p:nvPr/>
          </p:nvSpPr>
          <p:spPr bwMode="auto">
            <a:xfrm>
              <a:off x="3443" y="3097"/>
              <a:ext cx="2" cy="1"/>
            </a:xfrm>
            <a:custGeom>
              <a:avLst/>
              <a:gdLst/>
              <a:ahLst/>
              <a:cxnLst>
                <a:cxn ang="0">
                  <a:pos x="33" y="19"/>
                </a:cxn>
                <a:cxn ang="0">
                  <a:pos x="32" y="12"/>
                </a:cxn>
                <a:cxn ang="0">
                  <a:pos x="28" y="6"/>
                </a:cxn>
                <a:cxn ang="0">
                  <a:pos x="23" y="2"/>
                </a:cxn>
                <a:cxn ang="0">
                  <a:pos x="18" y="0"/>
                </a:cxn>
                <a:cxn ang="0">
                  <a:pos x="12" y="0"/>
                </a:cxn>
                <a:cxn ang="0">
                  <a:pos x="6" y="3"/>
                </a:cxn>
                <a:cxn ang="0">
                  <a:pos x="2" y="7"/>
                </a:cxn>
                <a:cxn ang="0">
                  <a:pos x="0" y="15"/>
                </a:cxn>
                <a:cxn ang="0">
                  <a:pos x="33" y="19"/>
                </a:cxn>
              </a:cxnLst>
              <a:rect l="0" t="0" r="r" b="b"/>
              <a:pathLst>
                <a:path w="33" h="19">
                  <a:moveTo>
                    <a:pt x="33" y="19"/>
                  </a:moveTo>
                  <a:lnTo>
                    <a:pt x="32" y="12"/>
                  </a:lnTo>
                  <a:lnTo>
                    <a:pt x="28" y="6"/>
                  </a:lnTo>
                  <a:lnTo>
                    <a:pt x="23" y="2"/>
                  </a:lnTo>
                  <a:lnTo>
                    <a:pt x="18" y="0"/>
                  </a:lnTo>
                  <a:lnTo>
                    <a:pt x="12" y="0"/>
                  </a:lnTo>
                  <a:lnTo>
                    <a:pt x="6" y="3"/>
                  </a:lnTo>
                  <a:lnTo>
                    <a:pt x="2" y="7"/>
                  </a:lnTo>
                  <a:lnTo>
                    <a:pt x="0" y="15"/>
                  </a:lnTo>
                  <a:lnTo>
                    <a:pt x="33" y="19"/>
                  </a:lnTo>
                  <a:close/>
                </a:path>
              </a:pathLst>
            </a:custGeom>
            <a:solidFill>
              <a:srgbClr val="00CCFF"/>
            </a:solidFill>
            <a:ln w="9525">
              <a:noFill/>
              <a:round/>
              <a:headEnd/>
              <a:tailEnd/>
            </a:ln>
          </p:spPr>
          <p:txBody>
            <a:bodyPr/>
            <a:lstStyle/>
            <a:p>
              <a:endParaRPr lang="en-IN"/>
            </a:p>
          </p:txBody>
        </p:sp>
        <p:sp>
          <p:nvSpPr>
            <p:cNvPr id="827625" name="Freeform 233"/>
            <p:cNvSpPr>
              <a:spLocks/>
            </p:cNvSpPr>
            <p:nvPr/>
          </p:nvSpPr>
          <p:spPr bwMode="auto">
            <a:xfrm>
              <a:off x="3398" y="3240"/>
              <a:ext cx="1" cy="1"/>
            </a:xfrm>
            <a:custGeom>
              <a:avLst/>
              <a:gdLst/>
              <a:ahLst/>
              <a:cxnLst>
                <a:cxn ang="0">
                  <a:pos x="0" y="25"/>
                </a:cxn>
                <a:cxn ang="0">
                  <a:pos x="6" y="27"/>
                </a:cxn>
                <a:cxn ang="0">
                  <a:pos x="11" y="26"/>
                </a:cxn>
                <a:cxn ang="0">
                  <a:pos x="16" y="24"/>
                </a:cxn>
                <a:cxn ang="0">
                  <a:pos x="19" y="20"/>
                </a:cxn>
                <a:cxn ang="0">
                  <a:pos x="21" y="15"/>
                </a:cxn>
                <a:cxn ang="0">
                  <a:pos x="21" y="9"/>
                </a:cxn>
                <a:cxn ang="0">
                  <a:pos x="19" y="4"/>
                </a:cxn>
                <a:cxn ang="0">
                  <a:pos x="14" y="0"/>
                </a:cxn>
                <a:cxn ang="0">
                  <a:pos x="0" y="25"/>
                </a:cxn>
              </a:cxnLst>
              <a:rect l="0" t="0" r="r" b="b"/>
              <a:pathLst>
                <a:path w="21" h="27">
                  <a:moveTo>
                    <a:pt x="0" y="25"/>
                  </a:moveTo>
                  <a:lnTo>
                    <a:pt x="6" y="27"/>
                  </a:lnTo>
                  <a:lnTo>
                    <a:pt x="11" y="26"/>
                  </a:lnTo>
                  <a:lnTo>
                    <a:pt x="16" y="24"/>
                  </a:lnTo>
                  <a:lnTo>
                    <a:pt x="19" y="20"/>
                  </a:lnTo>
                  <a:lnTo>
                    <a:pt x="21" y="15"/>
                  </a:lnTo>
                  <a:lnTo>
                    <a:pt x="21" y="9"/>
                  </a:lnTo>
                  <a:lnTo>
                    <a:pt x="19" y="4"/>
                  </a:lnTo>
                  <a:lnTo>
                    <a:pt x="14" y="0"/>
                  </a:lnTo>
                  <a:lnTo>
                    <a:pt x="0" y="25"/>
                  </a:lnTo>
                  <a:close/>
                </a:path>
              </a:pathLst>
            </a:custGeom>
            <a:solidFill>
              <a:srgbClr val="000000"/>
            </a:solidFill>
            <a:ln w="9525">
              <a:noFill/>
              <a:round/>
              <a:headEnd/>
              <a:tailEnd/>
            </a:ln>
          </p:spPr>
          <p:txBody>
            <a:bodyPr/>
            <a:lstStyle/>
            <a:p>
              <a:endParaRPr lang="en-IN"/>
            </a:p>
          </p:txBody>
        </p:sp>
        <p:sp>
          <p:nvSpPr>
            <p:cNvPr id="827626" name="Freeform 234"/>
            <p:cNvSpPr>
              <a:spLocks/>
            </p:cNvSpPr>
            <p:nvPr/>
          </p:nvSpPr>
          <p:spPr bwMode="auto">
            <a:xfrm>
              <a:off x="3389" y="3221"/>
              <a:ext cx="10" cy="20"/>
            </a:xfrm>
            <a:custGeom>
              <a:avLst/>
              <a:gdLst/>
              <a:ahLst/>
              <a:cxnLst>
                <a:cxn ang="0">
                  <a:pos x="0" y="0"/>
                </a:cxn>
                <a:cxn ang="0">
                  <a:pos x="0" y="0"/>
                </a:cxn>
                <a:cxn ang="0">
                  <a:pos x="1" y="29"/>
                </a:cxn>
                <a:cxn ang="0">
                  <a:pos x="3" y="56"/>
                </a:cxn>
                <a:cxn ang="0">
                  <a:pos x="8" y="84"/>
                </a:cxn>
                <a:cxn ang="0">
                  <a:pos x="15" y="110"/>
                </a:cxn>
                <a:cxn ang="0">
                  <a:pos x="22" y="135"/>
                </a:cxn>
                <a:cxn ang="0">
                  <a:pos x="31" y="162"/>
                </a:cxn>
                <a:cxn ang="0">
                  <a:pos x="41" y="187"/>
                </a:cxn>
                <a:cxn ang="0">
                  <a:pos x="55" y="211"/>
                </a:cxn>
                <a:cxn ang="0">
                  <a:pos x="68" y="235"/>
                </a:cxn>
                <a:cxn ang="0">
                  <a:pos x="84" y="258"/>
                </a:cxn>
                <a:cxn ang="0">
                  <a:pos x="102" y="278"/>
                </a:cxn>
                <a:cxn ang="0">
                  <a:pos x="119" y="298"/>
                </a:cxn>
                <a:cxn ang="0">
                  <a:pos x="138" y="317"/>
                </a:cxn>
                <a:cxn ang="0">
                  <a:pos x="159" y="335"/>
                </a:cxn>
                <a:cxn ang="0">
                  <a:pos x="180" y="352"/>
                </a:cxn>
                <a:cxn ang="0">
                  <a:pos x="204" y="365"/>
                </a:cxn>
                <a:cxn ang="0">
                  <a:pos x="218" y="340"/>
                </a:cxn>
                <a:cxn ang="0">
                  <a:pos x="196" y="326"/>
                </a:cxn>
                <a:cxn ang="0">
                  <a:pos x="177" y="311"/>
                </a:cxn>
                <a:cxn ang="0">
                  <a:pos x="157" y="296"/>
                </a:cxn>
                <a:cxn ang="0">
                  <a:pos x="139" y="277"/>
                </a:cxn>
                <a:cxn ang="0">
                  <a:pos x="122" y="259"/>
                </a:cxn>
                <a:cxn ang="0">
                  <a:pos x="107" y="239"/>
                </a:cxn>
                <a:cxn ang="0">
                  <a:pos x="92" y="218"/>
                </a:cxn>
                <a:cxn ang="0">
                  <a:pos x="79" y="197"/>
                </a:cxn>
                <a:cxn ang="0">
                  <a:pos x="68" y="174"/>
                </a:cxn>
                <a:cxn ang="0">
                  <a:pos x="58" y="151"/>
                </a:cxn>
                <a:cxn ang="0">
                  <a:pos x="49" y="127"/>
                </a:cxn>
                <a:cxn ang="0">
                  <a:pos x="41" y="102"/>
                </a:cxn>
                <a:cxn ang="0">
                  <a:pos x="36" y="77"/>
                </a:cxn>
                <a:cxn ang="0">
                  <a:pos x="31" y="52"/>
                </a:cxn>
                <a:cxn ang="0">
                  <a:pos x="29" y="27"/>
                </a:cxn>
                <a:cxn ang="0">
                  <a:pos x="28" y="0"/>
                </a:cxn>
                <a:cxn ang="0">
                  <a:pos x="28" y="0"/>
                </a:cxn>
                <a:cxn ang="0">
                  <a:pos x="0" y="0"/>
                </a:cxn>
              </a:cxnLst>
              <a:rect l="0" t="0" r="r" b="b"/>
              <a:pathLst>
                <a:path w="218" h="365">
                  <a:moveTo>
                    <a:pt x="0" y="0"/>
                  </a:moveTo>
                  <a:lnTo>
                    <a:pt x="0" y="0"/>
                  </a:lnTo>
                  <a:lnTo>
                    <a:pt x="1" y="29"/>
                  </a:lnTo>
                  <a:lnTo>
                    <a:pt x="3" y="56"/>
                  </a:lnTo>
                  <a:lnTo>
                    <a:pt x="8" y="84"/>
                  </a:lnTo>
                  <a:lnTo>
                    <a:pt x="15" y="110"/>
                  </a:lnTo>
                  <a:lnTo>
                    <a:pt x="22" y="135"/>
                  </a:lnTo>
                  <a:lnTo>
                    <a:pt x="31" y="162"/>
                  </a:lnTo>
                  <a:lnTo>
                    <a:pt x="41" y="187"/>
                  </a:lnTo>
                  <a:lnTo>
                    <a:pt x="55" y="211"/>
                  </a:lnTo>
                  <a:lnTo>
                    <a:pt x="68" y="235"/>
                  </a:lnTo>
                  <a:lnTo>
                    <a:pt x="84" y="258"/>
                  </a:lnTo>
                  <a:lnTo>
                    <a:pt x="102" y="278"/>
                  </a:lnTo>
                  <a:lnTo>
                    <a:pt x="119" y="298"/>
                  </a:lnTo>
                  <a:lnTo>
                    <a:pt x="138" y="317"/>
                  </a:lnTo>
                  <a:lnTo>
                    <a:pt x="159" y="335"/>
                  </a:lnTo>
                  <a:lnTo>
                    <a:pt x="180" y="352"/>
                  </a:lnTo>
                  <a:lnTo>
                    <a:pt x="204" y="365"/>
                  </a:lnTo>
                  <a:lnTo>
                    <a:pt x="218" y="340"/>
                  </a:lnTo>
                  <a:lnTo>
                    <a:pt x="196" y="326"/>
                  </a:lnTo>
                  <a:lnTo>
                    <a:pt x="177" y="311"/>
                  </a:lnTo>
                  <a:lnTo>
                    <a:pt x="157" y="296"/>
                  </a:lnTo>
                  <a:lnTo>
                    <a:pt x="139" y="277"/>
                  </a:lnTo>
                  <a:lnTo>
                    <a:pt x="122" y="259"/>
                  </a:lnTo>
                  <a:lnTo>
                    <a:pt x="107" y="239"/>
                  </a:lnTo>
                  <a:lnTo>
                    <a:pt x="92" y="218"/>
                  </a:lnTo>
                  <a:lnTo>
                    <a:pt x="79" y="197"/>
                  </a:lnTo>
                  <a:lnTo>
                    <a:pt x="68" y="174"/>
                  </a:lnTo>
                  <a:lnTo>
                    <a:pt x="58" y="151"/>
                  </a:lnTo>
                  <a:lnTo>
                    <a:pt x="49" y="127"/>
                  </a:lnTo>
                  <a:lnTo>
                    <a:pt x="41" y="102"/>
                  </a:lnTo>
                  <a:lnTo>
                    <a:pt x="36" y="77"/>
                  </a:lnTo>
                  <a:lnTo>
                    <a:pt x="31" y="52"/>
                  </a:lnTo>
                  <a:lnTo>
                    <a:pt x="29" y="27"/>
                  </a:lnTo>
                  <a:lnTo>
                    <a:pt x="28" y="0"/>
                  </a:lnTo>
                  <a:lnTo>
                    <a:pt x="28" y="0"/>
                  </a:lnTo>
                  <a:lnTo>
                    <a:pt x="0" y="0"/>
                  </a:lnTo>
                  <a:close/>
                </a:path>
              </a:pathLst>
            </a:custGeom>
            <a:solidFill>
              <a:srgbClr val="000000"/>
            </a:solidFill>
            <a:ln w="9525">
              <a:noFill/>
              <a:round/>
              <a:headEnd/>
              <a:tailEnd/>
            </a:ln>
          </p:spPr>
          <p:txBody>
            <a:bodyPr/>
            <a:lstStyle/>
            <a:p>
              <a:endParaRPr lang="en-IN"/>
            </a:p>
          </p:txBody>
        </p:sp>
        <p:sp>
          <p:nvSpPr>
            <p:cNvPr id="827627" name="Freeform 235"/>
            <p:cNvSpPr>
              <a:spLocks/>
            </p:cNvSpPr>
            <p:nvPr/>
          </p:nvSpPr>
          <p:spPr bwMode="auto">
            <a:xfrm>
              <a:off x="3389" y="3216"/>
              <a:ext cx="2" cy="5"/>
            </a:xfrm>
            <a:custGeom>
              <a:avLst/>
              <a:gdLst/>
              <a:ahLst/>
              <a:cxnLst>
                <a:cxn ang="0">
                  <a:pos x="9" y="0"/>
                </a:cxn>
                <a:cxn ang="0">
                  <a:pos x="7" y="10"/>
                </a:cxn>
                <a:cxn ang="0">
                  <a:pos x="5" y="23"/>
                </a:cxn>
                <a:cxn ang="0">
                  <a:pos x="4" y="33"/>
                </a:cxn>
                <a:cxn ang="0">
                  <a:pos x="2" y="45"/>
                </a:cxn>
                <a:cxn ang="0">
                  <a:pos x="1" y="58"/>
                </a:cxn>
                <a:cxn ang="0">
                  <a:pos x="1" y="69"/>
                </a:cxn>
                <a:cxn ang="0">
                  <a:pos x="0" y="80"/>
                </a:cxn>
                <a:cxn ang="0">
                  <a:pos x="0" y="92"/>
                </a:cxn>
                <a:cxn ang="0">
                  <a:pos x="28" y="92"/>
                </a:cxn>
                <a:cxn ang="0">
                  <a:pos x="28" y="82"/>
                </a:cxn>
                <a:cxn ang="0">
                  <a:pos x="29" y="71"/>
                </a:cxn>
                <a:cxn ang="0">
                  <a:pos x="29" y="60"/>
                </a:cxn>
                <a:cxn ang="0">
                  <a:pos x="30" y="49"/>
                </a:cxn>
                <a:cxn ang="0">
                  <a:pos x="32" y="38"/>
                </a:cxn>
                <a:cxn ang="0">
                  <a:pos x="33" y="27"/>
                </a:cxn>
                <a:cxn ang="0">
                  <a:pos x="35" y="17"/>
                </a:cxn>
                <a:cxn ang="0">
                  <a:pos x="37" y="6"/>
                </a:cxn>
                <a:cxn ang="0">
                  <a:pos x="9" y="0"/>
                </a:cxn>
              </a:cxnLst>
              <a:rect l="0" t="0" r="r" b="b"/>
              <a:pathLst>
                <a:path w="37" h="92">
                  <a:moveTo>
                    <a:pt x="9" y="0"/>
                  </a:moveTo>
                  <a:lnTo>
                    <a:pt x="7" y="10"/>
                  </a:lnTo>
                  <a:lnTo>
                    <a:pt x="5" y="23"/>
                  </a:lnTo>
                  <a:lnTo>
                    <a:pt x="4" y="33"/>
                  </a:lnTo>
                  <a:lnTo>
                    <a:pt x="2" y="45"/>
                  </a:lnTo>
                  <a:lnTo>
                    <a:pt x="1" y="58"/>
                  </a:lnTo>
                  <a:lnTo>
                    <a:pt x="1" y="69"/>
                  </a:lnTo>
                  <a:lnTo>
                    <a:pt x="0" y="80"/>
                  </a:lnTo>
                  <a:lnTo>
                    <a:pt x="0" y="92"/>
                  </a:lnTo>
                  <a:lnTo>
                    <a:pt x="28" y="92"/>
                  </a:lnTo>
                  <a:lnTo>
                    <a:pt x="28" y="82"/>
                  </a:lnTo>
                  <a:lnTo>
                    <a:pt x="29" y="71"/>
                  </a:lnTo>
                  <a:lnTo>
                    <a:pt x="29" y="60"/>
                  </a:lnTo>
                  <a:lnTo>
                    <a:pt x="30" y="49"/>
                  </a:lnTo>
                  <a:lnTo>
                    <a:pt x="32" y="38"/>
                  </a:lnTo>
                  <a:lnTo>
                    <a:pt x="33" y="27"/>
                  </a:lnTo>
                  <a:lnTo>
                    <a:pt x="35" y="17"/>
                  </a:lnTo>
                  <a:lnTo>
                    <a:pt x="37" y="6"/>
                  </a:lnTo>
                  <a:lnTo>
                    <a:pt x="9" y="0"/>
                  </a:lnTo>
                  <a:close/>
                </a:path>
              </a:pathLst>
            </a:custGeom>
            <a:solidFill>
              <a:srgbClr val="000000"/>
            </a:solidFill>
            <a:ln w="9525">
              <a:noFill/>
              <a:round/>
              <a:headEnd/>
              <a:tailEnd/>
            </a:ln>
          </p:spPr>
          <p:txBody>
            <a:bodyPr/>
            <a:lstStyle/>
            <a:p>
              <a:endParaRPr lang="en-IN"/>
            </a:p>
          </p:txBody>
        </p:sp>
        <p:sp>
          <p:nvSpPr>
            <p:cNvPr id="827628" name="Freeform 236"/>
            <p:cNvSpPr>
              <a:spLocks/>
            </p:cNvSpPr>
            <p:nvPr/>
          </p:nvSpPr>
          <p:spPr bwMode="auto">
            <a:xfrm>
              <a:off x="3389" y="3220"/>
              <a:ext cx="1" cy="1"/>
            </a:xfrm>
            <a:custGeom>
              <a:avLst/>
              <a:gdLst/>
              <a:ahLst/>
              <a:cxnLst>
                <a:cxn ang="0">
                  <a:pos x="28" y="18"/>
                </a:cxn>
                <a:cxn ang="0">
                  <a:pos x="28" y="11"/>
                </a:cxn>
                <a:cxn ang="0">
                  <a:pos x="26" y="6"/>
                </a:cxn>
                <a:cxn ang="0">
                  <a:pos x="22" y="2"/>
                </a:cxn>
                <a:cxn ang="0">
                  <a:pos x="17" y="0"/>
                </a:cxn>
                <a:cxn ang="0">
                  <a:pos x="12" y="0"/>
                </a:cxn>
                <a:cxn ang="0">
                  <a:pos x="7" y="2"/>
                </a:cxn>
                <a:cxn ang="0">
                  <a:pos x="3" y="5"/>
                </a:cxn>
                <a:cxn ang="0">
                  <a:pos x="0" y="11"/>
                </a:cxn>
                <a:cxn ang="0">
                  <a:pos x="28" y="18"/>
                </a:cxn>
              </a:cxnLst>
              <a:rect l="0" t="0" r="r" b="b"/>
              <a:pathLst>
                <a:path w="28" h="18">
                  <a:moveTo>
                    <a:pt x="28" y="18"/>
                  </a:moveTo>
                  <a:lnTo>
                    <a:pt x="28" y="11"/>
                  </a:lnTo>
                  <a:lnTo>
                    <a:pt x="26" y="6"/>
                  </a:lnTo>
                  <a:lnTo>
                    <a:pt x="22" y="2"/>
                  </a:lnTo>
                  <a:lnTo>
                    <a:pt x="17" y="0"/>
                  </a:lnTo>
                  <a:lnTo>
                    <a:pt x="12" y="0"/>
                  </a:lnTo>
                  <a:lnTo>
                    <a:pt x="7" y="2"/>
                  </a:lnTo>
                  <a:lnTo>
                    <a:pt x="3" y="5"/>
                  </a:lnTo>
                  <a:lnTo>
                    <a:pt x="0" y="11"/>
                  </a:lnTo>
                  <a:lnTo>
                    <a:pt x="28" y="18"/>
                  </a:lnTo>
                  <a:close/>
                </a:path>
              </a:pathLst>
            </a:custGeom>
            <a:solidFill>
              <a:srgbClr val="000000"/>
            </a:solidFill>
            <a:ln w="9525">
              <a:noFill/>
              <a:round/>
              <a:headEnd/>
              <a:tailEnd/>
            </a:ln>
          </p:spPr>
          <p:txBody>
            <a:bodyPr/>
            <a:lstStyle/>
            <a:p>
              <a:endParaRPr lang="en-IN"/>
            </a:p>
          </p:txBody>
        </p:sp>
        <p:sp>
          <p:nvSpPr>
            <p:cNvPr id="827629" name="Freeform 237"/>
            <p:cNvSpPr>
              <a:spLocks/>
            </p:cNvSpPr>
            <p:nvPr/>
          </p:nvSpPr>
          <p:spPr bwMode="auto">
            <a:xfrm>
              <a:off x="3397" y="3233"/>
              <a:ext cx="1" cy="2"/>
            </a:xfrm>
            <a:custGeom>
              <a:avLst/>
              <a:gdLst/>
              <a:ahLst/>
              <a:cxnLst>
                <a:cxn ang="0">
                  <a:pos x="0" y="25"/>
                </a:cxn>
                <a:cxn ang="0">
                  <a:pos x="6" y="27"/>
                </a:cxn>
                <a:cxn ang="0">
                  <a:pos x="11" y="26"/>
                </a:cxn>
                <a:cxn ang="0">
                  <a:pos x="16" y="24"/>
                </a:cxn>
                <a:cxn ang="0">
                  <a:pos x="19" y="20"/>
                </a:cxn>
                <a:cxn ang="0">
                  <a:pos x="21" y="14"/>
                </a:cxn>
                <a:cxn ang="0">
                  <a:pos x="21" y="9"/>
                </a:cxn>
                <a:cxn ang="0">
                  <a:pos x="19" y="4"/>
                </a:cxn>
                <a:cxn ang="0">
                  <a:pos x="14" y="0"/>
                </a:cxn>
                <a:cxn ang="0">
                  <a:pos x="0" y="25"/>
                </a:cxn>
              </a:cxnLst>
              <a:rect l="0" t="0" r="r" b="b"/>
              <a:pathLst>
                <a:path w="21" h="27">
                  <a:moveTo>
                    <a:pt x="0" y="25"/>
                  </a:moveTo>
                  <a:lnTo>
                    <a:pt x="6" y="27"/>
                  </a:lnTo>
                  <a:lnTo>
                    <a:pt x="11" y="26"/>
                  </a:lnTo>
                  <a:lnTo>
                    <a:pt x="16" y="24"/>
                  </a:lnTo>
                  <a:lnTo>
                    <a:pt x="19" y="20"/>
                  </a:lnTo>
                  <a:lnTo>
                    <a:pt x="21" y="14"/>
                  </a:lnTo>
                  <a:lnTo>
                    <a:pt x="21" y="9"/>
                  </a:lnTo>
                  <a:lnTo>
                    <a:pt x="19" y="4"/>
                  </a:lnTo>
                  <a:lnTo>
                    <a:pt x="14" y="0"/>
                  </a:lnTo>
                  <a:lnTo>
                    <a:pt x="0" y="25"/>
                  </a:lnTo>
                  <a:close/>
                </a:path>
              </a:pathLst>
            </a:custGeom>
            <a:solidFill>
              <a:srgbClr val="000000"/>
            </a:solidFill>
            <a:ln w="9525">
              <a:noFill/>
              <a:round/>
              <a:headEnd/>
              <a:tailEnd/>
            </a:ln>
          </p:spPr>
          <p:txBody>
            <a:bodyPr/>
            <a:lstStyle/>
            <a:p>
              <a:endParaRPr lang="en-IN"/>
            </a:p>
          </p:txBody>
        </p:sp>
        <p:sp>
          <p:nvSpPr>
            <p:cNvPr id="827630" name="Freeform 238"/>
            <p:cNvSpPr>
              <a:spLocks/>
            </p:cNvSpPr>
            <p:nvPr/>
          </p:nvSpPr>
          <p:spPr bwMode="auto">
            <a:xfrm>
              <a:off x="3393" y="3224"/>
              <a:ext cx="5" cy="11"/>
            </a:xfrm>
            <a:custGeom>
              <a:avLst/>
              <a:gdLst/>
              <a:ahLst/>
              <a:cxnLst>
                <a:cxn ang="0">
                  <a:pos x="0" y="0"/>
                </a:cxn>
                <a:cxn ang="0">
                  <a:pos x="0" y="0"/>
                </a:cxn>
                <a:cxn ang="0">
                  <a:pos x="0" y="13"/>
                </a:cxn>
                <a:cxn ang="0">
                  <a:pos x="2" y="27"/>
                </a:cxn>
                <a:cxn ang="0">
                  <a:pos x="4" y="40"/>
                </a:cxn>
                <a:cxn ang="0">
                  <a:pos x="7" y="53"/>
                </a:cxn>
                <a:cxn ang="0">
                  <a:pos x="11" y="68"/>
                </a:cxn>
                <a:cxn ang="0">
                  <a:pos x="15" y="80"/>
                </a:cxn>
                <a:cxn ang="0">
                  <a:pos x="21" y="92"/>
                </a:cxn>
                <a:cxn ang="0">
                  <a:pos x="28" y="104"/>
                </a:cxn>
                <a:cxn ang="0">
                  <a:pos x="34" y="116"/>
                </a:cxn>
                <a:cxn ang="0">
                  <a:pos x="42" y="126"/>
                </a:cxn>
                <a:cxn ang="0">
                  <a:pos x="50" y="138"/>
                </a:cxn>
                <a:cxn ang="0">
                  <a:pos x="59" y="147"/>
                </a:cxn>
                <a:cxn ang="0">
                  <a:pos x="68" y="157"/>
                </a:cxn>
                <a:cxn ang="0">
                  <a:pos x="80" y="165"/>
                </a:cxn>
                <a:cxn ang="0">
                  <a:pos x="90" y="173"/>
                </a:cxn>
                <a:cxn ang="0">
                  <a:pos x="101" y="181"/>
                </a:cxn>
                <a:cxn ang="0">
                  <a:pos x="115" y="156"/>
                </a:cxn>
                <a:cxn ang="0">
                  <a:pos x="106" y="149"/>
                </a:cxn>
                <a:cxn ang="0">
                  <a:pos x="96" y="142"/>
                </a:cxn>
                <a:cxn ang="0">
                  <a:pos x="87" y="136"/>
                </a:cxn>
                <a:cxn ang="0">
                  <a:pos x="80" y="126"/>
                </a:cxn>
                <a:cxn ang="0">
                  <a:pos x="70" y="119"/>
                </a:cxn>
                <a:cxn ang="0">
                  <a:pos x="64" y="109"/>
                </a:cxn>
                <a:cxn ang="0">
                  <a:pos x="58" y="101"/>
                </a:cxn>
                <a:cxn ang="0">
                  <a:pos x="52" y="89"/>
                </a:cxn>
                <a:cxn ang="0">
                  <a:pos x="46" y="80"/>
                </a:cxn>
                <a:cxn ang="0">
                  <a:pos x="42" y="69"/>
                </a:cxn>
                <a:cxn ang="0">
                  <a:pos x="38" y="58"/>
                </a:cxn>
                <a:cxn ang="0">
                  <a:pos x="34" y="47"/>
                </a:cxn>
                <a:cxn ang="0">
                  <a:pos x="33" y="35"/>
                </a:cxn>
                <a:cxn ang="0">
                  <a:pos x="31" y="23"/>
                </a:cxn>
                <a:cxn ang="0">
                  <a:pos x="29" y="11"/>
                </a:cxn>
                <a:cxn ang="0">
                  <a:pos x="29" y="0"/>
                </a:cxn>
                <a:cxn ang="0">
                  <a:pos x="29" y="0"/>
                </a:cxn>
                <a:cxn ang="0">
                  <a:pos x="0" y="0"/>
                </a:cxn>
              </a:cxnLst>
              <a:rect l="0" t="0" r="r" b="b"/>
              <a:pathLst>
                <a:path w="115" h="181">
                  <a:moveTo>
                    <a:pt x="0" y="0"/>
                  </a:moveTo>
                  <a:lnTo>
                    <a:pt x="0" y="0"/>
                  </a:lnTo>
                  <a:lnTo>
                    <a:pt x="0" y="13"/>
                  </a:lnTo>
                  <a:lnTo>
                    <a:pt x="2" y="27"/>
                  </a:lnTo>
                  <a:lnTo>
                    <a:pt x="4" y="40"/>
                  </a:lnTo>
                  <a:lnTo>
                    <a:pt x="7" y="53"/>
                  </a:lnTo>
                  <a:lnTo>
                    <a:pt x="11" y="68"/>
                  </a:lnTo>
                  <a:lnTo>
                    <a:pt x="15" y="80"/>
                  </a:lnTo>
                  <a:lnTo>
                    <a:pt x="21" y="92"/>
                  </a:lnTo>
                  <a:lnTo>
                    <a:pt x="28" y="104"/>
                  </a:lnTo>
                  <a:lnTo>
                    <a:pt x="34" y="116"/>
                  </a:lnTo>
                  <a:lnTo>
                    <a:pt x="42" y="126"/>
                  </a:lnTo>
                  <a:lnTo>
                    <a:pt x="50" y="138"/>
                  </a:lnTo>
                  <a:lnTo>
                    <a:pt x="59" y="147"/>
                  </a:lnTo>
                  <a:lnTo>
                    <a:pt x="68" y="157"/>
                  </a:lnTo>
                  <a:lnTo>
                    <a:pt x="80" y="165"/>
                  </a:lnTo>
                  <a:lnTo>
                    <a:pt x="90" y="173"/>
                  </a:lnTo>
                  <a:lnTo>
                    <a:pt x="101" y="181"/>
                  </a:lnTo>
                  <a:lnTo>
                    <a:pt x="115" y="156"/>
                  </a:lnTo>
                  <a:lnTo>
                    <a:pt x="106" y="149"/>
                  </a:lnTo>
                  <a:lnTo>
                    <a:pt x="96" y="142"/>
                  </a:lnTo>
                  <a:lnTo>
                    <a:pt x="87" y="136"/>
                  </a:lnTo>
                  <a:lnTo>
                    <a:pt x="80" y="126"/>
                  </a:lnTo>
                  <a:lnTo>
                    <a:pt x="70" y="119"/>
                  </a:lnTo>
                  <a:lnTo>
                    <a:pt x="64" y="109"/>
                  </a:lnTo>
                  <a:lnTo>
                    <a:pt x="58" y="101"/>
                  </a:lnTo>
                  <a:lnTo>
                    <a:pt x="52" y="89"/>
                  </a:lnTo>
                  <a:lnTo>
                    <a:pt x="46" y="80"/>
                  </a:lnTo>
                  <a:lnTo>
                    <a:pt x="42" y="69"/>
                  </a:lnTo>
                  <a:lnTo>
                    <a:pt x="38" y="58"/>
                  </a:lnTo>
                  <a:lnTo>
                    <a:pt x="34" y="47"/>
                  </a:lnTo>
                  <a:lnTo>
                    <a:pt x="33" y="35"/>
                  </a:lnTo>
                  <a:lnTo>
                    <a:pt x="31" y="23"/>
                  </a:lnTo>
                  <a:lnTo>
                    <a:pt x="29" y="11"/>
                  </a:lnTo>
                  <a:lnTo>
                    <a:pt x="29" y="0"/>
                  </a:lnTo>
                  <a:lnTo>
                    <a:pt x="29" y="0"/>
                  </a:lnTo>
                  <a:lnTo>
                    <a:pt x="0" y="0"/>
                  </a:lnTo>
                  <a:close/>
                </a:path>
              </a:pathLst>
            </a:custGeom>
            <a:solidFill>
              <a:srgbClr val="000000"/>
            </a:solidFill>
            <a:ln w="9525">
              <a:noFill/>
              <a:round/>
              <a:headEnd/>
              <a:tailEnd/>
            </a:ln>
          </p:spPr>
          <p:txBody>
            <a:bodyPr/>
            <a:lstStyle/>
            <a:p>
              <a:endParaRPr lang="en-IN"/>
            </a:p>
          </p:txBody>
        </p:sp>
        <p:sp>
          <p:nvSpPr>
            <p:cNvPr id="827631" name="Freeform 239"/>
            <p:cNvSpPr>
              <a:spLocks/>
            </p:cNvSpPr>
            <p:nvPr/>
          </p:nvSpPr>
          <p:spPr bwMode="auto">
            <a:xfrm>
              <a:off x="3393" y="3222"/>
              <a:ext cx="1" cy="2"/>
            </a:xfrm>
            <a:custGeom>
              <a:avLst/>
              <a:gdLst/>
              <a:ahLst/>
              <a:cxnLst>
                <a:cxn ang="0">
                  <a:pos x="4" y="0"/>
                </a:cxn>
                <a:cxn ang="0">
                  <a:pos x="3" y="6"/>
                </a:cxn>
                <a:cxn ang="0">
                  <a:pos x="2" y="11"/>
                </a:cxn>
                <a:cxn ang="0">
                  <a:pos x="1" y="18"/>
                </a:cxn>
                <a:cxn ang="0">
                  <a:pos x="1" y="23"/>
                </a:cxn>
                <a:cxn ang="0">
                  <a:pos x="0" y="30"/>
                </a:cxn>
                <a:cxn ang="0">
                  <a:pos x="0" y="36"/>
                </a:cxn>
                <a:cxn ang="0">
                  <a:pos x="0" y="41"/>
                </a:cxn>
                <a:cxn ang="0">
                  <a:pos x="0" y="47"/>
                </a:cxn>
                <a:cxn ang="0">
                  <a:pos x="29" y="47"/>
                </a:cxn>
                <a:cxn ang="0">
                  <a:pos x="29" y="41"/>
                </a:cxn>
                <a:cxn ang="0">
                  <a:pos x="29" y="36"/>
                </a:cxn>
                <a:cxn ang="0">
                  <a:pos x="29" y="32"/>
                </a:cxn>
                <a:cxn ang="0">
                  <a:pos x="30" y="26"/>
                </a:cxn>
                <a:cxn ang="0">
                  <a:pos x="30" y="20"/>
                </a:cxn>
                <a:cxn ang="0">
                  <a:pos x="31" y="17"/>
                </a:cxn>
                <a:cxn ang="0">
                  <a:pos x="32" y="12"/>
                </a:cxn>
                <a:cxn ang="0">
                  <a:pos x="33" y="7"/>
                </a:cxn>
                <a:cxn ang="0">
                  <a:pos x="4" y="0"/>
                </a:cxn>
              </a:cxnLst>
              <a:rect l="0" t="0" r="r" b="b"/>
              <a:pathLst>
                <a:path w="33" h="47">
                  <a:moveTo>
                    <a:pt x="4" y="0"/>
                  </a:moveTo>
                  <a:lnTo>
                    <a:pt x="3" y="6"/>
                  </a:lnTo>
                  <a:lnTo>
                    <a:pt x="2" y="11"/>
                  </a:lnTo>
                  <a:lnTo>
                    <a:pt x="1" y="18"/>
                  </a:lnTo>
                  <a:lnTo>
                    <a:pt x="1" y="23"/>
                  </a:lnTo>
                  <a:lnTo>
                    <a:pt x="0" y="30"/>
                  </a:lnTo>
                  <a:lnTo>
                    <a:pt x="0" y="36"/>
                  </a:lnTo>
                  <a:lnTo>
                    <a:pt x="0" y="41"/>
                  </a:lnTo>
                  <a:lnTo>
                    <a:pt x="0" y="47"/>
                  </a:lnTo>
                  <a:lnTo>
                    <a:pt x="29" y="47"/>
                  </a:lnTo>
                  <a:lnTo>
                    <a:pt x="29" y="41"/>
                  </a:lnTo>
                  <a:lnTo>
                    <a:pt x="29" y="36"/>
                  </a:lnTo>
                  <a:lnTo>
                    <a:pt x="29" y="32"/>
                  </a:lnTo>
                  <a:lnTo>
                    <a:pt x="30" y="26"/>
                  </a:lnTo>
                  <a:lnTo>
                    <a:pt x="30" y="20"/>
                  </a:lnTo>
                  <a:lnTo>
                    <a:pt x="31" y="17"/>
                  </a:lnTo>
                  <a:lnTo>
                    <a:pt x="32" y="12"/>
                  </a:lnTo>
                  <a:lnTo>
                    <a:pt x="33" y="7"/>
                  </a:lnTo>
                  <a:lnTo>
                    <a:pt x="4" y="0"/>
                  </a:lnTo>
                  <a:close/>
                </a:path>
              </a:pathLst>
            </a:custGeom>
            <a:solidFill>
              <a:srgbClr val="000000"/>
            </a:solidFill>
            <a:ln w="9525">
              <a:noFill/>
              <a:round/>
              <a:headEnd/>
              <a:tailEnd/>
            </a:ln>
          </p:spPr>
          <p:txBody>
            <a:bodyPr/>
            <a:lstStyle/>
            <a:p>
              <a:endParaRPr lang="en-IN"/>
            </a:p>
          </p:txBody>
        </p:sp>
        <p:sp>
          <p:nvSpPr>
            <p:cNvPr id="827632" name="Freeform 240"/>
            <p:cNvSpPr>
              <a:spLocks/>
            </p:cNvSpPr>
            <p:nvPr/>
          </p:nvSpPr>
          <p:spPr bwMode="auto">
            <a:xfrm>
              <a:off x="3393" y="3224"/>
              <a:ext cx="1" cy="1"/>
            </a:xfrm>
            <a:custGeom>
              <a:avLst/>
              <a:gdLst/>
              <a:ahLst/>
              <a:cxnLst>
                <a:cxn ang="0">
                  <a:pos x="29" y="18"/>
                </a:cxn>
                <a:cxn ang="0">
                  <a:pos x="29" y="11"/>
                </a:cxn>
                <a:cxn ang="0">
                  <a:pos x="27" y="6"/>
                </a:cxn>
                <a:cxn ang="0">
                  <a:pos x="22" y="2"/>
                </a:cxn>
                <a:cxn ang="0">
                  <a:pos x="17" y="0"/>
                </a:cxn>
                <a:cxn ang="0">
                  <a:pos x="12" y="0"/>
                </a:cxn>
                <a:cxn ang="0">
                  <a:pos x="7" y="2"/>
                </a:cxn>
                <a:cxn ang="0">
                  <a:pos x="3" y="5"/>
                </a:cxn>
                <a:cxn ang="0">
                  <a:pos x="0" y="11"/>
                </a:cxn>
                <a:cxn ang="0">
                  <a:pos x="29" y="18"/>
                </a:cxn>
              </a:cxnLst>
              <a:rect l="0" t="0" r="r" b="b"/>
              <a:pathLst>
                <a:path w="29" h="18">
                  <a:moveTo>
                    <a:pt x="29" y="18"/>
                  </a:moveTo>
                  <a:lnTo>
                    <a:pt x="29" y="11"/>
                  </a:lnTo>
                  <a:lnTo>
                    <a:pt x="27" y="6"/>
                  </a:lnTo>
                  <a:lnTo>
                    <a:pt x="22" y="2"/>
                  </a:lnTo>
                  <a:lnTo>
                    <a:pt x="17" y="0"/>
                  </a:lnTo>
                  <a:lnTo>
                    <a:pt x="12" y="0"/>
                  </a:lnTo>
                  <a:lnTo>
                    <a:pt x="7" y="2"/>
                  </a:lnTo>
                  <a:lnTo>
                    <a:pt x="3" y="5"/>
                  </a:lnTo>
                  <a:lnTo>
                    <a:pt x="0" y="11"/>
                  </a:lnTo>
                  <a:lnTo>
                    <a:pt x="29" y="18"/>
                  </a:lnTo>
                  <a:close/>
                </a:path>
              </a:pathLst>
            </a:custGeom>
            <a:solidFill>
              <a:srgbClr val="000000"/>
            </a:solidFill>
            <a:ln w="9525">
              <a:noFill/>
              <a:round/>
              <a:headEnd/>
              <a:tailEnd/>
            </a:ln>
          </p:spPr>
          <p:txBody>
            <a:bodyPr/>
            <a:lstStyle/>
            <a:p>
              <a:endParaRPr lang="en-IN"/>
            </a:p>
          </p:txBody>
        </p:sp>
        <p:sp>
          <p:nvSpPr>
            <p:cNvPr id="827633" name="Freeform 241"/>
            <p:cNvSpPr>
              <a:spLocks/>
            </p:cNvSpPr>
            <p:nvPr/>
          </p:nvSpPr>
          <p:spPr bwMode="auto">
            <a:xfrm>
              <a:off x="3563" y="3123"/>
              <a:ext cx="1" cy="1"/>
            </a:xfrm>
            <a:custGeom>
              <a:avLst/>
              <a:gdLst/>
              <a:ahLst/>
              <a:cxnLst>
                <a:cxn ang="0">
                  <a:pos x="15" y="1"/>
                </a:cxn>
                <a:cxn ang="0">
                  <a:pos x="7" y="0"/>
                </a:cxn>
                <a:cxn ang="0">
                  <a:pos x="1" y="5"/>
                </a:cxn>
                <a:cxn ang="0">
                  <a:pos x="0" y="13"/>
                </a:cxn>
                <a:cxn ang="0">
                  <a:pos x="5" y="20"/>
                </a:cxn>
                <a:cxn ang="0">
                  <a:pos x="15" y="1"/>
                </a:cxn>
              </a:cxnLst>
              <a:rect l="0" t="0" r="r" b="b"/>
              <a:pathLst>
                <a:path w="15" h="20">
                  <a:moveTo>
                    <a:pt x="15" y="1"/>
                  </a:moveTo>
                  <a:lnTo>
                    <a:pt x="7" y="0"/>
                  </a:lnTo>
                  <a:lnTo>
                    <a:pt x="1" y="5"/>
                  </a:lnTo>
                  <a:lnTo>
                    <a:pt x="0" y="13"/>
                  </a:lnTo>
                  <a:lnTo>
                    <a:pt x="5" y="20"/>
                  </a:lnTo>
                  <a:lnTo>
                    <a:pt x="15" y="1"/>
                  </a:lnTo>
                  <a:close/>
                </a:path>
              </a:pathLst>
            </a:custGeom>
            <a:solidFill>
              <a:srgbClr val="000000"/>
            </a:solidFill>
            <a:ln w="9525">
              <a:noFill/>
              <a:round/>
              <a:headEnd/>
              <a:tailEnd/>
            </a:ln>
          </p:spPr>
          <p:txBody>
            <a:bodyPr/>
            <a:lstStyle/>
            <a:p>
              <a:endParaRPr lang="en-IN"/>
            </a:p>
          </p:txBody>
        </p:sp>
        <p:sp>
          <p:nvSpPr>
            <p:cNvPr id="827634" name="Freeform 242"/>
            <p:cNvSpPr>
              <a:spLocks/>
            </p:cNvSpPr>
            <p:nvPr/>
          </p:nvSpPr>
          <p:spPr bwMode="auto">
            <a:xfrm>
              <a:off x="3563" y="3123"/>
              <a:ext cx="7" cy="15"/>
            </a:xfrm>
            <a:custGeom>
              <a:avLst/>
              <a:gdLst/>
              <a:ahLst/>
              <a:cxnLst>
                <a:cxn ang="0">
                  <a:pos x="164" y="274"/>
                </a:cxn>
                <a:cxn ang="0">
                  <a:pos x="164" y="274"/>
                </a:cxn>
                <a:cxn ang="0">
                  <a:pos x="162" y="253"/>
                </a:cxn>
                <a:cxn ang="0">
                  <a:pos x="160" y="233"/>
                </a:cxn>
                <a:cxn ang="0">
                  <a:pos x="157" y="211"/>
                </a:cxn>
                <a:cxn ang="0">
                  <a:pos x="153" y="190"/>
                </a:cxn>
                <a:cxn ang="0">
                  <a:pos x="147" y="170"/>
                </a:cxn>
                <a:cxn ang="0">
                  <a:pos x="139" y="152"/>
                </a:cxn>
                <a:cxn ang="0">
                  <a:pos x="130" y="135"/>
                </a:cxn>
                <a:cxn ang="0">
                  <a:pos x="122" y="116"/>
                </a:cxn>
                <a:cxn ang="0">
                  <a:pos x="112" y="98"/>
                </a:cxn>
                <a:cxn ang="0">
                  <a:pos x="100" y="82"/>
                </a:cxn>
                <a:cxn ang="0">
                  <a:pos x="87" y="65"/>
                </a:cxn>
                <a:cxn ang="0">
                  <a:pos x="73" y="50"/>
                </a:cxn>
                <a:cxn ang="0">
                  <a:pos x="59" y="35"/>
                </a:cxn>
                <a:cxn ang="0">
                  <a:pos x="43" y="23"/>
                </a:cxn>
                <a:cxn ang="0">
                  <a:pos x="27" y="10"/>
                </a:cxn>
                <a:cxn ang="0">
                  <a:pos x="10" y="0"/>
                </a:cxn>
                <a:cxn ang="0">
                  <a:pos x="0" y="19"/>
                </a:cxn>
                <a:cxn ang="0">
                  <a:pos x="15" y="29"/>
                </a:cxn>
                <a:cxn ang="0">
                  <a:pos x="30" y="40"/>
                </a:cxn>
                <a:cxn ang="0">
                  <a:pos x="45" y="52"/>
                </a:cxn>
                <a:cxn ang="0">
                  <a:pos x="59" y="65"/>
                </a:cxn>
                <a:cxn ang="0">
                  <a:pos x="71" y="80"/>
                </a:cxn>
                <a:cxn ang="0">
                  <a:pos x="83" y="94"/>
                </a:cxn>
                <a:cxn ang="0">
                  <a:pos x="94" y="110"/>
                </a:cxn>
                <a:cxn ang="0">
                  <a:pos x="104" y="126"/>
                </a:cxn>
                <a:cxn ang="0">
                  <a:pos x="112" y="143"/>
                </a:cxn>
                <a:cxn ang="0">
                  <a:pos x="119" y="161"/>
                </a:cxn>
                <a:cxn ang="0">
                  <a:pos x="126" y="179"/>
                </a:cxn>
                <a:cxn ang="0">
                  <a:pos x="132" y="197"/>
                </a:cxn>
                <a:cxn ang="0">
                  <a:pos x="136" y="216"/>
                </a:cxn>
                <a:cxn ang="0">
                  <a:pos x="139" y="235"/>
                </a:cxn>
                <a:cxn ang="0">
                  <a:pos x="141" y="255"/>
                </a:cxn>
                <a:cxn ang="0">
                  <a:pos x="141" y="274"/>
                </a:cxn>
                <a:cxn ang="0">
                  <a:pos x="141" y="274"/>
                </a:cxn>
                <a:cxn ang="0">
                  <a:pos x="164" y="274"/>
                </a:cxn>
              </a:cxnLst>
              <a:rect l="0" t="0" r="r" b="b"/>
              <a:pathLst>
                <a:path w="164" h="274">
                  <a:moveTo>
                    <a:pt x="164" y="274"/>
                  </a:moveTo>
                  <a:lnTo>
                    <a:pt x="164" y="274"/>
                  </a:lnTo>
                  <a:lnTo>
                    <a:pt x="162" y="253"/>
                  </a:lnTo>
                  <a:lnTo>
                    <a:pt x="160" y="233"/>
                  </a:lnTo>
                  <a:lnTo>
                    <a:pt x="157" y="211"/>
                  </a:lnTo>
                  <a:lnTo>
                    <a:pt x="153" y="190"/>
                  </a:lnTo>
                  <a:lnTo>
                    <a:pt x="147" y="170"/>
                  </a:lnTo>
                  <a:lnTo>
                    <a:pt x="139" y="152"/>
                  </a:lnTo>
                  <a:lnTo>
                    <a:pt x="130" y="135"/>
                  </a:lnTo>
                  <a:lnTo>
                    <a:pt x="122" y="116"/>
                  </a:lnTo>
                  <a:lnTo>
                    <a:pt x="112" y="98"/>
                  </a:lnTo>
                  <a:lnTo>
                    <a:pt x="100" y="82"/>
                  </a:lnTo>
                  <a:lnTo>
                    <a:pt x="87" y="65"/>
                  </a:lnTo>
                  <a:lnTo>
                    <a:pt x="73" y="50"/>
                  </a:lnTo>
                  <a:lnTo>
                    <a:pt x="59" y="35"/>
                  </a:lnTo>
                  <a:lnTo>
                    <a:pt x="43" y="23"/>
                  </a:lnTo>
                  <a:lnTo>
                    <a:pt x="27" y="10"/>
                  </a:lnTo>
                  <a:lnTo>
                    <a:pt x="10" y="0"/>
                  </a:lnTo>
                  <a:lnTo>
                    <a:pt x="0" y="19"/>
                  </a:lnTo>
                  <a:lnTo>
                    <a:pt x="15" y="29"/>
                  </a:lnTo>
                  <a:lnTo>
                    <a:pt x="30" y="40"/>
                  </a:lnTo>
                  <a:lnTo>
                    <a:pt x="45" y="52"/>
                  </a:lnTo>
                  <a:lnTo>
                    <a:pt x="59" y="65"/>
                  </a:lnTo>
                  <a:lnTo>
                    <a:pt x="71" y="80"/>
                  </a:lnTo>
                  <a:lnTo>
                    <a:pt x="83" y="94"/>
                  </a:lnTo>
                  <a:lnTo>
                    <a:pt x="94" y="110"/>
                  </a:lnTo>
                  <a:lnTo>
                    <a:pt x="104" y="126"/>
                  </a:lnTo>
                  <a:lnTo>
                    <a:pt x="112" y="143"/>
                  </a:lnTo>
                  <a:lnTo>
                    <a:pt x="119" y="161"/>
                  </a:lnTo>
                  <a:lnTo>
                    <a:pt x="126" y="179"/>
                  </a:lnTo>
                  <a:lnTo>
                    <a:pt x="132" y="197"/>
                  </a:lnTo>
                  <a:lnTo>
                    <a:pt x="136" y="216"/>
                  </a:lnTo>
                  <a:lnTo>
                    <a:pt x="139" y="235"/>
                  </a:lnTo>
                  <a:lnTo>
                    <a:pt x="141" y="255"/>
                  </a:lnTo>
                  <a:lnTo>
                    <a:pt x="141" y="274"/>
                  </a:lnTo>
                  <a:lnTo>
                    <a:pt x="141" y="274"/>
                  </a:lnTo>
                  <a:lnTo>
                    <a:pt x="164" y="274"/>
                  </a:lnTo>
                  <a:close/>
                </a:path>
              </a:pathLst>
            </a:custGeom>
            <a:solidFill>
              <a:srgbClr val="000000"/>
            </a:solidFill>
            <a:ln w="9525">
              <a:noFill/>
              <a:round/>
              <a:headEnd/>
              <a:tailEnd/>
            </a:ln>
          </p:spPr>
          <p:txBody>
            <a:bodyPr/>
            <a:lstStyle/>
            <a:p>
              <a:endParaRPr lang="en-IN"/>
            </a:p>
          </p:txBody>
        </p:sp>
        <p:sp>
          <p:nvSpPr>
            <p:cNvPr id="827635" name="Freeform 243"/>
            <p:cNvSpPr>
              <a:spLocks/>
            </p:cNvSpPr>
            <p:nvPr/>
          </p:nvSpPr>
          <p:spPr bwMode="auto">
            <a:xfrm>
              <a:off x="3569" y="3138"/>
              <a:ext cx="1" cy="4"/>
            </a:xfrm>
            <a:custGeom>
              <a:avLst/>
              <a:gdLst/>
              <a:ahLst/>
              <a:cxnLst>
                <a:cxn ang="0">
                  <a:pos x="21" y="68"/>
                </a:cxn>
                <a:cxn ang="0">
                  <a:pos x="22" y="60"/>
                </a:cxn>
                <a:cxn ang="0">
                  <a:pos x="24" y="52"/>
                </a:cxn>
                <a:cxn ang="0">
                  <a:pos x="25" y="43"/>
                </a:cxn>
                <a:cxn ang="0">
                  <a:pos x="26" y="34"/>
                </a:cxn>
                <a:cxn ang="0">
                  <a:pos x="28" y="25"/>
                </a:cxn>
                <a:cxn ang="0">
                  <a:pos x="28" y="17"/>
                </a:cxn>
                <a:cxn ang="0">
                  <a:pos x="29" y="8"/>
                </a:cxn>
                <a:cxn ang="0">
                  <a:pos x="29" y="0"/>
                </a:cxn>
                <a:cxn ang="0">
                  <a:pos x="6" y="0"/>
                </a:cxn>
                <a:cxn ang="0">
                  <a:pos x="6" y="8"/>
                </a:cxn>
                <a:cxn ang="0">
                  <a:pos x="5" y="17"/>
                </a:cxn>
                <a:cxn ang="0">
                  <a:pos x="5" y="25"/>
                </a:cxn>
                <a:cxn ang="0">
                  <a:pos x="5" y="32"/>
                </a:cxn>
                <a:cxn ang="0">
                  <a:pos x="4" y="41"/>
                </a:cxn>
                <a:cxn ang="0">
                  <a:pos x="3" y="48"/>
                </a:cxn>
                <a:cxn ang="0">
                  <a:pos x="1" y="56"/>
                </a:cxn>
                <a:cxn ang="0">
                  <a:pos x="0" y="64"/>
                </a:cxn>
                <a:cxn ang="0">
                  <a:pos x="21" y="68"/>
                </a:cxn>
              </a:cxnLst>
              <a:rect l="0" t="0" r="r" b="b"/>
              <a:pathLst>
                <a:path w="29" h="68">
                  <a:moveTo>
                    <a:pt x="21" y="68"/>
                  </a:moveTo>
                  <a:lnTo>
                    <a:pt x="22" y="60"/>
                  </a:lnTo>
                  <a:lnTo>
                    <a:pt x="24" y="52"/>
                  </a:lnTo>
                  <a:lnTo>
                    <a:pt x="25" y="43"/>
                  </a:lnTo>
                  <a:lnTo>
                    <a:pt x="26" y="34"/>
                  </a:lnTo>
                  <a:lnTo>
                    <a:pt x="28" y="25"/>
                  </a:lnTo>
                  <a:lnTo>
                    <a:pt x="28" y="17"/>
                  </a:lnTo>
                  <a:lnTo>
                    <a:pt x="29" y="8"/>
                  </a:lnTo>
                  <a:lnTo>
                    <a:pt x="29" y="0"/>
                  </a:lnTo>
                  <a:lnTo>
                    <a:pt x="6" y="0"/>
                  </a:lnTo>
                  <a:lnTo>
                    <a:pt x="6" y="8"/>
                  </a:lnTo>
                  <a:lnTo>
                    <a:pt x="5" y="17"/>
                  </a:lnTo>
                  <a:lnTo>
                    <a:pt x="5" y="25"/>
                  </a:lnTo>
                  <a:lnTo>
                    <a:pt x="5" y="32"/>
                  </a:lnTo>
                  <a:lnTo>
                    <a:pt x="4" y="41"/>
                  </a:lnTo>
                  <a:lnTo>
                    <a:pt x="3" y="48"/>
                  </a:lnTo>
                  <a:lnTo>
                    <a:pt x="1" y="56"/>
                  </a:lnTo>
                  <a:lnTo>
                    <a:pt x="0" y="64"/>
                  </a:lnTo>
                  <a:lnTo>
                    <a:pt x="21" y="68"/>
                  </a:lnTo>
                  <a:close/>
                </a:path>
              </a:pathLst>
            </a:custGeom>
            <a:solidFill>
              <a:srgbClr val="000000"/>
            </a:solidFill>
            <a:ln w="9525">
              <a:noFill/>
              <a:round/>
              <a:headEnd/>
              <a:tailEnd/>
            </a:ln>
          </p:spPr>
          <p:txBody>
            <a:bodyPr/>
            <a:lstStyle/>
            <a:p>
              <a:endParaRPr lang="en-IN"/>
            </a:p>
          </p:txBody>
        </p:sp>
        <p:sp>
          <p:nvSpPr>
            <p:cNvPr id="827636" name="Freeform 244"/>
            <p:cNvSpPr>
              <a:spLocks/>
            </p:cNvSpPr>
            <p:nvPr/>
          </p:nvSpPr>
          <p:spPr bwMode="auto">
            <a:xfrm>
              <a:off x="3569" y="3138"/>
              <a:ext cx="1" cy="1"/>
            </a:xfrm>
            <a:custGeom>
              <a:avLst/>
              <a:gdLst/>
              <a:ahLst/>
              <a:cxnLst>
                <a:cxn ang="0">
                  <a:pos x="0" y="0"/>
                </a:cxn>
                <a:cxn ang="0">
                  <a:pos x="3" y="8"/>
                </a:cxn>
                <a:cxn ang="0">
                  <a:pos x="10" y="12"/>
                </a:cxn>
                <a:cxn ang="0">
                  <a:pos x="17" y="11"/>
                </a:cxn>
                <a:cxn ang="0">
                  <a:pos x="21" y="4"/>
                </a:cxn>
                <a:cxn ang="0">
                  <a:pos x="0" y="0"/>
                </a:cxn>
              </a:cxnLst>
              <a:rect l="0" t="0" r="r" b="b"/>
              <a:pathLst>
                <a:path w="21" h="12">
                  <a:moveTo>
                    <a:pt x="0" y="0"/>
                  </a:moveTo>
                  <a:lnTo>
                    <a:pt x="3" y="8"/>
                  </a:lnTo>
                  <a:lnTo>
                    <a:pt x="10" y="12"/>
                  </a:lnTo>
                  <a:lnTo>
                    <a:pt x="17" y="11"/>
                  </a:lnTo>
                  <a:lnTo>
                    <a:pt x="21" y="4"/>
                  </a:lnTo>
                  <a:lnTo>
                    <a:pt x="0" y="0"/>
                  </a:lnTo>
                  <a:close/>
                </a:path>
              </a:pathLst>
            </a:custGeom>
            <a:solidFill>
              <a:srgbClr val="000000"/>
            </a:solidFill>
            <a:ln w="9525">
              <a:noFill/>
              <a:round/>
              <a:headEnd/>
              <a:tailEnd/>
            </a:ln>
          </p:spPr>
          <p:txBody>
            <a:bodyPr/>
            <a:lstStyle/>
            <a:p>
              <a:endParaRPr lang="en-IN"/>
            </a:p>
          </p:txBody>
        </p:sp>
        <p:sp>
          <p:nvSpPr>
            <p:cNvPr id="827637" name="Freeform 245"/>
            <p:cNvSpPr>
              <a:spLocks/>
            </p:cNvSpPr>
            <p:nvPr/>
          </p:nvSpPr>
          <p:spPr bwMode="auto">
            <a:xfrm>
              <a:off x="3563" y="3128"/>
              <a:ext cx="1" cy="1"/>
            </a:xfrm>
            <a:custGeom>
              <a:avLst/>
              <a:gdLst/>
              <a:ahLst/>
              <a:cxnLst>
                <a:cxn ang="0">
                  <a:pos x="15" y="1"/>
                </a:cxn>
                <a:cxn ang="0">
                  <a:pos x="7" y="0"/>
                </a:cxn>
                <a:cxn ang="0">
                  <a:pos x="1" y="6"/>
                </a:cxn>
                <a:cxn ang="0">
                  <a:pos x="0" y="14"/>
                </a:cxn>
                <a:cxn ang="0">
                  <a:pos x="5" y="20"/>
                </a:cxn>
                <a:cxn ang="0">
                  <a:pos x="15" y="1"/>
                </a:cxn>
              </a:cxnLst>
              <a:rect l="0" t="0" r="r" b="b"/>
              <a:pathLst>
                <a:path w="15" h="20">
                  <a:moveTo>
                    <a:pt x="15" y="1"/>
                  </a:moveTo>
                  <a:lnTo>
                    <a:pt x="7" y="0"/>
                  </a:lnTo>
                  <a:lnTo>
                    <a:pt x="1" y="6"/>
                  </a:lnTo>
                  <a:lnTo>
                    <a:pt x="0" y="14"/>
                  </a:lnTo>
                  <a:lnTo>
                    <a:pt x="5" y="20"/>
                  </a:lnTo>
                  <a:lnTo>
                    <a:pt x="15" y="1"/>
                  </a:lnTo>
                  <a:close/>
                </a:path>
              </a:pathLst>
            </a:custGeom>
            <a:solidFill>
              <a:srgbClr val="000000"/>
            </a:solidFill>
            <a:ln w="9525">
              <a:noFill/>
              <a:round/>
              <a:headEnd/>
              <a:tailEnd/>
            </a:ln>
          </p:spPr>
          <p:txBody>
            <a:bodyPr/>
            <a:lstStyle/>
            <a:p>
              <a:endParaRPr lang="en-IN"/>
            </a:p>
          </p:txBody>
        </p:sp>
        <p:sp>
          <p:nvSpPr>
            <p:cNvPr id="827638" name="Freeform 246"/>
            <p:cNvSpPr>
              <a:spLocks/>
            </p:cNvSpPr>
            <p:nvPr/>
          </p:nvSpPr>
          <p:spPr bwMode="auto">
            <a:xfrm>
              <a:off x="3564" y="3128"/>
              <a:ext cx="4" cy="8"/>
            </a:xfrm>
            <a:custGeom>
              <a:avLst/>
              <a:gdLst/>
              <a:ahLst/>
              <a:cxnLst>
                <a:cxn ang="0">
                  <a:pos x="86" y="136"/>
                </a:cxn>
                <a:cxn ang="0">
                  <a:pos x="86" y="136"/>
                </a:cxn>
                <a:cxn ang="0">
                  <a:pos x="85" y="116"/>
                </a:cxn>
                <a:cxn ang="0">
                  <a:pos x="81" y="95"/>
                </a:cxn>
                <a:cxn ang="0">
                  <a:pos x="76" y="76"/>
                </a:cxn>
                <a:cxn ang="0">
                  <a:pos x="66" y="58"/>
                </a:cxn>
                <a:cxn ang="0">
                  <a:pos x="55" y="41"/>
                </a:cxn>
                <a:cxn ang="0">
                  <a:pos x="42" y="26"/>
                </a:cxn>
                <a:cxn ang="0">
                  <a:pos x="27" y="12"/>
                </a:cxn>
                <a:cxn ang="0">
                  <a:pos x="10" y="0"/>
                </a:cxn>
                <a:cxn ang="0">
                  <a:pos x="0" y="19"/>
                </a:cxn>
                <a:cxn ang="0">
                  <a:pos x="14" y="29"/>
                </a:cxn>
                <a:cxn ang="0">
                  <a:pos x="28" y="40"/>
                </a:cxn>
                <a:cxn ang="0">
                  <a:pos x="39" y="54"/>
                </a:cxn>
                <a:cxn ang="0">
                  <a:pos x="48" y="69"/>
                </a:cxn>
                <a:cxn ang="0">
                  <a:pos x="55" y="85"/>
                </a:cxn>
                <a:cxn ang="0">
                  <a:pos x="60" y="102"/>
                </a:cxn>
                <a:cxn ang="0">
                  <a:pos x="64" y="118"/>
                </a:cxn>
                <a:cxn ang="0">
                  <a:pos x="65" y="136"/>
                </a:cxn>
                <a:cxn ang="0">
                  <a:pos x="65" y="136"/>
                </a:cxn>
                <a:cxn ang="0">
                  <a:pos x="86" y="136"/>
                </a:cxn>
              </a:cxnLst>
              <a:rect l="0" t="0" r="r" b="b"/>
              <a:pathLst>
                <a:path w="86" h="136">
                  <a:moveTo>
                    <a:pt x="86" y="136"/>
                  </a:moveTo>
                  <a:lnTo>
                    <a:pt x="86" y="136"/>
                  </a:lnTo>
                  <a:lnTo>
                    <a:pt x="85" y="116"/>
                  </a:lnTo>
                  <a:lnTo>
                    <a:pt x="81" y="95"/>
                  </a:lnTo>
                  <a:lnTo>
                    <a:pt x="76" y="76"/>
                  </a:lnTo>
                  <a:lnTo>
                    <a:pt x="66" y="58"/>
                  </a:lnTo>
                  <a:lnTo>
                    <a:pt x="55" y="41"/>
                  </a:lnTo>
                  <a:lnTo>
                    <a:pt x="42" y="26"/>
                  </a:lnTo>
                  <a:lnTo>
                    <a:pt x="27" y="12"/>
                  </a:lnTo>
                  <a:lnTo>
                    <a:pt x="10" y="0"/>
                  </a:lnTo>
                  <a:lnTo>
                    <a:pt x="0" y="19"/>
                  </a:lnTo>
                  <a:lnTo>
                    <a:pt x="14" y="29"/>
                  </a:lnTo>
                  <a:lnTo>
                    <a:pt x="28" y="40"/>
                  </a:lnTo>
                  <a:lnTo>
                    <a:pt x="39" y="54"/>
                  </a:lnTo>
                  <a:lnTo>
                    <a:pt x="48" y="69"/>
                  </a:lnTo>
                  <a:lnTo>
                    <a:pt x="55" y="85"/>
                  </a:lnTo>
                  <a:lnTo>
                    <a:pt x="60" y="102"/>
                  </a:lnTo>
                  <a:lnTo>
                    <a:pt x="64" y="118"/>
                  </a:lnTo>
                  <a:lnTo>
                    <a:pt x="65" y="136"/>
                  </a:lnTo>
                  <a:lnTo>
                    <a:pt x="65" y="136"/>
                  </a:lnTo>
                  <a:lnTo>
                    <a:pt x="86" y="136"/>
                  </a:lnTo>
                  <a:close/>
                </a:path>
              </a:pathLst>
            </a:custGeom>
            <a:solidFill>
              <a:srgbClr val="000000"/>
            </a:solidFill>
            <a:ln w="9525">
              <a:noFill/>
              <a:round/>
              <a:headEnd/>
              <a:tailEnd/>
            </a:ln>
          </p:spPr>
          <p:txBody>
            <a:bodyPr/>
            <a:lstStyle/>
            <a:p>
              <a:endParaRPr lang="en-IN"/>
            </a:p>
          </p:txBody>
        </p:sp>
        <p:sp>
          <p:nvSpPr>
            <p:cNvPr id="827639" name="Freeform 247"/>
            <p:cNvSpPr>
              <a:spLocks/>
            </p:cNvSpPr>
            <p:nvPr/>
          </p:nvSpPr>
          <p:spPr bwMode="auto">
            <a:xfrm>
              <a:off x="3567" y="3136"/>
              <a:ext cx="1" cy="2"/>
            </a:xfrm>
            <a:custGeom>
              <a:avLst/>
              <a:gdLst/>
              <a:ahLst/>
              <a:cxnLst>
                <a:cxn ang="0">
                  <a:pos x="21" y="35"/>
                </a:cxn>
                <a:cxn ang="0">
                  <a:pos x="22" y="30"/>
                </a:cxn>
                <a:cxn ang="0">
                  <a:pos x="22" y="26"/>
                </a:cxn>
                <a:cxn ang="0">
                  <a:pos x="23" y="21"/>
                </a:cxn>
                <a:cxn ang="0">
                  <a:pos x="23" y="18"/>
                </a:cxn>
                <a:cxn ang="0">
                  <a:pos x="24" y="15"/>
                </a:cxn>
                <a:cxn ang="0">
                  <a:pos x="24" y="9"/>
                </a:cxn>
                <a:cxn ang="0">
                  <a:pos x="24" y="5"/>
                </a:cxn>
                <a:cxn ang="0">
                  <a:pos x="24" y="0"/>
                </a:cxn>
                <a:cxn ang="0">
                  <a:pos x="3" y="0"/>
                </a:cxn>
                <a:cxn ang="0">
                  <a:pos x="3" y="5"/>
                </a:cxn>
                <a:cxn ang="0">
                  <a:pos x="3" y="9"/>
                </a:cxn>
                <a:cxn ang="0">
                  <a:pos x="3" y="11"/>
                </a:cxn>
                <a:cxn ang="0">
                  <a:pos x="2" y="14"/>
                </a:cxn>
                <a:cxn ang="0">
                  <a:pos x="2" y="19"/>
                </a:cxn>
                <a:cxn ang="0">
                  <a:pos x="1" y="24"/>
                </a:cxn>
                <a:cxn ang="0">
                  <a:pos x="1" y="28"/>
                </a:cxn>
                <a:cxn ang="0">
                  <a:pos x="0" y="31"/>
                </a:cxn>
                <a:cxn ang="0">
                  <a:pos x="21" y="35"/>
                </a:cxn>
              </a:cxnLst>
              <a:rect l="0" t="0" r="r" b="b"/>
              <a:pathLst>
                <a:path w="24" h="35">
                  <a:moveTo>
                    <a:pt x="21" y="35"/>
                  </a:moveTo>
                  <a:lnTo>
                    <a:pt x="22" y="30"/>
                  </a:lnTo>
                  <a:lnTo>
                    <a:pt x="22" y="26"/>
                  </a:lnTo>
                  <a:lnTo>
                    <a:pt x="23" y="21"/>
                  </a:lnTo>
                  <a:lnTo>
                    <a:pt x="23" y="18"/>
                  </a:lnTo>
                  <a:lnTo>
                    <a:pt x="24" y="15"/>
                  </a:lnTo>
                  <a:lnTo>
                    <a:pt x="24" y="9"/>
                  </a:lnTo>
                  <a:lnTo>
                    <a:pt x="24" y="5"/>
                  </a:lnTo>
                  <a:lnTo>
                    <a:pt x="24" y="0"/>
                  </a:lnTo>
                  <a:lnTo>
                    <a:pt x="3" y="0"/>
                  </a:lnTo>
                  <a:lnTo>
                    <a:pt x="3" y="5"/>
                  </a:lnTo>
                  <a:lnTo>
                    <a:pt x="3" y="9"/>
                  </a:lnTo>
                  <a:lnTo>
                    <a:pt x="3" y="11"/>
                  </a:lnTo>
                  <a:lnTo>
                    <a:pt x="2" y="14"/>
                  </a:lnTo>
                  <a:lnTo>
                    <a:pt x="2" y="19"/>
                  </a:lnTo>
                  <a:lnTo>
                    <a:pt x="1" y="24"/>
                  </a:lnTo>
                  <a:lnTo>
                    <a:pt x="1" y="28"/>
                  </a:lnTo>
                  <a:lnTo>
                    <a:pt x="0" y="31"/>
                  </a:lnTo>
                  <a:lnTo>
                    <a:pt x="21" y="35"/>
                  </a:lnTo>
                  <a:close/>
                </a:path>
              </a:pathLst>
            </a:custGeom>
            <a:solidFill>
              <a:srgbClr val="000000"/>
            </a:solidFill>
            <a:ln w="9525">
              <a:noFill/>
              <a:round/>
              <a:headEnd/>
              <a:tailEnd/>
            </a:ln>
          </p:spPr>
          <p:txBody>
            <a:bodyPr/>
            <a:lstStyle/>
            <a:p>
              <a:endParaRPr lang="en-IN"/>
            </a:p>
          </p:txBody>
        </p:sp>
        <p:sp>
          <p:nvSpPr>
            <p:cNvPr id="827640" name="Freeform 248"/>
            <p:cNvSpPr>
              <a:spLocks/>
            </p:cNvSpPr>
            <p:nvPr/>
          </p:nvSpPr>
          <p:spPr bwMode="auto">
            <a:xfrm>
              <a:off x="3567" y="3135"/>
              <a:ext cx="1" cy="1"/>
            </a:xfrm>
            <a:custGeom>
              <a:avLst/>
              <a:gdLst/>
              <a:ahLst/>
              <a:cxnLst>
                <a:cxn ang="0">
                  <a:pos x="0" y="0"/>
                </a:cxn>
                <a:cxn ang="0">
                  <a:pos x="2" y="9"/>
                </a:cxn>
                <a:cxn ang="0">
                  <a:pos x="10" y="13"/>
                </a:cxn>
                <a:cxn ang="0">
                  <a:pos x="17" y="12"/>
                </a:cxn>
                <a:cxn ang="0">
                  <a:pos x="21" y="4"/>
                </a:cxn>
                <a:cxn ang="0">
                  <a:pos x="0" y="0"/>
                </a:cxn>
              </a:cxnLst>
              <a:rect l="0" t="0" r="r" b="b"/>
              <a:pathLst>
                <a:path w="21" h="13">
                  <a:moveTo>
                    <a:pt x="0" y="0"/>
                  </a:moveTo>
                  <a:lnTo>
                    <a:pt x="2" y="9"/>
                  </a:lnTo>
                  <a:lnTo>
                    <a:pt x="10" y="13"/>
                  </a:lnTo>
                  <a:lnTo>
                    <a:pt x="17" y="12"/>
                  </a:lnTo>
                  <a:lnTo>
                    <a:pt x="21" y="4"/>
                  </a:lnTo>
                  <a:lnTo>
                    <a:pt x="0" y="0"/>
                  </a:lnTo>
                  <a:close/>
                </a:path>
              </a:pathLst>
            </a:custGeom>
            <a:solidFill>
              <a:srgbClr val="000000"/>
            </a:solidFill>
            <a:ln w="9525">
              <a:noFill/>
              <a:round/>
              <a:headEnd/>
              <a:tailEnd/>
            </a:ln>
          </p:spPr>
          <p:txBody>
            <a:bodyPr/>
            <a:lstStyle/>
            <a:p>
              <a:endParaRPr lang="en-IN"/>
            </a:p>
          </p:txBody>
        </p:sp>
        <p:sp>
          <p:nvSpPr>
            <p:cNvPr id="827641" name="Freeform 249"/>
            <p:cNvSpPr>
              <a:spLocks/>
            </p:cNvSpPr>
            <p:nvPr/>
          </p:nvSpPr>
          <p:spPr bwMode="auto">
            <a:xfrm>
              <a:off x="3388" y="3300"/>
              <a:ext cx="53" cy="137"/>
            </a:xfrm>
            <a:custGeom>
              <a:avLst/>
              <a:gdLst/>
              <a:ahLst/>
              <a:cxnLst>
                <a:cxn ang="0">
                  <a:pos x="166" y="0"/>
                </a:cxn>
                <a:cxn ang="0">
                  <a:pos x="0" y="73"/>
                </a:cxn>
                <a:cxn ang="0">
                  <a:pos x="959" y="2481"/>
                </a:cxn>
                <a:cxn ang="0">
                  <a:pos x="1169" y="2389"/>
                </a:cxn>
                <a:cxn ang="0">
                  <a:pos x="166" y="0"/>
                </a:cxn>
              </a:cxnLst>
              <a:rect l="0" t="0" r="r" b="b"/>
              <a:pathLst>
                <a:path w="1169" h="2481">
                  <a:moveTo>
                    <a:pt x="166" y="0"/>
                  </a:moveTo>
                  <a:lnTo>
                    <a:pt x="0" y="73"/>
                  </a:lnTo>
                  <a:lnTo>
                    <a:pt x="959" y="2481"/>
                  </a:lnTo>
                  <a:lnTo>
                    <a:pt x="1169" y="2389"/>
                  </a:lnTo>
                  <a:lnTo>
                    <a:pt x="166" y="0"/>
                  </a:lnTo>
                  <a:close/>
                </a:path>
              </a:pathLst>
            </a:custGeom>
            <a:solidFill>
              <a:srgbClr val="545959"/>
            </a:solidFill>
            <a:ln w="9525">
              <a:noFill/>
              <a:round/>
              <a:headEnd/>
              <a:tailEnd/>
            </a:ln>
          </p:spPr>
          <p:txBody>
            <a:bodyPr/>
            <a:lstStyle/>
            <a:p>
              <a:endParaRPr lang="en-IN"/>
            </a:p>
          </p:txBody>
        </p:sp>
        <p:sp>
          <p:nvSpPr>
            <p:cNvPr id="827642" name="Freeform 250"/>
            <p:cNvSpPr>
              <a:spLocks/>
            </p:cNvSpPr>
            <p:nvPr/>
          </p:nvSpPr>
          <p:spPr bwMode="auto">
            <a:xfrm>
              <a:off x="3388" y="3300"/>
              <a:ext cx="52" cy="137"/>
            </a:xfrm>
            <a:custGeom>
              <a:avLst/>
              <a:gdLst/>
              <a:ahLst/>
              <a:cxnLst>
                <a:cxn ang="0">
                  <a:pos x="126" y="6"/>
                </a:cxn>
                <a:cxn ang="0">
                  <a:pos x="104" y="14"/>
                </a:cxn>
                <a:cxn ang="0">
                  <a:pos x="81" y="24"/>
                </a:cxn>
                <a:cxn ang="0">
                  <a:pos x="36" y="44"/>
                </a:cxn>
                <a:cxn ang="0">
                  <a:pos x="29" y="132"/>
                </a:cxn>
                <a:cxn ang="0">
                  <a:pos x="81" y="260"/>
                </a:cxn>
                <a:cxn ang="0">
                  <a:pos x="125" y="370"/>
                </a:cxn>
                <a:cxn ang="0">
                  <a:pos x="163" y="467"/>
                </a:cxn>
                <a:cxn ang="0">
                  <a:pos x="198" y="554"/>
                </a:cxn>
                <a:cxn ang="0">
                  <a:pos x="232" y="637"/>
                </a:cxn>
                <a:cxn ang="0">
                  <a:pos x="265" y="723"/>
                </a:cxn>
                <a:cxn ang="0">
                  <a:pos x="302" y="812"/>
                </a:cxn>
                <a:cxn ang="0">
                  <a:pos x="342" y="913"/>
                </a:cxn>
                <a:cxn ang="0">
                  <a:pos x="388" y="1029"/>
                </a:cxn>
                <a:cxn ang="0">
                  <a:pos x="442" y="1164"/>
                </a:cxn>
                <a:cxn ang="0">
                  <a:pos x="505" y="1323"/>
                </a:cxn>
                <a:cxn ang="0">
                  <a:pos x="581" y="1511"/>
                </a:cxn>
                <a:cxn ang="0">
                  <a:pos x="669" y="1733"/>
                </a:cxn>
                <a:cxn ang="0">
                  <a:pos x="773" y="1993"/>
                </a:cxn>
                <a:cxn ang="0">
                  <a:pos x="895" y="2297"/>
                </a:cxn>
                <a:cxn ang="0">
                  <a:pos x="972" y="2462"/>
                </a:cxn>
                <a:cxn ang="0">
                  <a:pos x="989" y="2455"/>
                </a:cxn>
                <a:cxn ang="0">
                  <a:pos x="1003" y="2449"/>
                </a:cxn>
                <a:cxn ang="0">
                  <a:pos x="1015" y="2442"/>
                </a:cxn>
                <a:cxn ang="0">
                  <a:pos x="1030" y="2436"/>
                </a:cxn>
                <a:cxn ang="0">
                  <a:pos x="1050" y="2428"/>
                </a:cxn>
                <a:cxn ang="0">
                  <a:pos x="1077" y="2416"/>
                </a:cxn>
                <a:cxn ang="0">
                  <a:pos x="1116" y="2399"/>
                </a:cxn>
                <a:cxn ang="0">
                  <a:pos x="1110" y="2318"/>
                </a:cxn>
                <a:cxn ang="0">
                  <a:pos x="1056" y="2190"/>
                </a:cxn>
                <a:cxn ang="0">
                  <a:pos x="1011" y="2082"/>
                </a:cxn>
                <a:cxn ang="0">
                  <a:pos x="970" y="1985"/>
                </a:cxn>
                <a:cxn ang="0">
                  <a:pos x="935" y="1897"/>
                </a:cxn>
                <a:cxn ang="0">
                  <a:pos x="899" y="1814"/>
                </a:cxn>
                <a:cxn ang="0">
                  <a:pos x="864" y="1730"/>
                </a:cxn>
                <a:cxn ang="0">
                  <a:pos x="826" y="1640"/>
                </a:cxn>
                <a:cxn ang="0">
                  <a:pos x="785" y="1541"/>
                </a:cxn>
                <a:cxn ang="0">
                  <a:pos x="738" y="1426"/>
                </a:cxn>
                <a:cxn ang="0">
                  <a:pos x="682" y="1292"/>
                </a:cxn>
                <a:cxn ang="0">
                  <a:pos x="615" y="1134"/>
                </a:cxn>
                <a:cxn ang="0">
                  <a:pos x="537" y="947"/>
                </a:cxn>
                <a:cxn ang="0">
                  <a:pos x="445" y="727"/>
                </a:cxn>
                <a:cxn ang="0">
                  <a:pos x="337" y="469"/>
                </a:cxn>
                <a:cxn ang="0">
                  <a:pos x="210" y="167"/>
                </a:cxn>
              </a:cxnLst>
              <a:rect l="0" t="0" r="r" b="b"/>
              <a:pathLst>
                <a:path w="1140" h="2467">
                  <a:moveTo>
                    <a:pt x="140" y="0"/>
                  </a:moveTo>
                  <a:lnTo>
                    <a:pt x="126" y="6"/>
                  </a:lnTo>
                  <a:lnTo>
                    <a:pt x="114" y="10"/>
                  </a:lnTo>
                  <a:lnTo>
                    <a:pt x="104" y="14"/>
                  </a:lnTo>
                  <a:lnTo>
                    <a:pt x="94" y="19"/>
                  </a:lnTo>
                  <a:lnTo>
                    <a:pt x="81" y="24"/>
                  </a:lnTo>
                  <a:lnTo>
                    <a:pt x="61" y="32"/>
                  </a:lnTo>
                  <a:lnTo>
                    <a:pt x="36" y="44"/>
                  </a:lnTo>
                  <a:lnTo>
                    <a:pt x="0" y="61"/>
                  </a:lnTo>
                  <a:lnTo>
                    <a:pt x="29" y="132"/>
                  </a:lnTo>
                  <a:lnTo>
                    <a:pt x="55" y="199"/>
                  </a:lnTo>
                  <a:lnTo>
                    <a:pt x="81" y="260"/>
                  </a:lnTo>
                  <a:lnTo>
                    <a:pt x="103" y="317"/>
                  </a:lnTo>
                  <a:lnTo>
                    <a:pt x="125" y="370"/>
                  </a:lnTo>
                  <a:lnTo>
                    <a:pt x="144" y="419"/>
                  </a:lnTo>
                  <a:lnTo>
                    <a:pt x="163" y="467"/>
                  </a:lnTo>
                  <a:lnTo>
                    <a:pt x="181" y="511"/>
                  </a:lnTo>
                  <a:lnTo>
                    <a:pt x="198" y="554"/>
                  </a:lnTo>
                  <a:lnTo>
                    <a:pt x="215" y="596"/>
                  </a:lnTo>
                  <a:lnTo>
                    <a:pt x="232" y="637"/>
                  </a:lnTo>
                  <a:lnTo>
                    <a:pt x="249" y="680"/>
                  </a:lnTo>
                  <a:lnTo>
                    <a:pt x="265" y="723"/>
                  </a:lnTo>
                  <a:lnTo>
                    <a:pt x="284" y="766"/>
                  </a:lnTo>
                  <a:lnTo>
                    <a:pt x="302" y="812"/>
                  </a:lnTo>
                  <a:lnTo>
                    <a:pt x="322" y="861"/>
                  </a:lnTo>
                  <a:lnTo>
                    <a:pt x="342" y="913"/>
                  </a:lnTo>
                  <a:lnTo>
                    <a:pt x="364" y="968"/>
                  </a:lnTo>
                  <a:lnTo>
                    <a:pt x="388" y="1029"/>
                  </a:lnTo>
                  <a:lnTo>
                    <a:pt x="414" y="1093"/>
                  </a:lnTo>
                  <a:lnTo>
                    <a:pt x="442" y="1164"/>
                  </a:lnTo>
                  <a:lnTo>
                    <a:pt x="473" y="1239"/>
                  </a:lnTo>
                  <a:lnTo>
                    <a:pt x="505" y="1323"/>
                  </a:lnTo>
                  <a:lnTo>
                    <a:pt x="542" y="1412"/>
                  </a:lnTo>
                  <a:lnTo>
                    <a:pt x="581" y="1511"/>
                  </a:lnTo>
                  <a:lnTo>
                    <a:pt x="623" y="1618"/>
                  </a:lnTo>
                  <a:lnTo>
                    <a:pt x="669" y="1733"/>
                  </a:lnTo>
                  <a:lnTo>
                    <a:pt x="719" y="1858"/>
                  </a:lnTo>
                  <a:lnTo>
                    <a:pt x="773" y="1993"/>
                  </a:lnTo>
                  <a:lnTo>
                    <a:pt x="832" y="2140"/>
                  </a:lnTo>
                  <a:lnTo>
                    <a:pt x="895" y="2297"/>
                  </a:lnTo>
                  <a:lnTo>
                    <a:pt x="962" y="2467"/>
                  </a:lnTo>
                  <a:lnTo>
                    <a:pt x="972" y="2462"/>
                  </a:lnTo>
                  <a:lnTo>
                    <a:pt x="982" y="2458"/>
                  </a:lnTo>
                  <a:lnTo>
                    <a:pt x="989" y="2455"/>
                  </a:lnTo>
                  <a:lnTo>
                    <a:pt x="996" y="2452"/>
                  </a:lnTo>
                  <a:lnTo>
                    <a:pt x="1003" y="2449"/>
                  </a:lnTo>
                  <a:lnTo>
                    <a:pt x="1009" y="2445"/>
                  </a:lnTo>
                  <a:lnTo>
                    <a:pt x="1015" y="2442"/>
                  </a:lnTo>
                  <a:lnTo>
                    <a:pt x="1022" y="2439"/>
                  </a:lnTo>
                  <a:lnTo>
                    <a:pt x="1030" y="2436"/>
                  </a:lnTo>
                  <a:lnTo>
                    <a:pt x="1040" y="2432"/>
                  </a:lnTo>
                  <a:lnTo>
                    <a:pt x="1050" y="2428"/>
                  </a:lnTo>
                  <a:lnTo>
                    <a:pt x="1063" y="2422"/>
                  </a:lnTo>
                  <a:lnTo>
                    <a:pt x="1077" y="2416"/>
                  </a:lnTo>
                  <a:lnTo>
                    <a:pt x="1095" y="2409"/>
                  </a:lnTo>
                  <a:lnTo>
                    <a:pt x="1116" y="2399"/>
                  </a:lnTo>
                  <a:lnTo>
                    <a:pt x="1140" y="2390"/>
                  </a:lnTo>
                  <a:lnTo>
                    <a:pt x="1110" y="2318"/>
                  </a:lnTo>
                  <a:lnTo>
                    <a:pt x="1081" y="2251"/>
                  </a:lnTo>
                  <a:lnTo>
                    <a:pt x="1056" y="2190"/>
                  </a:lnTo>
                  <a:lnTo>
                    <a:pt x="1033" y="2134"/>
                  </a:lnTo>
                  <a:lnTo>
                    <a:pt x="1011" y="2082"/>
                  </a:lnTo>
                  <a:lnTo>
                    <a:pt x="991" y="2032"/>
                  </a:lnTo>
                  <a:lnTo>
                    <a:pt x="970" y="1985"/>
                  </a:lnTo>
                  <a:lnTo>
                    <a:pt x="952" y="1940"/>
                  </a:lnTo>
                  <a:lnTo>
                    <a:pt x="935" y="1897"/>
                  </a:lnTo>
                  <a:lnTo>
                    <a:pt x="916" y="1856"/>
                  </a:lnTo>
                  <a:lnTo>
                    <a:pt x="899" y="1814"/>
                  </a:lnTo>
                  <a:lnTo>
                    <a:pt x="882" y="1773"/>
                  </a:lnTo>
                  <a:lnTo>
                    <a:pt x="864" y="1730"/>
                  </a:lnTo>
                  <a:lnTo>
                    <a:pt x="846" y="1686"/>
                  </a:lnTo>
                  <a:lnTo>
                    <a:pt x="826" y="1640"/>
                  </a:lnTo>
                  <a:lnTo>
                    <a:pt x="807" y="1592"/>
                  </a:lnTo>
                  <a:lnTo>
                    <a:pt x="785" y="1541"/>
                  </a:lnTo>
                  <a:lnTo>
                    <a:pt x="762" y="1485"/>
                  </a:lnTo>
                  <a:lnTo>
                    <a:pt x="738" y="1426"/>
                  </a:lnTo>
                  <a:lnTo>
                    <a:pt x="710" y="1362"/>
                  </a:lnTo>
                  <a:lnTo>
                    <a:pt x="682" y="1292"/>
                  </a:lnTo>
                  <a:lnTo>
                    <a:pt x="650" y="1216"/>
                  </a:lnTo>
                  <a:lnTo>
                    <a:pt x="615" y="1134"/>
                  </a:lnTo>
                  <a:lnTo>
                    <a:pt x="578" y="1044"/>
                  </a:lnTo>
                  <a:lnTo>
                    <a:pt x="537" y="947"/>
                  </a:lnTo>
                  <a:lnTo>
                    <a:pt x="493" y="842"/>
                  </a:lnTo>
                  <a:lnTo>
                    <a:pt x="445" y="727"/>
                  </a:lnTo>
                  <a:lnTo>
                    <a:pt x="393" y="603"/>
                  </a:lnTo>
                  <a:lnTo>
                    <a:pt x="337" y="469"/>
                  </a:lnTo>
                  <a:lnTo>
                    <a:pt x="276" y="324"/>
                  </a:lnTo>
                  <a:lnTo>
                    <a:pt x="210" y="167"/>
                  </a:lnTo>
                  <a:lnTo>
                    <a:pt x="140" y="0"/>
                  </a:lnTo>
                  <a:close/>
                </a:path>
              </a:pathLst>
            </a:custGeom>
            <a:solidFill>
              <a:srgbClr val="707575"/>
            </a:solidFill>
            <a:ln w="9525">
              <a:noFill/>
              <a:round/>
              <a:headEnd/>
              <a:tailEnd/>
            </a:ln>
          </p:spPr>
          <p:txBody>
            <a:bodyPr/>
            <a:lstStyle/>
            <a:p>
              <a:endParaRPr lang="en-IN"/>
            </a:p>
          </p:txBody>
        </p:sp>
        <p:sp>
          <p:nvSpPr>
            <p:cNvPr id="827643" name="Freeform 251"/>
            <p:cNvSpPr>
              <a:spLocks/>
            </p:cNvSpPr>
            <p:nvPr/>
          </p:nvSpPr>
          <p:spPr bwMode="auto">
            <a:xfrm>
              <a:off x="3389" y="3301"/>
              <a:ext cx="50" cy="136"/>
            </a:xfrm>
            <a:custGeom>
              <a:avLst/>
              <a:gdLst/>
              <a:ahLst/>
              <a:cxnLst>
                <a:cxn ang="0">
                  <a:pos x="100" y="4"/>
                </a:cxn>
                <a:cxn ang="0">
                  <a:pos x="84" y="12"/>
                </a:cxn>
                <a:cxn ang="0">
                  <a:pos x="65" y="19"/>
                </a:cxn>
                <a:cxn ang="0">
                  <a:pos x="29" y="36"/>
                </a:cxn>
                <a:cxn ang="0">
                  <a:pos x="29" y="120"/>
                </a:cxn>
                <a:cxn ang="0">
                  <a:pos x="81" y="248"/>
                </a:cxn>
                <a:cxn ang="0">
                  <a:pos x="125" y="358"/>
                </a:cxn>
                <a:cxn ang="0">
                  <a:pos x="164" y="455"/>
                </a:cxn>
                <a:cxn ang="0">
                  <a:pos x="199" y="542"/>
                </a:cxn>
                <a:cxn ang="0">
                  <a:pos x="233" y="625"/>
                </a:cxn>
                <a:cxn ang="0">
                  <a:pos x="267" y="711"/>
                </a:cxn>
                <a:cxn ang="0">
                  <a:pos x="302" y="800"/>
                </a:cxn>
                <a:cxn ang="0">
                  <a:pos x="343" y="900"/>
                </a:cxn>
                <a:cxn ang="0">
                  <a:pos x="389" y="1016"/>
                </a:cxn>
                <a:cxn ang="0">
                  <a:pos x="443" y="1151"/>
                </a:cxn>
                <a:cxn ang="0">
                  <a:pos x="507" y="1311"/>
                </a:cxn>
                <a:cxn ang="0">
                  <a:pos x="583" y="1499"/>
                </a:cxn>
                <a:cxn ang="0">
                  <a:pos x="672" y="1721"/>
                </a:cxn>
                <a:cxn ang="0">
                  <a:pos x="777" y="1981"/>
                </a:cxn>
                <a:cxn ang="0">
                  <a:pos x="898" y="2285"/>
                </a:cxn>
                <a:cxn ang="0">
                  <a:pos x="982" y="2447"/>
                </a:cxn>
                <a:cxn ang="0">
                  <a:pos x="1003" y="2436"/>
                </a:cxn>
                <a:cxn ang="0">
                  <a:pos x="1029" y="2426"/>
                </a:cxn>
                <a:cxn ang="0">
                  <a:pos x="1073" y="2407"/>
                </a:cxn>
                <a:cxn ang="0">
                  <a:pos x="1080" y="2320"/>
                </a:cxn>
                <a:cxn ang="0">
                  <a:pos x="1027" y="2193"/>
                </a:cxn>
                <a:cxn ang="0">
                  <a:pos x="981" y="2083"/>
                </a:cxn>
                <a:cxn ang="0">
                  <a:pos x="941" y="1987"/>
                </a:cxn>
                <a:cxn ang="0">
                  <a:pos x="905" y="1900"/>
                </a:cxn>
                <a:cxn ang="0">
                  <a:pos x="869" y="1817"/>
                </a:cxn>
                <a:cxn ang="0">
                  <a:pos x="835" y="1732"/>
                </a:cxn>
                <a:cxn ang="0">
                  <a:pos x="797" y="1643"/>
                </a:cxn>
                <a:cxn ang="0">
                  <a:pos x="756" y="1542"/>
                </a:cxn>
                <a:cxn ang="0">
                  <a:pos x="708" y="1428"/>
                </a:cxn>
                <a:cxn ang="0">
                  <a:pos x="652" y="1294"/>
                </a:cxn>
                <a:cxn ang="0">
                  <a:pos x="586" y="1136"/>
                </a:cxn>
                <a:cxn ang="0">
                  <a:pos x="508" y="948"/>
                </a:cxn>
                <a:cxn ang="0">
                  <a:pos x="417" y="728"/>
                </a:cxn>
                <a:cxn ang="0">
                  <a:pos x="308" y="469"/>
                </a:cxn>
                <a:cxn ang="0">
                  <a:pos x="183" y="168"/>
                </a:cxn>
              </a:cxnLst>
              <a:rect l="0" t="0" r="r" b="b"/>
              <a:pathLst>
                <a:path w="1109" h="2454">
                  <a:moveTo>
                    <a:pt x="113" y="0"/>
                  </a:moveTo>
                  <a:lnTo>
                    <a:pt x="100" y="4"/>
                  </a:lnTo>
                  <a:lnTo>
                    <a:pt x="92" y="9"/>
                  </a:lnTo>
                  <a:lnTo>
                    <a:pt x="84" y="12"/>
                  </a:lnTo>
                  <a:lnTo>
                    <a:pt x="76" y="15"/>
                  </a:lnTo>
                  <a:lnTo>
                    <a:pt x="65" y="19"/>
                  </a:lnTo>
                  <a:lnTo>
                    <a:pt x="49" y="26"/>
                  </a:lnTo>
                  <a:lnTo>
                    <a:pt x="29" y="36"/>
                  </a:lnTo>
                  <a:lnTo>
                    <a:pt x="0" y="49"/>
                  </a:lnTo>
                  <a:lnTo>
                    <a:pt x="29" y="120"/>
                  </a:lnTo>
                  <a:lnTo>
                    <a:pt x="56" y="187"/>
                  </a:lnTo>
                  <a:lnTo>
                    <a:pt x="81" y="248"/>
                  </a:lnTo>
                  <a:lnTo>
                    <a:pt x="103" y="305"/>
                  </a:lnTo>
                  <a:lnTo>
                    <a:pt x="125" y="358"/>
                  </a:lnTo>
                  <a:lnTo>
                    <a:pt x="145" y="407"/>
                  </a:lnTo>
                  <a:lnTo>
                    <a:pt x="164" y="455"/>
                  </a:lnTo>
                  <a:lnTo>
                    <a:pt x="182" y="499"/>
                  </a:lnTo>
                  <a:lnTo>
                    <a:pt x="199" y="542"/>
                  </a:lnTo>
                  <a:lnTo>
                    <a:pt x="216" y="584"/>
                  </a:lnTo>
                  <a:lnTo>
                    <a:pt x="233" y="625"/>
                  </a:lnTo>
                  <a:lnTo>
                    <a:pt x="249" y="667"/>
                  </a:lnTo>
                  <a:lnTo>
                    <a:pt x="267" y="711"/>
                  </a:lnTo>
                  <a:lnTo>
                    <a:pt x="284" y="754"/>
                  </a:lnTo>
                  <a:lnTo>
                    <a:pt x="302" y="800"/>
                  </a:lnTo>
                  <a:lnTo>
                    <a:pt x="323" y="849"/>
                  </a:lnTo>
                  <a:lnTo>
                    <a:pt x="343" y="900"/>
                  </a:lnTo>
                  <a:lnTo>
                    <a:pt x="366" y="956"/>
                  </a:lnTo>
                  <a:lnTo>
                    <a:pt x="389" y="1016"/>
                  </a:lnTo>
                  <a:lnTo>
                    <a:pt x="415" y="1081"/>
                  </a:lnTo>
                  <a:lnTo>
                    <a:pt x="443" y="1151"/>
                  </a:lnTo>
                  <a:lnTo>
                    <a:pt x="474" y="1227"/>
                  </a:lnTo>
                  <a:lnTo>
                    <a:pt x="507" y="1311"/>
                  </a:lnTo>
                  <a:lnTo>
                    <a:pt x="544" y="1400"/>
                  </a:lnTo>
                  <a:lnTo>
                    <a:pt x="583" y="1499"/>
                  </a:lnTo>
                  <a:lnTo>
                    <a:pt x="626" y="1606"/>
                  </a:lnTo>
                  <a:lnTo>
                    <a:pt x="672" y="1721"/>
                  </a:lnTo>
                  <a:lnTo>
                    <a:pt x="723" y="1846"/>
                  </a:lnTo>
                  <a:lnTo>
                    <a:pt x="777" y="1981"/>
                  </a:lnTo>
                  <a:lnTo>
                    <a:pt x="835" y="2128"/>
                  </a:lnTo>
                  <a:lnTo>
                    <a:pt x="898" y="2285"/>
                  </a:lnTo>
                  <a:lnTo>
                    <a:pt x="966" y="2454"/>
                  </a:lnTo>
                  <a:lnTo>
                    <a:pt x="982" y="2447"/>
                  </a:lnTo>
                  <a:lnTo>
                    <a:pt x="994" y="2442"/>
                  </a:lnTo>
                  <a:lnTo>
                    <a:pt x="1003" y="2436"/>
                  </a:lnTo>
                  <a:lnTo>
                    <a:pt x="1014" y="2432"/>
                  </a:lnTo>
                  <a:lnTo>
                    <a:pt x="1029" y="2426"/>
                  </a:lnTo>
                  <a:lnTo>
                    <a:pt x="1047" y="2417"/>
                  </a:lnTo>
                  <a:lnTo>
                    <a:pt x="1073" y="2407"/>
                  </a:lnTo>
                  <a:lnTo>
                    <a:pt x="1109" y="2392"/>
                  </a:lnTo>
                  <a:lnTo>
                    <a:pt x="1080" y="2320"/>
                  </a:lnTo>
                  <a:lnTo>
                    <a:pt x="1052" y="2254"/>
                  </a:lnTo>
                  <a:lnTo>
                    <a:pt x="1027" y="2193"/>
                  </a:lnTo>
                  <a:lnTo>
                    <a:pt x="1003" y="2136"/>
                  </a:lnTo>
                  <a:lnTo>
                    <a:pt x="981" y="2083"/>
                  </a:lnTo>
                  <a:lnTo>
                    <a:pt x="960" y="2035"/>
                  </a:lnTo>
                  <a:lnTo>
                    <a:pt x="941" y="1987"/>
                  </a:lnTo>
                  <a:lnTo>
                    <a:pt x="922" y="1943"/>
                  </a:lnTo>
                  <a:lnTo>
                    <a:pt x="905" y="1900"/>
                  </a:lnTo>
                  <a:lnTo>
                    <a:pt x="887" y="1858"/>
                  </a:lnTo>
                  <a:lnTo>
                    <a:pt x="869" y="1817"/>
                  </a:lnTo>
                  <a:lnTo>
                    <a:pt x="852" y="1774"/>
                  </a:lnTo>
                  <a:lnTo>
                    <a:pt x="835" y="1732"/>
                  </a:lnTo>
                  <a:lnTo>
                    <a:pt x="816" y="1688"/>
                  </a:lnTo>
                  <a:lnTo>
                    <a:pt x="797" y="1643"/>
                  </a:lnTo>
                  <a:lnTo>
                    <a:pt x="778" y="1594"/>
                  </a:lnTo>
                  <a:lnTo>
                    <a:pt x="756" y="1542"/>
                  </a:lnTo>
                  <a:lnTo>
                    <a:pt x="733" y="1488"/>
                  </a:lnTo>
                  <a:lnTo>
                    <a:pt x="708" y="1428"/>
                  </a:lnTo>
                  <a:lnTo>
                    <a:pt x="681" y="1363"/>
                  </a:lnTo>
                  <a:lnTo>
                    <a:pt x="652" y="1294"/>
                  </a:lnTo>
                  <a:lnTo>
                    <a:pt x="621" y="1218"/>
                  </a:lnTo>
                  <a:lnTo>
                    <a:pt x="586" y="1136"/>
                  </a:lnTo>
                  <a:lnTo>
                    <a:pt x="549" y="1046"/>
                  </a:lnTo>
                  <a:lnTo>
                    <a:pt x="508" y="948"/>
                  </a:lnTo>
                  <a:lnTo>
                    <a:pt x="464" y="842"/>
                  </a:lnTo>
                  <a:lnTo>
                    <a:pt x="417" y="728"/>
                  </a:lnTo>
                  <a:lnTo>
                    <a:pt x="364" y="604"/>
                  </a:lnTo>
                  <a:lnTo>
                    <a:pt x="308" y="469"/>
                  </a:lnTo>
                  <a:lnTo>
                    <a:pt x="248" y="325"/>
                  </a:lnTo>
                  <a:lnTo>
                    <a:pt x="183" y="168"/>
                  </a:lnTo>
                  <a:lnTo>
                    <a:pt x="113" y="0"/>
                  </a:lnTo>
                  <a:close/>
                </a:path>
              </a:pathLst>
            </a:custGeom>
            <a:solidFill>
              <a:srgbClr val="8C9494"/>
            </a:solidFill>
            <a:ln w="9525">
              <a:noFill/>
              <a:round/>
              <a:headEnd/>
              <a:tailEnd/>
            </a:ln>
          </p:spPr>
          <p:txBody>
            <a:bodyPr/>
            <a:lstStyle/>
            <a:p>
              <a:endParaRPr lang="en-IN"/>
            </a:p>
          </p:txBody>
        </p:sp>
        <p:sp>
          <p:nvSpPr>
            <p:cNvPr id="827644" name="Freeform 252"/>
            <p:cNvSpPr>
              <a:spLocks/>
            </p:cNvSpPr>
            <p:nvPr/>
          </p:nvSpPr>
          <p:spPr bwMode="auto">
            <a:xfrm>
              <a:off x="3389" y="3301"/>
              <a:ext cx="49" cy="136"/>
            </a:xfrm>
            <a:custGeom>
              <a:avLst/>
              <a:gdLst/>
              <a:ahLst/>
              <a:cxnLst>
                <a:cxn ang="0">
                  <a:pos x="77" y="3"/>
                </a:cxn>
                <a:cxn ang="0">
                  <a:pos x="65" y="8"/>
                </a:cxn>
                <a:cxn ang="0">
                  <a:pos x="49" y="14"/>
                </a:cxn>
                <a:cxn ang="0">
                  <a:pos x="22" y="27"/>
                </a:cxn>
                <a:cxn ang="0">
                  <a:pos x="30" y="108"/>
                </a:cxn>
                <a:cxn ang="0">
                  <a:pos x="81" y="236"/>
                </a:cxn>
                <a:cxn ang="0">
                  <a:pos x="126" y="345"/>
                </a:cxn>
                <a:cxn ang="0">
                  <a:pos x="165" y="442"/>
                </a:cxn>
                <a:cxn ang="0">
                  <a:pos x="199" y="530"/>
                </a:cxn>
                <a:cxn ang="0">
                  <a:pos x="234" y="613"/>
                </a:cxn>
                <a:cxn ang="0">
                  <a:pos x="268" y="698"/>
                </a:cxn>
                <a:cxn ang="0">
                  <a:pos x="304" y="788"/>
                </a:cxn>
                <a:cxn ang="0">
                  <a:pos x="345" y="888"/>
                </a:cxn>
                <a:cxn ang="0">
                  <a:pos x="391" y="1003"/>
                </a:cxn>
                <a:cxn ang="0">
                  <a:pos x="445" y="1138"/>
                </a:cxn>
                <a:cxn ang="0">
                  <a:pos x="509" y="1297"/>
                </a:cxn>
                <a:cxn ang="0">
                  <a:pos x="585" y="1486"/>
                </a:cxn>
                <a:cxn ang="0">
                  <a:pos x="675" y="1707"/>
                </a:cxn>
                <a:cxn ang="0">
                  <a:pos x="780" y="1968"/>
                </a:cxn>
                <a:cxn ang="0">
                  <a:pos x="901" y="2270"/>
                </a:cxn>
                <a:cxn ang="0">
                  <a:pos x="982" y="2435"/>
                </a:cxn>
                <a:cxn ang="0">
                  <a:pos x="998" y="2426"/>
                </a:cxn>
                <a:cxn ang="0">
                  <a:pos x="1016" y="2419"/>
                </a:cxn>
                <a:cxn ang="0">
                  <a:pos x="1050" y="2404"/>
                </a:cxn>
                <a:cxn ang="0">
                  <a:pos x="1048" y="2322"/>
                </a:cxn>
                <a:cxn ang="0">
                  <a:pos x="995" y="2195"/>
                </a:cxn>
                <a:cxn ang="0">
                  <a:pos x="950" y="2085"/>
                </a:cxn>
                <a:cxn ang="0">
                  <a:pos x="910" y="1989"/>
                </a:cxn>
                <a:cxn ang="0">
                  <a:pos x="875" y="1901"/>
                </a:cxn>
                <a:cxn ang="0">
                  <a:pos x="840" y="1817"/>
                </a:cxn>
                <a:cxn ang="0">
                  <a:pos x="805" y="1733"/>
                </a:cxn>
                <a:cxn ang="0">
                  <a:pos x="768" y="1643"/>
                </a:cxn>
                <a:cxn ang="0">
                  <a:pos x="727" y="1543"/>
                </a:cxn>
                <a:cxn ang="0">
                  <a:pos x="679" y="1428"/>
                </a:cxn>
                <a:cxn ang="0">
                  <a:pos x="624" y="1294"/>
                </a:cxn>
                <a:cxn ang="0">
                  <a:pos x="557" y="1135"/>
                </a:cxn>
                <a:cxn ang="0">
                  <a:pos x="480" y="948"/>
                </a:cxn>
                <a:cxn ang="0">
                  <a:pos x="388" y="728"/>
                </a:cxn>
                <a:cxn ang="0">
                  <a:pos x="281" y="469"/>
                </a:cxn>
                <a:cxn ang="0">
                  <a:pos x="155" y="168"/>
                </a:cxn>
              </a:cxnLst>
              <a:rect l="0" t="0" r="r" b="b"/>
              <a:pathLst>
                <a:path w="1078" h="2440">
                  <a:moveTo>
                    <a:pt x="86" y="0"/>
                  </a:moveTo>
                  <a:lnTo>
                    <a:pt x="77" y="3"/>
                  </a:lnTo>
                  <a:lnTo>
                    <a:pt x="71" y="6"/>
                  </a:lnTo>
                  <a:lnTo>
                    <a:pt x="65" y="8"/>
                  </a:lnTo>
                  <a:lnTo>
                    <a:pt x="59" y="10"/>
                  </a:lnTo>
                  <a:lnTo>
                    <a:pt x="49" y="14"/>
                  </a:lnTo>
                  <a:lnTo>
                    <a:pt x="38" y="20"/>
                  </a:lnTo>
                  <a:lnTo>
                    <a:pt x="22" y="27"/>
                  </a:lnTo>
                  <a:lnTo>
                    <a:pt x="0" y="37"/>
                  </a:lnTo>
                  <a:lnTo>
                    <a:pt x="30" y="108"/>
                  </a:lnTo>
                  <a:lnTo>
                    <a:pt x="57" y="175"/>
                  </a:lnTo>
                  <a:lnTo>
                    <a:pt x="81" y="236"/>
                  </a:lnTo>
                  <a:lnTo>
                    <a:pt x="104" y="293"/>
                  </a:lnTo>
                  <a:lnTo>
                    <a:pt x="126" y="345"/>
                  </a:lnTo>
                  <a:lnTo>
                    <a:pt x="145" y="395"/>
                  </a:lnTo>
                  <a:lnTo>
                    <a:pt x="165" y="442"/>
                  </a:lnTo>
                  <a:lnTo>
                    <a:pt x="182" y="487"/>
                  </a:lnTo>
                  <a:lnTo>
                    <a:pt x="199" y="530"/>
                  </a:lnTo>
                  <a:lnTo>
                    <a:pt x="217" y="572"/>
                  </a:lnTo>
                  <a:lnTo>
                    <a:pt x="234" y="613"/>
                  </a:lnTo>
                  <a:lnTo>
                    <a:pt x="250" y="655"/>
                  </a:lnTo>
                  <a:lnTo>
                    <a:pt x="268" y="698"/>
                  </a:lnTo>
                  <a:lnTo>
                    <a:pt x="286" y="742"/>
                  </a:lnTo>
                  <a:lnTo>
                    <a:pt x="304" y="788"/>
                  </a:lnTo>
                  <a:lnTo>
                    <a:pt x="324" y="837"/>
                  </a:lnTo>
                  <a:lnTo>
                    <a:pt x="345" y="888"/>
                  </a:lnTo>
                  <a:lnTo>
                    <a:pt x="368" y="944"/>
                  </a:lnTo>
                  <a:lnTo>
                    <a:pt x="391" y="1003"/>
                  </a:lnTo>
                  <a:lnTo>
                    <a:pt x="418" y="1069"/>
                  </a:lnTo>
                  <a:lnTo>
                    <a:pt x="445" y="1138"/>
                  </a:lnTo>
                  <a:lnTo>
                    <a:pt x="476" y="1215"/>
                  </a:lnTo>
                  <a:lnTo>
                    <a:pt x="509" y="1297"/>
                  </a:lnTo>
                  <a:lnTo>
                    <a:pt x="546" y="1388"/>
                  </a:lnTo>
                  <a:lnTo>
                    <a:pt x="585" y="1486"/>
                  </a:lnTo>
                  <a:lnTo>
                    <a:pt x="628" y="1593"/>
                  </a:lnTo>
                  <a:lnTo>
                    <a:pt x="675" y="1707"/>
                  </a:lnTo>
                  <a:lnTo>
                    <a:pt x="725" y="1833"/>
                  </a:lnTo>
                  <a:lnTo>
                    <a:pt x="780" y="1968"/>
                  </a:lnTo>
                  <a:lnTo>
                    <a:pt x="838" y="2113"/>
                  </a:lnTo>
                  <a:lnTo>
                    <a:pt x="901" y="2270"/>
                  </a:lnTo>
                  <a:lnTo>
                    <a:pt x="969" y="2440"/>
                  </a:lnTo>
                  <a:lnTo>
                    <a:pt x="982" y="2435"/>
                  </a:lnTo>
                  <a:lnTo>
                    <a:pt x="990" y="2431"/>
                  </a:lnTo>
                  <a:lnTo>
                    <a:pt x="998" y="2426"/>
                  </a:lnTo>
                  <a:lnTo>
                    <a:pt x="1006" y="2423"/>
                  </a:lnTo>
                  <a:lnTo>
                    <a:pt x="1016" y="2419"/>
                  </a:lnTo>
                  <a:lnTo>
                    <a:pt x="1031" y="2413"/>
                  </a:lnTo>
                  <a:lnTo>
                    <a:pt x="1050" y="2404"/>
                  </a:lnTo>
                  <a:lnTo>
                    <a:pt x="1078" y="2394"/>
                  </a:lnTo>
                  <a:lnTo>
                    <a:pt x="1048" y="2322"/>
                  </a:lnTo>
                  <a:lnTo>
                    <a:pt x="1020" y="2256"/>
                  </a:lnTo>
                  <a:lnTo>
                    <a:pt x="995" y="2195"/>
                  </a:lnTo>
                  <a:lnTo>
                    <a:pt x="973" y="2138"/>
                  </a:lnTo>
                  <a:lnTo>
                    <a:pt x="950" y="2085"/>
                  </a:lnTo>
                  <a:lnTo>
                    <a:pt x="930" y="2035"/>
                  </a:lnTo>
                  <a:lnTo>
                    <a:pt x="910" y="1989"/>
                  </a:lnTo>
                  <a:lnTo>
                    <a:pt x="892" y="1944"/>
                  </a:lnTo>
                  <a:lnTo>
                    <a:pt x="875" y="1901"/>
                  </a:lnTo>
                  <a:lnTo>
                    <a:pt x="857" y="1859"/>
                  </a:lnTo>
                  <a:lnTo>
                    <a:pt x="840" y="1817"/>
                  </a:lnTo>
                  <a:lnTo>
                    <a:pt x="823" y="1775"/>
                  </a:lnTo>
                  <a:lnTo>
                    <a:pt x="805" y="1733"/>
                  </a:lnTo>
                  <a:lnTo>
                    <a:pt x="787" y="1688"/>
                  </a:lnTo>
                  <a:lnTo>
                    <a:pt x="768" y="1643"/>
                  </a:lnTo>
                  <a:lnTo>
                    <a:pt x="748" y="1595"/>
                  </a:lnTo>
                  <a:lnTo>
                    <a:pt x="727" y="1543"/>
                  </a:lnTo>
                  <a:lnTo>
                    <a:pt x="703" y="1487"/>
                  </a:lnTo>
                  <a:lnTo>
                    <a:pt x="679" y="1428"/>
                  </a:lnTo>
                  <a:lnTo>
                    <a:pt x="652" y="1364"/>
                  </a:lnTo>
                  <a:lnTo>
                    <a:pt x="624" y="1294"/>
                  </a:lnTo>
                  <a:lnTo>
                    <a:pt x="592" y="1218"/>
                  </a:lnTo>
                  <a:lnTo>
                    <a:pt x="557" y="1135"/>
                  </a:lnTo>
                  <a:lnTo>
                    <a:pt x="521" y="1045"/>
                  </a:lnTo>
                  <a:lnTo>
                    <a:pt x="480" y="948"/>
                  </a:lnTo>
                  <a:lnTo>
                    <a:pt x="436" y="843"/>
                  </a:lnTo>
                  <a:lnTo>
                    <a:pt x="388" y="728"/>
                  </a:lnTo>
                  <a:lnTo>
                    <a:pt x="337" y="604"/>
                  </a:lnTo>
                  <a:lnTo>
                    <a:pt x="281" y="469"/>
                  </a:lnTo>
                  <a:lnTo>
                    <a:pt x="221" y="324"/>
                  </a:lnTo>
                  <a:lnTo>
                    <a:pt x="155" y="168"/>
                  </a:lnTo>
                  <a:lnTo>
                    <a:pt x="86" y="0"/>
                  </a:lnTo>
                  <a:close/>
                </a:path>
              </a:pathLst>
            </a:custGeom>
            <a:solidFill>
              <a:srgbClr val="A8B0B0"/>
            </a:solidFill>
            <a:ln w="9525">
              <a:noFill/>
              <a:round/>
              <a:headEnd/>
              <a:tailEnd/>
            </a:ln>
          </p:spPr>
          <p:txBody>
            <a:bodyPr/>
            <a:lstStyle/>
            <a:p>
              <a:endParaRPr lang="en-IN"/>
            </a:p>
          </p:txBody>
        </p:sp>
        <p:sp>
          <p:nvSpPr>
            <p:cNvPr id="827645" name="Freeform 253"/>
            <p:cNvSpPr>
              <a:spLocks/>
            </p:cNvSpPr>
            <p:nvPr/>
          </p:nvSpPr>
          <p:spPr bwMode="auto">
            <a:xfrm>
              <a:off x="3389" y="3302"/>
              <a:ext cx="48" cy="135"/>
            </a:xfrm>
            <a:custGeom>
              <a:avLst/>
              <a:gdLst/>
              <a:ahLst/>
              <a:cxnLst>
                <a:cxn ang="0">
                  <a:pos x="52" y="2"/>
                </a:cxn>
                <a:cxn ang="0">
                  <a:pos x="43" y="5"/>
                </a:cxn>
                <a:cxn ang="0">
                  <a:pos x="33" y="10"/>
                </a:cxn>
                <a:cxn ang="0">
                  <a:pos x="15" y="18"/>
                </a:cxn>
                <a:cxn ang="0">
                  <a:pos x="29" y="97"/>
                </a:cxn>
                <a:cxn ang="0">
                  <a:pos x="80" y="225"/>
                </a:cxn>
                <a:cxn ang="0">
                  <a:pos x="125" y="334"/>
                </a:cxn>
                <a:cxn ang="0">
                  <a:pos x="164" y="430"/>
                </a:cxn>
                <a:cxn ang="0">
                  <a:pos x="199" y="518"/>
                </a:cxn>
                <a:cxn ang="0">
                  <a:pos x="233" y="601"/>
                </a:cxn>
                <a:cxn ang="0">
                  <a:pos x="268" y="686"/>
                </a:cxn>
                <a:cxn ang="0">
                  <a:pos x="305" y="776"/>
                </a:cxn>
                <a:cxn ang="0">
                  <a:pos x="344" y="876"/>
                </a:cxn>
                <a:cxn ang="0">
                  <a:pos x="391" y="991"/>
                </a:cxn>
                <a:cxn ang="0">
                  <a:pos x="445" y="1126"/>
                </a:cxn>
                <a:cxn ang="0">
                  <a:pos x="511" y="1285"/>
                </a:cxn>
                <a:cxn ang="0">
                  <a:pos x="586" y="1474"/>
                </a:cxn>
                <a:cxn ang="0">
                  <a:pos x="676" y="1695"/>
                </a:cxn>
                <a:cxn ang="0">
                  <a:pos x="781" y="1956"/>
                </a:cxn>
                <a:cxn ang="0">
                  <a:pos x="903" y="2258"/>
                </a:cxn>
                <a:cxn ang="0">
                  <a:pos x="980" y="2424"/>
                </a:cxn>
                <a:cxn ang="0">
                  <a:pos x="991" y="2419"/>
                </a:cxn>
                <a:cxn ang="0">
                  <a:pos x="1004" y="2412"/>
                </a:cxn>
                <a:cxn ang="0">
                  <a:pos x="1028" y="2403"/>
                </a:cxn>
                <a:cxn ang="0">
                  <a:pos x="1017" y="2324"/>
                </a:cxn>
                <a:cxn ang="0">
                  <a:pos x="964" y="2196"/>
                </a:cxn>
                <a:cxn ang="0">
                  <a:pos x="920" y="2086"/>
                </a:cxn>
                <a:cxn ang="0">
                  <a:pos x="880" y="1990"/>
                </a:cxn>
                <a:cxn ang="0">
                  <a:pos x="843" y="1903"/>
                </a:cxn>
                <a:cxn ang="0">
                  <a:pos x="809" y="1819"/>
                </a:cxn>
                <a:cxn ang="0">
                  <a:pos x="774" y="1734"/>
                </a:cxn>
                <a:cxn ang="0">
                  <a:pos x="737" y="1645"/>
                </a:cxn>
                <a:cxn ang="0">
                  <a:pos x="696" y="1545"/>
                </a:cxn>
                <a:cxn ang="0">
                  <a:pos x="648" y="1430"/>
                </a:cxn>
                <a:cxn ang="0">
                  <a:pos x="593" y="1296"/>
                </a:cxn>
                <a:cxn ang="0">
                  <a:pos x="528" y="1138"/>
                </a:cxn>
                <a:cxn ang="0">
                  <a:pos x="450" y="950"/>
                </a:cxn>
                <a:cxn ang="0">
                  <a:pos x="359" y="730"/>
                </a:cxn>
                <a:cxn ang="0">
                  <a:pos x="251" y="470"/>
                </a:cxn>
                <a:cxn ang="0">
                  <a:pos x="127" y="169"/>
                </a:cxn>
              </a:cxnLst>
              <a:rect l="0" t="0" r="r" b="b"/>
              <a:pathLst>
                <a:path w="1046" h="2428">
                  <a:moveTo>
                    <a:pt x="58" y="0"/>
                  </a:moveTo>
                  <a:lnTo>
                    <a:pt x="52" y="2"/>
                  </a:lnTo>
                  <a:lnTo>
                    <a:pt x="47" y="4"/>
                  </a:lnTo>
                  <a:lnTo>
                    <a:pt x="43" y="5"/>
                  </a:lnTo>
                  <a:lnTo>
                    <a:pt x="39" y="7"/>
                  </a:lnTo>
                  <a:lnTo>
                    <a:pt x="33" y="10"/>
                  </a:lnTo>
                  <a:lnTo>
                    <a:pt x="25" y="13"/>
                  </a:lnTo>
                  <a:lnTo>
                    <a:pt x="15" y="18"/>
                  </a:lnTo>
                  <a:lnTo>
                    <a:pt x="0" y="25"/>
                  </a:lnTo>
                  <a:lnTo>
                    <a:pt x="29" y="97"/>
                  </a:lnTo>
                  <a:lnTo>
                    <a:pt x="56" y="164"/>
                  </a:lnTo>
                  <a:lnTo>
                    <a:pt x="80" y="225"/>
                  </a:lnTo>
                  <a:lnTo>
                    <a:pt x="104" y="282"/>
                  </a:lnTo>
                  <a:lnTo>
                    <a:pt x="125" y="334"/>
                  </a:lnTo>
                  <a:lnTo>
                    <a:pt x="145" y="384"/>
                  </a:lnTo>
                  <a:lnTo>
                    <a:pt x="164" y="430"/>
                  </a:lnTo>
                  <a:lnTo>
                    <a:pt x="182" y="475"/>
                  </a:lnTo>
                  <a:lnTo>
                    <a:pt x="199" y="518"/>
                  </a:lnTo>
                  <a:lnTo>
                    <a:pt x="217" y="560"/>
                  </a:lnTo>
                  <a:lnTo>
                    <a:pt x="233" y="601"/>
                  </a:lnTo>
                  <a:lnTo>
                    <a:pt x="250" y="643"/>
                  </a:lnTo>
                  <a:lnTo>
                    <a:pt x="268" y="686"/>
                  </a:lnTo>
                  <a:lnTo>
                    <a:pt x="285" y="730"/>
                  </a:lnTo>
                  <a:lnTo>
                    <a:pt x="305" y="776"/>
                  </a:lnTo>
                  <a:lnTo>
                    <a:pt x="324" y="825"/>
                  </a:lnTo>
                  <a:lnTo>
                    <a:pt x="344" y="876"/>
                  </a:lnTo>
                  <a:lnTo>
                    <a:pt x="367" y="932"/>
                  </a:lnTo>
                  <a:lnTo>
                    <a:pt x="391" y="991"/>
                  </a:lnTo>
                  <a:lnTo>
                    <a:pt x="418" y="1056"/>
                  </a:lnTo>
                  <a:lnTo>
                    <a:pt x="445" y="1126"/>
                  </a:lnTo>
                  <a:lnTo>
                    <a:pt x="477" y="1203"/>
                  </a:lnTo>
                  <a:lnTo>
                    <a:pt x="511" y="1285"/>
                  </a:lnTo>
                  <a:lnTo>
                    <a:pt x="546" y="1376"/>
                  </a:lnTo>
                  <a:lnTo>
                    <a:pt x="586" y="1474"/>
                  </a:lnTo>
                  <a:lnTo>
                    <a:pt x="629" y="1580"/>
                  </a:lnTo>
                  <a:lnTo>
                    <a:pt x="676" y="1695"/>
                  </a:lnTo>
                  <a:lnTo>
                    <a:pt x="726" y="1821"/>
                  </a:lnTo>
                  <a:lnTo>
                    <a:pt x="781" y="1956"/>
                  </a:lnTo>
                  <a:lnTo>
                    <a:pt x="840" y="2101"/>
                  </a:lnTo>
                  <a:lnTo>
                    <a:pt x="903" y="2258"/>
                  </a:lnTo>
                  <a:lnTo>
                    <a:pt x="972" y="2428"/>
                  </a:lnTo>
                  <a:lnTo>
                    <a:pt x="980" y="2424"/>
                  </a:lnTo>
                  <a:lnTo>
                    <a:pt x="986" y="2421"/>
                  </a:lnTo>
                  <a:lnTo>
                    <a:pt x="991" y="2419"/>
                  </a:lnTo>
                  <a:lnTo>
                    <a:pt x="997" y="2415"/>
                  </a:lnTo>
                  <a:lnTo>
                    <a:pt x="1004" y="2412"/>
                  </a:lnTo>
                  <a:lnTo>
                    <a:pt x="1013" y="2408"/>
                  </a:lnTo>
                  <a:lnTo>
                    <a:pt x="1028" y="2403"/>
                  </a:lnTo>
                  <a:lnTo>
                    <a:pt x="1046" y="2395"/>
                  </a:lnTo>
                  <a:lnTo>
                    <a:pt x="1017" y="2324"/>
                  </a:lnTo>
                  <a:lnTo>
                    <a:pt x="989" y="2257"/>
                  </a:lnTo>
                  <a:lnTo>
                    <a:pt x="964" y="2196"/>
                  </a:lnTo>
                  <a:lnTo>
                    <a:pt x="941" y="2139"/>
                  </a:lnTo>
                  <a:lnTo>
                    <a:pt x="920" y="2086"/>
                  </a:lnTo>
                  <a:lnTo>
                    <a:pt x="899" y="2037"/>
                  </a:lnTo>
                  <a:lnTo>
                    <a:pt x="880" y="1990"/>
                  </a:lnTo>
                  <a:lnTo>
                    <a:pt x="861" y="1946"/>
                  </a:lnTo>
                  <a:lnTo>
                    <a:pt x="843" y="1903"/>
                  </a:lnTo>
                  <a:lnTo>
                    <a:pt x="826" y="1861"/>
                  </a:lnTo>
                  <a:lnTo>
                    <a:pt x="809" y="1819"/>
                  </a:lnTo>
                  <a:lnTo>
                    <a:pt x="792" y="1778"/>
                  </a:lnTo>
                  <a:lnTo>
                    <a:pt x="774" y="1734"/>
                  </a:lnTo>
                  <a:lnTo>
                    <a:pt x="756" y="1691"/>
                  </a:lnTo>
                  <a:lnTo>
                    <a:pt x="737" y="1645"/>
                  </a:lnTo>
                  <a:lnTo>
                    <a:pt x="718" y="1596"/>
                  </a:lnTo>
                  <a:lnTo>
                    <a:pt x="696" y="1545"/>
                  </a:lnTo>
                  <a:lnTo>
                    <a:pt x="673" y="1490"/>
                  </a:lnTo>
                  <a:lnTo>
                    <a:pt x="648" y="1430"/>
                  </a:lnTo>
                  <a:lnTo>
                    <a:pt x="622" y="1365"/>
                  </a:lnTo>
                  <a:lnTo>
                    <a:pt x="593" y="1296"/>
                  </a:lnTo>
                  <a:lnTo>
                    <a:pt x="562" y="1220"/>
                  </a:lnTo>
                  <a:lnTo>
                    <a:pt x="528" y="1138"/>
                  </a:lnTo>
                  <a:lnTo>
                    <a:pt x="490" y="1047"/>
                  </a:lnTo>
                  <a:lnTo>
                    <a:pt x="450" y="950"/>
                  </a:lnTo>
                  <a:lnTo>
                    <a:pt x="407" y="843"/>
                  </a:lnTo>
                  <a:lnTo>
                    <a:pt x="359" y="730"/>
                  </a:lnTo>
                  <a:lnTo>
                    <a:pt x="308" y="605"/>
                  </a:lnTo>
                  <a:lnTo>
                    <a:pt x="251" y="470"/>
                  </a:lnTo>
                  <a:lnTo>
                    <a:pt x="192" y="325"/>
                  </a:lnTo>
                  <a:lnTo>
                    <a:pt x="127" y="169"/>
                  </a:lnTo>
                  <a:lnTo>
                    <a:pt x="58" y="0"/>
                  </a:lnTo>
                  <a:close/>
                </a:path>
              </a:pathLst>
            </a:custGeom>
            <a:solidFill>
              <a:srgbClr val="C4CCCC"/>
            </a:solidFill>
            <a:ln w="9525">
              <a:noFill/>
              <a:round/>
              <a:headEnd/>
              <a:tailEnd/>
            </a:ln>
          </p:spPr>
          <p:txBody>
            <a:bodyPr/>
            <a:lstStyle/>
            <a:p>
              <a:endParaRPr lang="en-IN"/>
            </a:p>
          </p:txBody>
        </p:sp>
        <p:sp>
          <p:nvSpPr>
            <p:cNvPr id="827646" name="Freeform 254"/>
            <p:cNvSpPr>
              <a:spLocks/>
            </p:cNvSpPr>
            <p:nvPr/>
          </p:nvSpPr>
          <p:spPr bwMode="auto">
            <a:xfrm>
              <a:off x="3389" y="3302"/>
              <a:ext cx="46" cy="134"/>
            </a:xfrm>
            <a:custGeom>
              <a:avLst/>
              <a:gdLst/>
              <a:ahLst/>
              <a:cxnLst>
                <a:cxn ang="0">
                  <a:pos x="32" y="0"/>
                </a:cxn>
                <a:cxn ang="0">
                  <a:pos x="0" y="13"/>
                </a:cxn>
                <a:cxn ang="0">
                  <a:pos x="977" y="2414"/>
                </a:cxn>
                <a:cxn ang="0">
                  <a:pos x="1017" y="2396"/>
                </a:cxn>
                <a:cxn ang="0">
                  <a:pos x="32" y="0"/>
                </a:cxn>
              </a:cxnLst>
              <a:rect l="0" t="0" r="r" b="b"/>
              <a:pathLst>
                <a:path w="1017" h="2414">
                  <a:moveTo>
                    <a:pt x="32" y="0"/>
                  </a:moveTo>
                  <a:lnTo>
                    <a:pt x="0" y="13"/>
                  </a:lnTo>
                  <a:lnTo>
                    <a:pt x="977" y="2414"/>
                  </a:lnTo>
                  <a:lnTo>
                    <a:pt x="1017" y="2396"/>
                  </a:lnTo>
                  <a:lnTo>
                    <a:pt x="32" y="0"/>
                  </a:lnTo>
                  <a:close/>
                </a:path>
              </a:pathLst>
            </a:custGeom>
            <a:solidFill>
              <a:srgbClr val="E0E8E8"/>
            </a:solidFill>
            <a:ln w="9525">
              <a:noFill/>
              <a:round/>
              <a:headEnd/>
              <a:tailEnd/>
            </a:ln>
          </p:spPr>
          <p:txBody>
            <a:bodyPr/>
            <a:lstStyle/>
            <a:p>
              <a:endParaRPr lang="en-IN"/>
            </a:p>
          </p:txBody>
        </p:sp>
        <p:sp>
          <p:nvSpPr>
            <p:cNvPr id="827647" name="Freeform 255"/>
            <p:cNvSpPr>
              <a:spLocks/>
            </p:cNvSpPr>
            <p:nvPr/>
          </p:nvSpPr>
          <p:spPr bwMode="auto">
            <a:xfrm>
              <a:off x="3388" y="3298"/>
              <a:ext cx="8" cy="6"/>
            </a:xfrm>
            <a:custGeom>
              <a:avLst/>
              <a:gdLst/>
              <a:ahLst/>
              <a:cxnLst>
                <a:cxn ang="0">
                  <a:pos x="173" y="20"/>
                </a:cxn>
                <a:cxn ang="0">
                  <a:pos x="7" y="95"/>
                </a:cxn>
                <a:cxn ang="0">
                  <a:pos x="0" y="75"/>
                </a:cxn>
                <a:cxn ang="0">
                  <a:pos x="166" y="0"/>
                </a:cxn>
                <a:cxn ang="0">
                  <a:pos x="173" y="20"/>
                </a:cxn>
              </a:cxnLst>
              <a:rect l="0" t="0" r="r" b="b"/>
              <a:pathLst>
                <a:path w="173" h="95">
                  <a:moveTo>
                    <a:pt x="173" y="20"/>
                  </a:moveTo>
                  <a:lnTo>
                    <a:pt x="7" y="95"/>
                  </a:lnTo>
                  <a:lnTo>
                    <a:pt x="0" y="75"/>
                  </a:lnTo>
                  <a:lnTo>
                    <a:pt x="166" y="0"/>
                  </a:lnTo>
                  <a:lnTo>
                    <a:pt x="173" y="20"/>
                  </a:lnTo>
                  <a:close/>
                </a:path>
              </a:pathLst>
            </a:custGeom>
            <a:solidFill>
              <a:srgbClr val="111919"/>
            </a:solidFill>
            <a:ln w="9525">
              <a:noFill/>
              <a:round/>
              <a:headEnd/>
              <a:tailEnd/>
            </a:ln>
          </p:spPr>
          <p:txBody>
            <a:bodyPr/>
            <a:lstStyle/>
            <a:p>
              <a:endParaRPr lang="en-IN"/>
            </a:p>
          </p:txBody>
        </p:sp>
        <p:sp>
          <p:nvSpPr>
            <p:cNvPr id="827648" name="Freeform 256"/>
            <p:cNvSpPr>
              <a:spLocks/>
            </p:cNvSpPr>
            <p:nvPr/>
          </p:nvSpPr>
          <p:spPr bwMode="auto">
            <a:xfrm>
              <a:off x="3386" y="3293"/>
              <a:ext cx="9" cy="10"/>
            </a:xfrm>
            <a:custGeom>
              <a:avLst/>
              <a:gdLst/>
              <a:ahLst/>
              <a:cxnLst>
                <a:cxn ang="0">
                  <a:pos x="200" y="106"/>
                </a:cxn>
                <a:cxn ang="0">
                  <a:pos x="33" y="179"/>
                </a:cxn>
                <a:cxn ang="0">
                  <a:pos x="0" y="100"/>
                </a:cxn>
                <a:cxn ang="0">
                  <a:pos x="58" y="0"/>
                </a:cxn>
                <a:cxn ang="0">
                  <a:pos x="168" y="26"/>
                </a:cxn>
                <a:cxn ang="0">
                  <a:pos x="200" y="106"/>
                </a:cxn>
              </a:cxnLst>
              <a:rect l="0" t="0" r="r" b="b"/>
              <a:pathLst>
                <a:path w="200" h="179">
                  <a:moveTo>
                    <a:pt x="200" y="106"/>
                  </a:moveTo>
                  <a:lnTo>
                    <a:pt x="33" y="179"/>
                  </a:lnTo>
                  <a:lnTo>
                    <a:pt x="0" y="100"/>
                  </a:lnTo>
                  <a:lnTo>
                    <a:pt x="58" y="0"/>
                  </a:lnTo>
                  <a:lnTo>
                    <a:pt x="168" y="26"/>
                  </a:lnTo>
                  <a:lnTo>
                    <a:pt x="200" y="106"/>
                  </a:lnTo>
                  <a:close/>
                </a:path>
              </a:pathLst>
            </a:custGeom>
            <a:solidFill>
              <a:srgbClr val="545959"/>
            </a:solidFill>
            <a:ln w="9525">
              <a:noFill/>
              <a:round/>
              <a:headEnd/>
              <a:tailEnd/>
            </a:ln>
          </p:spPr>
          <p:txBody>
            <a:bodyPr/>
            <a:lstStyle/>
            <a:p>
              <a:endParaRPr lang="en-IN"/>
            </a:p>
          </p:txBody>
        </p:sp>
        <p:sp>
          <p:nvSpPr>
            <p:cNvPr id="827649" name="Freeform 257"/>
            <p:cNvSpPr>
              <a:spLocks/>
            </p:cNvSpPr>
            <p:nvPr/>
          </p:nvSpPr>
          <p:spPr bwMode="auto">
            <a:xfrm>
              <a:off x="3386" y="3293"/>
              <a:ext cx="8" cy="10"/>
            </a:xfrm>
            <a:custGeom>
              <a:avLst/>
              <a:gdLst/>
              <a:ahLst/>
              <a:cxnLst>
                <a:cxn ang="0">
                  <a:pos x="173" y="116"/>
                </a:cxn>
                <a:cxn ang="0">
                  <a:pos x="159" y="122"/>
                </a:cxn>
                <a:cxn ang="0">
                  <a:pos x="147" y="126"/>
                </a:cxn>
                <a:cxn ang="0">
                  <a:pos x="137" y="131"/>
                </a:cxn>
                <a:cxn ang="0">
                  <a:pos x="127" y="135"/>
                </a:cxn>
                <a:cxn ang="0">
                  <a:pos x="114" y="141"/>
                </a:cxn>
                <a:cxn ang="0">
                  <a:pos x="94" y="150"/>
                </a:cxn>
                <a:cxn ang="0">
                  <a:pos x="69" y="161"/>
                </a:cxn>
                <a:cxn ang="0">
                  <a:pos x="33" y="177"/>
                </a:cxn>
                <a:cxn ang="0">
                  <a:pos x="30" y="168"/>
                </a:cxn>
                <a:cxn ang="0">
                  <a:pos x="27" y="161"/>
                </a:cxn>
                <a:cxn ang="0">
                  <a:pos x="25" y="156"/>
                </a:cxn>
                <a:cxn ang="0">
                  <a:pos x="23" y="150"/>
                </a:cxn>
                <a:cxn ang="0">
                  <a:pos x="20" y="141"/>
                </a:cxn>
                <a:cxn ang="0">
                  <a:pos x="16" y="131"/>
                </a:cxn>
                <a:cxn ang="0">
                  <a:pos x="9" y="117"/>
                </a:cxn>
                <a:cxn ang="0">
                  <a:pos x="0" y="97"/>
                </a:cxn>
                <a:cxn ang="0">
                  <a:pos x="7" y="86"/>
                </a:cxn>
                <a:cxn ang="0">
                  <a:pos x="11" y="78"/>
                </a:cxn>
                <a:cxn ang="0">
                  <a:pos x="15" y="70"/>
                </a:cxn>
                <a:cxn ang="0">
                  <a:pos x="19" y="63"/>
                </a:cxn>
                <a:cxn ang="0">
                  <a:pos x="24" y="54"/>
                </a:cxn>
                <a:cxn ang="0">
                  <a:pos x="31" y="41"/>
                </a:cxn>
                <a:cxn ang="0">
                  <a:pos x="40" y="24"/>
                </a:cxn>
                <a:cxn ang="0">
                  <a:pos x="52" y="0"/>
                </a:cxn>
                <a:cxn ang="0">
                  <a:pos x="63" y="3"/>
                </a:cxn>
                <a:cxn ang="0">
                  <a:pos x="70" y="6"/>
                </a:cxn>
                <a:cxn ang="0">
                  <a:pos x="76" y="8"/>
                </a:cxn>
                <a:cxn ang="0">
                  <a:pos x="83" y="11"/>
                </a:cxn>
                <a:cxn ang="0">
                  <a:pos x="91" y="15"/>
                </a:cxn>
                <a:cxn ang="0">
                  <a:pos x="102" y="20"/>
                </a:cxn>
                <a:cxn ang="0">
                  <a:pos x="119" y="27"/>
                </a:cxn>
                <a:cxn ang="0">
                  <a:pos x="140" y="37"/>
                </a:cxn>
                <a:cxn ang="0">
                  <a:pos x="144" y="44"/>
                </a:cxn>
                <a:cxn ang="0">
                  <a:pos x="146" y="50"/>
                </a:cxn>
                <a:cxn ang="0">
                  <a:pos x="149" y="56"/>
                </a:cxn>
                <a:cxn ang="0">
                  <a:pos x="151" y="61"/>
                </a:cxn>
                <a:cxn ang="0">
                  <a:pos x="154" y="69"/>
                </a:cxn>
                <a:cxn ang="0">
                  <a:pos x="159" y="80"/>
                </a:cxn>
                <a:cxn ang="0">
                  <a:pos x="165" y="95"/>
                </a:cxn>
                <a:cxn ang="0">
                  <a:pos x="173" y="116"/>
                </a:cxn>
              </a:cxnLst>
              <a:rect l="0" t="0" r="r" b="b"/>
              <a:pathLst>
                <a:path w="173" h="177">
                  <a:moveTo>
                    <a:pt x="173" y="116"/>
                  </a:moveTo>
                  <a:lnTo>
                    <a:pt x="159" y="122"/>
                  </a:lnTo>
                  <a:lnTo>
                    <a:pt x="147" y="126"/>
                  </a:lnTo>
                  <a:lnTo>
                    <a:pt x="137" y="131"/>
                  </a:lnTo>
                  <a:lnTo>
                    <a:pt x="127" y="135"/>
                  </a:lnTo>
                  <a:lnTo>
                    <a:pt x="114" y="141"/>
                  </a:lnTo>
                  <a:lnTo>
                    <a:pt x="94" y="150"/>
                  </a:lnTo>
                  <a:lnTo>
                    <a:pt x="69" y="161"/>
                  </a:lnTo>
                  <a:lnTo>
                    <a:pt x="33" y="177"/>
                  </a:lnTo>
                  <a:lnTo>
                    <a:pt x="30" y="168"/>
                  </a:lnTo>
                  <a:lnTo>
                    <a:pt x="27" y="161"/>
                  </a:lnTo>
                  <a:lnTo>
                    <a:pt x="25" y="156"/>
                  </a:lnTo>
                  <a:lnTo>
                    <a:pt x="23" y="150"/>
                  </a:lnTo>
                  <a:lnTo>
                    <a:pt x="20" y="141"/>
                  </a:lnTo>
                  <a:lnTo>
                    <a:pt x="16" y="131"/>
                  </a:lnTo>
                  <a:lnTo>
                    <a:pt x="9" y="117"/>
                  </a:lnTo>
                  <a:lnTo>
                    <a:pt x="0" y="97"/>
                  </a:lnTo>
                  <a:lnTo>
                    <a:pt x="7" y="86"/>
                  </a:lnTo>
                  <a:lnTo>
                    <a:pt x="11" y="78"/>
                  </a:lnTo>
                  <a:lnTo>
                    <a:pt x="15" y="70"/>
                  </a:lnTo>
                  <a:lnTo>
                    <a:pt x="19" y="63"/>
                  </a:lnTo>
                  <a:lnTo>
                    <a:pt x="24" y="54"/>
                  </a:lnTo>
                  <a:lnTo>
                    <a:pt x="31" y="41"/>
                  </a:lnTo>
                  <a:lnTo>
                    <a:pt x="40" y="24"/>
                  </a:lnTo>
                  <a:lnTo>
                    <a:pt x="52" y="0"/>
                  </a:lnTo>
                  <a:lnTo>
                    <a:pt x="63" y="3"/>
                  </a:lnTo>
                  <a:lnTo>
                    <a:pt x="70" y="6"/>
                  </a:lnTo>
                  <a:lnTo>
                    <a:pt x="76" y="8"/>
                  </a:lnTo>
                  <a:lnTo>
                    <a:pt x="83" y="11"/>
                  </a:lnTo>
                  <a:lnTo>
                    <a:pt x="91" y="15"/>
                  </a:lnTo>
                  <a:lnTo>
                    <a:pt x="102" y="20"/>
                  </a:lnTo>
                  <a:lnTo>
                    <a:pt x="119" y="27"/>
                  </a:lnTo>
                  <a:lnTo>
                    <a:pt x="140" y="37"/>
                  </a:lnTo>
                  <a:lnTo>
                    <a:pt x="144" y="44"/>
                  </a:lnTo>
                  <a:lnTo>
                    <a:pt x="146" y="50"/>
                  </a:lnTo>
                  <a:lnTo>
                    <a:pt x="149" y="56"/>
                  </a:lnTo>
                  <a:lnTo>
                    <a:pt x="151" y="61"/>
                  </a:lnTo>
                  <a:lnTo>
                    <a:pt x="154" y="69"/>
                  </a:lnTo>
                  <a:lnTo>
                    <a:pt x="159" y="80"/>
                  </a:lnTo>
                  <a:lnTo>
                    <a:pt x="165" y="95"/>
                  </a:lnTo>
                  <a:lnTo>
                    <a:pt x="173" y="116"/>
                  </a:lnTo>
                  <a:close/>
                </a:path>
              </a:pathLst>
            </a:custGeom>
            <a:solidFill>
              <a:srgbClr val="707575"/>
            </a:solidFill>
            <a:ln w="9525">
              <a:noFill/>
              <a:round/>
              <a:headEnd/>
              <a:tailEnd/>
            </a:ln>
          </p:spPr>
          <p:txBody>
            <a:bodyPr/>
            <a:lstStyle/>
            <a:p>
              <a:endParaRPr lang="en-IN"/>
            </a:p>
          </p:txBody>
        </p:sp>
        <p:sp>
          <p:nvSpPr>
            <p:cNvPr id="827650" name="Freeform 258"/>
            <p:cNvSpPr>
              <a:spLocks/>
            </p:cNvSpPr>
            <p:nvPr/>
          </p:nvSpPr>
          <p:spPr bwMode="auto">
            <a:xfrm>
              <a:off x="3387" y="3293"/>
              <a:ext cx="6" cy="9"/>
            </a:xfrm>
            <a:custGeom>
              <a:avLst/>
              <a:gdLst/>
              <a:ahLst/>
              <a:cxnLst>
                <a:cxn ang="0">
                  <a:pos x="142" y="126"/>
                </a:cxn>
                <a:cxn ang="0">
                  <a:pos x="131" y="131"/>
                </a:cxn>
                <a:cxn ang="0">
                  <a:pos x="122" y="135"/>
                </a:cxn>
                <a:cxn ang="0">
                  <a:pos x="115" y="137"/>
                </a:cxn>
                <a:cxn ang="0">
                  <a:pos x="107" y="141"/>
                </a:cxn>
                <a:cxn ang="0">
                  <a:pos x="96" y="145"/>
                </a:cxn>
                <a:cxn ang="0">
                  <a:pos x="81" y="152"/>
                </a:cxn>
                <a:cxn ang="0">
                  <a:pos x="61" y="161"/>
                </a:cxn>
                <a:cxn ang="0">
                  <a:pos x="32" y="175"/>
                </a:cxn>
                <a:cxn ang="0">
                  <a:pos x="29" y="165"/>
                </a:cxn>
                <a:cxn ang="0">
                  <a:pos x="26" y="159"/>
                </a:cxn>
                <a:cxn ang="0">
                  <a:pos x="24" y="153"/>
                </a:cxn>
                <a:cxn ang="0">
                  <a:pos x="22" y="146"/>
                </a:cxn>
                <a:cxn ang="0">
                  <a:pos x="19" y="139"/>
                </a:cxn>
                <a:cxn ang="0">
                  <a:pos x="15" y="128"/>
                </a:cxn>
                <a:cxn ang="0">
                  <a:pos x="8" y="114"/>
                </a:cxn>
                <a:cxn ang="0">
                  <a:pos x="0" y="95"/>
                </a:cxn>
                <a:cxn ang="0">
                  <a:pos x="5" y="84"/>
                </a:cxn>
                <a:cxn ang="0">
                  <a:pos x="9" y="76"/>
                </a:cxn>
                <a:cxn ang="0">
                  <a:pos x="12" y="68"/>
                </a:cxn>
                <a:cxn ang="0">
                  <a:pos x="16" y="61"/>
                </a:cxn>
                <a:cxn ang="0">
                  <a:pos x="20" y="53"/>
                </a:cxn>
                <a:cxn ang="0">
                  <a:pos x="26" y="40"/>
                </a:cxn>
                <a:cxn ang="0">
                  <a:pos x="34" y="23"/>
                </a:cxn>
                <a:cxn ang="0">
                  <a:pos x="45" y="0"/>
                </a:cxn>
                <a:cxn ang="0">
                  <a:pos x="53" y="4"/>
                </a:cxn>
                <a:cxn ang="0">
                  <a:pos x="59" y="8"/>
                </a:cxn>
                <a:cxn ang="0">
                  <a:pos x="63" y="11"/>
                </a:cxn>
                <a:cxn ang="0">
                  <a:pos x="68" y="15"/>
                </a:cxn>
                <a:cxn ang="0">
                  <a:pos x="74" y="19"/>
                </a:cxn>
                <a:cxn ang="0">
                  <a:pos x="83" y="25"/>
                </a:cxn>
                <a:cxn ang="0">
                  <a:pos x="94" y="34"/>
                </a:cxn>
                <a:cxn ang="0">
                  <a:pos x="111" y="46"/>
                </a:cxn>
                <a:cxn ang="0">
                  <a:pos x="115" y="55"/>
                </a:cxn>
                <a:cxn ang="0">
                  <a:pos x="117" y="60"/>
                </a:cxn>
                <a:cxn ang="0">
                  <a:pos x="120" y="65"/>
                </a:cxn>
                <a:cxn ang="0">
                  <a:pos x="122" y="71"/>
                </a:cxn>
                <a:cxn ang="0">
                  <a:pos x="125" y="79"/>
                </a:cxn>
                <a:cxn ang="0">
                  <a:pos x="129" y="89"/>
                </a:cxn>
                <a:cxn ang="0">
                  <a:pos x="135" y="105"/>
                </a:cxn>
                <a:cxn ang="0">
                  <a:pos x="142" y="126"/>
                </a:cxn>
              </a:cxnLst>
              <a:rect l="0" t="0" r="r" b="b"/>
              <a:pathLst>
                <a:path w="142" h="175">
                  <a:moveTo>
                    <a:pt x="142" y="126"/>
                  </a:moveTo>
                  <a:lnTo>
                    <a:pt x="131" y="131"/>
                  </a:lnTo>
                  <a:lnTo>
                    <a:pt x="122" y="135"/>
                  </a:lnTo>
                  <a:lnTo>
                    <a:pt x="115" y="137"/>
                  </a:lnTo>
                  <a:lnTo>
                    <a:pt x="107" y="141"/>
                  </a:lnTo>
                  <a:lnTo>
                    <a:pt x="96" y="145"/>
                  </a:lnTo>
                  <a:lnTo>
                    <a:pt x="81" y="152"/>
                  </a:lnTo>
                  <a:lnTo>
                    <a:pt x="61" y="161"/>
                  </a:lnTo>
                  <a:lnTo>
                    <a:pt x="32" y="175"/>
                  </a:lnTo>
                  <a:lnTo>
                    <a:pt x="29" y="165"/>
                  </a:lnTo>
                  <a:lnTo>
                    <a:pt x="26" y="159"/>
                  </a:lnTo>
                  <a:lnTo>
                    <a:pt x="24" y="153"/>
                  </a:lnTo>
                  <a:lnTo>
                    <a:pt x="22" y="146"/>
                  </a:lnTo>
                  <a:lnTo>
                    <a:pt x="19" y="139"/>
                  </a:lnTo>
                  <a:lnTo>
                    <a:pt x="15" y="128"/>
                  </a:lnTo>
                  <a:lnTo>
                    <a:pt x="8" y="114"/>
                  </a:lnTo>
                  <a:lnTo>
                    <a:pt x="0" y="95"/>
                  </a:lnTo>
                  <a:lnTo>
                    <a:pt x="5" y="84"/>
                  </a:lnTo>
                  <a:lnTo>
                    <a:pt x="9" y="76"/>
                  </a:lnTo>
                  <a:lnTo>
                    <a:pt x="12" y="68"/>
                  </a:lnTo>
                  <a:lnTo>
                    <a:pt x="16" y="61"/>
                  </a:lnTo>
                  <a:lnTo>
                    <a:pt x="20" y="53"/>
                  </a:lnTo>
                  <a:lnTo>
                    <a:pt x="26" y="40"/>
                  </a:lnTo>
                  <a:lnTo>
                    <a:pt x="34" y="23"/>
                  </a:lnTo>
                  <a:lnTo>
                    <a:pt x="45" y="0"/>
                  </a:lnTo>
                  <a:lnTo>
                    <a:pt x="53" y="4"/>
                  </a:lnTo>
                  <a:lnTo>
                    <a:pt x="59" y="8"/>
                  </a:lnTo>
                  <a:lnTo>
                    <a:pt x="63" y="11"/>
                  </a:lnTo>
                  <a:lnTo>
                    <a:pt x="68" y="15"/>
                  </a:lnTo>
                  <a:lnTo>
                    <a:pt x="74" y="19"/>
                  </a:lnTo>
                  <a:lnTo>
                    <a:pt x="83" y="25"/>
                  </a:lnTo>
                  <a:lnTo>
                    <a:pt x="94" y="34"/>
                  </a:lnTo>
                  <a:lnTo>
                    <a:pt x="111" y="46"/>
                  </a:lnTo>
                  <a:lnTo>
                    <a:pt x="115" y="55"/>
                  </a:lnTo>
                  <a:lnTo>
                    <a:pt x="117" y="60"/>
                  </a:lnTo>
                  <a:lnTo>
                    <a:pt x="120" y="65"/>
                  </a:lnTo>
                  <a:lnTo>
                    <a:pt x="122" y="71"/>
                  </a:lnTo>
                  <a:lnTo>
                    <a:pt x="125" y="79"/>
                  </a:lnTo>
                  <a:lnTo>
                    <a:pt x="129" y="89"/>
                  </a:lnTo>
                  <a:lnTo>
                    <a:pt x="135" y="105"/>
                  </a:lnTo>
                  <a:lnTo>
                    <a:pt x="142" y="126"/>
                  </a:lnTo>
                  <a:close/>
                </a:path>
              </a:pathLst>
            </a:custGeom>
            <a:solidFill>
              <a:srgbClr val="8C9494"/>
            </a:solidFill>
            <a:ln w="9525">
              <a:noFill/>
              <a:round/>
              <a:headEnd/>
              <a:tailEnd/>
            </a:ln>
          </p:spPr>
          <p:txBody>
            <a:bodyPr/>
            <a:lstStyle/>
            <a:p>
              <a:endParaRPr lang="en-IN"/>
            </a:p>
          </p:txBody>
        </p:sp>
        <p:sp>
          <p:nvSpPr>
            <p:cNvPr id="827651" name="Freeform 259"/>
            <p:cNvSpPr>
              <a:spLocks/>
            </p:cNvSpPr>
            <p:nvPr/>
          </p:nvSpPr>
          <p:spPr bwMode="auto">
            <a:xfrm>
              <a:off x="3387" y="3293"/>
              <a:ext cx="5" cy="9"/>
            </a:xfrm>
            <a:custGeom>
              <a:avLst/>
              <a:gdLst/>
              <a:ahLst/>
              <a:cxnLst>
                <a:cxn ang="0">
                  <a:pos x="116" y="136"/>
                </a:cxn>
                <a:cxn ang="0">
                  <a:pos x="107" y="139"/>
                </a:cxn>
                <a:cxn ang="0">
                  <a:pos x="101" y="141"/>
                </a:cxn>
                <a:cxn ang="0">
                  <a:pos x="95" y="144"/>
                </a:cxn>
                <a:cxn ang="0">
                  <a:pos x="88" y="146"/>
                </a:cxn>
                <a:cxn ang="0">
                  <a:pos x="80" y="150"/>
                </a:cxn>
                <a:cxn ang="0">
                  <a:pos x="69" y="155"/>
                </a:cxn>
                <a:cxn ang="0">
                  <a:pos x="54" y="162"/>
                </a:cxn>
                <a:cxn ang="0">
                  <a:pos x="32" y="172"/>
                </a:cxn>
                <a:cxn ang="0">
                  <a:pos x="29" y="163"/>
                </a:cxn>
                <a:cxn ang="0">
                  <a:pos x="26" y="156"/>
                </a:cxn>
                <a:cxn ang="0">
                  <a:pos x="24" y="151"/>
                </a:cxn>
                <a:cxn ang="0">
                  <a:pos x="22" y="144"/>
                </a:cxn>
                <a:cxn ang="0">
                  <a:pos x="19" y="136"/>
                </a:cxn>
                <a:cxn ang="0">
                  <a:pos x="15" y="126"/>
                </a:cxn>
                <a:cxn ang="0">
                  <a:pos x="8" y="112"/>
                </a:cxn>
                <a:cxn ang="0">
                  <a:pos x="0" y="93"/>
                </a:cxn>
                <a:cxn ang="0">
                  <a:pos x="5" y="82"/>
                </a:cxn>
                <a:cxn ang="0">
                  <a:pos x="8" y="74"/>
                </a:cxn>
                <a:cxn ang="0">
                  <a:pos x="11" y="67"/>
                </a:cxn>
                <a:cxn ang="0">
                  <a:pos x="14" y="60"/>
                </a:cxn>
                <a:cxn ang="0">
                  <a:pos x="18" y="51"/>
                </a:cxn>
                <a:cxn ang="0">
                  <a:pos x="23" y="39"/>
                </a:cxn>
                <a:cxn ang="0">
                  <a:pos x="31" y="22"/>
                </a:cxn>
                <a:cxn ang="0">
                  <a:pos x="40" y="0"/>
                </a:cxn>
                <a:cxn ang="0">
                  <a:pos x="46" y="5"/>
                </a:cxn>
                <a:cxn ang="0">
                  <a:pos x="50" y="9"/>
                </a:cxn>
                <a:cxn ang="0">
                  <a:pos x="53" y="14"/>
                </a:cxn>
                <a:cxn ang="0">
                  <a:pos x="56" y="18"/>
                </a:cxn>
                <a:cxn ang="0">
                  <a:pos x="60" y="23"/>
                </a:cxn>
                <a:cxn ang="0">
                  <a:pos x="65" y="30"/>
                </a:cxn>
                <a:cxn ang="0">
                  <a:pos x="73" y="41"/>
                </a:cxn>
                <a:cxn ang="0">
                  <a:pos x="83" y="56"/>
                </a:cxn>
                <a:cxn ang="0">
                  <a:pos x="87" y="64"/>
                </a:cxn>
                <a:cxn ang="0">
                  <a:pos x="89" y="69"/>
                </a:cxn>
                <a:cxn ang="0">
                  <a:pos x="92" y="75"/>
                </a:cxn>
                <a:cxn ang="0">
                  <a:pos x="95" y="81"/>
                </a:cxn>
                <a:cxn ang="0">
                  <a:pos x="98" y="88"/>
                </a:cxn>
                <a:cxn ang="0">
                  <a:pos x="102" y="99"/>
                </a:cxn>
                <a:cxn ang="0">
                  <a:pos x="108" y="115"/>
                </a:cxn>
                <a:cxn ang="0">
                  <a:pos x="116" y="136"/>
                </a:cxn>
              </a:cxnLst>
              <a:rect l="0" t="0" r="r" b="b"/>
              <a:pathLst>
                <a:path w="116" h="172">
                  <a:moveTo>
                    <a:pt x="116" y="136"/>
                  </a:moveTo>
                  <a:lnTo>
                    <a:pt x="107" y="139"/>
                  </a:lnTo>
                  <a:lnTo>
                    <a:pt x="101" y="141"/>
                  </a:lnTo>
                  <a:lnTo>
                    <a:pt x="95" y="144"/>
                  </a:lnTo>
                  <a:lnTo>
                    <a:pt x="88" y="146"/>
                  </a:lnTo>
                  <a:lnTo>
                    <a:pt x="80" y="150"/>
                  </a:lnTo>
                  <a:lnTo>
                    <a:pt x="69" y="155"/>
                  </a:lnTo>
                  <a:lnTo>
                    <a:pt x="54" y="162"/>
                  </a:lnTo>
                  <a:lnTo>
                    <a:pt x="32" y="172"/>
                  </a:lnTo>
                  <a:lnTo>
                    <a:pt x="29" y="163"/>
                  </a:lnTo>
                  <a:lnTo>
                    <a:pt x="26" y="156"/>
                  </a:lnTo>
                  <a:lnTo>
                    <a:pt x="24" y="151"/>
                  </a:lnTo>
                  <a:lnTo>
                    <a:pt x="22" y="144"/>
                  </a:lnTo>
                  <a:lnTo>
                    <a:pt x="19" y="136"/>
                  </a:lnTo>
                  <a:lnTo>
                    <a:pt x="15" y="126"/>
                  </a:lnTo>
                  <a:lnTo>
                    <a:pt x="8" y="112"/>
                  </a:lnTo>
                  <a:lnTo>
                    <a:pt x="0" y="93"/>
                  </a:lnTo>
                  <a:lnTo>
                    <a:pt x="5" y="82"/>
                  </a:lnTo>
                  <a:lnTo>
                    <a:pt x="8" y="74"/>
                  </a:lnTo>
                  <a:lnTo>
                    <a:pt x="11" y="67"/>
                  </a:lnTo>
                  <a:lnTo>
                    <a:pt x="14" y="60"/>
                  </a:lnTo>
                  <a:lnTo>
                    <a:pt x="18" y="51"/>
                  </a:lnTo>
                  <a:lnTo>
                    <a:pt x="23" y="39"/>
                  </a:lnTo>
                  <a:lnTo>
                    <a:pt x="31" y="22"/>
                  </a:lnTo>
                  <a:lnTo>
                    <a:pt x="40" y="0"/>
                  </a:lnTo>
                  <a:lnTo>
                    <a:pt x="46" y="5"/>
                  </a:lnTo>
                  <a:lnTo>
                    <a:pt x="50" y="9"/>
                  </a:lnTo>
                  <a:lnTo>
                    <a:pt x="53" y="14"/>
                  </a:lnTo>
                  <a:lnTo>
                    <a:pt x="56" y="18"/>
                  </a:lnTo>
                  <a:lnTo>
                    <a:pt x="60" y="23"/>
                  </a:lnTo>
                  <a:lnTo>
                    <a:pt x="65" y="30"/>
                  </a:lnTo>
                  <a:lnTo>
                    <a:pt x="73" y="41"/>
                  </a:lnTo>
                  <a:lnTo>
                    <a:pt x="83" y="56"/>
                  </a:lnTo>
                  <a:lnTo>
                    <a:pt x="87" y="64"/>
                  </a:lnTo>
                  <a:lnTo>
                    <a:pt x="89" y="69"/>
                  </a:lnTo>
                  <a:lnTo>
                    <a:pt x="92" y="75"/>
                  </a:lnTo>
                  <a:lnTo>
                    <a:pt x="95" y="81"/>
                  </a:lnTo>
                  <a:lnTo>
                    <a:pt x="98" y="88"/>
                  </a:lnTo>
                  <a:lnTo>
                    <a:pt x="102" y="99"/>
                  </a:lnTo>
                  <a:lnTo>
                    <a:pt x="108" y="115"/>
                  </a:lnTo>
                  <a:lnTo>
                    <a:pt x="116" y="136"/>
                  </a:lnTo>
                  <a:close/>
                </a:path>
              </a:pathLst>
            </a:custGeom>
            <a:solidFill>
              <a:srgbClr val="A8B0B0"/>
            </a:solidFill>
            <a:ln w="9525">
              <a:noFill/>
              <a:round/>
              <a:headEnd/>
              <a:tailEnd/>
            </a:ln>
          </p:spPr>
          <p:txBody>
            <a:bodyPr/>
            <a:lstStyle/>
            <a:p>
              <a:endParaRPr lang="en-IN"/>
            </a:p>
          </p:txBody>
        </p:sp>
        <p:sp>
          <p:nvSpPr>
            <p:cNvPr id="827652" name="Freeform 260"/>
            <p:cNvSpPr>
              <a:spLocks/>
            </p:cNvSpPr>
            <p:nvPr/>
          </p:nvSpPr>
          <p:spPr bwMode="auto">
            <a:xfrm>
              <a:off x="3387" y="3293"/>
              <a:ext cx="4" cy="9"/>
            </a:xfrm>
            <a:custGeom>
              <a:avLst/>
              <a:gdLst/>
              <a:ahLst/>
              <a:cxnLst>
                <a:cxn ang="0">
                  <a:pos x="88" y="145"/>
                </a:cxn>
                <a:cxn ang="0">
                  <a:pos x="81" y="147"/>
                </a:cxn>
                <a:cxn ang="0">
                  <a:pos x="77" y="150"/>
                </a:cxn>
                <a:cxn ang="0">
                  <a:pos x="73" y="151"/>
                </a:cxn>
                <a:cxn ang="0">
                  <a:pos x="69" y="153"/>
                </a:cxn>
                <a:cxn ang="0">
                  <a:pos x="64" y="155"/>
                </a:cxn>
                <a:cxn ang="0">
                  <a:pos x="57" y="158"/>
                </a:cxn>
                <a:cxn ang="0">
                  <a:pos x="47" y="163"/>
                </a:cxn>
                <a:cxn ang="0">
                  <a:pos x="32" y="170"/>
                </a:cxn>
                <a:cxn ang="0">
                  <a:pos x="29" y="161"/>
                </a:cxn>
                <a:cxn ang="0">
                  <a:pos x="26" y="154"/>
                </a:cxn>
                <a:cxn ang="0">
                  <a:pos x="24" y="148"/>
                </a:cxn>
                <a:cxn ang="0">
                  <a:pos x="22" y="142"/>
                </a:cxn>
                <a:cxn ang="0">
                  <a:pos x="19" y="134"/>
                </a:cxn>
                <a:cxn ang="0">
                  <a:pos x="15" y="123"/>
                </a:cxn>
                <a:cxn ang="0">
                  <a:pos x="8" y="109"/>
                </a:cxn>
                <a:cxn ang="0">
                  <a:pos x="0" y="89"/>
                </a:cxn>
                <a:cxn ang="0">
                  <a:pos x="4" y="79"/>
                </a:cxn>
                <a:cxn ang="0">
                  <a:pos x="7" y="71"/>
                </a:cxn>
                <a:cxn ang="0">
                  <a:pos x="9" y="65"/>
                </a:cxn>
                <a:cxn ang="0">
                  <a:pos x="12" y="58"/>
                </a:cxn>
                <a:cxn ang="0">
                  <a:pos x="15" y="49"/>
                </a:cxn>
                <a:cxn ang="0">
                  <a:pos x="19" y="38"/>
                </a:cxn>
                <a:cxn ang="0">
                  <a:pos x="26" y="22"/>
                </a:cxn>
                <a:cxn ang="0">
                  <a:pos x="34" y="0"/>
                </a:cxn>
                <a:cxn ang="0">
                  <a:pos x="40" y="11"/>
                </a:cxn>
                <a:cxn ang="0">
                  <a:pos x="43" y="21"/>
                </a:cxn>
                <a:cxn ang="0">
                  <a:pos x="47" y="36"/>
                </a:cxn>
                <a:cxn ang="0">
                  <a:pos x="55" y="65"/>
                </a:cxn>
                <a:cxn ang="0">
                  <a:pos x="59" y="74"/>
                </a:cxn>
                <a:cxn ang="0">
                  <a:pos x="61" y="79"/>
                </a:cxn>
                <a:cxn ang="0">
                  <a:pos x="64" y="84"/>
                </a:cxn>
                <a:cxn ang="0">
                  <a:pos x="66" y="90"/>
                </a:cxn>
                <a:cxn ang="0">
                  <a:pos x="69" y="98"/>
                </a:cxn>
                <a:cxn ang="0">
                  <a:pos x="73" y="108"/>
                </a:cxn>
                <a:cxn ang="0">
                  <a:pos x="79" y="124"/>
                </a:cxn>
                <a:cxn ang="0">
                  <a:pos x="88" y="145"/>
                </a:cxn>
              </a:cxnLst>
              <a:rect l="0" t="0" r="r" b="b"/>
              <a:pathLst>
                <a:path w="88" h="170">
                  <a:moveTo>
                    <a:pt x="88" y="145"/>
                  </a:moveTo>
                  <a:lnTo>
                    <a:pt x="81" y="147"/>
                  </a:lnTo>
                  <a:lnTo>
                    <a:pt x="77" y="150"/>
                  </a:lnTo>
                  <a:lnTo>
                    <a:pt x="73" y="151"/>
                  </a:lnTo>
                  <a:lnTo>
                    <a:pt x="69" y="153"/>
                  </a:lnTo>
                  <a:lnTo>
                    <a:pt x="64" y="155"/>
                  </a:lnTo>
                  <a:lnTo>
                    <a:pt x="57" y="158"/>
                  </a:lnTo>
                  <a:lnTo>
                    <a:pt x="47" y="163"/>
                  </a:lnTo>
                  <a:lnTo>
                    <a:pt x="32" y="170"/>
                  </a:lnTo>
                  <a:lnTo>
                    <a:pt x="29" y="161"/>
                  </a:lnTo>
                  <a:lnTo>
                    <a:pt x="26" y="154"/>
                  </a:lnTo>
                  <a:lnTo>
                    <a:pt x="24" y="148"/>
                  </a:lnTo>
                  <a:lnTo>
                    <a:pt x="22" y="142"/>
                  </a:lnTo>
                  <a:lnTo>
                    <a:pt x="19" y="134"/>
                  </a:lnTo>
                  <a:lnTo>
                    <a:pt x="15" y="123"/>
                  </a:lnTo>
                  <a:lnTo>
                    <a:pt x="8" y="109"/>
                  </a:lnTo>
                  <a:lnTo>
                    <a:pt x="0" y="89"/>
                  </a:lnTo>
                  <a:lnTo>
                    <a:pt x="4" y="79"/>
                  </a:lnTo>
                  <a:lnTo>
                    <a:pt x="7" y="71"/>
                  </a:lnTo>
                  <a:lnTo>
                    <a:pt x="9" y="65"/>
                  </a:lnTo>
                  <a:lnTo>
                    <a:pt x="12" y="58"/>
                  </a:lnTo>
                  <a:lnTo>
                    <a:pt x="15" y="49"/>
                  </a:lnTo>
                  <a:lnTo>
                    <a:pt x="19" y="38"/>
                  </a:lnTo>
                  <a:lnTo>
                    <a:pt x="26" y="22"/>
                  </a:lnTo>
                  <a:lnTo>
                    <a:pt x="34" y="0"/>
                  </a:lnTo>
                  <a:lnTo>
                    <a:pt x="40" y="11"/>
                  </a:lnTo>
                  <a:lnTo>
                    <a:pt x="43" y="21"/>
                  </a:lnTo>
                  <a:lnTo>
                    <a:pt x="47" y="36"/>
                  </a:lnTo>
                  <a:lnTo>
                    <a:pt x="55" y="65"/>
                  </a:lnTo>
                  <a:lnTo>
                    <a:pt x="59" y="74"/>
                  </a:lnTo>
                  <a:lnTo>
                    <a:pt x="61" y="79"/>
                  </a:lnTo>
                  <a:lnTo>
                    <a:pt x="64" y="84"/>
                  </a:lnTo>
                  <a:lnTo>
                    <a:pt x="66" y="90"/>
                  </a:lnTo>
                  <a:lnTo>
                    <a:pt x="69" y="98"/>
                  </a:lnTo>
                  <a:lnTo>
                    <a:pt x="73" y="108"/>
                  </a:lnTo>
                  <a:lnTo>
                    <a:pt x="79" y="124"/>
                  </a:lnTo>
                  <a:lnTo>
                    <a:pt x="88" y="145"/>
                  </a:lnTo>
                  <a:close/>
                </a:path>
              </a:pathLst>
            </a:custGeom>
            <a:solidFill>
              <a:srgbClr val="C4CCCC"/>
            </a:solidFill>
            <a:ln w="9525">
              <a:noFill/>
              <a:round/>
              <a:headEnd/>
              <a:tailEnd/>
            </a:ln>
          </p:spPr>
          <p:txBody>
            <a:bodyPr/>
            <a:lstStyle/>
            <a:p>
              <a:endParaRPr lang="en-IN"/>
            </a:p>
          </p:txBody>
        </p:sp>
        <p:sp>
          <p:nvSpPr>
            <p:cNvPr id="827653" name="Freeform 261"/>
            <p:cNvSpPr>
              <a:spLocks/>
            </p:cNvSpPr>
            <p:nvPr/>
          </p:nvSpPr>
          <p:spPr bwMode="auto">
            <a:xfrm>
              <a:off x="3388" y="3293"/>
              <a:ext cx="2" cy="9"/>
            </a:xfrm>
            <a:custGeom>
              <a:avLst/>
              <a:gdLst/>
              <a:ahLst/>
              <a:cxnLst>
                <a:cxn ang="0">
                  <a:pos x="59" y="155"/>
                </a:cxn>
                <a:cxn ang="0">
                  <a:pos x="33" y="167"/>
                </a:cxn>
                <a:cxn ang="0">
                  <a:pos x="0" y="87"/>
                </a:cxn>
                <a:cxn ang="0">
                  <a:pos x="29" y="0"/>
                </a:cxn>
                <a:cxn ang="0">
                  <a:pos x="26" y="76"/>
                </a:cxn>
                <a:cxn ang="0">
                  <a:pos x="59" y="155"/>
                </a:cxn>
              </a:cxnLst>
              <a:rect l="0" t="0" r="r" b="b"/>
              <a:pathLst>
                <a:path w="59" h="167">
                  <a:moveTo>
                    <a:pt x="59" y="155"/>
                  </a:moveTo>
                  <a:lnTo>
                    <a:pt x="33" y="167"/>
                  </a:lnTo>
                  <a:lnTo>
                    <a:pt x="0" y="87"/>
                  </a:lnTo>
                  <a:lnTo>
                    <a:pt x="29" y="0"/>
                  </a:lnTo>
                  <a:lnTo>
                    <a:pt x="26" y="76"/>
                  </a:lnTo>
                  <a:lnTo>
                    <a:pt x="59" y="155"/>
                  </a:lnTo>
                  <a:close/>
                </a:path>
              </a:pathLst>
            </a:custGeom>
            <a:solidFill>
              <a:srgbClr val="E0E8E8"/>
            </a:solidFill>
            <a:ln w="9525">
              <a:noFill/>
              <a:round/>
              <a:headEnd/>
              <a:tailEnd/>
            </a:ln>
          </p:spPr>
          <p:txBody>
            <a:bodyPr/>
            <a:lstStyle/>
            <a:p>
              <a:endParaRPr lang="en-IN"/>
            </a:p>
          </p:txBody>
        </p:sp>
        <p:sp>
          <p:nvSpPr>
            <p:cNvPr id="827654" name="Freeform 262"/>
            <p:cNvSpPr>
              <a:spLocks/>
            </p:cNvSpPr>
            <p:nvPr/>
          </p:nvSpPr>
          <p:spPr bwMode="auto">
            <a:xfrm>
              <a:off x="3386" y="3294"/>
              <a:ext cx="8" cy="4"/>
            </a:xfrm>
            <a:custGeom>
              <a:avLst/>
              <a:gdLst/>
              <a:ahLst/>
              <a:cxnLst>
                <a:cxn ang="0">
                  <a:pos x="170" y="4"/>
                </a:cxn>
                <a:cxn ang="0">
                  <a:pos x="168" y="0"/>
                </a:cxn>
                <a:cxn ang="0">
                  <a:pos x="0" y="73"/>
                </a:cxn>
                <a:cxn ang="0">
                  <a:pos x="4" y="81"/>
                </a:cxn>
                <a:cxn ang="0">
                  <a:pos x="172" y="8"/>
                </a:cxn>
                <a:cxn ang="0">
                  <a:pos x="170" y="4"/>
                </a:cxn>
              </a:cxnLst>
              <a:rect l="0" t="0" r="r" b="b"/>
              <a:pathLst>
                <a:path w="172" h="81">
                  <a:moveTo>
                    <a:pt x="170" y="4"/>
                  </a:moveTo>
                  <a:lnTo>
                    <a:pt x="168" y="0"/>
                  </a:lnTo>
                  <a:lnTo>
                    <a:pt x="0" y="73"/>
                  </a:lnTo>
                  <a:lnTo>
                    <a:pt x="4" y="81"/>
                  </a:lnTo>
                  <a:lnTo>
                    <a:pt x="172" y="8"/>
                  </a:lnTo>
                  <a:lnTo>
                    <a:pt x="170" y="4"/>
                  </a:lnTo>
                  <a:close/>
                </a:path>
              </a:pathLst>
            </a:custGeom>
            <a:solidFill>
              <a:srgbClr val="EDF5F5"/>
            </a:solidFill>
            <a:ln w="9525">
              <a:noFill/>
              <a:round/>
              <a:headEnd/>
              <a:tailEnd/>
            </a:ln>
          </p:spPr>
          <p:txBody>
            <a:bodyPr/>
            <a:lstStyle/>
            <a:p>
              <a:endParaRPr lang="en-IN"/>
            </a:p>
          </p:txBody>
        </p:sp>
        <p:sp>
          <p:nvSpPr>
            <p:cNvPr id="827655" name="Freeform 263"/>
            <p:cNvSpPr>
              <a:spLocks/>
            </p:cNvSpPr>
            <p:nvPr/>
          </p:nvSpPr>
          <p:spPr bwMode="auto">
            <a:xfrm>
              <a:off x="3432" y="3432"/>
              <a:ext cx="10" cy="6"/>
            </a:xfrm>
            <a:custGeom>
              <a:avLst/>
              <a:gdLst/>
              <a:ahLst/>
              <a:cxnLst>
                <a:cxn ang="0">
                  <a:pos x="216" y="12"/>
                </a:cxn>
                <a:cxn ang="0">
                  <a:pos x="4" y="103"/>
                </a:cxn>
                <a:cxn ang="0">
                  <a:pos x="0" y="93"/>
                </a:cxn>
                <a:cxn ang="0">
                  <a:pos x="211" y="0"/>
                </a:cxn>
                <a:cxn ang="0">
                  <a:pos x="216" y="12"/>
                </a:cxn>
              </a:cxnLst>
              <a:rect l="0" t="0" r="r" b="b"/>
              <a:pathLst>
                <a:path w="216" h="103">
                  <a:moveTo>
                    <a:pt x="216" y="12"/>
                  </a:moveTo>
                  <a:lnTo>
                    <a:pt x="4" y="103"/>
                  </a:lnTo>
                  <a:lnTo>
                    <a:pt x="0" y="93"/>
                  </a:lnTo>
                  <a:lnTo>
                    <a:pt x="211" y="0"/>
                  </a:lnTo>
                  <a:lnTo>
                    <a:pt x="216" y="12"/>
                  </a:lnTo>
                  <a:close/>
                </a:path>
              </a:pathLst>
            </a:custGeom>
            <a:solidFill>
              <a:srgbClr val="111919"/>
            </a:solidFill>
            <a:ln w="9525">
              <a:noFill/>
              <a:round/>
              <a:headEnd/>
              <a:tailEnd/>
            </a:ln>
          </p:spPr>
          <p:txBody>
            <a:bodyPr/>
            <a:lstStyle/>
            <a:p>
              <a:endParaRPr lang="en-IN"/>
            </a:p>
          </p:txBody>
        </p:sp>
        <p:sp>
          <p:nvSpPr>
            <p:cNvPr id="827656" name="Freeform 264"/>
            <p:cNvSpPr>
              <a:spLocks/>
            </p:cNvSpPr>
            <p:nvPr/>
          </p:nvSpPr>
          <p:spPr bwMode="auto">
            <a:xfrm>
              <a:off x="3432" y="3433"/>
              <a:ext cx="11" cy="16"/>
            </a:xfrm>
            <a:custGeom>
              <a:avLst/>
              <a:gdLst/>
              <a:ahLst/>
              <a:cxnLst>
                <a:cxn ang="0">
                  <a:pos x="207" y="296"/>
                </a:cxn>
                <a:cxn ang="0">
                  <a:pos x="219" y="286"/>
                </a:cxn>
                <a:cxn ang="0">
                  <a:pos x="232" y="267"/>
                </a:cxn>
                <a:cxn ang="0">
                  <a:pos x="242" y="241"/>
                </a:cxn>
                <a:cxn ang="0">
                  <a:pos x="248" y="206"/>
                </a:cxn>
                <a:cxn ang="0">
                  <a:pos x="250" y="165"/>
                </a:cxn>
                <a:cxn ang="0">
                  <a:pos x="245" y="116"/>
                </a:cxn>
                <a:cxn ang="0">
                  <a:pos x="233" y="62"/>
                </a:cxn>
                <a:cxn ang="0">
                  <a:pos x="211" y="0"/>
                </a:cxn>
                <a:cxn ang="0">
                  <a:pos x="198" y="6"/>
                </a:cxn>
                <a:cxn ang="0">
                  <a:pos x="185" y="12"/>
                </a:cxn>
                <a:cxn ang="0">
                  <a:pos x="171" y="17"/>
                </a:cxn>
                <a:cxn ang="0">
                  <a:pos x="158" y="24"/>
                </a:cxn>
                <a:cxn ang="0">
                  <a:pos x="145" y="29"/>
                </a:cxn>
                <a:cxn ang="0">
                  <a:pos x="132" y="35"/>
                </a:cxn>
                <a:cxn ang="0">
                  <a:pos x="118" y="41"/>
                </a:cxn>
                <a:cxn ang="0">
                  <a:pos x="106" y="46"/>
                </a:cxn>
                <a:cxn ang="0">
                  <a:pos x="93" y="52"/>
                </a:cxn>
                <a:cxn ang="0">
                  <a:pos x="80" y="57"/>
                </a:cxn>
                <a:cxn ang="0">
                  <a:pos x="66" y="64"/>
                </a:cxn>
                <a:cxn ang="0">
                  <a:pos x="53" y="69"/>
                </a:cxn>
                <a:cxn ang="0">
                  <a:pos x="40" y="75"/>
                </a:cxn>
                <a:cxn ang="0">
                  <a:pos x="27" y="81"/>
                </a:cxn>
                <a:cxn ang="0">
                  <a:pos x="13" y="87"/>
                </a:cxn>
                <a:cxn ang="0">
                  <a:pos x="0" y="92"/>
                </a:cxn>
                <a:cxn ang="0">
                  <a:pos x="13" y="123"/>
                </a:cxn>
                <a:cxn ang="0">
                  <a:pos x="28" y="150"/>
                </a:cxn>
                <a:cxn ang="0">
                  <a:pos x="42" y="175"/>
                </a:cxn>
                <a:cxn ang="0">
                  <a:pos x="57" y="198"/>
                </a:cxn>
                <a:cxn ang="0">
                  <a:pos x="73" y="218"/>
                </a:cxn>
                <a:cxn ang="0">
                  <a:pos x="87" y="236"/>
                </a:cxn>
                <a:cxn ang="0">
                  <a:pos x="102" y="250"/>
                </a:cxn>
                <a:cxn ang="0">
                  <a:pos x="117" y="263"/>
                </a:cxn>
                <a:cxn ang="0">
                  <a:pos x="132" y="274"/>
                </a:cxn>
                <a:cxn ang="0">
                  <a:pos x="145" y="283"/>
                </a:cxn>
                <a:cxn ang="0">
                  <a:pos x="158" y="289"/>
                </a:cxn>
                <a:cxn ang="0">
                  <a:pos x="170" y="294"/>
                </a:cxn>
                <a:cxn ang="0">
                  <a:pos x="182" y="297"/>
                </a:cxn>
                <a:cxn ang="0">
                  <a:pos x="192" y="298"/>
                </a:cxn>
                <a:cxn ang="0">
                  <a:pos x="200" y="298"/>
                </a:cxn>
                <a:cxn ang="0">
                  <a:pos x="207" y="296"/>
                </a:cxn>
              </a:cxnLst>
              <a:rect l="0" t="0" r="r" b="b"/>
              <a:pathLst>
                <a:path w="250" h="298">
                  <a:moveTo>
                    <a:pt x="207" y="296"/>
                  </a:moveTo>
                  <a:lnTo>
                    <a:pt x="219" y="286"/>
                  </a:lnTo>
                  <a:lnTo>
                    <a:pt x="232" y="267"/>
                  </a:lnTo>
                  <a:lnTo>
                    <a:pt x="242" y="241"/>
                  </a:lnTo>
                  <a:lnTo>
                    <a:pt x="248" y="206"/>
                  </a:lnTo>
                  <a:lnTo>
                    <a:pt x="250" y="165"/>
                  </a:lnTo>
                  <a:lnTo>
                    <a:pt x="245" y="116"/>
                  </a:lnTo>
                  <a:lnTo>
                    <a:pt x="233" y="62"/>
                  </a:lnTo>
                  <a:lnTo>
                    <a:pt x="211" y="0"/>
                  </a:lnTo>
                  <a:lnTo>
                    <a:pt x="198" y="6"/>
                  </a:lnTo>
                  <a:lnTo>
                    <a:pt x="185" y="12"/>
                  </a:lnTo>
                  <a:lnTo>
                    <a:pt x="171" y="17"/>
                  </a:lnTo>
                  <a:lnTo>
                    <a:pt x="158" y="24"/>
                  </a:lnTo>
                  <a:lnTo>
                    <a:pt x="145" y="29"/>
                  </a:lnTo>
                  <a:lnTo>
                    <a:pt x="132" y="35"/>
                  </a:lnTo>
                  <a:lnTo>
                    <a:pt x="118" y="41"/>
                  </a:lnTo>
                  <a:lnTo>
                    <a:pt x="106" y="46"/>
                  </a:lnTo>
                  <a:lnTo>
                    <a:pt x="93" y="52"/>
                  </a:lnTo>
                  <a:lnTo>
                    <a:pt x="80" y="57"/>
                  </a:lnTo>
                  <a:lnTo>
                    <a:pt x="66" y="64"/>
                  </a:lnTo>
                  <a:lnTo>
                    <a:pt x="53" y="69"/>
                  </a:lnTo>
                  <a:lnTo>
                    <a:pt x="40" y="75"/>
                  </a:lnTo>
                  <a:lnTo>
                    <a:pt x="27" y="81"/>
                  </a:lnTo>
                  <a:lnTo>
                    <a:pt x="13" y="87"/>
                  </a:lnTo>
                  <a:lnTo>
                    <a:pt x="0" y="92"/>
                  </a:lnTo>
                  <a:lnTo>
                    <a:pt x="13" y="123"/>
                  </a:lnTo>
                  <a:lnTo>
                    <a:pt x="28" y="150"/>
                  </a:lnTo>
                  <a:lnTo>
                    <a:pt x="42" y="175"/>
                  </a:lnTo>
                  <a:lnTo>
                    <a:pt x="57" y="198"/>
                  </a:lnTo>
                  <a:lnTo>
                    <a:pt x="73" y="218"/>
                  </a:lnTo>
                  <a:lnTo>
                    <a:pt x="87" y="236"/>
                  </a:lnTo>
                  <a:lnTo>
                    <a:pt x="102" y="250"/>
                  </a:lnTo>
                  <a:lnTo>
                    <a:pt x="117" y="263"/>
                  </a:lnTo>
                  <a:lnTo>
                    <a:pt x="132" y="274"/>
                  </a:lnTo>
                  <a:lnTo>
                    <a:pt x="145" y="283"/>
                  </a:lnTo>
                  <a:lnTo>
                    <a:pt x="158" y="289"/>
                  </a:lnTo>
                  <a:lnTo>
                    <a:pt x="170" y="294"/>
                  </a:lnTo>
                  <a:lnTo>
                    <a:pt x="182" y="297"/>
                  </a:lnTo>
                  <a:lnTo>
                    <a:pt x="192" y="298"/>
                  </a:lnTo>
                  <a:lnTo>
                    <a:pt x="200" y="298"/>
                  </a:lnTo>
                  <a:lnTo>
                    <a:pt x="207" y="296"/>
                  </a:lnTo>
                  <a:close/>
                </a:path>
              </a:pathLst>
            </a:custGeom>
            <a:solidFill>
              <a:srgbClr val="111919"/>
            </a:solidFill>
            <a:ln w="9525">
              <a:noFill/>
              <a:round/>
              <a:headEnd/>
              <a:tailEnd/>
            </a:ln>
          </p:spPr>
          <p:txBody>
            <a:bodyPr/>
            <a:lstStyle/>
            <a:p>
              <a:endParaRPr lang="en-IN"/>
            </a:p>
          </p:txBody>
        </p:sp>
        <p:sp>
          <p:nvSpPr>
            <p:cNvPr id="827657" name="Freeform 265"/>
            <p:cNvSpPr>
              <a:spLocks/>
            </p:cNvSpPr>
            <p:nvPr/>
          </p:nvSpPr>
          <p:spPr bwMode="auto">
            <a:xfrm>
              <a:off x="3432" y="3433"/>
              <a:ext cx="10" cy="16"/>
            </a:xfrm>
            <a:custGeom>
              <a:avLst/>
              <a:gdLst/>
              <a:ahLst/>
              <a:cxnLst>
                <a:cxn ang="0">
                  <a:pos x="199" y="285"/>
                </a:cxn>
                <a:cxn ang="0">
                  <a:pos x="209" y="276"/>
                </a:cxn>
                <a:cxn ang="0">
                  <a:pos x="217" y="259"/>
                </a:cxn>
                <a:cxn ang="0">
                  <a:pos x="224" y="234"/>
                </a:cxn>
                <a:cxn ang="0">
                  <a:pos x="226" y="202"/>
                </a:cxn>
                <a:cxn ang="0">
                  <a:pos x="223" y="162"/>
                </a:cxn>
                <a:cxn ang="0">
                  <a:pos x="214" y="115"/>
                </a:cxn>
                <a:cxn ang="0">
                  <a:pos x="200" y="61"/>
                </a:cxn>
                <a:cxn ang="0">
                  <a:pos x="178" y="0"/>
                </a:cxn>
                <a:cxn ang="0">
                  <a:pos x="166" y="5"/>
                </a:cxn>
                <a:cxn ang="0">
                  <a:pos x="155" y="10"/>
                </a:cxn>
                <a:cxn ang="0">
                  <a:pos x="144" y="15"/>
                </a:cxn>
                <a:cxn ang="0">
                  <a:pos x="134" y="20"/>
                </a:cxn>
                <a:cxn ang="0">
                  <a:pos x="123" y="24"/>
                </a:cxn>
                <a:cxn ang="0">
                  <a:pos x="111" y="30"/>
                </a:cxn>
                <a:cxn ang="0">
                  <a:pos x="100" y="34"/>
                </a:cxn>
                <a:cxn ang="0">
                  <a:pos x="89" y="39"/>
                </a:cxn>
                <a:cxn ang="0">
                  <a:pos x="78" y="44"/>
                </a:cxn>
                <a:cxn ang="0">
                  <a:pos x="67" y="49"/>
                </a:cxn>
                <a:cxn ang="0">
                  <a:pos x="55" y="54"/>
                </a:cxn>
                <a:cxn ang="0">
                  <a:pos x="45" y="58"/>
                </a:cxn>
                <a:cxn ang="0">
                  <a:pos x="34" y="63"/>
                </a:cxn>
                <a:cxn ang="0">
                  <a:pos x="23" y="69"/>
                </a:cxn>
                <a:cxn ang="0">
                  <a:pos x="11" y="73"/>
                </a:cxn>
                <a:cxn ang="0">
                  <a:pos x="0" y="78"/>
                </a:cxn>
                <a:cxn ang="0">
                  <a:pos x="13" y="109"/>
                </a:cxn>
                <a:cxn ang="0">
                  <a:pos x="28" y="136"/>
                </a:cxn>
                <a:cxn ang="0">
                  <a:pos x="42" y="161"/>
                </a:cxn>
                <a:cxn ang="0">
                  <a:pos x="56" y="184"/>
                </a:cxn>
                <a:cxn ang="0">
                  <a:pos x="72" y="204"/>
                </a:cxn>
                <a:cxn ang="0">
                  <a:pos x="86" y="221"/>
                </a:cxn>
                <a:cxn ang="0">
                  <a:pos x="101" y="236"/>
                </a:cxn>
                <a:cxn ang="0">
                  <a:pos x="115" y="250"/>
                </a:cxn>
                <a:cxn ang="0">
                  <a:pos x="129" y="260"/>
                </a:cxn>
                <a:cxn ang="0">
                  <a:pos x="142" y="270"/>
                </a:cxn>
                <a:cxn ang="0">
                  <a:pos x="155" y="276"/>
                </a:cxn>
                <a:cxn ang="0">
                  <a:pos x="166" y="282"/>
                </a:cxn>
                <a:cxn ang="0">
                  <a:pos x="177" y="285"/>
                </a:cxn>
                <a:cxn ang="0">
                  <a:pos x="186" y="287"/>
                </a:cxn>
                <a:cxn ang="0">
                  <a:pos x="193" y="287"/>
                </a:cxn>
                <a:cxn ang="0">
                  <a:pos x="199" y="285"/>
                </a:cxn>
              </a:cxnLst>
              <a:rect l="0" t="0" r="r" b="b"/>
              <a:pathLst>
                <a:path w="226" h="287">
                  <a:moveTo>
                    <a:pt x="199" y="285"/>
                  </a:moveTo>
                  <a:lnTo>
                    <a:pt x="209" y="276"/>
                  </a:lnTo>
                  <a:lnTo>
                    <a:pt x="217" y="259"/>
                  </a:lnTo>
                  <a:lnTo>
                    <a:pt x="224" y="234"/>
                  </a:lnTo>
                  <a:lnTo>
                    <a:pt x="226" y="202"/>
                  </a:lnTo>
                  <a:lnTo>
                    <a:pt x="223" y="162"/>
                  </a:lnTo>
                  <a:lnTo>
                    <a:pt x="214" y="115"/>
                  </a:lnTo>
                  <a:lnTo>
                    <a:pt x="200" y="61"/>
                  </a:lnTo>
                  <a:lnTo>
                    <a:pt x="178" y="0"/>
                  </a:lnTo>
                  <a:lnTo>
                    <a:pt x="166" y="5"/>
                  </a:lnTo>
                  <a:lnTo>
                    <a:pt x="155" y="10"/>
                  </a:lnTo>
                  <a:lnTo>
                    <a:pt x="144" y="15"/>
                  </a:lnTo>
                  <a:lnTo>
                    <a:pt x="134" y="20"/>
                  </a:lnTo>
                  <a:lnTo>
                    <a:pt x="123" y="24"/>
                  </a:lnTo>
                  <a:lnTo>
                    <a:pt x="111" y="30"/>
                  </a:lnTo>
                  <a:lnTo>
                    <a:pt x="100" y="34"/>
                  </a:lnTo>
                  <a:lnTo>
                    <a:pt x="89" y="39"/>
                  </a:lnTo>
                  <a:lnTo>
                    <a:pt x="78" y="44"/>
                  </a:lnTo>
                  <a:lnTo>
                    <a:pt x="67" y="49"/>
                  </a:lnTo>
                  <a:lnTo>
                    <a:pt x="55" y="54"/>
                  </a:lnTo>
                  <a:lnTo>
                    <a:pt x="45" y="58"/>
                  </a:lnTo>
                  <a:lnTo>
                    <a:pt x="34" y="63"/>
                  </a:lnTo>
                  <a:lnTo>
                    <a:pt x="23" y="69"/>
                  </a:lnTo>
                  <a:lnTo>
                    <a:pt x="11" y="73"/>
                  </a:lnTo>
                  <a:lnTo>
                    <a:pt x="0" y="78"/>
                  </a:lnTo>
                  <a:lnTo>
                    <a:pt x="13" y="109"/>
                  </a:lnTo>
                  <a:lnTo>
                    <a:pt x="28" y="136"/>
                  </a:lnTo>
                  <a:lnTo>
                    <a:pt x="42" y="161"/>
                  </a:lnTo>
                  <a:lnTo>
                    <a:pt x="56" y="184"/>
                  </a:lnTo>
                  <a:lnTo>
                    <a:pt x="72" y="204"/>
                  </a:lnTo>
                  <a:lnTo>
                    <a:pt x="86" y="221"/>
                  </a:lnTo>
                  <a:lnTo>
                    <a:pt x="101" y="236"/>
                  </a:lnTo>
                  <a:lnTo>
                    <a:pt x="115" y="250"/>
                  </a:lnTo>
                  <a:lnTo>
                    <a:pt x="129" y="260"/>
                  </a:lnTo>
                  <a:lnTo>
                    <a:pt x="142" y="270"/>
                  </a:lnTo>
                  <a:lnTo>
                    <a:pt x="155" y="276"/>
                  </a:lnTo>
                  <a:lnTo>
                    <a:pt x="166" y="282"/>
                  </a:lnTo>
                  <a:lnTo>
                    <a:pt x="177" y="285"/>
                  </a:lnTo>
                  <a:lnTo>
                    <a:pt x="186" y="287"/>
                  </a:lnTo>
                  <a:lnTo>
                    <a:pt x="193" y="287"/>
                  </a:lnTo>
                  <a:lnTo>
                    <a:pt x="199" y="285"/>
                  </a:lnTo>
                  <a:close/>
                </a:path>
              </a:pathLst>
            </a:custGeom>
            <a:solidFill>
              <a:srgbClr val="2B3333"/>
            </a:solidFill>
            <a:ln w="9525">
              <a:noFill/>
              <a:round/>
              <a:headEnd/>
              <a:tailEnd/>
            </a:ln>
          </p:spPr>
          <p:txBody>
            <a:bodyPr/>
            <a:lstStyle/>
            <a:p>
              <a:endParaRPr lang="en-IN"/>
            </a:p>
          </p:txBody>
        </p:sp>
        <p:sp>
          <p:nvSpPr>
            <p:cNvPr id="827658" name="Freeform 266"/>
            <p:cNvSpPr>
              <a:spLocks/>
            </p:cNvSpPr>
            <p:nvPr/>
          </p:nvSpPr>
          <p:spPr bwMode="auto">
            <a:xfrm>
              <a:off x="3433" y="3434"/>
              <a:ext cx="9" cy="15"/>
            </a:xfrm>
            <a:custGeom>
              <a:avLst/>
              <a:gdLst/>
              <a:ahLst/>
              <a:cxnLst>
                <a:cxn ang="0">
                  <a:pos x="189" y="273"/>
                </a:cxn>
                <a:cxn ang="0">
                  <a:pos x="196" y="265"/>
                </a:cxn>
                <a:cxn ang="0">
                  <a:pos x="201" y="251"/>
                </a:cxn>
                <a:cxn ang="0">
                  <a:pos x="202" y="227"/>
                </a:cxn>
                <a:cxn ang="0">
                  <a:pos x="200" y="197"/>
                </a:cxn>
                <a:cxn ang="0">
                  <a:pos x="193" y="159"/>
                </a:cxn>
                <a:cxn ang="0">
                  <a:pos x="182" y="114"/>
                </a:cxn>
                <a:cxn ang="0">
                  <a:pos x="165" y="60"/>
                </a:cxn>
                <a:cxn ang="0">
                  <a:pos x="142" y="0"/>
                </a:cxn>
                <a:cxn ang="0">
                  <a:pos x="125" y="7"/>
                </a:cxn>
                <a:cxn ang="0">
                  <a:pos x="107" y="14"/>
                </a:cxn>
                <a:cxn ang="0">
                  <a:pos x="89" y="23"/>
                </a:cxn>
                <a:cxn ang="0">
                  <a:pos x="72" y="30"/>
                </a:cxn>
                <a:cxn ang="0">
                  <a:pos x="53" y="39"/>
                </a:cxn>
                <a:cxn ang="0">
                  <a:pos x="36" y="46"/>
                </a:cxn>
                <a:cxn ang="0">
                  <a:pos x="18" y="54"/>
                </a:cxn>
                <a:cxn ang="0">
                  <a:pos x="0" y="62"/>
                </a:cxn>
                <a:cxn ang="0">
                  <a:pos x="14" y="92"/>
                </a:cxn>
                <a:cxn ang="0">
                  <a:pos x="28" y="120"/>
                </a:cxn>
                <a:cxn ang="0">
                  <a:pos x="41" y="145"/>
                </a:cxn>
                <a:cxn ang="0">
                  <a:pos x="57" y="168"/>
                </a:cxn>
                <a:cxn ang="0">
                  <a:pos x="71" y="188"/>
                </a:cxn>
                <a:cxn ang="0">
                  <a:pos x="85" y="206"/>
                </a:cxn>
                <a:cxn ang="0">
                  <a:pos x="98" y="221"/>
                </a:cxn>
                <a:cxn ang="0">
                  <a:pos x="113" y="235"/>
                </a:cxn>
                <a:cxn ang="0">
                  <a:pos x="126" y="246"/>
                </a:cxn>
                <a:cxn ang="0">
                  <a:pos x="138" y="256"/>
                </a:cxn>
                <a:cxn ang="0">
                  <a:pos x="149" y="262"/>
                </a:cxn>
                <a:cxn ang="0">
                  <a:pos x="160" y="268"/>
                </a:cxn>
                <a:cxn ang="0">
                  <a:pos x="170" y="272"/>
                </a:cxn>
                <a:cxn ang="0">
                  <a:pos x="178" y="274"/>
                </a:cxn>
                <a:cxn ang="0">
                  <a:pos x="184" y="274"/>
                </a:cxn>
                <a:cxn ang="0">
                  <a:pos x="189" y="273"/>
                </a:cxn>
              </a:cxnLst>
              <a:rect l="0" t="0" r="r" b="b"/>
              <a:pathLst>
                <a:path w="202" h="274">
                  <a:moveTo>
                    <a:pt x="189" y="273"/>
                  </a:moveTo>
                  <a:lnTo>
                    <a:pt x="196" y="265"/>
                  </a:lnTo>
                  <a:lnTo>
                    <a:pt x="201" y="251"/>
                  </a:lnTo>
                  <a:lnTo>
                    <a:pt x="202" y="227"/>
                  </a:lnTo>
                  <a:lnTo>
                    <a:pt x="200" y="197"/>
                  </a:lnTo>
                  <a:lnTo>
                    <a:pt x="193" y="159"/>
                  </a:lnTo>
                  <a:lnTo>
                    <a:pt x="182" y="114"/>
                  </a:lnTo>
                  <a:lnTo>
                    <a:pt x="165" y="60"/>
                  </a:lnTo>
                  <a:lnTo>
                    <a:pt x="142" y="0"/>
                  </a:lnTo>
                  <a:lnTo>
                    <a:pt x="125" y="7"/>
                  </a:lnTo>
                  <a:lnTo>
                    <a:pt x="107" y="14"/>
                  </a:lnTo>
                  <a:lnTo>
                    <a:pt x="89" y="23"/>
                  </a:lnTo>
                  <a:lnTo>
                    <a:pt x="72" y="30"/>
                  </a:lnTo>
                  <a:lnTo>
                    <a:pt x="53" y="39"/>
                  </a:lnTo>
                  <a:lnTo>
                    <a:pt x="36" y="46"/>
                  </a:lnTo>
                  <a:lnTo>
                    <a:pt x="18" y="54"/>
                  </a:lnTo>
                  <a:lnTo>
                    <a:pt x="0" y="62"/>
                  </a:lnTo>
                  <a:lnTo>
                    <a:pt x="14" y="92"/>
                  </a:lnTo>
                  <a:lnTo>
                    <a:pt x="28" y="120"/>
                  </a:lnTo>
                  <a:lnTo>
                    <a:pt x="41" y="145"/>
                  </a:lnTo>
                  <a:lnTo>
                    <a:pt x="57" y="168"/>
                  </a:lnTo>
                  <a:lnTo>
                    <a:pt x="71" y="188"/>
                  </a:lnTo>
                  <a:lnTo>
                    <a:pt x="85" y="206"/>
                  </a:lnTo>
                  <a:lnTo>
                    <a:pt x="98" y="221"/>
                  </a:lnTo>
                  <a:lnTo>
                    <a:pt x="113" y="235"/>
                  </a:lnTo>
                  <a:lnTo>
                    <a:pt x="126" y="246"/>
                  </a:lnTo>
                  <a:lnTo>
                    <a:pt x="138" y="256"/>
                  </a:lnTo>
                  <a:lnTo>
                    <a:pt x="149" y="262"/>
                  </a:lnTo>
                  <a:lnTo>
                    <a:pt x="160" y="268"/>
                  </a:lnTo>
                  <a:lnTo>
                    <a:pt x="170" y="272"/>
                  </a:lnTo>
                  <a:lnTo>
                    <a:pt x="178" y="274"/>
                  </a:lnTo>
                  <a:lnTo>
                    <a:pt x="184" y="274"/>
                  </a:lnTo>
                  <a:lnTo>
                    <a:pt x="189" y="273"/>
                  </a:lnTo>
                  <a:close/>
                </a:path>
              </a:pathLst>
            </a:custGeom>
            <a:solidFill>
              <a:srgbClr val="474F4F"/>
            </a:solidFill>
            <a:ln w="9525">
              <a:noFill/>
              <a:round/>
              <a:headEnd/>
              <a:tailEnd/>
            </a:ln>
          </p:spPr>
          <p:txBody>
            <a:bodyPr/>
            <a:lstStyle/>
            <a:p>
              <a:endParaRPr lang="en-IN"/>
            </a:p>
          </p:txBody>
        </p:sp>
        <p:sp>
          <p:nvSpPr>
            <p:cNvPr id="827659" name="Freeform 267"/>
            <p:cNvSpPr>
              <a:spLocks/>
            </p:cNvSpPr>
            <p:nvPr/>
          </p:nvSpPr>
          <p:spPr bwMode="auto">
            <a:xfrm>
              <a:off x="3433" y="3435"/>
              <a:ext cx="9" cy="14"/>
            </a:xfrm>
            <a:custGeom>
              <a:avLst/>
              <a:gdLst/>
              <a:ahLst/>
              <a:cxnLst>
                <a:cxn ang="0">
                  <a:pos x="180" y="263"/>
                </a:cxn>
                <a:cxn ang="0">
                  <a:pos x="185" y="256"/>
                </a:cxn>
                <a:cxn ang="0">
                  <a:pos x="186" y="243"/>
                </a:cxn>
                <a:cxn ang="0">
                  <a:pos x="183" y="222"/>
                </a:cxn>
                <a:cxn ang="0">
                  <a:pos x="177" y="193"/>
                </a:cxn>
                <a:cxn ang="0">
                  <a:pos x="166" y="157"/>
                </a:cxn>
                <a:cxn ang="0">
                  <a:pos x="151" y="113"/>
                </a:cxn>
                <a:cxn ang="0">
                  <a:pos x="131" y="60"/>
                </a:cxn>
                <a:cxn ang="0">
                  <a:pos x="108" y="0"/>
                </a:cxn>
                <a:cxn ang="0">
                  <a:pos x="94" y="7"/>
                </a:cxn>
                <a:cxn ang="0">
                  <a:pos x="80" y="13"/>
                </a:cxn>
                <a:cxn ang="0">
                  <a:pos x="67" y="18"/>
                </a:cxn>
                <a:cxn ang="0">
                  <a:pos x="54" y="24"/>
                </a:cxn>
                <a:cxn ang="0">
                  <a:pos x="40" y="30"/>
                </a:cxn>
                <a:cxn ang="0">
                  <a:pos x="27" y="36"/>
                </a:cxn>
                <a:cxn ang="0">
                  <a:pos x="13" y="41"/>
                </a:cxn>
                <a:cxn ang="0">
                  <a:pos x="0" y="48"/>
                </a:cxn>
                <a:cxn ang="0">
                  <a:pos x="13" y="78"/>
                </a:cxn>
                <a:cxn ang="0">
                  <a:pos x="26" y="106"/>
                </a:cxn>
                <a:cxn ang="0">
                  <a:pos x="40" y="131"/>
                </a:cxn>
                <a:cxn ang="0">
                  <a:pos x="55" y="154"/>
                </a:cxn>
                <a:cxn ang="0">
                  <a:pos x="69" y="174"/>
                </a:cxn>
                <a:cxn ang="0">
                  <a:pos x="83" y="192"/>
                </a:cxn>
                <a:cxn ang="0">
                  <a:pos x="96" y="208"/>
                </a:cxn>
                <a:cxn ang="0">
                  <a:pos x="110" y="222"/>
                </a:cxn>
                <a:cxn ang="0">
                  <a:pos x="122" y="233"/>
                </a:cxn>
                <a:cxn ang="0">
                  <a:pos x="134" y="243"/>
                </a:cxn>
                <a:cxn ang="0">
                  <a:pos x="145" y="250"/>
                </a:cxn>
                <a:cxn ang="0">
                  <a:pos x="155" y="256"/>
                </a:cxn>
                <a:cxn ang="0">
                  <a:pos x="164" y="261"/>
                </a:cxn>
                <a:cxn ang="0">
                  <a:pos x="171" y="263"/>
                </a:cxn>
                <a:cxn ang="0">
                  <a:pos x="176" y="264"/>
                </a:cxn>
                <a:cxn ang="0">
                  <a:pos x="180" y="263"/>
                </a:cxn>
              </a:cxnLst>
              <a:rect l="0" t="0" r="r" b="b"/>
              <a:pathLst>
                <a:path w="186" h="264">
                  <a:moveTo>
                    <a:pt x="180" y="263"/>
                  </a:moveTo>
                  <a:lnTo>
                    <a:pt x="185" y="256"/>
                  </a:lnTo>
                  <a:lnTo>
                    <a:pt x="186" y="243"/>
                  </a:lnTo>
                  <a:lnTo>
                    <a:pt x="183" y="222"/>
                  </a:lnTo>
                  <a:lnTo>
                    <a:pt x="177" y="193"/>
                  </a:lnTo>
                  <a:lnTo>
                    <a:pt x="166" y="157"/>
                  </a:lnTo>
                  <a:lnTo>
                    <a:pt x="151" y="113"/>
                  </a:lnTo>
                  <a:lnTo>
                    <a:pt x="131" y="60"/>
                  </a:lnTo>
                  <a:lnTo>
                    <a:pt x="108" y="0"/>
                  </a:lnTo>
                  <a:lnTo>
                    <a:pt x="94" y="7"/>
                  </a:lnTo>
                  <a:lnTo>
                    <a:pt x="80" y="13"/>
                  </a:lnTo>
                  <a:lnTo>
                    <a:pt x="67" y="18"/>
                  </a:lnTo>
                  <a:lnTo>
                    <a:pt x="54" y="24"/>
                  </a:lnTo>
                  <a:lnTo>
                    <a:pt x="40" y="30"/>
                  </a:lnTo>
                  <a:lnTo>
                    <a:pt x="27" y="36"/>
                  </a:lnTo>
                  <a:lnTo>
                    <a:pt x="13" y="41"/>
                  </a:lnTo>
                  <a:lnTo>
                    <a:pt x="0" y="48"/>
                  </a:lnTo>
                  <a:lnTo>
                    <a:pt x="13" y="78"/>
                  </a:lnTo>
                  <a:lnTo>
                    <a:pt x="26" y="106"/>
                  </a:lnTo>
                  <a:lnTo>
                    <a:pt x="40" y="131"/>
                  </a:lnTo>
                  <a:lnTo>
                    <a:pt x="55" y="154"/>
                  </a:lnTo>
                  <a:lnTo>
                    <a:pt x="69" y="174"/>
                  </a:lnTo>
                  <a:lnTo>
                    <a:pt x="83" y="192"/>
                  </a:lnTo>
                  <a:lnTo>
                    <a:pt x="96" y="208"/>
                  </a:lnTo>
                  <a:lnTo>
                    <a:pt x="110" y="222"/>
                  </a:lnTo>
                  <a:lnTo>
                    <a:pt x="122" y="233"/>
                  </a:lnTo>
                  <a:lnTo>
                    <a:pt x="134" y="243"/>
                  </a:lnTo>
                  <a:lnTo>
                    <a:pt x="145" y="250"/>
                  </a:lnTo>
                  <a:lnTo>
                    <a:pt x="155" y="256"/>
                  </a:lnTo>
                  <a:lnTo>
                    <a:pt x="164" y="261"/>
                  </a:lnTo>
                  <a:lnTo>
                    <a:pt x="171" y="263"/>
                  </a:lnTo>
                  <a:lnTo>
                    <a:pt x="176" y="264"/>
                  </a:lnTo>
                  <a:lnTo>
                    <a:pt x="180" y="263"/>
                  </a:lnTo>
                  <a:close/>
                </a:path>
              </a:pathLst>
            </a:custGeom>
            <a:solidFill>
              <a:srgbClr val="616666"/>
            </a:solidFill>
            <a:ln w="9525">
              <a:noFill/>
              <a:round/>
              <a:headEnd/>
              <a:tailEnd/>
            </a:ln>
          </p:spPr>
          <p:txBody>
            <a:bodyPr/>
            <a:lstStyle/>
            <a:p>
              <a:endParaRPr lang="en-IN"/>
            </a:p>
          </p:txBody>
        </p:sp>
        <p:sp>
          <p:nvSpPr>
            <p:cNvPr id="827660" name="Freeform 268"/>
            <p:cNvSpPr>
              <a:spLocks/>
            </p:cNvSpPr>
            <p:nvPr/>
          </p:nvSpPr>
          <p:spPr bwMode="auto">
            <a:xfrm>
              <a:off x="3433" y="3435"/>
              <a:ext cx="8" cy="14"/>
            </a:xfrm>
            <a:custGeom>
              <a:avLst/>
              <a:gdLst/>
              <a:ahLst/>
              <a:cxnLst>
                <a:cxn ang="0">
                  <a:pos x="171" y="251"/>
                </a:cxn>
                <a:cxn ang="0">
                  <a:pos x="173" y="245"/>
                </a:cxn>
                <a:cxn ang="0">
                  <a:pos x="170" y="233"/>
                </a:cxn>
                <a:cxn ang="0">
                  <a:pos x="164" y="214"/>
                </a:cxn>
                <a:cxn ang="0">
                  <a:pos x="153" y="187"/>
                </a:cxn>
                <a:cxn ang="0">
                  <a:pos x="137" y="153"/>
                </a:cxn>
                <a:cxn ang="0">
                  <a:pos x="119" y="110"/>
                </a:cxn>
                <a:cxn ang="0">
                  <a:pos x="97" y="60"/>
                </a:cxn>
                <a:cxn ang="0">
                  <a:pos x="72" y="0"/>
                </a:cxn>
                <a:cxn ang="0">
                  <a:pos x="63" y="4"/>
                </a:cxn>
                <a:cxn ang="0">
                  <a:pos x="54" y="7"/>
                </a:cxn>
                <a:cxn ang="0">
                  <a:pos x="45" y="11"/>
                </a:cxn>
                <a:cxn ang="0">
                  <a:pos x="36" y="16"/>
                </a:cxn>
                <a:cxn ang="0">
                  <a:pos x="27" y="20"/>
                </a:cxn>
                <a:cxn ang="0">
                  <a:pos x="18" y="23"/>
                </a:cxn>
                <a:cxn ang="0">
                  <a:pos x="9" y="27"/>
                </a:cxn>
                <a:cxn ang="0">
                  <a:pos x="0" y="31"/>
                </a:cxn>
                <a:cxn ang="0">
                  <a:pos x="13" y="62"/>
                </a:cxn>
                <a:cxn ang="0">
                  <a:pos x="26" y="89"/>
                </a:cxn>
                <a:cxn ang="0">
                  <a:pos x="41" y="115"/>
                </a:cxn>
                <a:cxn ang="0">
                  <a:pos x="54" y="138"/>
                </a:cxn>
                <a:cxn ang="0">
                  <a:pos x="68" y="159"/>
                </a:cxn>
                <a:cxn ang="0">
                  <a:pos x="81" y="177"/>
                </a:cxn>
                <a:cxn ang="0">
                  <a:pos x="95" y="193"/>
                </a:cxn>
                <a:cxn ang="0">
                  <a:pos x="107" y="206"/>
                </a:cxn>
                <a:cxn ang="0">
                  <a:pos x="119" y="218"/>
                </a:cxn>
                <a:cxn ang="0">
                  <a:pos x="130" y="229"/>
                </a:cxn>
                <a:cxn ang="0">
                  <a:pos x="141" y="236"/>
                </a:cxn>
                <a:cxn ang="0">
                  <a:pos x="150" y="242"/>
                </a:cxn>
                <a:cxn ang="0">
                  <a:pos x="157" y="246"/>
                </a:cxn>
                <a:cxn ang="0">
                  <a:pos x="163" y="250"/>
                </a:cxn>
                <a:cxn ang="0">
                  <a:pos x="168" y="251"/>
                </a:cxn>
                <a:cxn ang="0">
                  <a:pos x="171" y="251"/>
                </a:cxn>
              </a:cxnLst>
              <a:rect l="0" t="0" r="r" b="b"/>
              <a:pathLst>
                <a:path w="173" h="251">
                  <a:moveTo>
                    <a:pt x="171" y="251"/>
                  </a:moveTo>
                  <a:lnTo>
                    <a:pt x="173" y="245"/>
                  </a:lnTo>
                  <a:lnTo>
                    <a:pt x="170" y="233"/>
                  </a:lnTo>
                  <a:lnTo>
                    <a:pt x="164" y="214"/>
                  </a:lnTo>
                  <a:lnTo>
                    <a:pt x="153" y="187"/>
                  </a:lnTo>
                  <a:lnTo>
                    <a:pt x="137" y="153"/>
                  </a:lnTo>
                  <a:lnTo>
                    <a:pt x="119" y="110"/>
                  </a:lnTo>
                  <a:lnTo>
                    <a:pt x="97" y="60"/>
                  </a:lnTo>
                  <a:lnTo>
                    <a:pt x="72" y="0"/>
                  </a:lnTo>
                  <a:lnTo>
                    <a:pt x="63" y="4"/>
                  </a:lnTo>
                  <a:lnTo>
                    <a:pt x="54" y="7"/>
                  </a:lnTo>
                  <a:lnTo>
                    <a:pt x="45" y="11"/>
                  </a:lnTo>
                  <a:lnTo>
                    <a:pt x="36" y="16"/>
                  </a:lnTo>
                  <a:lnTo>
                    <a:pt x="27" y="20"/>
                  </a:lnTo>
                  <a:lnTo>
                    <a:pt x="18" y="23"/>
                  </a:lnTo>
                  <a:lnTo>
                    <a:pt x="9" y="27"/>
                  </a:lnTo>
                  <a:lnTo>
                    <a:pt x="0" y="31"/>
                  </a:lnTo>
                  <a:lnTo>
                    <a:pt x="13" y="62"/>
                  </a:lnTo>
                  <a:lnTo>
                    <a:pt x="26" y="89"/>
                  </a:lnTo>
                  <a:lnTo>
                    <a:pt x="41" y="115"/>
                  </a:lnTo>
                  <a:lnTo>
                    <a:pt x="54" y="138"/>
                  </a:lnTo>
                  <a:lnTo>
                    <a:pt x="68" y="159"/>
                  </a:lnTo>
                  <a:lnTo>
                    <a:pt x="81" y="177"/>
                  </a:lnTo>
                  <a:lnTo>
                    <a:pt x="95" y="193"/>
                  </a:lnTo>
                  <a:lnTo>
                    <a:pt x="107" y="206"/>
                  </a:lnTo>
                  <a:lnTo>
                    <a:pt x="119" y="218"/>
                  </a:lnTo>
                  <a:lnTo>
                    <a:pt x="130" y="229"/>
                  </a:lnTo>
                  <a:lnTo>
                    <a:pt x="141" y="236"/>
                  </a:lnTo>
                  <a:lnTo>
                    <a:pt x="150" y="242"/>
                  </a:lnTo>
                  <a:lnTo>
                    <a:pt x="157" y="246"/>
                  </a:lnTo>
                  <a:lnTo>
                    <a:pt x="163" y="250"/>
                  </a:lnTo>
                  <a:lnTo>
                    <a:pt x="168" y="251"/>
                  </a:lnTo>
                  <a:lnTo>
                    <a:pt x="171" y="251"/>
                  </a:lnTo>
                  <a:close/>
                </a:path>
              </a:pathLst>
            </a:custGeom>
            <a:solidFill>
              <a:srgbClr val="7A8282"/>
            </a:solidFill>
            <a:ln w="9525">
              <a:noFill/>
              <a:round/>
              <a:headEnd/>
              <a:tailEnd/>
            </a:ln>
          </p:spPr>
          <p:txBody>
            <a:bodyPr/>
            <a:lstStyle/>
            <a:p>
              <a:endParaRPr lang="en-IN"/>
            </a:p>
          </p:txBody>
        </p:sp>
        <p:sp>
          <p:nvSpPr>
            <p:cNvPr id="827661" name="Freeform 269"/>
            <p:cNvSpPr>
              <a:spLocks/>
            </p:cNvSpPr>
            <p:nvPr/>
          </p:nvSpPr>
          <p:spPr bwMode="auto">
            <a:xfrm>
              <a:off x="3434" y="3436"/>
              <a:ext cx="7" cy="13"/>
            </a:xfrm>
            <a:custGeom>
              <a:avLst/>
              <a:gdLst/>
              <a:ahLst/>
              <a:cxnLst>
                <a:cxn ang="0">
                  <a:pos x="163" y="240"/>
                </a:cxn>
                <a:cxn ang="0">
                  <a:pos x="162" y="235"/>
                </a:cxn>
                <a:cxn ang="0">
                  <a:pos x="156" y="225"/>
                </a:cxn>
                <a:cxn ang="0">
                  <a:pos x="145" y="208"/>
                </a:cxn>
                <a:cxn ang="0">
                  <a:pos x="129" y="183"/>
                </a:cxn>
                <a:cxn ang="0">
                  <a:pos x="110" y="150"/>
                </a:cxn>
                <a:cxn ang="0">
                  <a:pos x="89" y="110"/>
                </a:cxn>
                <a:cxn ang="0">
                  <a:pos x="64" y="59"/>
                </a:cxn>
                <a:cxn ang="0">
                  <a:pos x="39" y="0"/>
                </a:cxn>
                <a:cxn ang="0">
                  <a:pos x="34" y="2"/>
                </a:cxn>
                <a:cxn ang="0">
                  <a:pos x="28" y="5"/>
                </a:cxn>
                <a:cxn ang="0">
                  <a:pos x="24" y="7"/>
                </a:cxn>
                <a:cxn ang="0">
                  <a:pos x="19" y="9"/>
                </a:cxn>
                <a:cxn ang="0">
                  <a:pos x="14" y="11"/>
                </a:cxn>
                <a:cxn ang="0">
                  <a:pos x="10" y="13"/>
                </a:cxn>
                <a:cxn ang="0">
                  <a:pos x="5" y="15"/>
                </a:cxn>
                <a:cxn ang="0">
                  <a:pos x="0" y="17"/>
                </a:cxn>
                <a:cxn ang="0">
                  <a:pos x="13" y="48"/>
                </a:cxn>
                <a:cxn ang="0">
                  <a:pos x="26" y="75"/>
                </a:cxn>
                <a:cxn ang="0">
                  <a:pos x="41" y="102"/>
                </a:cxn>
                <a:cxn ang="0">
                  <a:pos x="54" y="124"/>
                </a:cxn>
                <a:cxn ang="0">
                  <a:pos x="68" y="145"/>
                </a:cxn>
                <a:cxn ang="0">
                  <a:pos x="82" y="163"/>
                </a:cxn>
                <a:cxn ang="0">
                  <a:pos x="94" y="180"/>
                </a:cxn>
                <a:cxn ang="0">
                  <a:pos x="106" y="193"/>
                </a:cxn>
                <a:cxn ang="0">
                  <a:pos x="117" y="205"/>
                </a:cxn>
                <a:cxn ang="0">
                  <a:pos x="127" y="215"/>
                </a:cxn>
                <a:cxn ang="0">
                  <a:pos x="138" y="224"/>
                </a:cxn>
                <a:cxn ang="0">
                  <a:pos x="146" y="230"/>
                </a:cxn>
                <a:cxn ang="0">
                  <a:pos x="152" y="234"/>
                </a:cxn>
                <a:cxn ang="0">
                  <a:pos x="158" y="238"/>
                </a:cxn>
                <a:cxn ang="0">
                  <a:pos x="161" y="240"/>
                </a:cxn>
                <a:cxn ang="0">
                  <a:pos x="163" y="240"/>
                </a:cxn>
              </a:cxnLst>
              <a:rect l="0" t="0" r="r" b="b"/>
              <a:pathLst>
                <a:path w="163" h="240">
                  <a:moveTo>
                    <a:pt x="163" y="240"/>
                  </a:moveTo>
                  <a:lnTo>
                    <a:pt x="162" y="235"/>
                  </a:lnTo>
                  <a:lnTo>
                    <a:pt x="156" y="225"/>
                  </a:lnTo>
                  <a:lnTo>
                    <a:pt x="145" y="208"/>
                  </a:lnTo>
                  <a:lnTo>
                    <a:pt x="129" y="183"/>
                  </a:lnTo>
                  <a:lnTo>
                    <a:pt x="110" y="150"/>
                  </a:lnTo>
                  <a:lnTo>
                    <a:pt x="89" y="110"/>
                  </a:lnTo>
                  <a:lnTo>
                    <a:pt x="64" y="59"/>
                  </a:lnTo>
                  <a:lnTo>
                    <a:pt x="39" y="0"/>
                  </a:lnTo>
                  <a:lnTo>
                    <a:pt x="34" y="2"/>
                  </a:lnTo>
                  <a:lnTo>
                    <a:pt x="28" y="5"/>
                  </a:lnTo>
                  <a:lnTo>
                    <a:pt x="24" y="7"/>
                  </a:lnTo>
                  <a:lnTo>
                    <a:pt x="19" y="9"/>
                  </a:lnTo>
                  <a:lnTo>
                    <a:pt x="14" y="11"/>
                  </a:lnTo>
                  <a:lnTo>
                    <a:pt x="10" y="13"/>
                  </a:lnTo>
                  <a:lnTo>
                    <a:pt x="5" y="15"/>
                  </a:lnTo>
                  <a:lnTo>
                    <a:pt x="0" y="17"/>
                  </a:lnTo>
                  <a:lnTo>
                    <a:pt x="13" y="48"/>
                  </a:lnTo>
                  <a:lnTo>
                    <a:pt x="26" y="75"/>
                  </a:lnTo>
                  <a:lnTo>
                    <a:pt x="41" y="102"/>
                  </a:lnTo>
                  <a:lnTo>
                    <a:pt x="54" y="124"/>
                  </a:lnTo>
                  <a:lnTo>
                    <a:pt x="68" y="145"/>
                  </a:lnTo>
                  <a:lnTo>
                    <a:pt x="82" y="163"/>
                  </a:lnTo>
                  <a:lnTo>
                    <a:pt x="94" y="180"/>
                  </a:lnTo>
                  <a:lnTo>
                    <a:pt x="106" y="193"/>
                  </a:lnTo>
                  <a:lnTo>
                    <a:pt x="117" y="205"/>
                  </a:lnTo>
                  <a:lnTo>
                    <a:pt x="127" y="215"/>
                  </a:lnTo>
                  <a:lnTo>
                    <a:pt x="138" y="224"/>
                  </a:lnTo>
                  <a:lnTo>
                    <a:pt x="146" y="230"/>
                  </a:lnTo>
                  <a:lnTo>
                    <a:pt x="152" y="234"/>
                  </a:lnTo>
                  <a:lnTo>
                    <a:pt x="158" y="238"/>
                  </a:lnTo>
                  <a:lnTo>
                    <a:pt x="161" y="240"/>
                  </a:lnTo>
                  <a:lnTo>
                    <a:pt x="163" y="240"/>
                  </a:lnTo>
                  <a:close/>
                </a:path>
              </a:pathLst>
            </a:custGeom>
            <a:solidFill>
              <a:srgbClr val="919999"/>
            </a:solidFill>
            <a:ln w="9525">
              <a:noFill/>
              <a:round/>
              <a:headEnd/>
              <a:tailEnd/>
            </a:ln>
          </p:spPr>
          <p:txBody>
            <a:bodyPr/>
            <a:lstStyle/>
            <a:p>
              <a:endParaRPr lang="en-IN"/>
            </a:p>
          </p:txBody>
        </p:sp>
        <p:sp>
          <p:nvSpPr>
            <p:cNvPr id="827662" name="Freeform 270"/>
            <p:cNvSpPr>
              <a:spLocks/>
            </p:cNvSpPr>
            <p:nvPr/>
          </p:nvSpPr>
          <p:spPr bwMode="auto">
            <a:xfrm>
              <a:off x="3441" y="3449"/>
              <a:ext cx="2" cy="5"/>
            </a:xfrm>
            <a:custGeom>
              <a:avLst/>
              <a:gdLst/>
              <a:ahLst/>
              <a:cxnLst>
                <a:cxn ang="0">
                  <a:pos x="13" y="0"/>
                </a:cxn>
                <a:cxn ang="0">
                  <a:pos x="44" y="76"/>
                </a:cxn>
                <a:cxn ang="0">
                  <a:pos x="48" y="92"/>
                </a:cxn>
                <a:cxn ang="0">
                  <a:pos x="46" y="99"/>
                </a:cxn>
                <a:cxn ang="0">
                  <a:pos x="39" y="96"/>
                </a:cxn>
                <a:cxn ang="0">
                  <a:pos x="31" y="83"/>
                </a:cxn>
                <a:cxn ang="0">
                  <a:pos x="0" y="7"/>
                </a:cxn>
                <a:cxn ang="0">
                  <a:pos x="13" y="0"/>
                </a:cxn>
              </a:cxnLst>
              <a:rect l="0" t="0" r="r" b="b"/>
              <a:pathLst>
                <a:path w="48" h="99">
                  <a:moveTo>
                    <a:pt x="13" y="0"/>
                  </a:moveTo>
                  <a:lnTo>
                    <a:pt x="44" y="76"/>
                  </a:lnTo>
                  <a:lnTo>
                    <a:pt x="48" y="92"/>
                  </a:lnTo>
                  <a:lnTo>
                    <a:pt x="46" y="99"/>
                  </a:lnTo>
                  <a:lnTo>
                    <a:pt x="39" y="96"/>
                  </a:lnTo>
                  <a:lnTo>
                    <a:pt x="31" y="83"/>
                  </a:lnTo>
                  <a:lnTo>
                    <a:pt x="0" y="7"/>
                  </a:lnTo>
                  <a:lnTo>
                    <a:pt x="13" y="0"/>
                  </a:lnTo>
                  <a:close/>
                </a:path>
              </a:pathLst>
            </a:custGeom>
            <a:solidFill>
              <a:srgbClr val="2B3333"/>
            </a:solidFill>
            <a:ln w="9525">
              <a:noFill/>
              <a:round/>
              <a:headEnd/>
              <a:tailEnd/>
            </a:ln>
          </p:spPr>
          <p:txBody>
            <a:bodyPr/>
            <a:lstStyle/>
            <a:p>
              <a:endParaRPr lang="en-IN"/>
            </a:p>
          </p:txBody>
        </p:sp>
      </p:grpSp>
      <p:grpSp>
        <p:nvGrpSpPr>
          <p:cNvPr id="827663" name="Group 271"/>
          <p:cNvGrpSpPr>
            <a:grpSpLocks/>
          </p:cNvGrpSpPr>
          <p:nvPr/>
        </p:nvGrpSpPr>
        <p:grpSpPr bwMode="auto">
          <a:xfrm>
            <a:off x="6762750" y="5754688"/>
            <a:ext cx="469900" cy="685800"/>
            <a:chOff x="3360" y="3024"/>
            <a:chExt cx="296" cy="432"/>
          </a:xfrm>
        </p:grpSpPr>
        <p:sp>
          <p:nvSpPr>
            <p:cNvPr id="827664" name="Freeform 272"/>
            <p:cNvSpPr>
              <a:spLocks/>
            </p:cNvSpPr>
            <p:nvPr/>
          </p:nvSpPr>
          <p:spPr bwMode="auto">
            <a:xfrm>
              <a:off x="3394" y="3298"/>
              <a:ext cx="9" cy="5"/>
            </a:xfrm>
            <a:custGeom>
              <a:avLst/>
              <a:gdLst/>
              <a:ahLst/>
              <a:cxnLst>
                <a:cxn ang="0">
                  <a:pos x="0" y="67"/>
                </a:cxn>
                <a:cxn ang="0">
                  <a:pos x="199" y="0"/>
                </a:cxn>
                <a:cxn ang="0">
                  <a:pos x="206" y="17"/>
                </a:cxn>
                <a:cxn ang="0">
                  <a:pos x="7" y="84"/>
                </a:cxn>
                <a:cxn ang="0">
                  <a:pos x="0" y="67"/>
                </a:cxn>
              </a:cxnLst>
              <a:rect l="0" t="0" r="r" b="b"/>
              <a:pathLst>
                <a:path w="206" h="84">
                  <a:moveTo>
                    <a:pt x="0" y="67"/>
                  </a:moveTo>
                  <a:lnTo>
                    <a:pt x="199" y="0"/>
                  </a:lnTo>
                  <a:lnTo>
                    <a:pt x="206" y="17"/>
                  </a:lnTo>
                  <a:lnTo>
                    <a:pt x="7" y="84"/>
                  </a:lnTo>
                  <a:lnTo>
                    <a:pt x="0" y="67"/>
                  </a:lnTo>
                  <a:close/>
                </a:path>
              </a:pathLst>
            </a:custGeom>
            <a:solidFill>
              <a:srgbClr val="6B6859"/>
            </a:solidFill>
            <a:ln w="9525">
              <a:noFill/>
              <a:round/>
              <a:headEnd/>
              <a:tailEnd/>
            </a:ln>
          </p:spPr>
          <p:txBody>
            <a:bodyPr/>
            <a:lstStyle/>
            <a:p>
              <a:endParaRPr lang="en-IN"/>
            </a:p>
          </p:txBody>
        </p:sp>
        <p:sp>
          <p:nvSpPr>
            <p:cNvPr id="827665" name="Freeform 273"/>
            <p:cNvSpPr>
              <a:spLocks/>
            </p:cNvSpPr>
            <p:nvPr/>
          </p:nvSpPr>
          <p:spPr bwMode="auto">
            <a:xfrm>
              <a:off x="3453" y="3450"/>
              <a:ext cx="3" cy="6"/>
            </a:xfrm>
            <a:custGeom>
              <a:avLst/>
              <a:gdLst/>
              <a:ahLst/>
              <a:cxnLst>
                <a:cxn ang="0">
                  <a:pos x="45" y="0"/>
                </a:cxn>
                <a:cxn ang="0">
                  <a:pos x="80" y="77"/>
                </a:cxn>
                <a:cxn ang="0">
                  <a:pos x="82" y="87"/>
                </a:cxn>
                <a:cxn ang="0">
                  <a:pos x="80" y="95"/>
                </a:cxn>
                <a:cxn ang="0">
                  <a:pos x="74" y="102"/>
                </a:cxn>
                <a:cxn ang="0">
                  <a:pos x="66" y="106"/>
                </a:cxn>
                <a:cxn ang="0">
                  <a:pos x="57" y="108"/>
                </a:cxn>
                <a:cxn ang="0">
                  <a:pos x="49" y="106"/>
                </a:cxn>
                <a:cxn ang="0">
                  <a:pos x="41" y="102"/>
                </a:cxn>
                <a:cxn ang="0">
                  <a:pos x="35" y="93"/>
                </a:cxn>
                <a:cxn ang="0">
                  <a:pos x="0" y="16"/>
                </a:cxn>
                <a:cxn ang="0">
                  <a:pos x="45" y="0"/>
                </a:cxn>
              </a:cxnLst>
              <a:rect l="0" t="0" r="r" b="b"/>
              <a:pathLst>
                <a:path w="82" h="108">
                  <a:moveTo>
                    <a:pt x="45" y="0"/>
                  </a:moveTo>
                  <a:lnTo>
                    <a:pt x="80" y="77"/>
                  </a:lnTo>
                  <a:lnTo>
                    <a:pt x="82" y="87"/>
                  </a:lnTo>
                  <a:lnTo>
                    <a:pt x="80" y="95"/>
                  </a:lnTo>
                  <a:lnTo>
                    <a:pt x="74" y="102"/>
                  </a:lnTo>
                  <a:lnTo>
                    <a:pt x="66" y="106"/>
                  </a:lnTo>
                  <a:lnTo>
                    <a:pt x="57" y="108"/>
                  </a:lnTo>
                  <a:lnTo>
                    <a:pt x="49" y="106"/>
                  </a:lnTo>
                  <a:lnTo>
                    <a:pt x="41" y="102"/>
                  </a:lnTo>
                  <a:lnTo>
                    <a:pt x="35" y="93"/>
                  </a:lnTo>
                  <a:lnTo>
                    <a:pt x="0" y="16"/>
                  </a:lnTo>
                  <a:lnTo>
                    <a:pt x="45" y="0"/>
                  </a:lnTo>
                  <a:close/>
                </a:path>
              </a:pathLst>
            </a:custGeom>
            <a:solidFill>
              <a:srgbClr val="6B6859"/>
            </a:solidFill>
            <a:ln w="9525">
              <a:noFill/>
              <a:round/>
              <a:headEnd/>
              <a:tailEnd/>
            </a:ln>
          </p:spPr>
          <p:txBody>
            <a:bodyPr/>
            <a:lstStyle/>
            <a:p>
              <a:endParaRPr lang="en-IN"/>
            </a:p>
          </p:txBody>
        </p:sp>
        <p:sp>
          <p:nvSpPr>
            <p:cNvPr id="827666" name="Freeform 274"/>
            <p:cNvSpPr>
              <a:spLocks/>
            </p:cNvSpPr>
            <p:nvPr/>
          </p:nvSpPr>
          <p:spPr bwMode="auto">
            <a:xfrm>
              <a:off x="3443" y="3433"/>
              <a:ext cx="13" cy="18"/>
            </a:xfrm>
            <a:custGeom>
              <a:avLst/>
              <a:gdLst/>
              <a:ahLst/>
              <a:cxnLst>
                <a:cxn ang="0">
                  <a:pos x="247" y="317"/>
                </a:cxn>
                <a:cxn ang="0">
                  <a:pos x="261" y="307"/>
                </a:cxn>
                <a:cxn ang="0">
                  <a:pos x="275" y="287"/>
                </a:cxn>
                <a:cxn ang="0">
                  <a:pos x="285" y="256"/>
                </a:cxn>
                <a:cxn ang="0">
                  <a:pos x="292" y="218"/>
                </a:cxn>
                <a:cxn ang="0">
                  <a:pos x="293" y="173"/>
                </a:cxn>
                <a:cxn ang="0">
                  <a:pos x="288" y="120"/>
                </a:cxn>
                <a:cxn ang="0">
                  <a:pos x="274" y="62"/>
                </a:cxn>
                <a:cxn ang="0">
                  <a:pos x="251" y="0"/>
                </a:cxn>
                <a:cxn ang="0">
                  <a:pos x="235" y="5"/>
                </a:cxn>
                <a:cxn ang="0">
                  <a:pos x="219" y="10"/>
                </a:cxn>
                <a:cxn ang="0">
                  <a:pos x="204" y="17"/>
                </a:cxn>
                <a:cxn ang="0">
                  <a:pos x="188" y="22"/>
                </a:cxn>
                <a:cxn ang="0">
                  <a:pos x="172" y="28"/>
                </a:cxn>
                <a:cxn ang="0">
                  <a:pos x="157" y="34"/>
                </a:cxn>
                <a:cxn ang="0">
                  <a:pos x="140" y="40"/>
                </a:cxn>
                <a:cxn ang="0">
                  <a:pos x="125" y="45"/>
                </a:cxn>
                <a:cxn ang="0">
                  <a:pos x="110" y="52"/>
                </a:cxn>
                <a:cxn ang="0">
                  <a:pos x="94" y="58"/>
                </a:cxn>
                <a:cxn ang="0">
                  <a:pos x="78" y="63"/>
                </a:cxn>
                <a:cxn ang="0">
                  <a:pos x="63" y="69"/>
                </a:cxn>
                <a:cxn ang="0">
                  <a:pos x="47" y="75"/>
                </a:cxn>
                <a:cxn ang="0">
                  <a:pos x="31" y="81"/>
                </a:cxn>
                <a:cxn ang="0">
                  <a:pos x="15" y="86"/>
                </a:cxn>
                <a:cxn ang="0">
                  <a:pos x="0" y="92"/>
                </a:cxn>
                <a:cxn ang="0">
                  <a:pos x="15" y="122"/>
                </a:cxn>
                <a:cxn ang="0">
                  <a:pos x="30" y="152"/>
                </a:cxn>
                <a:cxn ang="0">
                  <a:pos x="48" y="177"/>
                </a:cxn>
                <a:cxn ang="0">
                  <a:pos x="65" y="201"/>
                </a:cxn>
                <a:cxn ang="0">
                  <a:pos x="82" y="222"/>
                </a:cxn>
                <a:cxn ang="0">
                  <a:pos x="101" y="242"/>
                </a:cxn>
                <a:cxn ang="0">
                  <a:pos x="119" y="259"/>
                </a:cxn>
                <a:cxn ang="0">
                  <a:pos x="136" y="274"/>
                </a:cxn>
                <a:cxn ang="0">
                  <a:pos x="154" y="287"/>
                </a:cxn>
                <a:cxn ang="0">
                  <a:pos x="171" y="297"/>
                </a:cxn>
                <a:cxn ang="0">
                  <a:pos x="186" y="306"/>
                </a:cxn>
                <a:cxn ang="0">
                  <a:pos x="202" y="312"/>
                </a:cxn>
                <a:cxn ang="0">
                  <a:pos x="215" y="316"/>
                </a:cxn>
                <a:cxn ang="0">
                  <a:pos x="227" y="318"/>
                </a:cxn>
                <a:cxn ang="0">
                  <a:pos x="238" y="319"/>
                </a:cxn>
                <a:cxn ang="0">
                  <a:pos x="247" y="317"/>
                </a:cxn>
              </a:cxnLst>
              <a:rect l="0" t="0" r="r" b="b"/>
              <a:pathLst>
                <a:path w="293" h="319">
                  <a:moveTo>
                    <a:pt x="247" y="317"/>
                  </a:moveTo>
                  <a:lnTo>
                    <a:pt x="261" y="307"/>
                  </a:lnTo>
                  <a:lnTo>
                    <a:pt x="275" y="287"/>
                  </a:lnTo>
                  <a:lnTo>
                    <a:pt x="285" y="256"/>
                  </a:lnTo>
                  <a:lnTo>
                    <a:pt x="292" y="218"/>
                  </a:lnTo>
                  <a:lnTo>
                    <a:pt x="293" y="173"/>
                  </a:lnTo>
                  <a:lnTo>
                    <a:pt x="288" y="120"/>
                  </a:lnTo>
                  <a:lnTo>
                    <a:pt x="274" y="62"/>
                  </a:lnTo>
                  <a:lnTo>
                    <a:pt x="251" y="0"/>
                  </a:lnTo>
                  <a:lnTo>
                    <a:pt x="235" y="5"/>
                  </a:lnTo>
                  <a:lnTo>
                    <a:pt x="219" y="10"/>
                  </a:lnTo>
                  <a:lnTo>
                    <a:pt x="204" y="17"/>
                  </a:lnTo>
                  <a:lnTo>
                    <a:pt x="188" y="22"/>
                  </a:lnTo>
                  <a:lnTo>
                    <a:pt x="172" y="28"/>
                  </a:lnTo>
                  <a:lnTo>
                    <a:pt x="157" y="34"/>
                  </a:lnTo>
                  <a:lnTo>
                    <a:pt x="140" y="40"/>
                  </a:lnTo>
                  <a:lnTo>
                    <a:pt x="125" y="45"/>
                  </a:lnTo>
                  <a:lnTo>
                    <a:pt x="110" y="52"/>
                  </a:lnTo>
                  <a:lnTo>
                    <a:pt x="94" y="58"/>
                  </a:lnTo>
                  <a:lnTo>
                    <a:pt x="78" y="63"/>
                  </a:lnTo>
                  <a:lnTo>
                    <a:pt x="63" y="69"/>
                  </a:lnTo>
                  <a:lnTo>
                    <a:pt x="47" y="75"/>
                  </a:lnTo>
                  <a:lnTo>
                    <a:pt x="31" y="81"/>
                  </a:lnTo>
                  <a:lnTo>
                    <a:pt x="15" y="86"/>
                  </a:lnTo>
                  <a:lnTo>
                    <a:pt x="0" y="92"/>
                  </a:lnTo>
                  <a:lnTo>
                    <a:pt x="15" y="122"/>
                  </a:lnTo>
                  <a:lnTo>
                    <a:pt x="30" y="152"/>
                  </a:lnTo>
                  <a:lnTo>
                    <a:pt x="48" y="177"/>
                  </a:lnTo>
                  <a:lnTo>
                    <a:pt x="65" y="201"/>
                  </a:lnTo>
                  <a:lnTo>
                    <a:pt x="82" y="222"/>
                  </a:lnTo>
                  <a:lnTo>
                    <a:pt x="101" y="242"/>
                  </a:lnTo>
                  <a:lnTo>
                    <a:pt x="119" y="259"/>
                  </a:lnTo>
                  <a:lnTo>
                    <a:pt x="136" y="274"/>
                  </a:lnTo>
                  <a:lnTo>
                    <a:pt x="154" y="287"/>
                  </a:lnTo>
                  <a:lnTo>
                    <a:pt x="171" y="297"/>
                  </a:lnTo>
                  <a:lnTo>
                    <a:pt x="186" y="306"/>
                  </a:lnTo>
                  <a:lnTo>
                    <a:pt x="202" y="312"/>
                  </a:lnTo>
                  <a:lnTo>
                    <a:pt x="215" y="316"/>
                  </a:lnTo>
                  <a:lnTo>
                    <a:pt x="227" y="318"/>
                  </a:lnTo>
                  <a:lnTo>
                    <a:pt x="238" y="319"/>
                  </a:lnTo>
                  <a:lnTo>
                    <a:pt x="247" y="317"/>
                  </a:lnTo>
                  <a:close/>
                </a:path>
              </a:pathLst>
            </a:custGeom>
            <a:solidFill>
              <a:srgbClr val="6B6859"/>
            </a:solidFill>
            <a:ln w="9525">
              <a:noFill/>
              <a:round/>
              <a:headEnd/>
              <a:tailEnd/>
            </a:ln>
          </p:spPr>
          <p:txBody>
            <a:bodyPr/>
            <a:lstStyle/>
            <a:p>
              <a:endParaRPr lang="en-IN"/>
            </a:p>
          </p:txBody>
        </p:sp>
        <p:sp>
          <p:nvSpPr>
            <p:cNvPr id="827667" name="Freeform 275"/>
            <p:cNvSpPr>
              <a:spLocks/>
            </p:cNvSpPr>
            <p:nvPr/>
          </p:nvSpPr>
          <p:spPr bwMode="auto">
            <a:xfrm>
              <a:off x="3394" y="3299"/>
              <a:ext cx="60" cy="139"/>
            </a:xfrm>
            <a:custGeom>
              <a:avLst/>
              <a:gdLst/>
              <a:ahLst/>
              <a:cxnLst>
                <a:cxn ang="0">
                  <a:pos x="198" y="0"/>
                </a:cxn>
                <a:cxn ang="0">
                  <a:pos x="0" y="66"/>
                </a:cxn>
                <a:cxn ang="0">
                  <a:pos x="1064" y="2506"/>
                </a:cxn>
                <a:cxn ang="0">
                  <a:pos x="1314" y="2421"/>
                </a:cxn>
                <a:cxn ang="0">
                  <a:pos x="198" y="0"/>
                </a:cxn>
              </a:cxnLst>
              <a:rect l="0" t="0" r="r" b="b"/>
              <a:pathLst>
                <a:path w="1314" h="2506">
                  <a:moveTo>
                    <a:pt x="198" y="0"/>
                  </a:moveTo>
                  <a:lnTo>
                    <a:pt x="0" y="66"/>
                  </a:lnTo>
                  <a:lnTo>
                    <a:pt x="1064" y="2506"/>
                  </a:lnTo>
                  <a:lnTo>
                    <a:pt x="1314" y="2421"/>
                  </a:lnTo>
                  <a:lnTo>
                    <a:pt x="198" y="0"/>
                  </a:lnTo>
                  <a:close/>
                </a:path>
              </a:pathLst>
            </a:custGeom>
            <a:solidFill>
              <a:srgbClr val="6B6859"/>
            </a:solidFill>
            <a:ln w="9525">
              <a:noFill/>
              <a:round/>
              <a:headEnd/>
              <a:tailEnd/>
            </a:ln>
          </p:spPr>
          <p:txBody>
            <a:bodyPr/>
            <a:lstStyle/>
            <a:p>
              <a:endParaRPr lang="en-IN"/>
            </a:p>
          </p:txBody>
        </p:sp>
        <p:sp>
          <p:nvSpPr>
            <p:cNvPr id="827668" name="Freeform 276"/>
            <p:cNvSpPr>
              <a:spLocks/>
            </p:cNvSpPr>
            <p:nvPr/>
          </p:nvSpPr>
          <p:spPr bwMode="auto">
            <a:xfrm>
              <a:off x="3392" y="3292"/>
              <a:ext cx="11" cy="10"/>
            </a:xfrm>
            <a:custGeom>
              <a:avLst/>
              <a:gdLst/>
              <a:ahLst/>
              <a:cxnLst>
                <a:cxn ang="0">
                  <a:pos x="235" y="111"/>
                </a:cxn>
                <a:cxn ang="0">
                  <a:pos x="36" y="179"/>
                </a:cxn>
                <a:cxn ang="0">
                  <a:pos x="0" y="97"/>
                </a:cxn>
                <a:cxn ang="0">
                  <a:pos x="70" y="0"/>
                </a:cxn>
                <a:cxn ang="0">
                  <a:pos x="199" y="30"/>
                </a:cxn>
                <a:cxn ang="0">
                  <a:pos x="235" y="111"/>
                </a:cxn>
              </a:cxnLst>
              <a:rect l="0" t="0" r="r" b="b"/>
              <a:pathLst>
                <a:path w="235" h="179">
                  <a:moveTo>
                    <a:pt x="235" y="111"/>
                  </a:moveTo>
                  <a:lnTo>
                    <a:pt x="36" y="179"/>
                  </a:lnTo>
                  <a:lnTo>
                    <a:pt x="0" y="97"/>
                  </a:lnTo>
                  <a:lnTo>
                    <a:pt x="70" y="0"/>
                  </a:lnTo>
                  <a:lnTo>
                    <a:pt x="199" y="30"/>
                  </a:lnTo>
                  <a:lnTo>
                    <a:pt x="235" y="111"/>
                  </a:lnTo>
                  <a:close/>
                </a:path>
              </a:pathLst>
            </a:custGeom>
            <a:solidFill>
              <a:srgbClr val="6B6859"/>
            </a:solidFill>
            <a:ln w="9525">
              <a:noFill/>
              <a:round/>
              <a:headEnd/>
              <a:tailEnd/>
            </a:ln>
          </p:spPr>
          <p:txBody>
            <a:bodyPr/>
            <a:lstStyle/>
            <a:p>
              <a:endParaRPr lang="en-IN"/>
            </a:p>
          </p:txBody>
        </p:sp>
        <p:sp>
          <p:nvSpPr>
            <p:cNvPr id="827669" name="Freeform 277"/>
            <p:cNvSpPr>
              <a:spLocks/>
            </p:cNvSpPr>
            <p:nvPr/>
          </p:nvSpPr>
          <p:spPr bwMode="auto">
            <a:xfrm>
              <a:off x="3403" y="3103"/>
              <a:ext cx="208" cy="202"/>
            </a:xfrm>
            <a:custGeom>
              <a:avLst/>
              <a:gdLst/>
              <a:ahLst/>
              <a:cxnLst>
                <a:cxn ang="0">
                  <a:pos x="0" y="1626"/>
                </a:cxn>
                <a:cxn ang="0">
                  <a:pos x="3650" y="0"/>
                </a:cxn>
                <a:cxn ang="0">
                  <a:pos x="4569" y="1998"/>
                </a:cxn>
                <a:cxn ang="0">
                  <a:pos x="873" y="3641"/>
                </a:cxn>
                <a:cxn ang="0">
                  <a:pos x="0" y="1626"/>
                </a:cxn>
              </a:cxnLst>
              <a:rect l="0" t="0" r="r" b="b"/>
              <a:pathLst>
                <a:path w="4569" h="3641">
                  <a:moveTo>
                    <a:pt x="0" y="1626"/>
                  </a:moveTo>
                  <a:lnTo>
                    <a:pt x="3650" y="0"/>
                  </a:lnTo>
                  <a:lnTo>
                    <a:pt x="4569" y="1998"/>
                  </a:lnTo>
                  <a:lnTo>
                    <a:pt x="873" y="3641"/>
                  </a:lnTo>
                  <a:lnTo>
                    <a:pt x="0" y="1626"/>
                  </a:lnTo>
                  <a:close/>
                </a:path>
              </a:pathLst>
            </a:custGeom>
            <a:solidFill>
              <a:srgbClr val="6B6859"/>
            </a:solidFill>
            <a:ln w="9525">
              <a:noFill/>
              <a:round/>
              <a:headEnd/>
              <a:tailEnd/>
            </a:ln>
          </p:spPr>
          <p:txBody>
            <a:bodyPr/>
            <a:lstStyle/>
            <a:p>
              <a:endParaRPr lang="en-IN"/>
            </a:p>
          </p:txBody>
        </p:sp>
        <p:sp>
          <p:nvSpPr>
            <p:cNvPr id="827670" name="Freeform 278"/>
            <p:cNvSpPr>
              <a:spLocks/>
            </p:cNvSpPr>
            <p:nvPr/>
          </p:nvSpPr>
          <p:spPr bwMode="auto">
            <a:xfrm>
              <a:off x="3385" y="3045"/>
              <a:ext cx="271" cy="393"/>
            </a:xfrm>
            <a:custGeom>
              <a:avLst/>
              <a:gdLst/>
              <a:ahLst/>
              <a:cxnLst>
                <a:cxn ang="0">
                  <a:pos x="2496" y="7056"/>
                </a:cxn>
                <a:cxn ang="0">
                  <a:pos x="5894" y="5433"/>
                </a:cxn>
                <a:cxn ang="0">
                  <a:pos x="5912" y="5421"/>
                </a:cxn>
                <a:cxn ang="0">
                  <a:pos x="5927" y="5407"/>
                </a:cxn>
                <a:cxn ang="0">
                  <a:pos x="5941" y="5389"/>
                </a:cxn>
                <a:cxn ang="0">
                  <a:pos x="5950" y="5369"/>
                </a:cxn>
                <a:cxn ang="0">
                  <a:pos x="5955" y="5348"/>
                </a:cxn>
                <a:cxn ang="0">
                  <a:pos x="5957" y="5325"/>
                </a:cxn>
                <a:cxn ang="0">
                  <a:pos x="5955" y="5303"/>
                </a:cxn>
                <a:cxn ang="0">
                  <a:pos x="5948" y="5282"/>
                </a:cxn>
                <a:cxn ang="0">
                  <a:pos x="3503" y="65"/>
                </a:cxn>
                <a:cxn ang="0">
                  <a:pos x="3492" y="47"/>
                </a:cxn>
                <a:cxn ang="0">
                  <a:pos x="3477" y="31"/>
                </a:cxn>
                <a:cxn ang="0">
                  <a:pos x="3460" y="18"/>
                </a:cxn>
                <a:cxn ang="0">
                  <a:pos x="3441" y="9"/>
                </a:cxn>
                <a:cxn ang="0">
                  <a:pos x="3420" y="3"/>
                </a:cxn>
                <a:cxn ang="0">
                  <a:pos x="3399" y="0"/>
                </a:cxn>
                <a:cxn ang="0">
                  <a:pos x="3377" y="3"/>
                </a:cxn>
                <a:cxn ang="0">
                  <a:pos x="3357" y="9"/>
                </a:cxn>
                <a:cxn ang="0">
                  <a:pos x="63" y="1487"/>
                </a:cxn>
                <a:cxn ang="0">
                  <a:pos x="45" y="1497"/>
                </a:cxn>
                <a:cxn ang="0">
                  <a:pos x="29" y="1512"/>
                </a:cxn>
                <a:cxn ang="0">
                  <a:pos x="16" y="1530"/>
                </a:cxn>
                <a:cxn ang="0">
                  <a:pos x="7" y="1550"/>
                </a:cxn>
                <a:cxn ang="0">
                  <a:pos x="2" y="1572"/>
                </a:cxn>
                <a:cxn ang="0">
                  <a:pos x="0" y="1594"/>
                </a:cxn>
                <a:cxn ang="0">
                  <a:pos x="3" y="1616"/>
                </a:cxn>
                <a:cxn ang="0">
                  <a:pos x="9" y="1637"/>
                </a:cxn>
                <a:cxn ang="0">
                  <a:pos x="2350" y="7000"/>
                </a:cxn>
                <a:cxn ang="0">
                  <a:pos x="2361" y="7018"/>
                </a:cxn>
                <a:cxn ang="0">
                  <a:pos x="2376" y="7034"/>
                </a:cxn>
                <a:cxn ang="0">
                  <a:pos x="2393" y="7048"/>
                </a:cxn>
                <a:cxn ang="0">
                  <a:pos x="2412" y="7057"/>
                </a:cxn>
                <a:cxn ang="0">
                  <a:pos x="2433" y="7064"/>
                </a:cxn>
                <a:cxn ang="0">
                  <a:pos x="2454" y="7066"/>
                </a:cxn>
                <a:cxn ang="0">
                  <a:pos x="2476" y="7064"/>
                </a:cxn>
                <a:cxn ang="0">
                  <a:pos x="2496" y="7056"/>
                </a:cxn>
              </a:cxnLst>
              <a:rect l="0" t="0" r="r" b="b"/>
              <a:pathLst>
                <a:path w="5957" h="7066">
                  <a:moveTo>
                    <a:pt x="2496" y="7056"/>
                  </a:moveTo>
                  <a:lnTo>
                    <a:pt x="5894" y="5433"/>
                  </a:lnTo>
                  <a:lnTo>
                    <a:pt x="5912" y="5421"/>
                  </a:lnTo>
                  <a:lnTo>
                    <a:pt x="5927" y="5407"/>
                  </a:lnTo>
                  <a:lnTo>
                    <a:pt x="5941" y="5389"/>
                  </a:lnTo>
                  <a:lnTo>
                    <a:pt x="5950" y="5369"/>
                  </a:lnTo>
                  <a:lnTo>
                    <a:pt x="5955" y="5348"/>
                  </a:lnTo>
                  <a:lnTo>
                    <a:pt x="5957" y="5325"/>
                  </a:lnTo>
                  <a:lnTo>
                    <a:pt x="5955" y="5303"/>
                  </a:lnTo>
                  <a:lnTo>
                    <a:pt x="5948" y="5282"/>
                  </a:lnTo>
                  <a:lnTo>
                    <a:pt x="3503" y="65"/>
                  </a:lnTo>
                  <a:lnTo>
                    <a:pt x="3492" y="47"/>
                  </a:lnTo>
                  <a:lnTo>
                    <a:pt x="3477" y="31"/>
                  </a:lnTo>
                  <a:lnTo>
                    <a:pt x="3460" y="18"/>
                  </a:lnTo>
                  <a:lnTo>
                    <a:pt x="3441" y="9"/>
                  </a:lnTo>
                  <a:lnTo>
                    <a:pt x="3420" y="3"/>
                  </a:lnTo>
                  <a:lnTo>
                    <a:pt x="3399" y="0"/>
                  </a:lnTo>
                  <a:lnTo>
                    <a:pt x="3377" y="3"/>
                  </a:lnTo>
                  <a:lnTo>
                    <a:pt x="3357" y="9"/>
                  </a:lnTo>
                  <a:lnTo>
                    <a:pt x="63" y="1487"/>
                  </a:lnTo>
                  <a:lnTo>
                    <a:pt x="45" y="1497"/>
                  </a:lnTo>
                  <a:lnTo>
                    <a:pt x="29" y="1512"/>
                  </a:lnTo>
                  <a:lnTo>
                    <a:pt x="16" y="1530"/>
                  </a:lnTo>
                  <a:lnTo>
                    <a:pt x="7" y="1550"/>
                  </a:lnTo>
                  <a:lnTo>
                    <a:pt x="2" y="1572"/>
                  </a:lnTo>
                  <a:lnTo>
                    <a:pt x="0" y="1594"/>
                  </a:lnTo>
                  <a:lnTo>
                    <a:pt x="3" y="1616"/>
                  </a:lnTo>
                  <a:lnTo>
                    <a:pt x="9" y="1637"/>
                  </a:lnTo>
                  <a:lnTo>
                    <a:pt x="2350" y="7000"/>
                  </a:lnTo>
                  <a:lnTo>
                    <a:pt x="2361" y="7018"/>
                  </a:lnTo>
                  <a:lnTo>
                    <a:pt x="2376" y="7034"/>
                  </a:lnTo>
                  <a:lnTo>
                    <a:pt x="2393" y="7048"/>
                  </a:lnTo>
                  <a:lnTo>
                    <a:pt x="2412" y="7057"/>
                  </a:lnTo>
                  <a:lnTo>
                    <a:pt x="2433" y="7064"/>
                  </a:lnTo>
                  <a:lnTo>
                    <a:pt x="2454" y="7066"/>
                  </a:lnTo>
                  <a:lnTo>
                    <a:pt x="2476" y="7064"/>
                  </a:lnTo>
                  <a:lnTo>
                    <a:pt x="2496" y="7056"/>
                  </a:lnTo>
                  <a:close/>
                </a:path>
              </a:pathLst>
            </a:custGeom>
            <a:solidFill>
              <a:srgbClr val="6B6859"/>
            </a:solidFill>
            <a:ln w="9525">
              <a:noFill/>
              <a:round/>
              <a:headEnd/>
              <a:tailEnd/>
            </a:ln>
          </p:spPr>
          <p:txBody>
            <a:bodyPr/>
            <a:lstStyle/>
            <a:p>
              <a:endParaRPr lang="en-IN"/>
            </a:p>
          </p:txBody>
        </p:sp>
        <p:sp>
          <p:nvSpPr>
            <p:cNvPr id="827671" name="Freeform 279"/>
            <p:cNvSpPr>
              <a:spLocks/>
            </p:cNvSpPr>
            <p:nvPr/>
          </p:nvSpPr>
          <p:spPr bwMode="auto">
            <a:xfrm>
              <a:off x="3569" y="3096"/>
              <a:ext cx="51" cy="121"/>
            </a:xfrm>
            <a:custGeom>
              <a:avLst/>
              <a:gdLst/>
              <a:ahLst/>
              <a:cxnLst>
                <a:cxn ang="0">
                  <a:pos x="917" y="2127"/>
                </a:cxn>
                <a:cxn ang="0">
                  <a:pos x="0" y="131"/>
                </a:cxn>
                <a:cxn ang="0">
                  <a:pos x="33" y="0"/>
                </a:cxn>
                <a:cxn ang="0">
                  <a:pos x="70" y="14"/>
                </a:cxn>
                <a:cxn ang="0">
                  <a:pos x="106" y="29"/>
                </a:cxn>
                <a:cxn ang="0">
                  <a:pos x="143" y="44"/>
                </a:cxn>
                <a:cxn ang="0">
                  <a:pos x="180" y="61"/>
                </a:cxn>
                <a:cxn ang="0">
                  <a:pos x="217" y="78"/>
                </a:cxn>
                <a:cxn ang="0">
                  <a:pos x="252" y="96"/>
                </a:cxn>
                <a:cxn ang="0">
                  <a:pos x="288" y="116"/>
                </a:cxn>
                <a:cxn ang="0">
                  <a:pos x="324" y="136"/>
                </a:cxn>
                <a:cxn ang="0">
                  <a:pos x="358" y="159"/>
                </a:cxn>
                <a:cxn ang="0">
                  <a:pos x="393" y="181"/>
                </a:cxn>
                <a:cxn ang="0">
                  <a:pos x="428" y="204"/>
                </a:cxn>
                <a:cxn ang="0">
                  <a:pos x="461" y="228"/>
                </a:cxn>
                <a:cxn ang="0">
                  <a:pos x="495" y="252"/>
                </a:cxn>
                <a:cxn ang="0">
                  <a:pos x="528" y="279"/>
                </a:cxn>
                <a:cxn ang="0">
                  <a:pos x="560" y="305"/>
                </a:cxn>
                <a:cxn ang="0">
                  <a:pos x="592" y="333"/>
                </a:cxn>
                <a:cxn ang="0">
                  <a:pos x="624" y="361"/>
                </a:cxn>
                <a:cxn ang="0">
                  <a:pos x="654" y="389"/>
                </a:cxn>
                <a:cxn ang="0">
                  <a:pos x="684" y="419"/>
                </a:cxn>
                <a:cxn ang="0">
                  <a:pos x="713" y="450"/>
                </a:cxn>
                <a:cxn ang="0">
                  <a:pos x="742" y="481"/>
                </a:cxn>
                <a:cxn ang="0">
                  <a:pos x="769" y="513"/>
                </a:cxn>
                <a:cxn ang="0">
                  <a:pos x="796" y="545"/>
                </a:cxn>
                <a:cxn ang="0">
                  <a:pos x="822" y="578"/>
                </a:cxn>
                <a:cxn ang="0">
                  <a:pos x="847" y="612"/>
                </a:cxn>
                <a:cxn ang="0">
                  <a:pos x="871" y="647"/>
                </a:cxn>
                <a:cxn ang="0">
                  <a:pos x="895" y="681"/>
                </a:cxn>
                <a:cxn ang="0">
                  <a:pos x="917" y="717"/>
                </a:cxn>
                <a:cxn ang="0">
                  <a:pos x="939" y="754"/>
                </a:cxn>
                <a:cxn ang="0">
                  <a:pos x="959" y="791"/>
                </a:cxn>
                <a:cxn ang="0">
                  <a:pos x="979" y="828"/>
                </a:cxn>
                <a:cxn ang="0">
                  <a:pos x="997" y="866"/>
                </a:cxn>
                <a:cxn ang="0">
                  <a:pos x="1026" y="938"/>
                </a:cxn>
                <a:cxn ang="0">
                  <a:pos x="1053" y="1015"/>
                </a:cxn>
                <a:cxn ang="0">
                  <a:pos x="1075" y="1096"/>
                </a:cxn>
                <a:cxn ang="0">
                  <a:pos x="1095" y="1180"/>
                </a:cxn>
                <a:cxn ang="0">
                  <a:pos x="1110" y="1267"/>
                </a:cxn>
                <a:cxn ang="0">
                  <a:pos x="1121" y="1356"/>
                </a:cxn>
                <a:cxn ang="0">
                  <a:pos x="1130" y="1446"/>
                </a:cxn>
                <a:cxn ang="0">
                  <a:pos x="1134" y="1536"/>
                </a:cxn>
                <a:cxn ang="0">
                  <a:pos x="1134" y="1626"/>
                </a:cxn>
                <a:cxn ang="0">
                  <a:pos x="1131" y="1716"/>
                </a:cxn>
                <a:cxn ang="0">
                  <a:pos x="1122" y="1802"/>
                </a:cxn>
                <a:cxn ang="0">
                  <a:pos x="1111" y="1886"/>
                </a:cxn>
                <a:cxn ang="0">
                  <a:pos x="1096" y="1967"/>
                </a:cxn>
                <a:cxn ang="0">
                  <a:pos x="1076" y="2044"/>
                </a:cxn>
                <a:cxn ang="0">
                  <a:pos x="1053" y="2115"/>
                </a:cxn>
                <a:cxn ang="0">
                  <a:pos x="1025" y="2180"/>
                </a:cxn>
                <a:cxn ang="0">
                  <a:pos x="917" y="2127"/>
                </a:cxn>
              </a:cxnLst>
              <a:rect l="0" t="0" r="r" b="b"/>
              <a:pathLst>
                <a:path w="1134" h="2180">
                  <a:moveTo>
                    <a:pt x="917" y="2127"/>
                  </a:moveTo>
                  <a:lnTo>
                    <a:pt x="0" y="131"/>
                  </a:lnTo>
                  <a:lnTo>
                    <a:pt x="33" y="0"/>
                  </a:lnTo>
                  <a:lnTo>
                    <a:pt x="70" y="14"/>
                  </a:lnTo>
                  <a:lnTo>
                    <a:pt x="106" y="29"/>
                  </a:lnTo>
                  <a:lnTo>
                    <a:pt x="143" y="44"/>
                  </a:lnTo>
                  <a:lnTo>
                    <a:pt x="180" y="61"/>
                  </a:lnTo>
                  <a:lnTo>
                    <a:pt x="217" y="78"/>
                  </a:lnTo>
                  <a:lnTo>
                    <a:pt x="252" y="96"/>
                  </a:lnTo>
                  <a:lnTo>
                    <a:pt x="288" y="116"/>
                  </a:lnTo>
                  <a:lnTo>
                    <a:pt x="324" y="136"/>
                  </a:lnTo>
                  <a:lnTo>
                    <a:pt x="358" y="159"/>
                  </a:lnTo>
                  <a:lnTo>
                    <a:pt x="393" y="181"/>
                  </a:lnTo>
                  <a:lnTo>
                    <a:pt x="428" y="204"/>
                  </a:lnTo>
                  <a:lnTo>
                    <a:pt x="461" y="228"/>
                  </a:lnTo>
                  <a:lnTo>
                    <a:pt x="495" y="252"/>
                  </a:lnTo>
                  <a:lnTo>
                    <a:pt x="528" y="279"/>
                  </a:lnTo>
                  <a:lnTo>
                    <a:pt x="560" y="305"/>
                  </a:lnTo>
                  <a:lnTo>
                    <a:pt x="592" y="333"/>
                  </a:lnTo>
                  <a:lnTo>
                    <a:pt x="624" y="361"/>
                  </a:lnTo>
                  <a:lnTo>
                    <a:pt x="654" y="389"/>
                  </a:lnTo>
                  <a:lnTo>
                    <a:pt x="684" y="419"/>
                  </a:lnTo>
                  <a:lnTo>
                    <a:pt x="713" y="450"/>
                  </a:lnTo>
                  <a:lnTo>
                    <a:pt x="742" y="481"/>
                  </a:lnTo>
                  <a:lnTo>
                    <a:pt x="769" y="513"/>
                  </a:lnTo>
                  <a:lnTo>
                    <a:pt x="796" y="545"/>
                  </a:lnTo>
                  <a:lnTo>
                    <a:pt x="822" y="578"/>
                  </a:lnTo>
                  <a:lnTo>
                    <a:pt x="847" y="612"/>
                  </a:lnTo>
                  <a:lnTo>
                    <a:pt x="871" y="647"/>
                  </a:lnTo>
                  <a:lnTo>
                    <a:pt x="895" y="681"/>
                  </a:lnTo>
                  <a:lnTo>
                    <a:pt x="917" y="717"/>
                  </a:lnTo>
                  <a:lnTo>
                    <a:pt x="939" y="754"/>
                  </a:lnTo>
                  <a:lnTo>
                    <a:pt x="959" y="791"/>
                  </a:lnTo>
                  <a:lnTo>
                    <a:pt x="979" y="828"/>
                  </a:lnTo>
                  <a:lnTo>
                    <a:pt x="997" y="866"/>
                  </a:lnTo>
                  <a:lnTo>
                    <a:pt x="1026" y="938"/>
                  </a:lnTo>
                  <a:lnTo>
                    <a:pt x="1053" y="1015"/>
                  </a:lnTo>
                  <a:lnTo>
                    <a:pt x="1075" y="1096"/>
                  </a:lnTo>
                  <a:lnTo>
                    <a:pt x="1095" y="1180"/>
                  </a:lnTo>
                  <a:lnTo>
                    <a:pt x="1110" y="1267"/>
                  </a:lnTo>
                  <a:lnTo>
                    <a:pt x="1121" y="1356"/>
                  </a:lnTo>
                  <a:lnTo>
                    <a:pt x="1130" y="1446"/>
                  </a:lnTo>
                  <a:lnTo>
                    <a:pt x="1134" y="1536"/>
                  </a:lnTo>
                  <a:lnTo>
                    <a:pt x="1134" y="1626"/>
                  </a:lnTo>
                  <a:lnTo>
                    <a:pt x="1131" y="1716"/>
                  </a:lnTo>
                  <a:lnTo>
                    <a:pt x="1122" y="1802"/>
                  </a:lnTo>
                  <a:lnTo>
                    <a:pt x="1111" y="1886"/>
                  </a:lnTo>
                  <a:lnTo>
                    <a:pt x="1096" y="1967"/>
                  </a:lnTo>
                  <a:lnTo>
                    <a:pt x="1076" y="2044"/>
                  </a:lnTo>
                  <a:lnTo>
                    <a:pt x="1053" y="2115"/>
                  </a:lnTo>
                  <a:lnTo>
                    <a:pt x="1025" y="2180"/>
                  </a:lnTo>
                  <a:lnTo>
                    <a:pt x="917" y="2127"/>
                  </a:lnTo>
                  <a:close/>
                </a:path>
              </a:pathLst>
            </a:custGeom>
            <a:solidFill>
              <a:srgbClr val="6B6859"/>
            </a:solidFill>
            <a:ln w="9525">
              <a:noFill/>
              <a:round/>
              <a:headEnd/>
              <a:tailEnd/>
            </a:ln>
          </p:spPr>
          <p:txBody>
            <a:bodyPr/>
            <a:lstStyle/>
            <a:p>
              <a:endParaRPr lang="en-IN"/>
            </a:p>
          </p:txBody>
        </p:sp>
        <p:sp>
          <p:nvSpPr>
            <p:cNvPr id="827672" name="Freeform 280"/>
            <p:cNvSpPr>
              <a:spLocks/>
            </p:cNvSpPr>
            <p:nvPr/>
          </p:nvSpPr>
          <p:spPr bwMode="auto">
            <a:xfrm>
              <a:off x="3378" y="3082"/>
              <a:ext cx="207" cy="202"/>
            </a:xfrm>
            <a:custGeom>
              <a:avLst/>
              <a:gdLst/>
              <a:ahLst/>
              <a:cxnLst>
                <a:cxn ang="0">
                  <a:pos x="0" y="1625"/>
                </a:cxn>
                <a:cxn ang="0">
                  <a:pos x="3650" y="0"/>
                </a:cxn>
                <a:cxn ang="0">
                  <a:pos x="4569" y="1997"/>
                </a:cxn>
                <a:cxn ang="0">
                  <a:pos x="873" y="3641"/>
                </a:cxn>
                <a:cxn ang="0">
                  <a:pos x="0" y="1625"/>
                </a:cxn>
              </a:cxnLst>
              <a:rect l="0" t="0" r="r" b="b"/>
              <a:pathLst>
                <a:path w="4569" h="3641">
                  <a:moveTo>
                    <a:pt x="0" y="1625"/>
                  </a:moveTo>
                  <a:lnTo>
                    <a:pt x="3650" y="0"/>
                  </a:lnTo>
                  <a:lnTo>
                    <a:pt x="4569" y="1997"/>
                  </a:lnTo>
                  <a:lnTo>
                    <a:pt x="873" y="3641"/>
                  </a:lnTo>
                  <a:lnTo>
                    <a:pt x="0" y="1625"/>
                  </a:lnTo>
                  <a:close/>
                </a:path>
              </a:pathLst>
            </a:custGeom>
            <a:solidFill>
              <a:srgbClr val="545959"/>
            </a:solidFill>
            <a:ln w="9525">
              <a:noFill/>
              <a:round/>
              <a:headEnd/>
              <a:tailEnd/>
            </a:ln>
          </p:spPr>
          <p:txBody>
            <a:bodyPr/>
            <a:lstStyle/>
            <a:p>
              <a:endParaRPr lang="en-IN"/>
            </a:p>
          </p:txBody>
        </p:sp>
        <p:sp>
          <p:nvSpPr>
            <p:cNvPr id="827673" name="Freeform 281"/>
            <p:cNvSpPr>
              <a:spLocks/>
            </p:cNvSpPr>
            <p:nvPr/>
          </p:nvSpPr>
          <p:spPr bwMode="auto">
            <a:xfrm>
              <a:off x="3360" y="3024"/>
              <a:ext cx="271" cy="393"/>
            </a:xfrm>
            <a:custGeom>
              <a:avLst/>
              <a:gdLst/>
              <a:ahLst/>
              <a:cxnLst>
                <a:cxn ang="0">
                  <a:pos x="2497" y="7056"/>
                </a:cxn>
                <a:cxn ang="0">
                  <a:pos x="5894" y="5432"/>
                </a:cxn>
                <a:cxn ang="0">
                  <a:pos x="5912" y="5421"/>
                </a:cxn>
                <a:cxn ang="0">
                  <a:pos x="5928" y="5406"/>
                </a:cxn>
                <a:cxn ang="0">
                  <a:pos x="5941" y="5388"/>
                </a:cxn>
                <a:cxn ang="0">
                  <a:pos x="5950" y="5368"/>
                </a:cxn>
                <a:cxn ang="0">
                  <a:pos x="5955" y="5347"/>
                </a:cxn>
                <a:cxn ang="0">
                  <a:pos x="5957" y="5325"/>
                </a:cxn>
                <a:cxn ang="0">
                  <a:pos x="5955" y="5303"/>
                </a:cxn>
                <a:cxn ang="0">
                  <a:pos x="5948" y="5282"/>
                </a:cxn>
                <a:cxn ang="0">
                  <a:pos x="3503" y="64"/>
                </a:cxn>
                <a:cxn ang="0">
                  <a:pos x="3492" y="46"/>
                </a:cxn>
                <a:cxn ang="0">
                  <a:pos x="3477" y="31"/>
                </a:cxn>
                <a:cxn ang="0">
                  <a:pos x="3460" y="18"/>
                </a:cxn>
                <a:cxn ang="0">
                  <a:pos x="3441" y="8"/>
                </a:cxn>
                <a:cxn ang="0">
                  <a:pos x="3420" y="2"/>
                </a:cxn>
                <a:cxn ang="0">
                  <a:pos x="3399" y="0"/>
                </a:cxn>
                <a:cxn ang="0">
                  <a:pos x="3377" y="2"/>
                </a:cxn>
                <a:cxn ang="0">
                  <a:pos x="3357" y="8"/>
                </a:cxn>
                <a:cxn ang="0">
                  <a:pos x="63" y="1486"/>
                </a:cxn>
                <a:cxn ang="0">
                  <a:pos x="45" y="1497"/>
                </a:cxn>
                <a:cxn ang="0">
                  <a:pos x="30" y="1512"/>
                </a:cxn>
                <a:cxn ang="0">
                  <a:pos x="16" y="1530"/>
                </a:cxn>
                <a:cxn ang="0">
                  <a:pos x="7" y="1550"/>
                </a:cxn>
                <a:cxn ang="0">
                  <a:pos x="2" y="1572"/>
                </a:cxn>
                <a:cxn ang="0">
                  <a:pos x="0" y="1594"/>
                </a:cxn>
                <a:cxn ang="0">
                  <a:pos x="3" y="1615"/>
                </a:cxn>
                <a:cxn ang="0">
                  <a:pos x="9" y="1636"/>
                </a:cxn>
                <a:cxn ang="0">
                  <a:pos x="2351" y="6999"/>
                </a:cxn>
                <a:cxn ang="0">
                  <a:pos x="2362" y="7018"/>
                </a:cxn>
                <a:cxn ang="0">
                  <a:pos x="2377" y="7034"/>
                </a:cxn>
                <a:cxn ang="0">
                  <a:pos x="2394" y="7048"/>
                </a:cxn>
                <a:cxn ang="0">
                  <a:pos x="2413" y="7057"/>
                </a:cxn>
                <a:cxn ang="0">
                  <a:pos x="2434" y="7063"/>
                </a:cxn>
                <a:cxn ang="0">
                  <a:pos x="2455" y="7065"/>
                </a:cxn>
                <a:cxn ang="0">
                  <a:pos x="2477" y="7063"/>
                </a:cxn>
                <a:cxn ang="0">
                  <a:pos x="2497" y="7056"/>
                </a:cxn>
              </a:cxnLst>
              <a:rect l="0" t="0" r="r" b="b"/>
              <a:pathLst>
                <a:path w="5957" h="7065">
                  <a:moveTo>
                    <a:pt x="2497" y="7056"/>
                  </a:moveTo>
                  <a:lnTo>
                    <a:pt x="5894" y="5432"/>
                  </a:lnTo>
                  <a:lnTo>
                    <a:pt x="5912" y="5421"/>
                  </a:lnTo>
                  <a:lnTo>
                    <a:pt x="5928" y="5406"/>
                  </a:lnTo>
                  <a:lnTo>
                    <a:pt x="5941" y="5388"/>
                  </a:lnTo>
                  <a:lnTo>
                    <a:pt x="5950" y="5368"/>
                  </a:lnTo>
                  <a:lnTo>
                    <a:pt x="5955" y="5347"/>
                  </a:lnTo>
                  <a:lnTo>
                    <a:pt x="5957" y="5325"/>
                  </a:lnTo>
                  <a:lnTo>
                    <a:pt x="5955" y="5303"/>
                  </a:lnTo>
                  <a:lnTo>
                    <a:pt x="5948" y="5282"/>
                  </a:lnTo>
                  <a:lnTo>
                    <a:pt x="3503" y="64"/>
                  </a:lnTo>
                  <a:lnTo>
                    <a:pt x="3492" y="46"/>
                  </a:lnTo>
                  <a:lnTo>
                    <a:pt x="3477" y="31"/>
                  </a:lnTo>
                  <a:lnTo>
                    <a:pt x="3460" y="18"/>
                  </a:lnTo>
                  <a:lnTo>
                    <a:pt x="3441" y="8"/>
                  </a:lnTo>
                  <a:lnTo>
                    <a:pt x="3420" y="2"/>
                  </a:lnTo>
                  <a:lnTo>
                    <a:pt x="3399" y="0"/>
                  </a:lnTo>
                  <a:lnTo>
                    <a:pt x="3377" y="2"/>
                  </a:lnTo>
                  <a:lnTo>
                    <a:pt x="3357" y="8"/>
                  </a:lnTo>
                  <a:lnTo>
                    <a:pt x="63" y="1486"/>
                  </a:lnTo>
                  <a:lnTo>
                    <a:pt x="45" y="1497"/>
                  </a:lnTo>
                  <a:lnTo>
                    <a:pt x="30" y="1512"/>
                  </a:lnTo>
                  <a:lnTo>
                    <a:pt x="16" y="1530"/>
                  </a:lnTo>
                  <a:lnTo>
                    <a:pt x="7" y="1550"/>
                  </a:lnTo>
                  <a:lnTo>
                    <a:pt x="2" y="1572"/>
                  </a:lnTo>
                  <a:lnTo>
                    <a:pt x="0" y="1594"/>
                  </a:lnTo>
                  <a:lnTo>
                    <a:pt x="3" y="1615"/>
                  </a:lnTo>
                  <a:lnTo>
                    <a:pt x="9" y="1636"/>
                  </a:lnTo>
                  <a:lnTo>
                    <a:pt x="2351" y="6999"/>
                  </a:lnTo>
                  <a:lnTo>
                    <a:pt x="2362" y="7018"/>
                  </a:lnTo>
                  <a:lnTo>
                    <a:pt x="2377" y="7034"/>
                  </a:lnTo>
                  <a:lnTo>
                    <a:pt x="2394" y="7048"/>
                  </a:lnTo>
                  <a:lnTo>
                    <a:pt x="2413" y="7057"/>
                  </a:lnTo>
                  <a:lnTo>
                    <a:pt x="2434" y="7063"/>
                  </a:lnTo>
                  <a:lnTo>
                    <a:pt x="2455" y="7065"/>
                  </a:lnTo>
                  <a:lnTo>
                    <a:pt x="2477" y="7063"/>
                  </a:lnTo>
                  <a:lnTo>
                    <a:pt x="2497" y="7056"/>
                  </a:lnTo>
                  <a:close/>
                </a:path>
              </a:pathLst>
            </a:custGeom>
            <a:solidFill>
              <a:srgbClr val="BAC2C2"/>
            </a:solidFill>
            <a:ln w="9525">
              <a:noFill/>
              <a:round/>
              <a:headEnd/>
              <a:tailEnd/>
            </a:ln>
          </p:spPr>
          <p:txBody>
            <a:bodyPr/>
            <a:lstStyle/>
            <a:p>
              <a:endParaRPr lang="en-IN"/>
            </a:p>
          </p:txBody>
        </p:sp>
        <p:sp>
          <p:nvSpPr>
            <p:cNvPr id="827674" name="Freeform 282"/>
            <p:cNvSpPr>
              <a:spLocks/>
            </p:cNvSpPr>
            <p:nvPr/>
          </p:nvSpPr>
          <p:spPr bwMode="auto">
            <a:xfrm>
              <a:off x="3360" y="3024"/>
              <a:ext cx="162" cy="99"/>
            </a:xfrm>
            <a:custGeom>
              <a:avLst/>
              <a:gdLst/>
              <a:ahLst/>
              <a:cxnLst>
                <a:cxn ang="0">
                  <a:pos x="3562" y="183"/>
                </a:cxn>
                <a:cxn ang="0">
                  <a:pos x="3502" y="64"/>
                </a:cxn>
                <a:cxn ang="0">
                  <a:pos x="3491" y="46"/>
                </a:cxn>
                <a:cxn ang="0">
                  <a:pos x="3476" y="31"/>
                </a:cxn>
                <a:cxn ang="0">
                  <a:pos x="3459" y="18"/>
                </a:cxn>
                <a:cxn ang="0">
                  <a:pos x="3440" y="8"/>
                </a:cxn>
                <a:cxn ang="0">
                  <a:pos x="3418" y="2"/>
                </a:cxn>
                <a:cxn ang="0">
                  <a:pos x="3397" y="0"/>
                </a:cxn>
                <a:cxn ang="0">
                  <a:pos x="3376" y="2"/>
                </a:cxn>
                <a:cxn ang="0">
                  <a:pos x="3356" y="8"/>
                </a:cxn>
                <a:cxn ang="0">
                  <a:pos x="62" y="1486"/>
                </a:cxn>
                <a:cxn ang="0">
                  <a:pos x="44" y="1497"/>
                </a:cxn>
                <a:cxn ang="0">
                  <a:pos x="29" y="1512"/>
                </a:cxn>
                <a:cxn ang="0">
                  <a:pos x="16" y="1530"/>
                </a:cxn>
                <a:cxn ang="0">
                  <a:pos x="7" y="1550"/>
                </a:cxn>
                <a:cxn ang="0">
                  <a:pos x="2" y="1572"/>
                </a:cxn>
                <a:cxn ang="0">
                  <a:pos x="0" y="1594"/>
                </a:cxn>
                <a:cxn ang="0">
                  <a:pos x="2" y="1615"/>
                </a:cxn>
                <a:cxn ang="0">
                  <a:pos x="8" y="1636"/>
                </a:cxn>
                <a:cxn ang="0">
                  <a:pos x="68" y="1773"/>
                </a:cxn>
                <a:cxn ang="0">
                  <a:pos x="3562" y="183"/>
                </a:cxn>
              </a:cxnLst>
              <a:rect l="0" t="0" r="r" b="b"/>
              <a:pathLst>
                <a:path w="3562" h="1773">
                  <a:moveTo>
                    <a:pt x="3562" y="183"/>
                  </a:moveTo>
                  <a:lnTo>
                    <a:pt x="3502" y="64"/>
                  </a:lnTo>
                  <a:lnTo>
                    <a:pt x="3491" y="46"/>
                  </a:lnTo>
                  <a:lnTo>
                    <a:pt x="3476" y="31"/>
                  </a:lnTo>
                  <a:lnTo>
                    <a:pt x="3459" y="18"/>
                  </a:lnTo>
                  <a:lnTo>
                    <a:pt x="3440" y="8"/>
                  </a:lnTo>
                  <a:lnTo>
                    <a:pt x="3418" y="2"/>
                  </a:lnTo>
                  <a:lnTo>
                    <a:pt x="3397" y="0"/>
                  </a:lnTo>
                  <a:lnTo>
                    <a:pt x="3376" y="2"/>
                  </a:lnTo>
                  <a:lnTo>
                    <a:pt x="3356" y="8"/>
                  </a:lnTo>
                  <a:lnTo>
                    <a:pt x="62" y="1486"/>
                  </a:lnTo>
                  <a:lnTo>
                    <a:pt x="44" y="1497"/>
                  </a:lnTo>
                  <a:lnTo>
                    <a:pt x="29" y="1512"/>
                  </a:lnTo>
                  <a:lnTo>
                    <a:pt x="16" y="1530"/>
                  </a:lnTo>
                  <a:lnTo>
                    <a:pt x="7" y="1550"/>
                  </a:lnTo>
                  <a:lnTo>
                    <a:pt x="2" y="1572"/>
                  </a:lnTo>
                  <a:lnTo>
                    <a:pt x="0" y="1594"/>
                  </a:lnTo>
                  <a:lnTo>
                    <a:pt x="2" y="1615"/>
                  </a:lnTo>
                  <a:lnTo>
                    <a:pt x="8" y="1636"/>
                  </a:lnTo>
                  <a:lnTo>
                    <a:pt x="68" y="1773"/>
                  </a:lnTo>
                  <a:lnTo>
                    <a:pt x="3562" y="183"/>
                  </a:lnTo>
                  <a:close/>
                </a:path>
              </a:pathLst>
            </a:custGeom>
            <a:solidFill>
              <a:srgbClr val="BAC2C2"/>
            </a:solidFill>
            <a:ln w="9525">
              <a:noFill/>
              <a:round/>
              <a:headEnd/>
              <a:tailEnd/>
            </a:ln>
          </p:spPr>
          <p:txBody>
            <a:bodyPr/>
            <a:lstStyle/>
            <a:p>
              <a:endParaRPr lang="en-IN"/>
            </a:p>
          </p:txBody>
        </p:sp>
        <p:sp>
          <p:nvSpPr>
            <p:cNvPr id="827675" name="Freeform 283"/>
            <p:cNvSpPr>
              <a:spLocks/>
            </p:cNvSpPr>
            <p:nvPr/>
          </p:nvSpPr>
          <p:spPr bwMode="auto">
            <a:xfrm>
              <a:off x="3360" y="3024"/>
              <a:ext cx="161" cy="97"/>
            </a:xfrm>
            <a:custGeom>
              <a:avLst/>
              <a:gdLst/>
              <a:ahLst/>
              <a:cxnLst>
                <a:cxn ang="0">
                  <a:pos x="3545" y="153"/>
                </a:cxn>
                <a:cxn ang="0">
                  <a:pos x="3538" y="137"/>
                </a:cxn>
                <a:cxn ang="0">
                  <a:pos x="3529" y="120"/>
                </a:cxn>
                <a:cxn ang="0">
                  <a:pos x="3514" y="90"/>
                </a:cxn>
                <a:cxn ang="0">
                  <a:pos x="3491" y="46"/>
                </a:cxn>
                <a:cxn ang="0">
                  <a:pos x="3459" y="18"/>
                </a:cxn>
                <a:cxn ang="0">
                  <a:pos x="3418" y="2"/>
                </a:cxn>
                <a:cxn ang="0">
                  <a:pos x="3376" y="2"/>
                </a:cxn>
                <a:cxn ang="0">
                  <a:pos x="3257" y="53"/>
                </a:cxn>
                <a:cxn ang="0">
                  <a:pos x="3083" y="131"/>
                </a:cxn>
                <a:cxn ang="0">
                  <a:pos x="2932" y="198"/>
                </a:cxn>
                <a:cxn ang="0">
                  <a:pos x="2800" y="258"/>
                </a:cxn>
                <a:cxn ang="0">
                  <a:pos x="2681" y="312"/>
                </a:cxn>
                <a:cxn ang="0">
                  <a:pos x="2565" y="364"/>
                </a:cxn>
                <a:cxn ang="0">
                  <a:pos x="2450" y="415"/>
                </a:cxn>
                <a:cxn ang="0">
                  <a:pos x="2327" y="471"/>
                </a:cxn>
                <a:cxn ang="0">
                  <a:pos x="2189" y="532"/>
                </a:cxn>
                <a:cxn ang="0">
                  <a:pos x="2031" y="603"/>
                </a:cxn>
                <a:cxn ang="0">
                  <a:pos x="1846" y="686"/>
                </a:cxn>
                <a:cxn ang="0">
                  <a:pos x="1628" y="784"/>
                </a:cxn>
                <a:cxn ang="0">
                  <a:pos x="1370" y="899"/>
                </a:cxn>
                <a:cxn ang="0">
                  <a:pos x="1066" y="1036"/>
                </a:cxn>
                <a:cxn ang="0">
                  <a:pos x="710" y="1195"/>
                </a:cxn>
                <a:cxn ang="0">
                  <a:pos x="294" y="1382"/>
                </a:cxn>
                <a:cxn ang="0">
                  <a:pos x="44" y="1497"/>
                </a:cxn>
                <a:cxn ang="0">
                  <a:pos x="16" y="1530"/>
                </a:cxn>
                <a:cxn ang="0">
                  <a:pos x="2" y="1572"/>
                </a:cxn>
                <a:cxn ang="0">
                  <a:pos x="2" y="1615"/>
                </a:cxn>
                <a:cxn ang="0">
                  <a:pos x="14" y="1648"/>
                </a:cxn>
                <a:cxn ang="0">
                  <a:pos x="21" y="1665"/>
                </a:cxn>
                <a:cxn ang="0">
                  <a:pos x="31" y="1685"/>
                </a:cxn>
                <a:cxn ang="0">
                  <a:pos x="46" y="1719"/>
                </a:cxn>
                <a:cxn ang="0">
                  <a:pos x="162" y="1700"/>
                </a:cxn>
                <a:cxn ang="0">
                  <a:pos x="348" y="1616"/>
                </a:cxn>
                <a:cxn ang="0">
                  <a:pos x="508" y="1543"/>
                </a:cxn>
                <a:cxn ang="0">
                  <a:pos x="648" y="1480"/>
                </a:cxn>
                <a:cxn ang="0">
                  <a:pos x="776" y="1422"/>
                </a:cxn>
                <a:cxn ang="0">
                  <a:pos x="898" y="1367"/>
                </a:cxn>
                <a:cxn ang="0">
                  <a:pos x="1021" y="1311"/>
                </a:cxn>
                <a:cxn ang="0">
                  <a:pos x="1153" y="1251"/>
                </a:cxn>
                <a:cxn ang="0">
                  <a:pos x="1299" y="1186"/>
                </a:cxn>
                <a:cxn ang="0">
                  <a:pos x="1466" y="1110"/>
                </a:cxn>
                <a:cxn ang="0">
                  <a:pos x="1662" y="1020"/>
                </a:cxn>
                <a:cxn ang="0">
                  <a:pos x="1892" y="916"/>
                </a:cxn>
                <a:cxn ang="0">
                  <a:pos x="2166" y="792"/>
                </a:cxn>
                <a:cxn ang="0">
                  <a:pos x="2488" y="646"/>
                </a:cxn>
                <a:cxn ang="0">
                  <a:pos x="2864" y="474"/>
                </a:cxn>
                <a:cxn ang="0">
                  <a:pos x="3304" y="275"/>
                </a:cxn>
              </a:cxnLst>
              <a:rect l="0" t="0" r="r" b="b"/>
              <a:pathLst>
                <a:path w="3550" h="1748">
                  <a:moveTo>
                    <a:pt x="3550" y="163"/>
                  </a:moveTo>
                  <a:lnTo>
                    <a:pt x="3545" y="153"/>
                  </a:lnTo>
                  <a:lnTo>
                    <a:pt x="3541" y="144"/>
                  </a:lnTo>
                  <a:lnTo>
                    <a:pt x="3538" y="137"/>
                  </a:lnTo>
                  <a:lnTo>
                    <a:pt x="3533" y="130"/>
                  </a:lnTo>
                  <a:lnTo>
                    <a:pt x="3529" y="120"/>
                  </a:lnTo>
                  <a:lnTo>
                    <a:pt x="3523" y="108"/>
                  </a:lnTo>
                  <a:lnTo>
                    <a:pt x="3514" y="90"/>
                  </a:lnTo>
                  <a:lnTo>
                    <a:pt x="3502" y="64"/>
                  </a:lnTo>
                  <a:lnTo>
                    <a:pt x="3491" y="46"/>
                  </a:lnTo>
                  <a:lnTo>
                    <a:pt x="3476" y="31"/>
                  </a:lnTo>
                  <a:lnTo>
                    <a:pt x="3459" y="18"/>
                  </a:lnTo>
                  <a:lnTo>
                    <a:pt x="3440" y="8"/>
                  </a:lnTo>
                  <a:lnTo>
                    <a:pt x="3418" y="2"/>
                  </a:lnTo>
                  <a:lnTo>
                    <a:pt x="3397" y="0"/>
                  </a:lnTo>
                  <a:lnTo>
                    <a:pt x="3376" y="2"/>
                  </a:lnTo>
                  <a:lnTo>
                    <a:pt x="3356" y="8"/>
                  </a:lnTo>
                  <a:lnTo>
                    <a:pt x="3257" y="53"/>
                  </a:lnTo>
                  <a:lnTo>
                    <a:pt x="3166" y="94"/>
                  </a:lnTo>
                  <a:lnTo>
                    <a:pt x="3083" y="131"/>
                  </a:lnTo>
                  <a:lnTo>
                    <a:pt x="3004" y="167"/>
                  </a:lnTo>
                  <a:lnTo>
                    <a:pt x="2932" y="198"/>
                  </a:lnTo>
                  <a:lnTo>
                    <a:pt x="2864" y="229"/>
                  </a:lnTo>
                  <a:lnTo>
                    <a:pt x="2800" y="258"/>
                  </a:lnTo>
                  <a:lnTo>
                    <a:pt x="2740" y="286"/>
                  </a:lnTo>
                  <a:lnTo>
                    <a:pt x="2681" y="312"/>
                  </a:lnTo>
                  <a:lnTo>
                    <a:pt x="2623" y="337"/>
                  </a:lnTo>
                  <a:lnTo>
                    <a:pt x="2565" y="364"/>
                  </a:lnTo>
                  <a:lnTo>
                    <a:pt x="2508" y="389"/>
                  </a:lnTo>
                  <a:lnTo>
                    <a:pt x="2450" y="415"/>
                  </a:lnTo>
                  <a:lnTo>
                    <a:pt x="2389" y="443"/>
                  </a:lnTo>
                  <a:lnTo>
                    <a:pt x="2327" y="471"/>
                  </a:lnTo>
                  <a:lnTo>
                    <a:pt x="2259" y="501"/>
                  </a:lnTo>
                  <a:lnTo>
                    <a:pt x="2189" y="532"/>
                  </a:lnTo>
                  <a:lnTo>
                    <a:pt x="2113" y="567"/>
                  </a:lnTo>
                  <a:lnTo>
                    <a:pt x="2031" y="603"/>
                  </a:lnTo>
                  <a:lnTo>
                    <a:pt x="1942" y="643"/>
                  </a:lnTo>
                  <a:lnTo>
                    <a:pt x="1846" y="686"/>
                  </a:lnTo>
                  <a:lnTo>
                    <a:pt x="1741" y="733"/>
                  </a:lnTo>
                  <a:lnTo>
                    <a:pt x="1628" y="784"/>
                  </a:lnTo>
                  <a:lnTo>
                    <a:pt x="1505" y="839"/>
                  </a:lnTo>
                  <a:lnTo>
                    <a:pt x="1370" y="899"/>
                  </a:lnTo>
                  <a:lnTo>
                    <a:pt x="1224" y="966"/>
                  </a:lnTo>
                  <a:lnTo>
                    <a:pt x="1066" y="1036"/>
                  </a:lnTo>
                  <a:lnTo>
                    <a:pt x="895" y="1113"/>
                  </a:lnTo>
                  <a:lnTo>
                    <a:pt x="710" y="1195"/>
                  </a:lnTo>
                  <a:lnTo>
                    <a:pt x="510" y="1286"/>
                  </a:lnTo>
                  <a:lnTo>
                    <a:pt x="294" y="1382"/>
                  </a:lnTo>
                  <a:lnTo>
                    <a:pt x="62" y="1486"/>
                  </a:lnTo>
                  <a:lnTo>
                    <a:pt x="44" y="1497"/>
                  </a:lnTo>
                  <a:lnTo>
                    <a:pt x="29" y="1512"/>
                  </a:lnTo>
                  <a:lnTo>
                    <a:pt x="16" y="1530"/>
                  </a:lnTo>
                  <a:lnTo>
                    <a:pt x="7" y="1550"/>
                  </a:lnTo>
                  <a:lnTo>
                    <a:pt x="2" y="1572"/>
                  </a:lnTo>
                  <a:lnTo>
                    <a:pt x="0" y="1594"/>
                  </a:lnTo>
                  <a:lnTo>
                    <a:pt x="2" y="1615"/>
                  </a:lnTo>
                  <a:lnTo>
                    <a:pt x="8" y="1636"/>
                  </a:lnTo>
                  <a:lnTo>
                    <a:pt x="14" y="1648"/>
                  </a:lnTo>
                  <a:lnTo>
                    <a:pt x="18" y="1657"/>
                  </a:lnTo>
                  <a:lnTo>
                    <a:pt x="21" y="1665"/>
                  </a:lnTo>
                  <a:lnTo>
                    <a:pt x="26" y="1673"/>
                  </a:lnTo>
                  <a:lnTo>
                    <a:pt x="31" y="1685"/>
                  </a:lnTo>
                  <a:lnTo>
                    <a:pt x="37" y="1699"/>
                  </a:lnTo>
                  <a:lnTo>
                    <a:pt x="46" y="1719"/>
                  </a:lnTo>
                  <a:lnTo>
                    <a:pt x="57" y="1748"/>
                  </a:lnTo>
                  <a:lnTo>
                    <a:pt x="162" y="1700"/>
                  </a:lnTo>
                  <a:lnTo>
                    <a:pt x="259" y="1656"/>
                  </a:lnTo>
                  <a:lnTo>
                    <a:pt x="348" y="1616"/>
                  </a:lnTo>
                  <a:lnTo>
                    <a:pt x="430" y="1579"/>
                  </a:lnTo>
                  <a:lnTo>
                    <a:pt x="508" y="1543"/>
                  </a:lnTo>
                  <a:lnTo>
                    <a:pt x="579" y="1511"/>
                  </a:lnTo>
                  <a:lnTo>
                    <a:pt x="648" y="1480"/>
                  </a:lnTo>
                  <a:lnTo>
                    <a:pt x="713" y="1451"/>
                  </a:lnTo>
                  <a:lnTo>
                    <a:pt x="776" y="1422"/>
                  </a:lnTo>
                  <a:lnTo>
                    <a:pt x="837" y="1395"/>
                  </a:lnTo>
                  <a:lnTo>
                    <a:pt x="898" y="1367"/>
                  </a:lnTo>
                  <a:lnTo>
                    <a:pt x="959" y="1340"/>
                  </a:lnTo>
                  <a:lnTo>
                    <a:pt x="1021" y="1311"/>
                  </a:lnTo>
                  <a:lnTo>
                    <a:pt x="1085" y="1282"/>
                  </a:lnTo>
                  <a:lnTo>
                    <a:pt x="1153" y="1251"/>
                  </a:lnTo>
                  <a:lnTo>
                    <a:pt x="1223" y="1220"/>
                  </a:lnTo>
                  <a:lnTo>
                    <a:pt x="1299" y="1186"/>
                  </a:lnTo>
                  <a:lnTo>
                    <a:pt x="1379" y="1149"/>
                  </a:lnTo>
                  <a:lnTo>
                    <a:pt x="1466" y="1110"/>
                  </a:lnTo>
                  <a:lnTo>
                    <a:pt x="1560" y="1067"/>
                  </a:lnTo>
                  <a:lnTo>
                    <a:pt x="1662" y="1020"/>
                  </a:lnTo>
                  <a:lnTo>
                    <a:pt x="1772" y="971"/>
                  </a:lnTo>
                  <a:lnTo>
                    <a:pt x="1892" y="916"/>
                  </a:lnTo>
                  <a:lnTo>
                    <a:pt x="2024" y="857"/>
                  </a:lnTo>
                  <a:lnTo>
                    <a:pt x="2166" y="792"/>
                  </a:lnTo>
                  <a:lnTo>
                    <a:pt x="2320" y="722"/>
                  </a:lnTo>
                  <a:lnTo>
                    <a:pt x="2488" y="646"/>
                  </a:lnTo>
                  <a:lnTo>
                    <a:pt x="2668" y="564"/>
                  </a:lnTo>
                  <a:lnTo>
                    <a:pt x="2864" y="474"/>
                  </a:lnTo>
                  <a:lnTo>
                    <a:pt x="3075" y="378"/>
                  </a:lnTo>
                  <a:lnTo>
                    <a:pt x="3304" y="275"/>
                  </a:lnTo>
                  <a:lnTo>
                    <a:pt x="3550" y="163"/>
                  </a:lnTo>
                  <a:close/>
                </a:path>
              </a:pathLst>
            </a:custGeom>
            <a:solidFill>
              <a:srgbClr val="BFC7C7"/>
            </a:solidFill>
            <a:ln w="9525">
              <a:noFill/>
              <a:round/>
              <a:headEnd/>
              <a:tailEnd/>
            </a:ln>
          </p:spPr>
          <p:txBody>
            <a:bodyPr/>
            <a:lstStyle/>
            <a:p>
              <a:endParaRPr lang="en-IN"/>
            </a:p>
          </p:txBody>
        </p:sp>
        <p:sp>
          <p:nvSpPr>
            <p:cNvPr id="827676" name="Freeform 284"/>
            <p:cNvSpPr>
              <a:spLocks/>
            </p:cNvSpPr>
            <p:nvPr/>
          </p:nvSpPr>
          <p:spPr bwMode="auto">
            <a:xfrm>
              <a:off x="3360" y="3024"/>
              <a:ext cx="161" cy="96"/>
            </a:xfrm>
            <a:custGeom>
              <a:avLst/>
              <a:gdLst/>
              <a:ahLst/>
              <a:cxnLst>
                <a:cxn ang="0">
                  <a:pos x="3534" y="135"/>
                </a:cxn>
                <a:cxn ang="0">
                  <a:pos x="3529" y="123"/>
                </a:cxn>
                <a:cxn ang="0">
                  <a:pos x="3523" y="110"/>
                </a:cxn>
                <a:cxn ang="0">
                  <a:pos x="3511" y="84"/>
                </a:cxn>
                <a:cxn ang="0">
                  <a:pos x="3491" y="46"/>
                </a:cxn>
                <a:cxn ang="0">
                  <a:pos x="3459" y="18"/>
                </a:cxn>
                <a:cxn ang="0">
                  <a:pos x="3418" y="2"/>
                </a:cxn>
                <a:cxn ang="0">
                  <a:pos x="3376" y="2"/>
                </a:cxn>
                <a:cxn ang="0">
                  <a:pos x="3257" y="53"/>
                </a:cxn>
                <a:cxn ang="0">
                  <a:pos x="3083" y="131"/>
                </a:cxn>
                <a:cxn ang="0">
                  <a:pos x="2932" y="198"/>
                </a:cxn>
                <a:cxn ang="0">
                  <a:pos x="2800" y="258"/>
                </a:cxn>
                <a:cxn ang="0">
                  <a:pos x="2681" y="312"/>
                </a:cxn>
                <a:cxn ang="0">
                  <a:pos x="2565" y="364"/>
                </a:cxn>
                <a:cxn ang="0">
                  <a:pos x="2450" y="415"/>
                </a:cxn>
                <a:cxn ang="0">
                  <a:pos x="2327" y="471"/>
                </a:cxn>
                <a:cxn ang="0">
                  <a:pos x="2189" y="532"/>
                </a:cxn>
                <a:cxn ang="0">
                  <a:pos x="2031" y="603"/>
                </a:cxn>
                <a:cxn ang="0">
                  <a:pos x="1846" y="686"/>
                </a:cxn>
                <a:cxn ang="0">
                  <a:pos x="1628" y="784"/>
                </a:cxn>
                <a:cxn ang="0">
                  <a:pos x="1370" y="899"/>
                </a:cxn>
                <a:cxn ang="0">
                  <a:pos x="1066" y="1036"/>
                </a:cxn>
                <a:cxn ang="0">
                  <a:pos x="710" y="1195"/>
                </a:cxn>
                <a:cxn ang="0">
                  <a:pos x="294" y="1382"/>
                </a:cxn>
                <a:cxn ang="0">
                  <a:pos x="44" y="1497"/>
                </a:cxn>
                <a:cxn ang="0">
                  <a:pos x="16" y="1530"/>
                </a:cxn>
                <a:cxn ang="0">
                  <a:pos x="2" y="1572"/>
                </a:cxn>
                <a:cxn ang="0">
                  <a:pos x="2" y="1615"/>
                </a:cxn>
                <a:cxn ang="0">
                  <a:pos x="13" y="1646"/>
                </a:cxn>
                <a:cxn ang="0">
                  <a:pos x="19" y="1658"/>
                </a:cxn>
                <a:cxn ang="0">
                  <a:pos x="26" y="1674"/>
                </a:cxn>
                <a:cxn ang="0">
                  <a:pos x="37" y="1702"/>
                </a:cxn>
                <a:cxn ang="0">
                  <a:pos x="151" y="1676"/>
                </a:cxn>
                <a:cxn ang="0">
                  <a:pos x="337" y="1592"/>
                </a:cxn>
                <a:cxn ang="0">
                  <a:pos x="497" y="1520"/>
                </a:cxn>
                <a:cxn ang="0">
                  <a:pos x="637" y="1457"/>
                </a:cxn>
                <a:cxn ang="0">
                  <a:pos x="765" y="1399"/>
                </a:cxn>
                <a:cxn ang="0">
                  <a:pos x="886" y="1344"/>
                </a:cxn>
                <a:cxn ang="0">
                  <a:pos x="1010" y="1288"/>
                </a:cxn>
                <a:cxn ang="0">
                  <a:pos x="1141" y="1229"/>
                </a:cxn>
                <a:cxn ang="0">
                  <a:pos x="1287" y="1163"/>
                </a:cxn>
                <a:cxn ang="0">
                  <a:pos x="1455" y="1087"/>
                </a:cxn>
                <a:cxn ang="0">
                  <a:pos x="1650" y="998"/>
                </a:cxn>
                <a:cxn ang="0">
                  <a:pos x="1881" y="894"/>
                </a:cxn>
                <a:cxn ang="0">
                  <a:pos x="2154" y="771"/>
                </a:cxn>
                <a:cxn ang="0">
                  <a:pos x="2477" y="625"/>
                </a:cxn>
                <a:cxn ang="0">
                  <a:pos x="2853" y="453"/>
                </a:cxn>
                <a:cxn ang="0">
                  <a:pos x="3293" y="254"/>
                </a:cxn>
              </a:cxnLst>
              <a:rect l="0" t="0" r="r" b="b"/>
              <a:pathLst>
                <a:path w="3539" h="1724">
                  <a:moveTo>
                    <a:pt x="3539" y="143"/>
                  </a:moveTo>
                  <a:lnTo>
                    <a:pt x="3534" y="135"/>
                  </a:lnTo>
                  <a:lnTo>
                    <a:pt x="3531" y="129"/>
                  </a:lnTo>
                  <a:lnTo>
                    <a:pt x="3529" y="123"/>
                  </a:lnTo>
                  <a:lnTo>
                    <a:pt x="3526" y="117"/>
                  </a:lnTo>
                  <a:lnTo>
                    <a:pt x="3523" y="110"/>
                  </a:lnTo>
                  <a:lnTo>
                    <a:pt x="3518" y="99"/>
                  </a:lnTo>
                  <a:lnTo>
                    <a:pt x="3511" y="84"/>
                  </a:lnTo>
                  <a:lnTo>
                    <a:pt x="3502" y="64"/>
                  </a:lnTo>
                  <a:lnTo>
                    <a:pt x="3491" y="46"/>
                  </a:lnTo>
                  <a:lnTo>
                    <a:pt x="3476" y="31"/>
                  </a:lnTo>
                  <a:lnTo>
                    <a:pt x="3459" y="18"/>
                  </a:lnTo>
                  <a:lnTo>
                    <a:pt x="3440" y="8"/>
                  </a:lnTo>
                  <a:lnTo>
                    <a:pt x="3418" y="2"/>
                  </a:lnTo>
                  <a:lnTo>
                    <a:pt x="3397" y="0"/>
                  </a:lnTo>
                  <a:lnTo>
                    <a:pt x="3376" y="2"/>
                  </a:lnTo>
                  <a:lnTo>
                    <a:pt x="3356" y="8"/>
                  </a:lnTo>
                  <a:lnTo>
                    <a:pt x="3257" y="53"/>
                  </a:lnTo>
                  <a:lnTo>
                    <a:pt x="3166" y="94"/>
                  </a:lnTo>
                  <a:lnTo>
                    <a:pt x="3083" y="131"/>
                  </a:lnTo>
                  <a:lnTo>
                    <a:pt x="3004" y="167"/>
                  </a:lnTo>
                  <a:lnTo>
                    <a:pt x="2932" y="198"/>
                  </a:lnTo>
                  <a:lnTo>
                    <a:pt x="2864" y="229"/>
                  </a:lnTo>
                  <a:lnTo>
                    <a:pt x="2800" y="258"/>
                  </a:lnTo>
                  <a:lnTo>
                    <a:pt x="2740" y="286"/>
                  </a:lnTo>
                  <a:lnTo>
                    <a:pt x="2681" y="312"/>
                  </a:lnTo>
                  <a:lnTo>
                    <a:pt x="2623" y="337"/>
                  </a:lnTo>
                  <a:lnTo>
                    <a:pt x="2565" y="364"/>
                  </a:lnTo>
                  <a:lnTo>
                    <a:pt x="2508" y="389"/>
                  </a:lnTo>
                  <a:lnTo>
                    <a:pt x="2450" y="415"/>
                  </a:lnTo>
                  <a:lnTo>
                    <a:pt x="2389" y="443"/>
                  </a:lnTo>
                  <a:lnTo>
                    <a:pt x="2327" y="471"/>
                  </a:lnTo>
                  <a:lnTo>
                    <a:pt x="2259" y="501"/>
                  </a:lnTo>
                  <a:lnTo>
                    <a:pt x="2189" y="532"/>
                  </a:lnTo>
                  <a:lnTo>
                    <a:pt x="2113" y="567"/>
                  </a:lnTo>
                  <a:lnTo>
                    <a:pt x="2031" y="603"/>
                  </a:lnTo>
                  <a:lnTo>
                    <a:pt x="1942" y="643"/>
                  </a:lnTo>
                  <a:lnTo>
                    <a:pt x="1846" y="686"/>
                  </a:lnTo>
                  <a:lnTo>
                    <a:pt x="1741" y="733"/>
                  </a:lnTo>
                  <a:lnTo>
                    <a:pt x="1628" y="784"/>
                  </a:lnTo>
                  <a:lnTo>
                    <a:pt x="1505" y="839"/>
                  </a:lnTo>
                  <a:lnTo>
                    <a:pt x="1370" y="899"/>
                  </a:lnTo>
                  <a:lnTo>
                    <a:pt x="1224" y="966"/>
                  </a:lnTo>
                  <a:lnTo>
                    <a:pt x="1066" y="1036"/>
                  </a:lnTo>
                  <a:lnTo>
                    <a:pt x="895" y="1113"/>
                  </a:lnTo>
                  <a:lnTo>
                    <a:pt x="710" y="1195"/>
                  </a:lnTo>
                  <a:lnTo>
                    <a:pt x="510" y="1286"/>
                  </a:lnTo>
                  <a:lnTo>
                    <a:pt x="294" y="1382"/>
                  </a:lnTo>
                  <a:lnTo>
                    <a:pt x="62" y="1486"/>
                  </a:lnTo>
                  <a:lnTo>
                    <a:pt x="44" y="1497"/>
                  </a:lnTo>
                  <a:lnTo>
                    <a:pt x="29" y="1512"/>
                  </a:lnTo>
                  <a:lnTo>
                    <a:pt x="16" y="1530"/>
                  </a:lnTo>
                  <a:lnTo>
                    <a:pt x="7" y="1550"/>
                  </a:lnTo>
                  <a:lnTo>
                    <a:pt x="2" y="1572"/>
                  </a:lnTo>
                  <a:lnTo>
                    <a:pt x="0" y="1594"/>
                  </a:lnTo>
                  <a:lnTo>
                    <a:pt x="2" y="1615"/>
                  </a:lnTo>
                  <a:lnTo>
                    <a:pt x="8" y="1636"/>
                  </a:lnTo>
                  <a:lnTo>
                    <a:pt x="13" y="1646"/>
                  </a:lnTo>
                  <a:lnTo>
                    <a:pt x="16" y="1652"/>
                  </a:lnTo>
                  <a:lnTo>
                    <a:pt x="19" y="1658"/>
                  </a:lnTo>
                  <a:lnTo>
                    <a:pt x="22" y="1666"/>
                  </a:lnTo>
                  <a:lnTo>
                    <a:pt x="26" y="1674"/>
                  </a:lnTo>
                  <a:lnTo>
                    <a:pt x="31" y="1686"/>
                  </a:lnTo>
                  <a:lnTo>
                    <a:pt x="37" y="1702"/>
                  </a:lnTo>
                  <a:lnTo>
                    <a:pt x="46" y="1724"/>
                  </a:lnTo>
                  <a:lnTo>
                    <a:pt x="151" y="1676"/>
                  </a:lnTo>
                  <a:lnTo>
                    <a:pt x="248" y="1633"/>
                  </a:lnTo>
                  <a:lnTo>
                    <a:pt x="337" y="1592"/>
                  </a:lnTo>
                  <a:lnTo>
                    <a:pt x="419" y="1555"/>
                  </a:lnTo>
                  <a:lnTo>
                    <a:pt x="497" y="1520"/>
                  </a:lnTo>
                  <a:lnTo>
                    <a:pt x="568" y="1488"/>
                  </a:lnTo>
                  <a:lnTo>
                    <a:pt x="637" y="1457"/>
                  </a:lnTo>
                  <a:lnTo>
                    <a:pt x="702" y="1427"/>
                  </a:lnTo>
                  <a:lnTo>
                    <a:pt x="765" y="1399"/>
                  </a:lnTo>
                  <a:lnTo>
                    <a:pt x="826" y="1372"/>
                  </a:lnTo>
                  <a:lnTo>
                    <a:pt x="886" y="1344"/>
                  </a:lnTo>
                  <a:lnTo>
                    <a:pt x="948" y="1316"/>
                  </a:lnTo>
                  <a:lnTo>
                    <a:pt x="1010" y="1288"/>
                  </a:lnTo>
                  <a:lnTo>
                    <a:pt x="1074" y="1259"/>
                  </a:lnTo>
                  <a:lnTo>
                    <a:pt x="1141" y="1229"/>
                  </a:lnTo>
                  <a:lnTo>
                    <a:pt x="1212" y="1197"/>
                  </a:lnTo>
                  <a:lnTo>
                    <a:pt x="1287" y="1163"/>
                  </a:lnTo>
                  <a:lnTo>
                    <a:pt x="1368" y="1126"/>
                  </a:lnTo>
                  <a:lnTo>
                    <a:pt x="1455" y="1087"/>
                  </a:lnTo>
                  <a:lnTo>
                    <a:pt x="1548" y="1045"/>
                  </a:lnTo>
                  <a:lnTo>
                    <a:pt x="1650" y="998"/>
                  </a:lnTo>
                  <a:lnTo>
                    <a:pt x="1761" y="949"/>
                  </a:lnTo>
                  <a:lnTo>
                    <a:pt x="1881" y="894"/>
                  </a:lnTo>
                  <a:lnTo>
                    <a:pt x="2013" y="835"/>
                  </a:lnTo>
                  <a:lnTo>
                    <a:pt x="2154" y="771"/>
                  </a:lnTo>
                  <a:lnTo>
                    <a:pt x="2308" y="700"/>
                  </a:lnTo>
                  <a:lnTo>
                    <a:pt x="2477" y="625"/>
                  </a:lnTo>
                  <a:lnTo>
                    <a:pt x="2657" y="543"/>
                  </a:lnTo>
                  <a:lnTo>
                    <a:pt x="2853" y="453"/>
                  </a:lnTo>
                  <a:lnTo>
                    <a:pt x="3064" y="357"/>
                  </a:lnTo>
                  <a:lnTo>
                    <a:pt x="3293" y="254"/>
                  </a:lnTo>
                  <a:lnTo>
                    <a:pt x="3539" y="143"/>
                  </a:lnTo>
                  <a:close/>
                </a:path>
              </a:pathLst>
            </a:custGeom>
            <a:solidFill>
              <a:srgbClr val="C9D1D1"/>
            </a:solidFill>
            <a:ln w="9525">
              <a:noFill/>
              <a:round/>
              <a:headEnd/>
              <a:tailEnd/>
            </a:ln>
          </p:spPr>
          <p:txBody>
            <a:bodyPr/>
            <a:lstStyle/>
            <a:p>
              <a:endParaRPr lang="en-IN"/>
            </a:p>
          </p:txBody>
        </p:sp>
        <p:sp>
          <p:nvSpPr>
            <p:cNvPr id="827677" name="Freeform 285"/>
            <p:cNvSpPr>
              <a:spLocks/>
            </p:cNvSpPr>
            <p:nvPr/>
          </p:nvSpPr>
          <p:spPr bwMode="auto">
            <a:xfrm>
              <a:off x="3360" y="3024"/>
              <a:ext cx="160" cy="94"/>
            </a:xfrm>
            <a:custGeom>
              <a:avLst/>
              <a:gdLst/>
              <a:ahLst/>
              <a:cxnLst>
                <a:cxn ang="0">
                  <a:pos x="3522" y="112"/>
                </a:cxn>
                <a:cxn ang="0">
                  <a:pos x="3513" y="91"/>
                </a:cxn>
                <a:cxn ang="0">
                  <a:pos x="3491" y="46"/>
                </a:cxn>
                <a:cxn ang="0">
                  <a:pos x="3459" y="18"/>
                </a:cxn>
                <a:cxn ang="0">
                  <a:pos x="3418" y="2"/>
                </a:cxn>
                <a:cxn ang="0">
                  <a:pos x="3376" y="2"/>
                </a:cxn>
                <a:cxn ang="0">
                  <a:pos x="3257" y="53"/>
                </a:cxn>
                <a:cxn ang="0">
                  <a:pos x="3083" y="131"/>
                </a:cxn>
                <a:cxn ang="0">
                  <a:pos x="2932" y="198"/>
                </a:cxn>
                <a:cxn ang="0">
                  <a:pos x="2800" y="258"/>
                </a:cxn>
                <a:cxn ang="0">
                  <a:pos x="2681" y="312"/>
                </a:cxn>
                <a:cxn ang="0">
                  <a:pos x="2565" y="364"/>
                </a:cxn>
                <a:cxn ang="0">
                  <a:pos x="2450" y="415"/>
                </a:cxn>
                <a:cxn ang="0">
                  <a:pos x="2327" y="471"/>
                </a:cxn>
                <a:cxn ang="0">
                  <a:pos x="2189" y="532"/>
                </a:cxn>
                <a:cxn ang="0">
                  <a:pos x="2031" y="603"/>
                </a:cxn>
                <a:cxn ang="0">
                  <a:pos x="1846" y="686"/>
                </a:cxn>
                <a:cxn ang="0">
                  <a:pos x="1628" y="784"/>
                </a:cxn>
                <a:cxn ang="0">
                  <a:pos x="1370" y="899"/>
                </a:cxn>
                <a:cxn ang="0">
                  <a:pos x="1066" y="1036"/>
                </a:cxn>
                <a:cxn ang="0">
                  <a:pos x="710" y="1195"/>
                </a:cxn>
                <a:cxn ang="0">
                  <a:pos x="294" y="1382"/>
                </a:cxn>
                <a:cxn ang="0">
                  <a:pos x="44" y="1497"/>
                </a:cxn>
                <a:cxn ang="0">
                  <a:pos x="16" y="1530"/>
                </a:cxn>
                <a:cxn ang="0">
                  <a:pos x="2" y="1572"/>
                </a:cxn>
                <a:cxn ang="0">
                  <a:pos x="2" y="1615"/>
                </a:cxn>
                <a:cxn ang="0">
                  <a:pos x="14" y="1648"/>
                </a:cxn>
                <a:cxn ang="0">
                  <a:pos x="25" y="1671"/>
                </a:cxn>
                <a:cxn ang="0">
                  <a:pos x="141" y="1651"/>
                </a:cxn>
                <a:cxn ang="0">
                  <a:pos x="326" y="1568"/>
                </a:cxn>
                <a:cxn ang="0">
                  <a:pos x="486" y="1496"/>
                </a:cxn>
                <a:cxn ang="0">
                  <a:pos x="626" y="1433"/>
                </a:cxn>
                <a:cxn ang="0">
                  <a:pos x="754" y="1375"/>
                </a:cxn>
                <a:cxn ang="0">
                  <a:pos x="875" y="1320"/>
                </a:cxn>
                <a:cxn ang="0">
                  <a:pos x="999" y="1264"/>
                </a:cxn>
                <a:cxn ang="0">
                  <a:pos x="1130" y="1205"/>
                </a:cxn>
                <a:cxn ang="0">
                  <a:pos x="1276" y="1140"/>
                </a:cxn>
                <a:cxn ang="0">
                  <a:pos x="1443" y="1064"/>
                </a:cxn>
                <a:cxn ang="0">
                  <a:pos x="1639" y="975"/>
                </a:cxn>
                <a:cxn ang="0">
                  <a:pos x="1870" y="872"/>
                </a:cxn>
                <a:cxn ang="0">
                  <a:pos x="2143" y="749"/>
                </a:cxn>
                <a:cxn ang="0">
                  <a:pos x="2464" y="603"/>
                </a:cxn>
                <a:cxn ang="0">
                  <a:pos x="2841" y="432"/>
                </a:cxn>
                <a:cxn ang="0">
                  <a:pos x="3281" y="234"/>
                </a:cxn>
              </a:cxnLst>
              <a:rect l="0" t="0" r="r" b="b"/>
              <a:pathLst>
                <a:path w="3526" h="1698">
                  <a:moveTo>
                    <a:pt x="3526" y="123"/>
                  </a:moveTo>
                  <a:lnTo>
                    <a:pt x="3522" y="112"/>
                  </a:lnTo>
                  <a:lnTo>
                    <a:pt x="3518" y="103"/>
                  </a:lnTo>
                  <a:lnTo>
                    <a:pt x="3513" y="91"/>
                  </a:lnTo>
                  <a:lnTo>
                    <a:pt x="3502" y="64"/>
                  </a:lnTo>
                  <a:lnTo>
                    <a:pt x="3491" y="46"/>
                  </a:lnTo>
                  <a:lnTo>
                    <a:pt x="3476" y="31"/>
                  </a:lnTo>
                  <a:lnTo>
                    <a:pt x="3459" y="18"/>
                  </a:lnTo>
                  <a:lnTo>
                    <a:pt x="3440" y="8"/>
                  </a:lnTo>
                  <a:lnTo>
                    <a:pt x="3418" y="2"/>
                  </a:lnTo>
                  <a:lnTo>
                    <a:pt x="3397" y="0"/>
                  </a:lnTo>
                  <a:lnTo>
                    <a:pt x="3376" y="2"/>
                  </a:lnTo>
                  <a:lnTo>
                    <a:pt x="3356" y="8"/>
                  </a:lnTo>
                  <a:lnTo>
                    <a:pt x="3257" y="53"/>
                  </a:lnTo>
                  <a:lnTo>
                    <a:pt x="3166" y="94"/>
                  </a:lnTo>
                  <a:lnTo>
                    <a:pt x="3083" y="131"/>
                  </a:lnTo>
                  <a:lnTo>
                    <a:pt x="3004" y="167"/>
                  </a:lnTo>
                  <a:lnTo>
                    <a:pt x="2932" y="198"/>
                  </a:lnTo>
                  <a:lnTo>
                    <a:pt x="2864" y="229"/>
                  </a:lnTo>
                  <a:lnTo>
                    <a:pt x="2800" y="258"/>
                  </a:lnTo>
                  <a:lnTo>
                    <a:pt x="2740" y="286"/>
                  </a:lnTo>
                  <a:lnTo>
                    <a:pt x="2681" y="312"/>
                  </a:lnTo>
                  <a:lnTo>
                    <a:pt x="2623" y="337"/>
                  </a:lnTo>
                  <a:lnTo>
                    <a:pt x="2565" y="364"/>
                  </a:lnTo>
                  <a:lnTo>
                    <a:pt x="2508" y="389"/>
                  </a:lnTo>
                  <a:lnTo>
                    <a:pt x="2450" y="415"/>
                  </a:lnTo>
                  <a:lnTo>
                    <a:pt x="2389" y="443"/>
                  </a:lnTo>
                  <a:lnTo>
                    <a:pt x="2327" y="471"/>
                  </a:lnTo>
                  <a:lnTo>
                    <a:pt x="2259" y="501"/>
                  </a:lnTo>
                  <a:lnTo>
                    <a:pt x="2189" y="532"/>
                  </a:lnTo>
                  <a:lnTo>
                    <a:pt x="2113" y="567"/>
                  </a:lnTo>
                  <a:lnTo>
                    <a:pt x="2031" y="603"/>
                  </a:lnTo>
                  <a:lnTo>
                    <a:pt x="1942" y="643"/>
                  </a:lnTo>
                  <a:lnTo>
                    <a:pt x="1846" y="686"/>
                  </a:lnTo>
                  <a:lnTo>
                    <a:pt x="1741" y="733"/>
                  </a:lnTo>
                  <a:lnTo>
                    <a:pt x="1628" y="784"/>
                  </a:lnTo>
                  <a:lnTo>
                    <a:pt x="1505" y="839"/>
                  </a:lnTo>
                  <a:lnTo>
                    <a:pt x="1370" y="899"/>
                  </a:lnTo>
                  <a:lnTo>
                    <a:pt x="1224" y="966"/>
                  </a:lnTo>
                  <a:lnTo>
                    <a:pt x="1066" y="1036"/>
                  </a:lnTo>
                  <a:lnTo>
                    <a:pt x="895" y="1113"/>
                  </a:lnTo>
                  <a:lnTo>
                    <a:pt x="710" y="1195"/>
                  </a:lnTo>
                  <a:lnTo>
                    <a:pt x="510" y="1286"/>
                  </a:lnTo>
                  <a:lnTo>
                    <a:pt x="294" y="1382"/>
                  </a:lnTo>
                  <a:lnTo>
                    <a:pt x="62" y="1486"/>
                  </a:lnTo>
                  <a:lnTo>
                    <a:pt x="44" y="1497"/>
                  </a:lnTo>
                  <a:lnTo>
                    <a:pt x="29" y="1512"/>
                  </a:lnTo>
                  <a:lnTo>
                    <a:pt x="16" y="1530"/>
                  </a:lnTo>
                  <a:lnTo>
                    <a:pt x="7" y="1550"/>
                  </a:lnTo>
                  <a:lnTo>
                    <a:pt x="2" y="1572"/>
                  </a:lnTo>
                  <a:lnTo>
                    <a:pt x="0" y="1594"/>
                  </a:lnTo>
                  <a:lnTo>
                    <a:pt x="2" y="1615"/>
                  </a:lnTo>
                  <a:lnTo>
                    <a:pt x="8" y="1636"/>
                  </a:lnTo>
                  <a:lnTo>
                    <a:pt x="14" y="1648"/>
                  </a:lnTo>
                  <a:lnTo>
                    <a:pt x="18" y="1657"/>
                  </a:lnTo>
                  <a:lnTo>
                    <a:pt x="25" y="1671"/>
                  </a:lnTo>
                  <a:lnTo>
                    <a:pt x="36" y="1698"/>
                  </a:lnTo>
                  <a:lnTo>
                    <a:pt x="141" y="1651"/>
                  </a:lnTo>
                  <a:lnTo>
                    <a:pt x="237" y="1608"/>
                  </a:lnTo>
                  <a:lnTo>
                    <a:pt x="326" y="1568"/>
                  </a:lnTo>
                  <a:lnTo>
                    <a:pt x="409" y="1530"/>
                  </a:lnTo>
                  <a:lnTo>
                    <a:pt x="486" y="1496"/>
                  </a:lnTo>
                  <a:lnTo>
                    <a:pt x="558" y="1463"/>
                  </a:lnTo>
                  <a:lnTo>
                    <a:pt x="626" y="1433"/>
                  </a:lnTo>
                  <a:lnTo>
                    <a:pt x="691" y="1403"/>
                  </a:lnTo>
                  <a:lnTo>
                    <a:pt x="754" y="1375"/>
                  </a:lnTo>
                  <a:lnTo>
                    <a:pt x="815" y="1347"/>
                  </a:lnTo>
                  <a:lnTo>
                    <a:pt x="875" y="1320"/>
                  </a:lnTo>
                  <a:lnTo>
                    <a:pt x="936" y="1292"/>
                  </a:lnTo>
                  <a:lnTo>
                    <a:pt x="999" y="1264"/>
                  </a:lnTo>
                  <a:lnTo>
                    <a:pt x="1063" y="1236"/>
                  </a:lnTo>
                  <a:lnTo>
                    <a:pt x="1130" y="1205"/>
                  </a:lnTo>
                  <a:lnTo>
                    <a:pt x="1201" y="1173"/>
                  </a:lnTo>
                  <a:lnTo>
                    <a:pt x="1276" y="1140"/>
                  </a:lnTo>
                  <a:lnTo>
                    <a:pt x="1357" y="1103"/>
                  </a:lnTo>
                  <a:lnTo>
                    <a:pt x="1443" y="1064"/>
                  </a:lnTo>
                  <a:lnTo>
                    <a:pt x="1537" y="1022"/>
                  </a:lnTo>
                  <a:lnTo>
                    <a:pt x="1639" y="975"/>
                  </a:lnTo>
                  <a:lnTo>
                    <a:pt x="1749" y="926"/>
                  </a:lnTo>
                  <a:lnTo>
                    <a:pt x="1870" y="872"/>
                  </a:lnTo>
                  <a:lnTo>
                    <a:pt x="2000" y="813"/>
                  </a:lnTo>
                  <a:lnTo>
                    <a:pt x="2143" y="749"/>
                  </a:lnTo>
                  <a:lnTo>
                    <a:pt x="2297" y="679"/>
                  </a:lnTo>
                  <a:lnTo>
                    <a:pt x="2464" y="603"/>
                  </a:lnTo>
                  <a:lnTo>
                    <a:pt x="2646" y="521"/>
                  </a:lnTo>
                  <a:lnTo>
                    <a:pt x="2841" y="432"/>
                  </a:lnTo>
                  <a:lnTo>
                    <a:pt x="3053" y="337"/>
                  </a:lnTo>
                  <a:lnTo>
                    <a:pt x="3281" y="234"/>
                  </a:lnTo>
                  <a:lnTo>
                    <a:pt x="3526" y="123"/>
                  </a:lnTo>
                  <a:close/>
                </a:path>
              </a:pathLst>
            </a:custGeom>
            <a:solidFill>
              <a:srgbClr val="D1D9D9"/>
            </a:solidFill>
            <a:ln w="9525">
              <a:noFill/>
              <a:round/>
              <a:headEnd/>
              <a:tailEnd/>
            </a:ln>
          </p:spPr>
          <p:txBody>
            <a:bodyPr/>
            <a:lstStyle/>
            <a:p>
              <a:endParaRPr lang="en-IN"/>
            </a:p>
          </p:txBody>
        </p:sp>
        <p:sp>
          <p:nvSpPr>
            <p:cNvPr id="827678" name="Freeform 286"/>
            <p:cNvSpPr>
              <a:spLocks/>
            </p:cNvSpPr>
            <p:nvPr/>
          </p:nvSpPr>
          <p:spPr bwMode="auto">
            <a:xfrm>
              <a:off x="3360" y="3024"/>
              <a:ext cx="160" cy="93"/>
            </a:xfrm>
            <a:custGeom>
              <a:avLst/>
              <a:gdLst/>
              <a:ahLst/>
              <a:cxnLst>
                <a:cxn ang="0">
                  <a:pos x="3513" y="96"/>
                </a:cxn>
                <a:cxn ang="0">
                  <a:pos x="3508" y="81"/>
                </a:cxn>
                <a:cxn ang="0">
                  <a:pos x="3491" y="46"/>
                </a:cxn>
                <a:cxn ang="0">
                  <a:pos x="3459" y="18"/>
                </a:cxn>
                <a:cxn ang="0">
                  <a:pos x="3418" y="2"/>
                </a:cxn>
                <a:cxn ang="0">
                  <a:pos x="3376" y="2"/>
                </a:cxn>
                <a:cxn ang="0">
                  <a:pos x="3257" y="53"/>
                </a:cxn>
                <a:cxn ang="0">
                  <a:pos x="3083" y="131"/>
                </a:cxn>
                <a:cxn ang="0">
                  <a:pos x="2932" y="198"/>
                </a:cxn>
                <a:cxn ang="0">
                  <a:pos x="2800" y="258"/>
                </a:cxn>
                <a:cxn ang="0">
                  <a:pos x="2681" y="312"/>
                </a:cxn>
                <a:cxn ang="0">
                  <a:pos x="2565" y="364"/>
                </a:cxn>
                <a:cxn ang="0">
                  <a:pos x="2450" y="415"/>
                </a:cxn>
                <a:cxn ang="0">
                  <a:pos x="2327" y="471"/>
                </a:cxn>
                <a:cxn ang="0">
                  <a:pos x="2189" y="532"/>
                </a:cxn>
                <a:cxn ang="0">
                  <a:pos x="2031" y="603"/>
                </a:cxn>
                <a:cxn ang="0">
                  <a:pos x="1846" y="686"/>
                </a:cxn>
                <a:cxn ang="0">
                  <a:pos x="1628" y="784"/>
                </a:cxn>
                <a:cxn ang="0">
                  <a:pos x="1370" y="899"/>
                </a:cxn>
                <a:cxn ang="0">
                  <a:pos x="1066" y="1036"/>
                </a:cxn>
                <a:cxn ang="0">
                  <a:pos x="710" y="1195"/>
                </a:cxn>
                <a:cxn ang="0">
                  <a:pos x="294" y="1382"/>
                </a:cxn>
                <a:cxn ang="0">
                  <a:pos x="44" y="1497"/>
                </a:cxn>
                <a:cxn ang="0">
                  <a:pos x="16" y="1530"/>
                </a:cxn>
                <a:cxn ang="0">
                  <a:pos x="2" y="1572"/>
                </a:cxn>
                <a:cxn ang="0">
                  <a:pos x="2" y="1615"/>
                </a:cxn>
                <a:cxn ang="0">
                  <a:pos x="12" y="1644"/>
                </a:cxn>
                <a:cxn ang="0">
                  <a:pos x="18" y="1657"/>
                </a:cxn>
                <a:cxn ang="0">
                  <a:pos x="130" y="1627"/>
                </a:cxn>
                <a:cxn ang="0">
                  <a:pos x="315" y="1543"/>
                </a:cxn>
                <a:cxn ang="0">
                  <a:pos x="474" y="1472"/>
                </a:cxn>
                <a:cxn ang="0">
                  <a:pos x="615" y="1408"/>
                </a:cxn>
                <a:cxn ang="0">
                  <a:pos x="743" y="1352"/>
                </a:cxn>
                <a:cxn ang="0">
                  <a:pos x="864" y="1297"/>
                </a:cxn>
                <a:cxn ang="0">
                  <a:pos x="987" y="1241"/>
                </a:cxn>
                <a:cxn ang="0">
                  <a:pos x="1119" y="1182"/>
                </a:cxn>
                <a:cxn ang="0">
                  <a:pos x="1265" y="1116"/>
                </a:cxn>
                <a:cxn ang="0">
                  <a:pos x="1432" y="1042"/>
                </a:cxn>
                <a:cxn ang="0">
                  <a:pos x="1628" y="953"/>
                </a:cxn>
                <a:cxn ang="0">
                  <a:pos x="1859" y="850"/>
                </a:cxn>
                <a:cxn ang="0">
                  <a:pos x="2132" y="726"/>
                </a:cxn>
                <a:cxn ang="0">
                  <a:pos x="2453" y="582"/>
                </a:cxn>
                <a:cxn ang="0">
                  <a:pos x="2830" y="412"/>
                </a:cxn>
                <a:cxn ang="0">
                  <a:pos x="3269" y="214"/>
                </a:cxn>
              </a:cxnLst>
              <a:rect l="0" t="0" r="r" b="b"/>
              <a:pathLst>
                <a:path w="3515" h="1674">
                  <a:moveTo>
                    <a:pt x="3515" y="103"/>
                  </a:moveTo>
                  <a:lnTo>
                    <a:pt x="3513" y="96"/>
                  </a:lnTo>
                  <a:lnTo>
                    <a:pt x="3511" y="91"/>
                  </a:lnTo>
                  <a:lnTo>
                    <a:pt x="3508" y="81"/>
                  </a:lnTo>
                  <a:lnTo>
                    <a:pt x="3502" y="64"/>
                  </a:lnTo>
                  <a:lnTo>
                    <a:pt x="3491" y="46"/>
                  </a:lnTo>
                  <a:lnTo>
                    <a:pt x="3476" y="31"/>
                  </a:lnTo>
                  <a:lnTo>
                    <a:pt x="3459" y="18"/>
                  </a:lnTo>
                  <a:lnTo>
                    <a:pt x="3440" y="8"/>
                  </a:lnTo>
                  <a:lnTo>
                    <a:pt x="3418" y="2"/>
                  </a:lnTo>
                  <a:lnTo>
                    <a:pt x="3397" y="0"/>
                  </a:lnTo>
                  <a:lnTo>
                    <a:pt x="3376" y="2"/>
                  </a:lnTo>
                  <a:lnTo>
                    <a:pt x="3356" y="8"/>
                  </a:lnTo>
                  <a:lnTo>
                    <a:pt x="3257" y="53"/>
                  </a:lnTo>
                  <a:lnTo>
                    <a:pt x="3166" y="94"/>
                  </a:lnTo>
                  <a:lnTo>
                    <a:pt x="3083" y="131"/>
                  </a:lnTo>
                  <a:lnTo>
                    <a:pt x="3004" y="167"/>
                  </a:lnTo>
                  <a:lnTo>
                    <a:pt x="2932" y="198"/>
                  </a:lnTo>
                  <a:lnTo>
                    <a:pt x="2864" y="229"/>
                  </a:lnTo>
                  <a:lnTo>
                    <a:pt x="2800" y="258"/>
                  </a:lnTo>
                  <a:lnTo>
                    <a:pt x="2740" y="286"/>
                  </a:lnTo>
                  <a:lnTo>
                    <a:pt x="2681" y="312"/>
                  </a:lnTo>
                  <a:lnTo>
                    <a:pt x="2623" y="337"/>
                  </a:lnTo>
                  <a:lnTo>
                    <a:pt x="2565" y="364"/>
                  </a:lnTo>
                  <a:lnTo>
                    <a:pt x="2508" y="389"/>
                  </a:lnTo>
                  <a:lnTo>
                    <a:pt x="2450" y="415"/>
                  </a:lnTo>
                  <a:lnTo>
                    <a:pt x="2389" y="443"/>
                  </a:lnTo>
                  <a:lnTo>
                    <a:pt x="2327" y="471"/>
                  </a:lnTo>
                  <a:lnTo>
                    <a:pt x="2259" y="501"/>
                  </a:lnTo>
                  <a:lnTo>
                    <a:pt x="2189" y="532"/>
                  </a:lnTo>
                  <a:lnTo>
                    <a:pt x="2113" y="567"/>
                  </a:lnTo>
                  <a:lnTo>
                    <a:pt x="2031" y="603"/>
                  </a:lnTo>
                  <a:lnTo>
                    <a:pt x="1942" y="643"/>
                  </a:lnTo>
                  <a:lnTo>
                    <a:pt x="1846" y="686"/>
                  </a:lnTo>
                  <a:lnTo>
                    <a:pt x="1741" y="733"/>
                  </a:lnTo>
                  <a:lnTo>
                    <a:pt x="1628" y="784"/>
                  </a:lnTo>
                  <a:lnTo>
                    <a:pt x="1505" y="839"/>
                  </a:lnTo>
                  <a:lnTo>
                    <a:pt x="1370" y="899"/>
                  </a:lnTo>
                  <a:lnTo>
                    <a:pt x="1224" y="966"/>
                  </a:lnTo>
                  <a:lnTo>
                    <a:pt x="1066" y="1036"/>
                  </a:lnTo>
                  <a:lnTo>
                    <a:pt x="895" y="1113"/>
                  </a:lnTo>
                  <a:lnTo>
                    <a:pt x="710" y="1195"/>
                  </a:lnTo>
                  <a:lnTo>
                    <a:pt x="510" y="1286"/>
                  </a:lnTo>
                  <a:lnTo>
                    <a:pt x="294" y="1382"/>
                  </a:lnTo>
                  <a:lnTo>
                    <a:pt x="62" y="1486"/>
                  </a:lnTo>
                  <a:lnTo>
                    <a:pt x="44" y="1497"/>
                  </a:lnTo>
                  <a:lnTo>
                    <a:pt x="29" y="1512"/>
                  </a:lnTo>
                  <a:lnTo>
                    <a:pt x="16" y="1530"/>
                  </a:lnTo>
                  <a:lnTo>
                    <a:pt x="7" y="1550"/>
                  </a:lnTo>
                  <a:lnTo>
                    <a:pt x="2" y="1572"/>
                  </a:lnTo>
                  <a:lnTo>
                    <a:pt x="0" y="1594"/>
                  </a:lnTo>
                  <a:lnTo>
                    <a:pt x="2" y="1615"/>
                  </a:lnTo>
                  <a:lnTo>
                    <a:pt x="8" y="1636"/>
                  </a:lnTo>
                  <a:lnTo>
                    <a:pt x="12" y="1644"/>
                  </a:lnTo>
                  <a:lnTo>
                    <a:pt x="15" y="1649"/>
                  </a:lnTo>
                  <a:lnTo>
                    <a:pt x="18" y="1657"/>
                  </a:lnTo>
                  <a:lnTo>
                    <a:pt x="25" y="1674"/>
                  </a:lnTo>
                  <a:lnTo>
                    <a:pt x="130" y="1627"/>
                  </a:lnTo>
                  <a:lnTo>
                    <a:pt x="225" y="1583"/>
                  </a:lnTo>
                  <a:lnTo>
                    <a:pt x="315" y="1543"/>
                  </a:lnTo>
                  <a:lnTo>
                    <a:pt x="398" y="1506"/>
                  </a:lnTo>
                  <a:lnTo>
                    <a:pt x="474" y="1472"/>
                  </a:lnTo>
                  <a:lnTo>
                    <a:pt x="547" y="1439"/>
                  </a:lnTo>
                  <a:lnTo>
                    <a:pt x="615" y="1408"/>
                  </a:lnTo>
                  <a:lnTo>
                    <a:pt x="679" y="1379"/>
                  </a:lnTo>
                  <a:lnTo>
                    <a:pt x="743" y="1352"/>
                  </a:lnTo>
                  <a:lnTo>
                    <a:pt x="804" y="1324"/>
                  </a:lnTo>
                  <a:lnTo>
                    <a:pt x="864" y="1297"/>
                  </a:lnTo>
                  <a:lnTo>
                    <a:pt x="925" y="1269"/>
                  </a:lnTo>
                  <a:lnTo>
                    <a:pt x="987" y="1241"/>
                  </a:lnTo>
                  <a:lnTo>
                    <a:pt x="1052" y="1212"/>
                  </a:lnTo>
                  <a:lnTo>
                    <a:pt x="1119" y="1182"/>
                  </a:lnTo>
                  <a:lnTo>
                    <a:pt x="1189" y="1150"/>
                  </a:lnTo>
                  <a:lnTo>
                    <a:pt x="1265" y="1116"/>
                  </a:lnTo>
                  <a:lnTo>
                    <a:pt x="1345" y="1081"/>
                  </a:lnTo>
                  <a:lnTo>
                    <a:pt x="1432" y="1042"/>
                  </a:lnTo>
                  <a:lnTo>
                    <a:pt x="1526" y="999"/>
                  </a:lnTo>
                  <a:lnTo>
                    <a:pt x="1628" y="953"/>
                  </a:lnTo>
                  <a:lnTo>
                    <a:pt x="1738" y="903"/>
                  </a:lnTo>
                  <a:lnTo>
                    <a:pt x="1859" y="850"/>
                  </a:lnTo>
                  <a:lnTo>
                    <a:pt x="1989" y="791"/>
                  </a:lnTo>
                  <a:lnTo>
                    <a:pt x="2132" y="726"/>
                  </a:lnTo>
                  <a:lnTo>
                    <a:pt x="2286" y="657"/>
                  </a:lnTo>
                  <a:lnTo>
                    <a:pt x="2453" y="582"/>
                  </a:lnTo>
                  <a:lnTo>
                    <a:pt x="2635" y="500"/>
                  </a:lnTo>
                  <a:lnTo>
                    <a:pt x="2830" y="412"/>
                  </a:lnTo>
                  <a:lnTo>
                    <a:pt x="3042" y="316"/>
                  </a:lnTo>
                  <a:lnTo>
                    <a:pt x="3269" y="214"/>
                  </a:lnTo>
                  <a:lnTo>
                    <a:pt x="3515" y="103"/>
                  </a:lnTo>
                  <a:close/>
                </a:path>
              </a:pathLst>
            </a:custGeom>
            <a:solidFill>
              <a:srgbClr val="D6DEDE"/>
            </a:solidFill>
            <a:ln w="9525">
              <a:noFill/>
              <a:round/>
              <a:headEnd/>
              <a:tailEnd/>
            </a:ln>
          </p:spPr>
          <p:txBody>
            <a:bodyPr/>
            <a:lstStyle/>
            <a:p>
              <a:endParaRPr lang="en-IN"/>
            </a:p>
          </p:txBody>
        </p:sp>
        <p:sp>
          <p:nvSpPr>
            <p:cNvPr id="827679" name="Freeform 287"/>
            <p:cNvSpPr>
              <a:spLocks/>
            </p:cNvSpPr>
            <p:nvPr/>
          </p:nvSpPr>
          <p:spPr bwMode="auto">
            <a:xfrm>
              <a:off x="3360" y="3024"/>
              <a:ext cx="159" cy="92"/>
            </a:xfrm>
            <a:custGeom>
              <a:avLst/>
              <a:gdLst/>
              <a:ahLst/>
              <a:cxnLst>
                <a:cxn ang="0">
                  <a:pos x="3503" y="83"/>
                </a:cxn>
                <a:cxn ang="0">
                  <a:pos x="3502" y="64"/>
                </a:cxn>
                <a:cxn ang="0">
                  <a:pos x="3491" y="46"/>
                </a:cxn>
                <a:cxn ang="0">
                  <a:pos x="3476" y="31"/>
                </a:cxn>
                <a:cxn ang="0">
                  <a:pos x="3459" y="18"/>
                </a:cxn>
                <a:cxn ang="0">
                  <a:pos x="3440" y="8"/>
                </a:cxn>
                <a:cxn ang="0">
                  <a:pos x="3418" y="2"/>
                </a:cxn>
                <a:cxn ang="0">
                  <a:pos x="3397" y="0"/>
                </a:cxn>
                <a:cxn ang="0">
                  <a:pos x="3376" y="2"/>
                </a:cxn>
                <a:cxn ang="0">
                  <a:pos x="3356" y="8"/>
                </a:cxn>
                <a:cxn ang="0">
                  <a:pos x="62" y="1486"/>
                </a:cxn>
                <a:cxn ang="0">
                  <a:pos x="44" y="1497"/>
                </a:cxn>
                <a:cxn ang="0">
                  <a:pos x="29" y="1512"/>
                </a:cxn>
                <a:cxn ang="0">
                  <a:pos x="16" y="1530"/>
                </a:cxn>
                <a:cxn ang="0">
                  <a:pos x="7" y="1550"/>
                </a:cxn>
                <a:cxn ang="0">
                  <a:pos x="2" y="1572"/>
                </a:cxn>
                <a:cxn ang="0">
                  <a:pos x="0" y="1594"/>
                </a:cxn>
                <a:cxn ang="0">
                  <a:pos x="2" y="1615"/>
                </a:cxn>
                <a:cxn ang="0">
                  <a:pos x="8" y="1636"/>
                </a:cxn>
                <a:cxn ang="0">
                  <a:pos x="13" y="1649"/>
                </a:cxn>
                <a:cxn ang="0">
                  <a:pos x="3503" y="83"/>
                </a:cxn>
              </a:cxnLst>
              <a:rect l="0" t="0" r="r" b="b"/>
              <a:pathLst>
                <a:path w="3503" h="1649">
                  <a:moveTo>
                    <a:pt x="3503" y="83"/>
                  </a:moveTo>
                  <a:lnTo>
                    <a:pt x="3502" y="64"/>
                  </a:lnTo>
                  <a:lnTo>
                    <a:pt x="3491" y="46"/>
                  </a:lnTo>
                  <a:lnTo>
                    <a:pt x="3476" y="31"/>
                  </a:lnTo>
                  <a:lnTo>
                    <a:pt x="3459" y="18"/>
                  </a:lnTo>
                  <a:lnTo>
                    <a:pt x="3440" y="8"/>
                  </a:lnTo>
                  <a:lnTo>
                    <a:pt x="3418" y="2"/>
                  </a:lnTo>
                  <a:lnTo>
                    <a:pt x="3397" y="0"/>
                  </a:lnTo>
                  <a:lnTo>
                    <a:pt x="3376" y="2"/>
                  </a:lnTo>
                  <a:lnTo>
                    <a:pt x="3356" y="8"/>
                  </a:lnTo>
                  <a:lnTo>
                    <a:pt x="62" y="1486"/>
                  </a:lnTo>
                  <a:lnTo>
                    <a:pt x="44" y="1497"/>
                  </a:lnTo>
                  <a:lnTo>
                    <a:pt x="29" y="1512"/>
                  </a:lnTo>
                  <a:lnTo>
                    <a:pt x="16" y="1530"/>
                  </a:lnTo>
                  <a:lnTo>
                    <a:pt x="7" y="1550"/>
                  </a:lnTo>
                  <a:lnTo>
                    <a:pt x="2" y="1572"/>
                  </a:lnTo>
                  <a:lnTo>
                    <a:pt x="0" y="1594"/>
                  </a:lnTo>
                  <a:lnTo>
                    <a:pt x="2" y="1615"/>
                  </a:lnTo>
                  <a:lnTo>
                    <a:pt x="8" y="1636"/>
                  </a:lnTo>
                  <a:lnTo>
                    <a:pt x="13" y="1649"/>
                  </a:lnTo>
                  <a:lnTo>
                    <a:pt x="3503" y="83"/>
                  </a:lnTo>
                  <a:close/>
                </a:path>
              </a:pathLst>
            </a:custGeom>
            <a:solidFill>
              <a:srgbClr val="E0E8E8"/>
            </a:solidFill>
            <a:ln w="9525">
              <a:noFill/>
              <a:round/>
              <a:headEnd/>
              <a:tailEnd/>
            </a:ln>
          </p:spPr>
          <p:txBody>
            <a:bodyPr/>
            <a:lstStyle/>
            <a:p>
              <a:endParaRPr lang="en-IN"/>
            </a:p>
          </p:txBody>
        </p:sp>
        <p:sp>
          <p:nvSpPr>
            <p:cNvPr id="827680" name="Freeform 288"/>
            <p:cNvSpPr>
              <a:spLocks/>
            </p:cNvSpPr>
            <p:nvPr/>
          </p:nvSpPr>
          <p:spPr bwMode="auto">
            <a:xfrm>
              <a:off x="3533" y="3064"/>
              <a:ext cx="2" cy="3"/>
            </a:xfrm>
            <a:custGeom>
              <a:avLst/>
              <a:gdLst/>
              <a:ahLst/>
              <a:cxnLst>
                <a:cxn ang="0">
                  <a:pos x="0" y="2"/>
                </a:cxn>
                <a:cxn ang="0">
                  <a:pos x="9" y="0"/>
                </a:cxn>
                <a:cxn ang="0">
                  <a:pos x="16" y="2"/>
                </a:cxn>
                <a:cxn ang="0">
                  <a:pos x="22" y="7"/>
                </a:cxn>
                <a:cxn ang="0">
                  <a:pos x="26" y="13"/>
                </a:cxn>
                <a:cxn ang="0">
                  <a:pos x="28" y="21"/>
                </a:cxn>
                <a:cxn ang="0">
                  <a:pos x="27" y="29"/>
                </a:cxn>
                <a:cxn ang="0">
                  <a:pos x="23" y="35"/>
                </a:cxn>
                <a:cxn ang="0">
                  <a:pos x="16" y="40"/>
                </a:cxn>
                <a:cxn ang="0">
                  <a:pos x="0" y="2"/>
                </a:cxn>
              </a:cxnLst>
              <a:rect l="0" t="0" r="r" b="b"/>
              <a:pathLst>
                <a:path w="28" h="40">
                  <a:moveTo>
                    <a:pt x="0" y="2"/>
                  </a:moveTo>
                  <a:lnTo>
                    <a:pt x="9" y="0"/>
                  </a:lnTo>
                  <a:lnTo>
                    <a:pt x="16" y="2"/>
                  </a:lnTo>
                  <a:lnTo>
                    <a:pt x="22" y="7"/>
                  </a:lnTo>
                  <a:lnTo>
                    <a:pt x="26" y="13"/>
                  </a:lnTo>
                  <a:lnTo>
                    <a:pt x="28" y="21"/>
                  </a:lnTo>
                  <a:lnTo>
                    <a:pt x="27" y="29"/>
                  </a:lnTo>
                  <a:lnTo>
                    <a:pt x="23" y="35"/>
                  </a:lnTo>
                  <a:lnTo>
                    <a:pt x="16" y="40"/>
                  </a:lnTo>
                  <a:lnTo>
                    <a:pt x="0" y="2"/>
                  </a:lnTo>
                  <a:close/>
                </a:path>
              </a:pathLst>
            </a:custGeom>
            <a:solidFill>
              <a:srgbClr val="7A8282"/>
            </a:solidFill>
            <a:ln w="9525">
              <a:noFill/>
              <a:round/>
              <a:headEnd/>
              <a:tailEnd/>
            </a:ln>
          </p:spPr>
          <p:txBody>
            <a:bodyPr/>
            <a:lstStyle/>
            <a:p>
              <a:endParaRPr lang="en-IN"/>
            </a:p>
          </p:txBody>
        </p:sp>
        <p:sp>
          <p:nvSpPr>
            <p:cNvPr id="827681" name="Freeform 289"/>
            <p:cNvSpPr>
              <a:spLocks/>
            </p:cNvSpPr>
            <p:nvPr/>
          </p:nvSpPr>
          <p:spPr bwMode="auto">
            <a:xfrm>
              <a:off x="3374" y="3064"/>
              <a:ext cx="160" cy="90"/>
            </a:xfrm>
            <a:custGeom>
              <a:avLst/>
              <a:gdLst/>
              <a:ahLst/>
              <a:cxnLst>
                <a:cxn ang="0">
                  <a:pos x="8" y="1596"/>
                </a:cxn>
                <a:cxn ang="0">
                  <a:pos x="0" y="1577"/>
                </a:cxn>
                <a:cxn ang="0">
                  <a:pos x="3513" y="0"/>
                </a:cxn>
                <a:cxn ang="0">
                  <a:pos x="3529" y="38"/>
                </a:cxn>
                <a:cxn ang="0">
                  <a:pos x="16" y="1614"/>
                </a:cxn>
                <a:cxn ang="0">
                  <a:pos x="8" y="1596"/>
                </a:cxn>
              </a:cxnLst>
              <a:rect l="0" t="0" r="r" b="b"/>
              <a:pathLst>
                <a:path w="3529" h="1614">
                  <a:moveTo>
                    <a:pt x="8" y="1596"/>
                  </a:moveTo>
                  <a:lnTo>
                    <a:pt x="0" y="1577"/>
                  </a:lnTo>
                  <a:lnTo>
                    <a:pt x="3513" y="0"/>
                  </a:lnTo>
                  <a:lnTo>
                    <a:pt x="3529" y="38"/>
                  </a:lnTo>
                  <a:lnTo>
                    <a:pt x="16" y="1614"/>
                  </a:lnTo>
                  <a:lnTo>
                    <a:pt x="8" y="1596"/>
                  </a:lnTo>
                  <a:close/>
                </a:path>
              </a:pathLst>
            </a:custGeom>
            <a:solidFill>
              <a:srgbClr val="7A8282"/>
            </a:solidFill>
            <a:ln w="9525">
              <a:noFill/>
              <a:round/>
              <a:headEnd/>
              <a:tailEnd/>
            </a:ln>
          </p:spPr>
          <p:txBody>
            <a:bodyPr/>
            <a:lstStyle/>
            <a:p>
              <a:endParaRPr lang="en-IN"/>
            </a:p>
          </p:txBody>
        </p:sp>
        <p:sp>
          <p:nvSpPr>
            <p:cNvPr id="827682" name="Freeform 290"/>
            <p:cNvSpPr>
              <a:spLocks/>
            </p:cNvSpPr>
            <p:nvPr/>
          </p:nvSpPr>
          <p:spPr bwMode="auto">
            <a:xfrm>
              <a:off x="3373" y="3152"/>
              <a:ext cx="1" cy="2"/>
            </a:xfrm>
            <a:custGeom>
              <a:avLst/>
              <a:gdLst/>
              <a:ahLst/>
              <a:cxnLst>
                <a:cxn ang="0">
                  <a:pos x="28" y="37"/>
                </a:cxn>
                <a:cxn ang="0">
                  <a:pos x="19" y="40"/>
                </a:cxn>
                <a:cxn ang="0">
                  <a:pos x="12" y="37"/>
                </a:cxn>
                <a:cxn ang="0">
                  <a:pos x="6" y="33"/>
                </a:cxn>
                <a:cxn ang="0">
                  <a:pos x="2" y="26"/>
                </a:cxn>
                <a:cxn ang="0">
                  <a:pos x="0" y="19"/>
                </a:cxn>
                <a:cxn ang="0">
                  <a:pos x="1" y="11"/>
                </a:cxn>
                <a:cxn ang="0">
                  <a:pos x="5" y="5"/>
                </a:cxn>
                <a:cxn ang="0">
                  <a:pos x="12" y="0"/>
                </a:cxn>
                <a:cxn ang="0">
                  <a:pos x="28" y="37"/>
                </a:cxn>
              </a:cxnLst>
              <a:rect l="0" t="0" r="r" b="b"/>
              <a:pathLst>
                <a:path w="28" h="40">
                  <a:moveTo>
                    <a:pt x="28" y="37"/>
                  </a:moveTo>
                  <a:lnTo>
                    <a:pt x="19" y="40"/>
                  </a:lnTo>
                  <a:lnTo>
                    <a:pt x="12" y="37"/>
                  </a:lnTo>
                  <a:lnTo>
                    <a:pt x="6" y="33"/>
                  </a:lnTo>
                  <a:lnTo>
                    <a:pt x="2" y="26"/>
                  </a:lnTo>
                  <a:lnTo>
                    <a:pt x="0" y="19"/>
                  </a:lnTo>
                  <a:lnTo>
                    <a:pt x="1" y="11"/>
                  </a:lnTo>
                  <a:lnTo>
                    <a:pt x="5" y="5"/>
                  </a:lnTo>
                  <a:lnTo>
                    <a:pt x="12" y="0"/>
                  </a:lnTo>
                  <a:lnTo>
                    <a:pt x="28" y="37"/>
                  </a:lnTo>
                  <a:close/>
                </a:path>
              </a:pathLst>
            </a:custGeom>
            <a:solidFill>
              <a:srgbClr val="7A8282"/>
            </a:solidFill>
            <a:ln w="9525">
              <a:noFill/>
              <a:round/>
              <a:headEnd/>
              <a:tailEnd/>
            </a:ln>
          </p:spPr>
          <p:txBody>
            <a:bodyPr/>
            <a:lstStyle/>
            <a:p>
              <a:endParaRPr lang="en-IN"/>
            </a:p>
          </p:txBody>
        </p:sp>
        <p:sp>
          <p:nvSpPr>
            <p:cNvPr id="827683" name="Freeform 291"/>
            <p:cNvSpPr>
              <a:spLocks/>
            </p:cNvSpPr>
            <p:nvPr/>
          </p:nvSpPr>
          <p:spPr bwMode="auto">
            <a:xfrm>
              <a:off x="3537" y="3075"/>
              <a:ext cx="2" cy="2"/>
            </a:xfrm>
            <a:custGeom>
              <a:avLst/>
              <a:gdLst/>
              <a:ahLst/>
              <a:cxnLst>
                <a:cxn ang="0">
                  <a:pos x="0" y="2"/>
                </a:cxn>
                <a:cxn ang="0">
                  <a:pos x="9" y="0"/>
                </a:cxn>
                <a:cxn ang="0">
                  <a:pos x="16" y="2"/>
                </a:cxn>
                <a:cxn ang="0">
                  <a:pos x="22" y="6"/>
                </a:cxn>
                <a:cxn ang="0">
                  <a:pos x="26" y="13"/>
                </a:cxn>
                <a:cxn ang="0">
                  <a:pos x="28" y="21"/>
                </a:cxn>
                <a:cxn ang="0">
                  <a:pos x="27" y="29"/>
                </a:cxn>
                <a:cxn ang="0">
                  <a:pos x="23" y="35"/>
                </a:cxn>
                <a:cxn ang="0">
                  <a:pos x="16" y="40"/>
                </a:cxn>
                <a:cxn ang="0">
                  <a:pos x="0" y="2"/>
                </a:cxn>
              </a:cxnLst>
              <a:rect l="0" t="0" r="r" b="b"/>
              <a:pathLst>
                <a:path w="28" h="40">
                  <a:moveTo>
                    <a:pt x="0" y="2"/>
                  </a:moveTo>
                  <a:lnTo>
                    <a:pt x="9" y="0"/>
                  </a:lnTo>
                  <a:lnTo>
                    <a:pt x="16" y="2"/>
                  </a:lnTo>
                  <a:lnTo>
                    <a:pt x="22" y="6"/>
                  </a:lnTo>
                  <a:lnTo>
                    <a:pt x="26" y="13"/>
                  </a:lnTo>
                  <a:lnTo>
                    <a:pt x="28" y="21"/>
                  </a:lnTo>
                  <a:lnTo>
                    <a:pt x="27" y="29"/>
                  </a:lnTo>
                  <a:lnTo>
                    <a:pt x="23" y="35"/>
                  </a:lnTo>
                  <a:lnTo>
                    <a:pt x="16" y="40"/>
                  </a:lnTo>
                  <a:lnTo>
                    <a:pt x="0" y="2"/>
                  </a:lnTo>
                  <a:close/>
                </a:path>
              </a:pathLst>
            </a:custGeom>
            <a:solidFill>
              <a:srgbClr val="EDF5F5"/>
            </a:solidFill>
            <a:ln w="9525">
              <a:noFill/>
              <a:round/>
              <a:headEnd/>
              <a:tailEnd/>
            </a:ln>
          </p:spPr>
          <p:txBody>
            <a:bodyPr/>
            <a:lstStyle/>
            <a:p>
              <a:endParaRPr lang="en-IN"/>
            </a:p>
          </p:txBody>
        </p:sp>
        <p:sp>
          <p:nvSpPr>
            <p:cNvPr id="827684" name="Freeform 292"/>
            <p:cNvSpPr>
              <a:spLocks/>
            </p:cNvSpPr>
            <p:nvPr/>
          </p:nvSpPr>
          <p:spPr bwMode="auto">
            <a:xfrm>
              <a:off x="3377" y="3075"/>
              <a:ext cx="161" cy="91"/>
            </a:xfrm>
            <a:custGeom>
              <a:avLst/>
              <a:gdLst/>
              <a:ahLst/>
              <a:cxnLst>
                <a:cxn ang="0">
                  <a:pos x="8" y="1614"/>
                </a:cxn>
                <a:cxn ang="0">
                  <a:pos x="0" y="1595"/>
                </a:cxn>
                <a:cxn ang="0">
                  <a:pos x="3531" y="0"/>
                </a:cxn>
                <a:cxn ang="0">
                  <a:pos x="3547" y="38"/>
                </a:cxn>
                <a:cxn ang="0">
                  <a:pos x="17" y="1633"/>
                </a:cxn>
                <a:cxn ang="0">
                  <a:pos x="8" y="1614"/>
                </a:cxn>
              </a:cxnLst>
              <a:rect l="0" t="0" r="r" b="b"/>
              <a:pathLst>
                <a:path w="3547" h="1633">
                  <a:moveTo>
                    <a:pt x="8" y="1614"/>
                  </a:moveTo>
                  <a:lnTo>
                    <a:pt x="0" y="1595"/>
                  </a:lnTo>
                  <a:lnTo>
                    <a:pt x="3531" y="0"/>
                  </a:lnTo>
                  <a:lnTo>
                    <a:pt x="3547" y="38"/>
                  </a:lnTo>
                  <a:lnTo>
                    <a:pt x="17" y="1633"/>
                  </a:lnTo>
                  <a:lnTo>
                    <a:pt x="8" y="1614"/>
                  </a:lnTo>
                  <a:close/>
                </a:path>
              </a:pathLst>
            </a:custGeom>
            <a:solidFill>
              <a:srgbClr val="EDF5F5"/>
            </a:solidFill>
            <a:ln w="9525">
              <a:noFill/>
              <a:round/>
              <a:headEnd/>
              <a:tailEnd/>
            </a:ln>
          </p:spPr>
          <p:txBody>
            <a:bodyPr/>
            <a:lstStyle/>
            <a:p>
              <a:endParaRPr lang="en-IN"/>
            </a:p>
          </p:txBody>
        </p:sp>
        <p:sp>
          <p:nvSpPr>
            <p:cNvPr id="827685" name="Freeform 293"/>
            <p:cNvSpPr>
              <a:spLocks/>
            </p:cNvSpPr>
            <p:nvPr/>
          </p:nvSpPr>
          <p:spPr bwMode="auto">
            <a:xfrm>
              <a:off x="3376" y="3164"/>
              <a:ext cx="2" cy="2"/>
            </a:xfrm>
            <a:custGeom>
              <a:avLst/>
              <a:gdLst/>
              <a:ahLst/>
              <a:cxnLst>
                <a:cxn ang="0">
                  <a:pos x="29" y="38"/>
                </a:cxn>
                <a:cxn ang="0">
                  <a:pos x="19" y="40"/>
                </a:cxn>
                <a:cxn ang="0">
                  <a:pos x="12" y="38"/>
                </a:cxn>
                <a:cxn ang="0">
                  <a:pos x="6" y="34"/>
                </a:cxn>
                <a:cxn ang="0">
                  <a:pos x="2" y="27"/>
                </a:cxn>
                <a:cxn ang="0">
                  <a:pos x="0" y="19"/>
                </a:cxn>
                <a:cxn ang="0">
                  <a:pos x="1" y="12"/>
                </a:cxn>
                <a:cxn ang="0">
                  <a:pos x="5" y="6"/>
                </a:cxn>
                <a:cxn ang="0">
                  <a:pos x="12" y="0"/>
                </a:cxn>
                <a:cxn ang="0">
                  <a:pos x="29" y="38"/>
                </a:cxn>
              </a:cxnLst>
              <a:rect l="0" t="0" r="r" b="b"/>
              <a:pathLst>
                <a:path w="29" h="40">
                  <a:moveTo>
                    <a:pt x="29" y="38"/>
                  </a:moveTo>
                  <a:lnTo>
                    <a:pt x="19" y="40"/>
                  </a:lnTo>
                  <a:lnTo>
                    <a:pt x="12" y="38"/>
                  </a:lnTo>
                  <a:lnTo>
                    <a:pt x="6" y="34"/>
                  </a:lnTo>
                  <a:lnTo>
                    <a:pt x="2" y="27"/>
                  </a:lnTo>
                  <a:lnTo>
                    <a:pt x="0" y="19"/>
                  </a:lnTo>
                  <a:lnTo>
                    <a:pt x="1" y="12"/>
                  </a:lnTo>
                  <a:lnTo>
                    <a:pt x="5" y="6"/>
                  </a:lnTo>
                  <a:lnTo>
                    <a:pt x="12" y="0"/>
                  </a:lnTo>
                  <a:lnTo>
                    <a:pt x="29" y="38"/>
                  </a:lnTo>
                  <a:close/>
                </a:path>
              </a:pathLst>
            </a:custGeom>
            <a:solidFill>
              <a:srgbClr val="EDF5F5"/>
            </a:solidFill>
            <a:ln w="9525">
              <a:noFill/>
              <a:round/>
              <a:headEnd/>
              <a:tailEnd/>
            </a:ln>
          </p:spPr>
          <p:txBody>
            <a:bodyPr/>
            <a:lstStyle/>
            <a:p>
              <a:endParaRPr lang="en-IN"/>
            </a:p>
          </p:txBody>
        </p:sp>
        <p:sp>
          <p:nvSpPr>
            <p:cNvPr id="827686" name="Freeform 294"/>
            <p:cNvSpPr>
              <a:spLocks/>
            </p:cNvSpPr>
            <p:nvPr/>
          </p:nvSpPr>
          <p:spPr bwMode="auto">
            <a:xfrm>
              <a:off x="3368" y="3169"/>
              <a:ext cx="50" cy="122"/>
            </a:xfrm>
            <a:custGeom>
              <a:avLst/>
              <a:gdLst/>
              <a:ahLst/>
              <a:cxnLst>
                <a:cxn ang="0">
                  <a:pos x="230" y="56"/>
                </a:cxn>
                <a:cxn ang="0">
                  <a:pos x="1103" y="2072"/>
                </a:cxn>
                <a:cxn ang="0">
                  <a:pos x="1067" y="2201"/>
                </a:cxn>
                <a:cxn ang="0">
                  <a:pos x="1031" y="2186"/>
                </a:cxn>
                <a:cxn ang="0">
                  <a:pos x="994" y="2172"/>
                </a:cxn>
                <a:cxn ang="0">
                  <a:pos x="958" y="2155"/>
                </a:cxn>
                <a:cxn ang="0">
                  <a:pos x="921" y="2138"/>
                </a:cxn>
                <a:cxn ang="0">
                  <a:pos x="886" y="2119"/>
                </a:cxn>
                <a:cxn ang="0">
                  <a:pos x="850" y="2100"/>
                </a:cxn>
                <a:cxn ang="0">
                  <a:pos x="814" y="2079"/>
                </a:cxn>
                <a:cxn ang="0">
                  <a:pos x="780" y="2058"/>
                </a:cxn>
                <a:cxn ang="0">
                  <a:pos x="745" y="2036"/>
                </a:cxn>
                <a:cxn ang="0">
                  <a:pos x="711" y="2012"/>
                </a:cxn>
                <a:cxn ang="0">
                  <a:pos x="677" y="1988"/>
                </a:cxn>
                <a:cxn ang="0">
                  <a:pos x="644" y="1964"/>
                </a:cxn>
                <a:cxn ang="0">
                  <a:pos x="610" y="1939"/>
                </a:cxn>
                <a:cxn ang="0">
                  <a:pos x="579" y="1911"/>
                </a:cxn>
                <a:cxn ang="0">
                  <a:pos x="547" y="1884"/>
                </a:cxn>
                <a:cxn ang="0">
                  <a:pos x="515" y="1856"/>
                </a:cxn>
                <a:cxn ang="0">
                  <a:pos x="485" y="1827"/>
                </a:cxn>
                <a:cxn ang="0">
                  <a:pos x="455" y="1797"/>
                </a:cxn>
                <a:cxn ang="0">
                  <a:pos x="426" y="1767"/>
                </a:cxn>
                <a:cxn ang="0">
                  <a:pos x="397" y="1736"/>
                </a:cxn>
                <a:cxn ang="0">
                  <a:pos x="370" y="1705"/>
                </a:cxn>
                <a:cxn ang="0">
                  <a:pos x="342" y="1672"/>
                </a:cxn>
                <a:cxn ang="0">
                  <a:pos x="316" y="1638"/>
                </a:cxn>
                <a:cxn ang="0">
                  <a:pos x="291" y="1604"/>
                </a:cxn>
                <a:cxn ang="0">
                  <a:pos x="267" y="1571"/>
                </a:cxn>
                <a:cxn ang="0">
                  <a:pos x="243" y="1536"/>
                </a:cxn>
                <a:cxn ang="0">
                  <a:pos x="221" y="1500"/>
                </a:cxn>
                <a:cxn ang="0">
                  <a:pos x="199" y="1463"/>
                </a:cxn>
                <a:cxn ang="0">
                  <a:pos x="178" y="1427"/>
                </a:cxn>
                <a:cxn ang="0">
                  <a:pos x="158" y="1389"/>
                </a:cxn>
                <a:cxn ang="0">
                  <a:pos x="140" y="1351"/>
                </a:cxn>
                <a:cxn ang="0">
                  <a:pos x="123" y="1314"/>
                </a:cxn>
                <a:cxn ang="0">
                  <a:pos x="94" y="1241"/>
                </a:cxn>
                <a:cxn ang="0">
                  <a:pos x="70" y="1164"/>
                </a:cxn>
                <a:cxn ang="0">
                  <a:pos x="49" y="1083"/>
                </a:cxn>
                <a:cxn ang="0">
                  <a:pos x="32" y="997"/>
                </a:cxn>
                <a:cxn ang="0">
                  <a:pos x="19" y="910"/>
                </a:cxn>
                <a:cxn ang="0">
                  <a:pos x="8" y="822"/>
                </a:cxn>
                <a:cxn ang="0">
                  <a:pos x="2" y="732"/>
                </a:cxn>
                <a:cxn ang="0">
                  <a:pos x="0" y="641"/>
                </a:cxn>
                <a:cxn ang="0">
                  <a:pos x="2" y="551"/>
                </a:cxn>
                <a:cxn ang="0">
                  <a:pos x="8" y="463"/>
                </a:cxn>
                <a:cxn ang="0">
                  <a:pos x="18" y="375"/>
                </a:cxn>
                <a:cxn ang="0">
                  <a:pos x="31" y="292"/>
                </a:cxn>
                <a:cxn ang="0">
                  <a:pos x="48" y="212"/>
                </a:cxn>
                <a:cxn ang="0">
                  <a:pos x="69" y="136"/>
                </a:cxn>
                <a:cxn ang="0">
                  <a:pos x="94" y="65"/>
                </a:cxn>
                <a:cxn ang="0">
                  <a:pos x="123" y="0"/>
                </a:cxn>
                <a:cxn ang="0">
                  <a:pos x="230" y="56"/>
                </a:cxn>
              </a:cxnLst>
              <a:rect l="0" t="0" r="r" b="b"/>
              <a:pathLst>
                <a:path w="1103" h="2201">
                  <a:moveTo>
                    <a:pt x="230" y="56"/>
                  </a:moveTo>
                  <a:lnTo>
                    <a:pt x="1103" y="2072"/>
                  </a:lnTo>
                  <a:lnTo>
                    <a:pt x="1067" y="2201"/>
                  </a:lnTo>
                  <a:lnTo>
                    <a:pt x="1031" y="2186"/>
                  </a:lnTo>
                  <a:lnTo>
                    <a:pt x="994" y="2172"/>
                  </a:lnTo>
                  <a:lnTo>
                    <a:pt x="958" y="2155"/>
                  </a:lnTo>
                  <a:lnTo>
                    <a:pt x="921" y="2138"/>
                  </a:lnTo>
                  <a:lnTo>
                    <a:pt x="886" y="2119"/>
                  </a:lnTo>
                  <a:lnTo>
                    <a:pt x="850" y="2100"/>
                  </a:lnTo>
                  <a:lnTo>
                    <a:pt x="814" y="2079"/>
                  </a:lnTo>
                  <a:lnTo>
                    <a:pt x="780" y="2058"/>
                  </a:lnTo>
                  <a:lnTo>
                    <a:pt x="745" y="2036"/>
                  </a:lnTo>
                  <a:lnTo>
                    <a:pt x="711" y="2012"/>
                  </a:lnTo>
                  <a:lnTo>
                    <a:pt x="677" y="1988"/>
                  </a:lnTo>
                  <a:lnTo>
                    <a:pt x="644" y="1964"/>
                  </a:lnTo>
                  <a:lnTo>
                    <a:pt x="610" y="1939"/>
                  </a:lnTo>
                  <a:lnTo>
                    <a:pt x="579" y="1911"/>
                  </a:lnTo>
                  <a:lnTo>
                    <a:pt x="547" y="1884"/>
                  </a:lnTo>
                  <a:lnTo>
                    <a:pt x="515" y="1856"/>
                  </a:lnTo>
                  <a:lnTo>
                    <a:pt x="485" y="1827"/>
                  </a:lnTo>
                  <a:lnTo>
                    <a:pt x="455" y="1797"/>
                  </a:lnTo>
                  <a:lnTo>
                    <a:pt x="426" y="1767"/>
                  </a:lnTo>
                  <a:lnTo>
                    <a:pt x="397" y="1736"/>
                  </a:lnTo>
                  <a:lnTo>
                    <a:pt x="370" y="1705"/>
                  </a:lnTo>
                  <a:lnTo>
                    <a:pt x="342" y="1672"/>
                  </a:lnTo>
                  <a:lnTo>
                    <a:pt x="316" y="1638"/>
                  </a:lnTo>
                  <a:lnTo>
                    <a:pt x="291" y="1604"/>
                  </a:lnTo>
                  <a:lnTo>
                    <a:pt x="267" y="1571"/>
                  </a:lnTo>
                  <a:lnTo>
                    <a:pt x="243" y="1536"/>
                  </a:lnTo>
                  <a:lnTo>
                    <a:pt x="221" y="1500"/>
                  </a:lnTo>
                  <a:lnTo>
                    <a:pt x="199" y="1463"/>
                  </a:lnTo>
                  <a:lnTo>
                    <a:pt x="178" y="1427"/>
                  </a:lnTo>
                  <a:lnTo>
                    <a:pt x="158" y="1389"/>
                  </a:lnTo>
                  <a:lnTo>
                    <a:pt x="140" y="1351"/>
                  </a:lnTo>
                  <a:lnTo>
                    <a:pt x="123" y="1314"/>
                  </a:lnTo>
                  <a:lnTo>
                    <a:pt x="94" y="1241"/>
                  </a:lnTo>
                  <a:lnTo>
                    <a:pt x="70" y="1164"/>
                  </a:lnTo>
                  <a:lnTo>
                    <a:pt x="49" y="1083"/>
                  </a:lnTo>
                  <a:lnTo>
                    <a:pt x="32" y="997"/>
                  </a:lnTo>
                  <a:lnTo>
                    <a:pt x="19" y="910"/>
                  </a:lnTo>
                  <a:lnTo>
                    <a:pt x="8" y="822"/>
                  </a:lnTo>
                  <a:lnTo>
                    <a:pt x="2" y="732"/>
                  </a:lnTo>
                  <a:lnTo>
                    <a:pt x="0" y="641"/>
                  </a:lnTo>
                  <a:lnTo>
                    <a:pt x="2" y="551"/>
                  </a:lnTo>
                  <a:lnTo>
                    <a:pt x="8" y="463"/>
                  </a:lnTo>
                  <a:lnTo>
                    <a:pt x="18" y="375"/>
                  </a:lnTo>
                  <a:lnTo>
                    <a:pt x="31" y="292"/>
                  </a:lnTo>
                  <a:lnTo>
                    <a:pt x="48" y="212"/>
                  </a:lnTo>
                  <a:lnTo>
                    <a:pt x="69" y="136"/>
                  </a:lnTo>
                  <a:lnTo>
                    <a:pt x="94" y="65"/>
                  </a:lnTo>
                  <a:lnTo>
                    <a:pt x="123" y="0"/>
                  </a:lnTo>
                  <a:lnTo>
                    <a:pt x="230" y="56"/>
                  </a:lnTo>
                  <a:close/>
                </a:path>
              </a:pathLst>
            </a:custGeom>
            <a:solidFill>
              <a:srgbClr val="EDF5F5"/>
            </a:solidFill>
            <a:ln w="9525">
              <a:noFill/>
              <a:round/>
              <a:headEnd/>
              <a:tailEnd/>
            </a:ln>
          </p:spPr>
          <p:txBody>
            <a:bodyPr/>
            <a:lstStyle/>
            <a:p>
              <a:endParaRPr lang="en-IN"/>
            </a:p>
          </p:txBody>
        </p:sp>
        <p:sp>
          <p:nvSpPr>
            <p:cNvPr id="827687" name="Freeform 295"/>
            <p:cNvSpPr>
              <a:spLocks/>
            </p:cNvSpPr>
            <p:nvPr/>
          </p:nvSpPr>
          <p:spPr bwMode="auto">
            <a:xfrm>
              <a:off x="3367" y="3169"/>
              <a:ext cx="50" cy="122"/>
            </a:xfrm>
            <a:custGeom>
              <a:avLst/>
              <a:gdLst/>
              <a:ahLst/>
              <a:cxnLst>
                <a:cxn ang="0">
                  <a:pos x="230" y="56"/>
                </a:cxn>
                <a:cxn ang="0">
                  <a:pos x="1103" y="2072"/>
                </a:cxn>
                <a:cxn ang="0">
                  <a:pos x="1067" y="2202"/>
                </a:cxn>
                <a:cxn ang="0">
                  <a:pos x="1030" y="2187"/>
                </a:cxn>
                <a:cxn ang="0">
                  <a:pos x="994" y="2172"/>
                </a:cxn>
                <a:cxn ang="0">
                  <a:pos x="958" y="2155"/>
                </a:cxn>
                <a:cxn ang="0">
                  <a:pos x="921" y="2138"/>
                </a:cxn>
                <a:cxn ang="0">
                  <a:pos x="886" y="2119"/>
                </a:cxn>
                <a:cxn ang="0">
                  <a:pos x="850" y="2100"/>
                </a:cxn>
                <a:cxn ang="0">
                  <a:pos x="814" y="2079"/>
                </a:cxn>
                <a:cxn ang="0">
                  <a:pos x="779" y="2058"/>
                </a:cxn>
                <a:cxn ang="0">
                  <a:pos x="745" y="2036"/>
                </a:cxn>
                <a:cxn ang="0">
                  <a:pos x="711" y="2013"/>
                </a:cxn>
                <a:cxn ang="0">
                  <a:pos x="676" y="1989"/>
                </a:cxn>
                <a:cxn ang="0">
                  <a:pos x="644" y="1964"/>
                </a:cxn>
                <a:cxn ang="0">
                  <a:pos x="610" y="1939"/>
                </a:cxn>
                <a:cxn ang="0">
                  <a:pos x="578" y="1912"/>
                </a:cxn>
                <a:cxn ang="0">
                  <a:pos x="547" y="1884"/>
                </a:cxn>
                <a:cxn ang="0">
                  <a:pos x="515" y="1857"/>
                </a:cxn>
                <a:cxn ang="0">
                  <a:pos x="485" y="1827"/>
                </a:cxn>
                <a:cxn ang="0">
                  <a:pos x="455" y="1798"/>
                </a:cxn>
                <a:cxn ang="0">
                  <a:pos x="425" y="1767"/>
                </a:cxn>
                <a:cxn ang="0">
                  <a:pos x="397" y="1737"/>
                </a:cxn>
                <a:cxn ang="0">
                  <a:pos x="369" y="1705"/>
                </a:cxn>
                <a:cxn ang="0">
                  <a:pos x="342" y="1672"/>
                </a:cxn>
                <a:cxn ang="0">
                  <a:pos x="316" y="1639"/>
                </a:cxn>
                <a:cxn ang="0">
                  <a:pos x="291" y="1605"/>
                </a:cxn>
                <a:cxn ang="0">
                  <a:pos x="266" y="1571"/>
                </a:cxn>
                <a:cxn ang="0">
                  <a:pos x="243" y="1536"/>
                </a:cxn>
                <a:cxn ang="0">
                  <a:pos x="220" y="1500"/>
                </a:cxn>
                <a:cxn ang="0">
                  <a:pos x="199" y="1464"/>
                </a:cxn>
                <a:cxn ang="0">
                  <a:pos x="178" y="1428"/>
                </a:cxn>
                <a:cxn ang="0">
                  <a:pos x="158" y="1390"/>
                </a:cxn>
                <a:cxn ang="0">
                  <a:pos x="140" y="1352"/>
                </a:cxn>
                <a:cxn ang="0">
                  <a:pos x="123" y="1314"/>
                </a:cxn>
                <a:cxn ang="0">
                  <a:pos x="94" y="1241"/>
                </a:cxn>
                <a:cxn ang="0">
                  <a:pos x="69" y="1164"/>
                </a:cxn>
                <a:cxn ang="0">
                  <a:pos x="49" y="1083"/>
                </a:cxn>
                <a:cxn ang="0">
                  <a:pos x="32" y="998"/>
                </a:cxn>
                <a:cxn ang="0">
                  <a:pos x="18" y="910"/>
                </a:cxn>
                <a:cxn ang="0">
                  <a:pos x="8" y="823"/>
                </a:cxn>
                <a:cxn ang="0">
                  <a:pos x="2" y="732"/>
                </a:cxn>
                <a:cxn ang="0">
                  <a:pos x="0" y="641"/>
                </a:cxn>
                <a:cxn ang="0">
                  <a:pos x="2" y="552"/>
                </a:cxn>
                <a:cxn ang="0">
                  <a:pos x="8" y="463"/>
                </a:cxn>
                <a:cxn ang="0">
                  <a:pos x="17" y="376"/>
                </a:cxn>
                <a:cxn ang="0">
                  <a:pos x="31" y="292"/>
                </a:cxn>
                <a:cxn ang="0">
                  <a:pos x="48" y="212"/>
                </a:cxn>
                <a:cxn ang="0">
                  <a:pos x="68" y="136"/>
                </a:cxn>
                <a:cxn ang="0">
                  <a:pos x="94" y="66"/>
                </a:cxn>
                <a:cxn ang="0">
                  <a:pos x="123" y="0"/>
                </a:cxn>
                <a:cxn ang="0">
                  <a:pos x="230" y="56"/>
                </a:cxn>
              </a:cxnLst>
              <a:rect l="0" t="0" r="r" b="b"/>
              <a:pathLst>
                <a:path w="1103" h="2202">
                  <a:moveTo>
                    <a:pt x="230" y="56"/>
                  </a:moveTo>
                  <a:lnTo>
                    <a:pt x="1103" y="2072"/>
                  </a:lnTo>
                  <a:lnTo>
                    <a:pt x="1067" y="2202"/>
                  </a:lnTo>
                  <a:lnTo>
                    <a:pt x="1030" y="2187"/>
                  </a:lnTo>
                  <a:lnTo>
                    <a:pt x="994" y="2172"/>
                  </a:lnTo>
                  <a:lnTo>
                    <a:pt x="958" y="2155"/>
                  </a:lnTo>
                  <a:lnTo>
                    <a:pt x="921" y="2138"/>
                  </a:lnTo>
                  <a:lnTo>
                    <a:pt x="886" y="2119"/>
                  </a:lnTo>
                  <a:lnTo>
                    <a:pt x="850" y="2100"/>
                  </a:lnTo>
                  <a:lnTo>
                    <a:pt x="814" y="2079"/>
                  </a:lnTo>
                  <a:lnTo>
                    <a:pt x="779" y="2058"/>
                  </a:lnTo>
                  <a:lnTo>
                    <a:pt x="745" y="2036"/>
                  </a:lnTo>
                  <a:lnTo>
                    <a:pt x="711" y="2013"/>
                  </a:lnTo>
                  <a:lnTo>
                    <a:pt x="676" y="1989"/>
                  </a:lnTo>
                  <a:lnTo>
                    <a:pt x="644" y="1964"/>
                  </a:lnTo>
                  <a:lnTo>
                    <a:pt x="610" y="1939"/>
                  </a:lnTo>
                  <a:lnTo>
                    <a:pt x="578" y="1912"/>
                  </a:lnTo>
                  <a:lnTo>
                    <a:pt x="547" y="1884"/>
                  </a:lnTo>
                  <a:lnTo>
                    <a:pt x="515" y="1857"/>
                  </a:lnTo>
                  <a:lnTo>
                    <a:pt x="485" y="1827"/>
                  </a:lnTo>
                  <a:lnTo>
                    <a:pt x="455" y="1798"/>
                  </a:lnTo>
                  <a:lnTo>
                    <a:pt x="425" y="1767"/>
                  </a:lnTo>
                  <a:lnTo>
                    <a:pt x="397" y="1737"/>
                  </a:lnTo>
                  <a:lnTo>
                    <a:pt x="369" y="1705"/>
                  </a:lnTo>
                  <a:lnTo>
                    <a:pt x="342" y="1672"/>
                  </a:lnTo>
                  <a:lnTo>
                    <a:pt x="316" y="1639"/>
                  </a:lnTo>
                  <a:lnTo>
                    <a:pt x="291" y="1605"/>
                  </a:lnTo>
                  <a:lnTo>
                    <a:pt x="266" y="1571"/>
                  </a:lnTo>
                  <a:lnTo>
                    <a:pt x="243" y="1536"/>
                  </a:lnTo>
                  <a:lnTo>
                    <a:pt x="220" y="1500"/>
                  </a:lnTo>
                  <a:lnTo>
                    <a:pt x="199" y="1464"/>
                  </a:lnTo>
                  <a:lnTo>
                    <a:pt x="178" y="1428"/>
                  </a:lnTo>
                  <a:lnTo>
                    <a:pt x="158" y="1390"/>
                  </a:lnTo>
                  <a:lnTo>
                    <a:pt x="140" y="1352"/>
                  </a:lnTo>
                  <a:lnTo>
                    <a:pt x="123" y="1314"/>
                  </a:lnTo>
                  <a:lnTo>
                    <a:pt x="94" y="1241"/>
                  </a:lnTo>
                  <a:lnTo>
                    <a:pt x="69" y="1164"/>
                  </a:lnTo>
                  <a:lnTo>
                    <a:pt x="49" y="1083"/>
                  </a:lnTo>
                  <a:lnTo>
                    <a:pt x="32" y="998"/>
                  </a:lnTo>
                  <a:lnTo>
                    <a:pt x="18" y="910"/>
                  </a:lnTo>
                  <a:lnTo>
                    <a:pt x="8" y="823"/>
                  </a:lnTo>
                  <a:lnTo>
                    <a:pt x="2" y="732"/>
                  </a:lnTo>
                  <a:lnTo>
                    <a:pt x="0" y="641"/>
                  </a:lnTo>
                  <a:lnTo>
                    <a:pt x="2" y="552"/>
                  </a:lnTo>
                  <a:lnTo>
                    <a:pt x="8" y="463"/>
                  </a:lnTo>
                  <a:lnTo>
                    <a:pt x="17" y="376"/>
                  </a:lnTo>
                  <a:lnTo>
                    <a:pt x="31" y="292"/>
                  </a:lnTo>
                  <a:lnTo>
                    <a:pt x="48" y="212"/>
                  </a:lnTo>
                  <a:lnTo>
                    <a:pt x="68" y="136"/>
                  </a:lnTo>
                  <a:lnTo>
                    <a:pt x="94" y="66"/>
                  </a:lnTo>
                  <a:lnTo>
                    <a:pt x="123" y="0"/>
                  </a:lnTo>
                  <a:lnTo>
                    <a:pt x="230" y="56"/>
                  </a:lnTo>
                  <a:close/>
                </a:path>
              </a:pathLst>
            </a:custGeom>
            <a:solidFill>
              <a:srgbClr val="BAC2C2"/>
            </a:solidFill>
            <a:ln w="9525">
              <a:noFill/>
              <a:round/>
              <a:headEnd/>
              <a:tailEnd/>
            </a:ln>
          </p:spPr>
          <p:txBody>
            <a:bodyPr/>
            <a:lstStyle/>
            <a:p>
              <a:endParaRPr lang="en-IN"/>
            </a:p>
          </p:txBody>
        </p:sp>
        <p:sp>
          <p:nvSpPr>
            <p:cNvPr id="827688" name="Freeform 296"/>
            <p:cNvSpPr>
              <a:spLocks/>
            </p:cNvSpPr>
            <p:nvPr/>
          </p:nvSpPr>
          <p:spPr bwMode="auto">
            <a:xfrm>
              <a:off x="3544" y="3074"/>
              <a:ext cx="52" cy="121"/>
            </a:xfrm>
            <a:custGeom>
              <a:avLst/>
              <a:gdLst/>
              <a:ahLst/>
              <a:cxnLst>
                <a:cxn ang="0">
                  <a:pos x="917" y="2127"/>
                </a:cxn>
                <a:cxn ang="0">
                  <a:pos x="0" y="131"/>
                </a:cxn>
                <a:cxn ang="0">
                  <a:pos x="32" y="0"/>
                </a:cxn>
                <a:cxn ang="0">
                  <a:pos x="69" y="14"/>
                </a:cxn>
                <a:cxn ang="0">
                  <a:pos x="106" y="29"/>
                </a:cxn>
                <a:cxn ang="0">
                  <a:pos x="142" y="44"/>
                </a:cxn>
                <a:cxn ang="0">
                  <a:pos x="179" y="60"/>
                </a:cxn>
                <a:cxn ang="0">
                  <a:pos x="216" y="78"/>
                </a:cxn>
                <a:cxn ang="0">
                  <a:pos x="252" y="96"/>
                </a:cxn>
                <a:cxn ang="0">
                  <a:pos x="287" y="116"/>
                </a:cxn>
                <a:cxn ang="0">
                  <a:pos x="323" y="136"/>
                </a:cxn>
                <a:cxn ang="0">
                  <a:pos x="358" y="159"/>
                </a:cxn>
                <a:cxn ang="0">
                  <a:pos x="392" y="181"/>
                </a:cxn>
                <a:cxn ang="0">
                  <a:pos x="427" y="204"/>
                </a:cxn>
                <a:cxn ang="0">
                  <a:pos x="461" y="228"/>
                </a:cxn>
                <a:cxn ang="0">
                  <a:pos x="494" y="252"/>
                </a:cxn>
                <a:cxn ang="0">
                  <a:pos x="527" y="279"/>
                </a:cxn>
                <a:cxn ang="0">
                  <a:pos x="560" y="305"/>
                </a:cxn>
                <a:cxn ang="0">
                  <a:pos x="591" y="332"/>
                </a:cxn>
                <a:cxn ang="0">
                  <a:pos x="623" y="361"/>
                </a:cxn>
                <a:cxn ang="0">
                  <a:pos x="653" y="389"/>
                </a:cxn>
                <a:cxn ang="0">
                  <a:pos x="683" y="419"/>
                </a:cxn>
                <a:cxn ang="0">
                  <a:pos x="713" y="449"/>
                </a:cxn>
                <a:cxn ang="0">
                  <a:pos x="741" y="481"/>
                </a:cxn>
                <a:cxn ang="0">
                  <a:pos x="769" y="513"/>
                </a:cxn>
                <a:cxn ang="0">
                  <a:pos x="795" y="545"/>
                </a:cxn>
                <a:cxn ang="0">
                  <a:pos x="822" y="578"/>
                </a:cxn>
                <a:cxn ang="0">
                  <a:pos x="846" y="612"/>
                </a:cxn>
                <a:cxn ang="0">
                  <a:pos x="871" y="647"/>
                </a:cxn>
                <a:cxn ang="0">
                  <a:pos x="894" y="681"/>
                </a:cxn>
                <a:cxn ang="0">
                  <a:pos x="917" y="717"/>
                </a:cxn>
                <a:cxn ang="0">
                  <a:pos x="938" y="754"/>
                </a:cxn>
                <a:cxn ang="0">
                  <a:pos x="958" y="791"/>
                </a:cxn>
                <a:cxn ang="0">
                  <a:pos x="978" y="828"/>
                </a:cxn>
                <a:cxn ang="0">
                  <a:pos x="996" y="866"/>
                </a:cxn>
                <a:cxn ang="0">
                  <a:pos x="1026" y="938"/>
                </a:cxn>
                <a:cxn ang="0">
                  <a:pos x="1052" y="1015"/>
                </a:cxn>
                <a:cxn ang="0">
                  <a:pos x="1075" y="1096"/>
                </a:cxn>
                <a:cxn ang="0">
                  <a:pos x="1094" y="1180"/>
                </a:cxn>
                <a:cxn ang="0">
                  <a:pos x="1109" y="1266"/>
                </a:cxn>
                <a:cxn ang="0">
                  <a:pos x="1121" y="1356"/>
                </a:cxn>
                <a:cxn ang="0">
                  <a:pos x="1129" y="1446"/>
                </a:cxn>
                <a:cxn ang="0">
                  <a:pos x="1133" y="1536"/>
                </a:cxn>
                <a:cxn ang="0">
                  <a:pos x="1133" y="1626"/>
                </a:cxn>
                <a:cxn ang="0">
                  <a:pos x="1130" y="1716"/>
                </a:cxn>
                <a:cxn ang="0">
                  <a:pos x="1122" y="1802"/>
                </a:cxn>
                <a:cxn ang="0">
                  <a:pos x="1110" y="1886"/>
                </a:cxn>
                <a:cxn ang="0">
                  <a:pos x="1095" y="1967"/>
                </a:cxn>
                <a:cxn ang="0">
                  <a:pos x="1076" y="2043"/>
                </a:cxn>
                <a:cxn ang="0">
                  <a:pos x="1052" y="2115"/>
                </a:cxn>
                <a:cxn ang="0">
                  <a:pos x="1025" y="2181"/>
                </a:cxn>
                <a:cxn ang="0">
                  <a:pos x="917" y="2127"/>
                </a:cxn>
              </a:cxnLst>
              <a:rect l="0" t="0" r="r" b="b"/>
              <a:pathLst>
                <a:path w="1133" h="2181">
                  <a:moveTo>
                    <a:pt x="917" y="2127"/>
                  </a:moveTo>
                  <a:lnTo>
                    <a:pt x="0" y="131"/>
                  </a:lnTo>
                  <a:lnTo>
                    <a:pt x="32" y="0"/>
                  </a:lnTo>
                  <a:lnTo>
                    <a:pt x="69" y="14"/>
                  </a:lnTo>
                  <a:lnTo>
                    <a:pt x="106" y="29"/>
                  </a:lnTo>
                  <a:lnTo>
                    <a:pt x="142" y="44"/>
                  </a:lnTo>
                  <a:lnTo>
                    <a:pt x="179" y="60"/>
                  </a:lnTo>
                  <a:lnTo>
                    <a:pt x="216" y="78"/>
                  </a:lnTo>
                  <a:lnTo>
                    <a:pt x="252" y="96"/>
                  </a:lnTo>
                  <a:lnTo>
                    <a:pt x="287" y="116"/>
                  </a:lnTo>
                  <a:lnTo>
                    <a:pt x="323" y="136"/>
                  </a:lnTo>
                  <a:lnTo>
                    <a:pt x="358" y="159"/>
                  </a:lnTo>
                  <a:lnTo>
                    <a:pt x="392" y="181"/>
                  </a:lnTo>
                  <a:lnTo>
                    <a:pt x="427" y="204"/>
                  </a:lnTo>
                  <a:lnTo>
                    <a:pt x="461" y="228"/>
                  </a:lnTo>
                  <a:lnTo>
                    <a:pt x="494" y="252"/>
                  </a:lnTo>
                  <a:lnTo>
                    <a:pt x="527" y="279"/>
                  </a:lnTo>
                  <a:lnTo>
                    <a:pt x="560" y="305"/>
                  </a:lnTo>
                  <a:lnTo>
                    <a:pt x="591" y="332"/>
                  </a:lnTo>
                  <a:lnTo>
                    <a:pt x="623" y="361"/>
                  </a:lnTo>
                  <a:lnTo>
                    <a:pt x="653" y="389"/>
                  </a:lnTo>
                  <a:lnTo>
                    <a:pt x="683" y="419"/>
                  </a:lnTo>
                  <a:lnTo>
                    <a:pt x="713" y="449"/>
                  </a:lnTo>
                  <a:lnTo>
                    <a:pt x="741" y="481"/>
                  </a:lnTo>
                  <a:lnTo>
                    <a:pt x="769" y="513"/>
                  </a:lnTo>
                  <a:lnTo>
                    <a:pt x="795" y="545"/>
                  </a:lnTo>
                  <a:lnTo>
                    <a:pt x="822" y="578"/>
                  </a:lnTo>
                  <a:lnTo>
                    <a:pt x="846" y="612"/>
                  </a:lnTo>
                  <a:lnTo>
                    <a:pt x="871" y="647"/>
                  </a:lnTo>
                  <a:lnTo>
                    <a:pt x="894" y="681"/>
                  </a:lnTo>
                  <a:lnTo>
                    <a:pt x="917" y="717"/>
                  </a:lnTo>
                  <a:lnTo>
                    <a:pt x="938" y="754"/>
                  </a:lnTo>
                  <a:lnTo>
                    <a:pt x="958" y="791"/>
                  </a:lnTo>
                  <a:lnTo>
                    <a:pt x="978" y="828"/>
                  </a:lnTo>
                  <a:lnTo>
                    <a:pt x="996" y="866"/>
                  </a:lnTo>
                  <a:lnTo>
                    <a:pt x="1026" y="938"/>
                  </a:lnTo>
                  <a:lnTo>
                    <a:pt x="1052" y="1015"/>
                  </a:lnTo>
                  <a:lnTo>
                    <a:pt x="1075" y="1096"/>
                  </a:lnTo>
                  <a:lnTo>
                    <a:pt x="1094" y="1180"/>
                  </a:lnTo>
                  <a:lnTo>
                    <a:pt x="1109" y="1266"/>
                  </a:lnTo>
                  <a:lnTo>
                    <a:pt x="1121" y="1356"/>
                  </a:lnTo>
                  <a:lnTo>
                    <a:pt x="1129" y="1446"/>
                  </a:lnTo>
                  <a:lnTo>
                    <a:pt x="1133" y="1536"/>
                  </a:lnTo>
                  <a:lnTo>
                    <a:pt x="1133" y="1626"/>
                  </a:lnTo>
                  <a:lnTo>
                    <a:pt x="1130" y="1716"/>
                  </a:lnTo>
                  <a:lnTo>
                    <a:pt x="1122" y="1802"/>
                  </a:lnTo>
                  <a:lnTo>
                    <a:pt x="1110" y="1886"/>
                  </a:lnTo>
                  <a:lnTo>
                    <a:pt x="1095" y="1967"/>
                  </a:lnTo>
                  <a:lnTo>
                    <a:pt x="1076" y="2043"/>
                  </a:lnTo>
                  <a:lnTo>
                    <a:pt x="1052" y="2115"/>
                  </a:lnTo>
                  <a:lnTo>
                    <a:pt x="1025" y="2181"/>
                  </a:lnTo>
                  <a:lnTo>
                    <a:pt x="917" y="2127"/>
                  </a:lnTo>
                  <a:close/>
                </a:path>
              </a:pathLst>
            </a:custGeom>
            <a:solidFill>
              <a:srgbClr val="EDF5F5"/>
            </a:solidFill>
            <a:ln w="9525">
              <a:noFill/>
              <a:round/>
              <a:headEnd/>
              <a:tailEnd/>
            </a:ln>
          </p:spPr>
          <p:txBody>
            <a:bodyPr/>
            <a:lstStyle/>
            <a:p>
              <a:endParaRPr lang="en-IN"/>
            </a:p>
          </p:txBody>
        </p:sp>
        <p:sp>
          <p:nvSpPr>
            <p:cNvPr id="827689" name="Freeform 297"/>
            <p:cNvSpPr>
              <a:spLocks/>
            </p:cNvSpPr>
            <p:nvPr/>
          </p:nvSpPr>
          <p:spPr bwMode="auto">
            <a:xfrm>
              <a:off x="3544" y="3074"/>
              <a:ext cx="51" cy="122"/>
            </a:xfrm>
            <a:custGeom>
              <a:avLst/>
              <a:gdLst/>
              <a:ahLst/>
              <a:cxnLst>
                <a:cxn ang="0">
                  <a:pos x="918" y="2126"/>
                </a:cxn>
                <a:cxn ang="0">
                  <a:pos x="0" y="130"/>
                </a:cxn>
                <a:cxn ang="0">
                  <a:pos x="33" y="0"/>
                </a:cxn>
                <a:cxn ang="0">
                  <a:pos x="70" y="13"/>
                </a:cxn>
                <a:cxn ang="0">
                  <a:pos x="107" y="28"/>
                </a:cxn>
                <a:cxn ang="0">
                  <a:pos x="143" y="43"/>
                </a:cxn>
                <a:cxn ang="0">
                  <a:pos x="180" y="60"/>
                </a:cxn>
                <a:cxn ang="0">
                  <a:pos x="217" y="78"/>
                </a:cxn>
                <a:cxn ang="0">
                  <a:pos x="252" y="96"/>
                </a:cxn>
                <a:cxn ang="0">
                  <a:pos x="288" y="116"/>
                </a:cxn>
                <a:cxn ang="0">
                  <a:pos x="324" y="136"/>
                </a:cxn>
                <a:cxn ang="0">
                  <a:pos x="359" y="158"/>
                </a:cxn>
                <a:cxn ang="0">
                  <a:pos x="393" y="180"/>
                </a:cxn>
                <a:cxn ang="0">
                  <a:pos x="428" y="203"/>
                </a:cxn>
                <a:cxn ang="0">
                  <a:pos x="462" y="227"/>
                </a:cxn>
                <a:cxn ang="0">
                  <a:pos x="495" y="252"/>
                </a:cxn>
                <a:cxn ang="0">
                  <a:pos x="528" y="278"/>
                </a:cxn>
                <a:cxn ang="0">
                  <a:pos x="561" y="304"/>
                </a:cxn>
                <a:cxn ang="0">
                  <a:pos x="592" y="332"/>
                </a:cxn>
                <a:cxn ang="0">
                  <a:pos x="624" y="360"/>
                </a:cxn>
                <a:cxn ang="0">
                  <a:pos x="654" y="389"/>
                </a:cxn>
                <a:cxn ang="0">
                  <a:pos x="684" y="418"/>
                </a:cxn>
                <a:cxn ang="0">
                  <a:pos x="714" y="449"/>
                </a:cxn>
                <a:cxn ang="0">
                  <a:pos x="742" y="480"/>
                </a:cxn>
                <a:cxn ang="0">
                  <a:pos x="770" y="512"/>
                </a:cxn>
                <a:cxn ang="0">
                  <a:pos x="796" y="545"/>
                </a:cxn>
                <a:cxn ang="0">
                  <a:pos x="823" y="577"/>
                </a:cxn>
                <a:cxn ang="0">
                  <a:pos x="847" y="611"/>
                </a:cxn>
                <a:cxn ang="0">
                  <a:pos x="872" y="646"/>
                </a:cxn>
                <a:cxn ang="0">
                  <a:pos x="895" y="681"/>
                </a:cxn>
                <a:cxn ang="0">
                  <a:pos x="918" y="717"/>
                </a:cxn>
                <a:cxn ang="0">
                  <a:pos x="939" y="754"/>
                </a:cxn>
                <a:cxn ang="0">
                  <a:pos x="959" y="790"/>
                </a:cxn>
                <a:cxn ang="0">
                  <a:pos x="979" y="827"/>
                </a:cxn>
                <a:cxn ang="0">
                  <a:pos x="997" y="865"/>
                </a:cxn>
                <a:cxn ang="0">
                  <a:pos x="1027" y="937"/>
                </a:cxn>
                <a:cxn ang="0">
                  <a:pos x="1053" y="1014"/>
                </a:cxn>
                <a:cxn ang="0">
                  <a:pos x="1076" y="1095"/>
                </a:cxn>
                <a:cxn ang="0">
                  <a:pos x="1095" y="1179"/>
                </a:cxn>
                <a:cxn ang="0">
                  <a:pos x="1110" y="1266"/>
                </a:cxn>
                <a:cxn ang="0">
                  <a:pos x="1122" y="1355"/>
                </a:cxn>
                <a:cxn ang="0">
                  <a:pos x="1130" y="1445"/>
                </a:cxn>
                <a:cxn ang="0">
                  <a:pos x="1134" y="1536"/>
                </a:cxn>
                <a:cxn ang="0">
                  <a:pos x="1134" y="1625"/>
                </a:cxn>
                <a:cxn ang="0">
                  <a:pos x="1131" y="1715"/>
                </a:cxn>
                <a:cxn ang="0">
                  <a:pos x="1123" y="1801"/>
                </a:cxn>
                <a:cxn ang="0">
                  <a:pos x="1111" y="1886"/>
                </a:cxn>
                <a:cxn ang="0">
                  <a:pos x="1096" y="1966"/>
                </a:cxn>
                <a:cxn ang="0">
                  <a:pos x="1077" y="2043"/>
                </a:cxn>
                <a:cxn ang="0">
                  <a:pos x="1053" y="2115"/>
                </a:cxn>
                <a:cxn ang="0">
                  <a:pos x="1026" y="2180"/>
                </a:cxn>
                <a:cxn ang="0">
                  <a:pos x="918" y="2126"/>
                </a:cxn>
              </a:cxnLst>
              <a:rect l="0" t="0" r="r" b="b"/>
              <a:pathLst>
                <a:path w="1134" h="2180">
                  <a:moveTo>
                    <a:pt x="918" y="2126"/>
                  </a:moveTo>
                  <a:lnTo>
                    <a:pt x="0" y="130"/>
                  </a:lnTo>
                  <a:lnTo>
                    <a:pt x="33" y="0"/>
                  </a:lnTo>
                  <a:lnTo>
                    <a:pt x="70" y="13"/>
                  </a:lnTo>
                  <a:lnTo>
                    <a:pt x="107" y="28"/>
                  </a:lnTo>
                  <a:lnTo>
                    <a:pt x="143" y="43"/>
                  </a:lnTo>
                  <a:lnTo>
                    <a:pt x="180" y="60"/>
                  </a:lnTo>
                  <a:lnTo>
                    <a:pt x="217" y="78"/>
                  </a:lnTo>
                  <a:lnTo>
                    <a:pt x="252" y="96"/>
                  </a:lnTo>
                  <a:lnTo>
                    <a:pt x="288" y="116"/>
                  </a:lnTo>
                  <a:lnTo>
                    <a:pt x="324" y="136"/>
                  </a:lnTo>
                  <a:lnTo>
                    <a:pt x="359" y="158"/>
                  </a:lnTo>
                  <a:lnTo>
                    <a:pt x="393" y="180"/>
                  </a:lnTo>
                  <a:lnTo>
                    <a:pt x="428" y="203"/>
                  </a:lnTo>
                  <a:lnTo>
                    <a:pt x="462" y="227"/>
                  </a:lnTo>
                  <a:lnTo>
                    <a:pt x="495" y="252"/>
                  </a:lnTo>
                  <a:lnTo>
                    <a:pt x="528" y="278"/>
                  </a:lnTo>
                  <a:lnTo>
                    <a:pt x="561" y="304"/>
                  </a:lnTo>
                  <a:lnTo>
                    <a:pt x="592" y="332"/>
                  </a:lnTo>
                  <a:lnTo>
                    <a:pt x="624" y="360"/>
                  </a:lnTo>
                  <a:lnTo>
                    <a:pt x="654" y="389"/>
                  </a:lnTo>
                  <a:lnTo>
                    <a:pt x="684" y="418"/>
                  </a:lnTo>
                  <a:lnTo>
                    <a:pt x="714" y="449"/>
                  </a:lnTo>
                  <a:lnTo>
                    <a:pt x="742" y="480"/>
                  </a:lnTo>
                  <a:lnTo>
                    <a:pt x="770" y="512"/>
                  </a:lnTo>
                  <a:lnTo>
                    <a:pt x="796" y="545"/>
                  </a:lnTo>
                  <a:lnTo>
                    <a:pt x="823" y="577"/>
                  </a:lnTo>
                  <a:lnTo>
                    <a:pt x="847" y="611"/>
                  </a:lnTo>
                  <a:lnTo>
                    <a:pt x="872" y="646"/>
                  </a:lnTo>
                  <a:lnTo>
                    <a:pt x="895" y="681"/>
                  </a:lnTo>
                  <a:lnTo>
                    <a:pt x="918" y="717"/>
                  </a:lnTo>
                  <a:lnTo>
                    <a:pt x="939" y="754"/>
                  </a:lnTo>
                  <a:lnTo>
                    <a:pt x="959" y="790"/>
                  </a:lnTo>
                  <a:lnTo>
                    <a:pt x="979" y="827"/>
                  </a:lnTo>
                  <a:lnTo>
                    <a:pt x="997" y="865"/>
                  </a:lnTo>
                  <a:lnTo>
                    <a:pt x="1027" y="937"/>
                  </a:lnTo>
                  <a:lnTo>
                    <a:pt x="1053" y="1014"/>
                  </a:lnTo>
                  <a:lnTo>
                    <a:pt x="1076" y="1095"/>
                  </a:lnTo>
                  <a:lnTo>
                    <a:pt x="1095" y="1179"/>
                  </a:lnTo>
                  <a:lnTo>
                    <a:pt x="1110" y="1266"/>
                  </a:lnTo>
                  <a:lnTo>
                    <a:pt x="1122" y="1355"/>
                  </a:lnTo>
                  <a:lnTo>
                    <a:pt x="1130" y="1445"/>
                  </a:lnTo>
                  <a:lnTo>
                    <a:pt x="1134" y="1536"/>
                  </a:lnTo>
                  <a:lnTo>
                    <a:pt x="1134" y="1625"/>
                  </a:lnTo>
                  <a:lnTo>
                    <a:pt x="1131" y="1715"/>
                  </a:lnTo>
                  <a:lnTo>
                    <a:pt x="1123" y="1801"/>
                  </a:lnTo>
                  <a:lnTo>
                    <a:pt x="1111" y="1886"/>
                  </a:lnTo>
                  <a:lnTo>
                    <a:pt x="1096" y="1966"/>
                  </a:lnTo>
                  <a:lnTo>
                    <a:pt x="1077" y="2043"/>
                  </a:lnTo>
                  <a:lnTo>
                    <a:pt x="1053" y="2115"/>
                  </a:lnTo>
                  <a:lnTo>
                    <a:pt x="1026" y="2180"/>
                  </a:lnTo>
                  <a:lnTo>
                    <a:pt x="918" y="2126"/>
                  </a:lnTo>
                  <a:close/>
                </a:path>
              </a:pathLst>
            </a:custGeom>
            <a:solidFill>
              <a:srgbClr val="BAC2C2"/>
            </a:solidFill>
            <a:ln w="9525">
              <a:noFill/>
              <a:round/>
              <a:headEnd/>
              <a:tailEnd/>
            </a:ln>
          </p:spPr>
          <p:txBody>
            <a:bodyPr/>
            <a:lstStyle/>
            <a:p>
              <a:endParaRPr lang="en-IN"/>
            </a:p>
          </p:txBody>
        </p:sp>
        <p:sp>
          <p:nvSpPr>
            <p:cNvPr id="827690" name="Freeform 298"/>
            <p:cNvSpPr>
              <a:spLocks/>
            </p:cNvSpPr>
            <p:nvPr/>
          </p:nvSpPr>
          <p:spPr bwMode="auto">
            <a:xfrm>
              <a:off x="3426" y="3144"/>
              <a:ext cx="164" cy="228"/>
            </a:xfrm>
            <a:custGeom>
              <a:avLst/>
              <a:gdLst/>
              <a:ahLst/>
              <a:cxnLst>
                <a:cxn ang="0">
                  <a:pos x="1404" y="4112"/>
                </a:cxn>
                <a:cxn ang="0">
                  <a:pos x="3622" y="3023"/>
                </a:cxn>
                <a:cxn ang="0">
                  <a:pos x="2218" y="0"/>
                </a:cxn>
                <a:cxn ang="0">
                  <a:pos x="0" y="989"/>
                </a:cxn>
                <a:cxn ang="0">
                  <a:pos x="1404" y="4112"/>
                </a:cxn>
              </a:cxnLst>
              <a:rect l="0" t="0" r="r" b="b"/>
              <a:pathLst>
                <a:path w="3622" h="4112">
                  <a:moveTo>
                    <a:pt x="1404" y="4112"/>
                  </a:moveTo>
                  <a:lnTo>
                    <a:pt x="3622" y="3023"/>
                  </a:lnTo>
                  <a:lnTo>
                    <a:pt x="2218" y="0"/>
                  </a:lnTo>
                  <a:lnTo>
                    <a:pt x="0" y="989"/>
                  </a:lnTo>
                  <a:lnTo>
                    <a:pt x="1404" y="4112"/>
                  </a:lnTo>
                  <a:close/>
                </a:path>
              </a:pathLst>
            </a:custGeom>
            <a:solidFill>
              <a:srgbClr val="EDF5F5"/>
            </a:solidFill>
            <a:ln w="9525">
              <a:noFill/>
              <a:round/>
              <a:headEnd/>
              <a:tailEnd/>
            </a:ln>
          </p:spPr>
          <p:txBody>
            <a:bodyPr/>
            <a:lstStyle/>
            <a:p>
              <a:endParaRPr lang="en-IN"/>
            </a:p>
          </p:txBody>
        </p:sp>
        <p:sp>
          <p:nvSpPr>
            <p:cNvPr id="827691" name="Freeform 299"/>
            <p:cNvSpPr>
              <a:spLocks/>
            </p:cNvSpPr>
            <p:nvPr/>
          </p:nvSpPr>
          <p:spPr bwMode="auto">
            <a:xfrm>
              <a:off x="3426" y="3141"/>
              <a:ext cx="164" cy="228"/>
            </a:xfrm>
            <a:custGeom>
              <a:avLst/>
              <a:gdLst/>
              <a:ahLst/>
              <a:cxnLst>
                <a:cxn ang="0">
                  <a:pos x="1404" y="4113"/>
                </a:cxn>
                <a:cxn ang="0">
                  <a:pos x="3622" y="3024"/>
                </a:cxn>
                <a:cxn ang="0">
                  <a:pos x="2218" y="0"/>
                </a:cxn>
                <a:cxn ang="0">
                  <a:pos x="0" y="989"/>
                </a:cxn>
                <a:cxn ang="0">
                  <a:pos x="1404" y="4113"/>
                </a:cxn>
              </a:cxnLst>
              <a:rect l="0" t="0" r="r" b="b"/>
              <a:pathLst>
                <a:path w="3622" h="4113">
                  <a:moveTo>
                    <a:pt x="1404" y="4113"/>
                  </a:moveTo>
                  <a:lnTo>
                    <a:pt x="3622" y="3024"/>
                  </a:lnTo>
                  <a:lnTo>
                    <a:pt x="2218" y="0"/>
                  </a:lnTo>
                  <a:lnTo>
                    <a:pt x="0" y="989"/>
                  </a:lnTo>
                  <a:lnTo>
                    <a:pt x="1404" y="4113"/>
                  </a:lnTo>
                  <a:close/>
                </a:path>
              </a:pathLst>
            </a:custGeom>
            <a:solidFill>
              <a:srgbClr val="111919"/>
            </a:solidFill>
            <a:ln w="9525">
              <a:noFill/>
              <a:round/>
              <a:headEnd/>
              <a:tailEnd/>
            </a:ln>
          </p:spPr>
          <p:txBody>
            <a:bodyPr/>
            <a:lstStyle/>
            <a:p>
              <a:endParaRPr lang="en-IN"/>
            </a:p>
          </p:txBody>
        </p:sp>
        <p:sp>
          <p:nvSpPr>
            <p:cNvPr id="827692" name="Freeform 300"/>
            <p:cNvSpPr>
              <a:spLocks/>
            </p:cNvSpPr>
            <p:nvPr/>
          </p:nvSpPr>
          <p:spPr bwMode="auto">
            <a:xfrm>
              <a:off x="3432" y="3146"/>
              <a:ext cx="157" cy="218"/>
            </a:xfrm>
            <a:custGeom>
              <a:avLst/>
              <a:gdLst/>
              <a:ahLst/>
              <a:cxnLst>
                <a:cxn ang="0">
                  <a:pos x="1335" y="3913"/>
                </a:cxn>
                <a:cxn ang="0">
                  <a:pos x="3446" y="2878"/>
                </a:cxn>
                <a:cxn ang="0">
                  <a:pos x="2111" y="0"/>
                </a:cxn>
                <a:cxn ang="0">
                  <a:pos x="0" y="942"/>
                </a:cxn>
                <a:cxn ang="0">
                  <a:pos x="1335" y="3913"/>
                </a:cxn>
              </a:cxnLst>
              <a:rect l="0" t="0" r="r" b="b"/>
              <a:pathLst>
                <a:path w="3446" h="3913">
                  <a:moveTo>
                    <a:pt x="1335" y="3913"/>
                  </a:moveTo>
                  <a:lnTo>
                    <a:pt x="3446" y="2878"/>
                  </a:lnTo>
                  <a:lnTo>
                    <a:pt x="2111" y="0"/>
                  </a:lnTo>
                  <a:lnTo>
                    <a:pt x="0" y="942"/>
                  </a:lnTo>
                  <a:lnTo>
                    <a:pt x="1335" y="3913"/>
                  </a:lnTo>
                  <a:close/>
                </a:path>
              </a:pathLst>
            </a:custGeom>
            <a:solidFill>
              <a:srgbClr val="1A781C"/>
            </a:solidFill>
            <a:ln w="9525">
              <a:noFill/>
              <a:round/>
              <a:headEnd/>
              <a:tailEnd/>
            </a:ln>
          </p:spPr>
          <p:txBody>
            <a:bodyPr/>
            <a:lstStyle/>
            <a:p>
              <a:endParaRPr lang="en-IN"/>
            </a:p>
          </p:txBody>
        </p:sp>
        <p:sp>
          <p:nvSpPr>
            <p:cNvPr id="827693" name="Freeform 301"/>
            <p:cNvSpPr>
              <a:spLocks/>
            </p:cNvSpPr>
            <p:nvPr/>
          </p:nvSpPr>
          <p:spPr bwMode="auto">
            <a:xfrm>
              <a:off x="3439" y="3109"/>
              <a:ext cx="19" cy="19"/>
            </a:xfrm>
            <a:custGeom>
              <a:avLst/>
              <a:gdLst/>
              <a:ahLst/>
              <a:cxnLst>
                <a:cxn ang="0">
                  <a:pos x="431" y="186"/>
                </a:cxn>
                <a:cxn ang="0">
                  <a:pos x="79" y="343"/>
                </a:cxn>
                <a:cxn ang="0">
                  <a:pos x="0" y="157"/>
                </a:cxn>
                <a:cxn ang="0">
                  <a:pos x="352" y="0"/>
                </a:cxn>
                <a:cxn ang="0">
                  <a:pos x="431" y="186"/>
                </a:cxn>
              </a:cxnLst>
              <a:rect l="0" t="0" r="r" b="b"/>
              <a:pathLst>
                <a:path w="431" h="343">
                  <a:moveTo>
                    <a:pt x="431" y="186"/>
                  </a:moveTo>
                  <a:lnTo>
                    <a:pt x="79" y="343"/>
                  </a:lnTo>
                  <a:lnTo>
                    <a:pt x="0" y="157"/>
                  </a:lnTo>
                  <a:lnTo>
                    <a:pt x="352" y="0"/>
                  </a:lnTo>
                  <a:lnTo>
                    <a:pt x="431" y="186"/>
                  </a:lnTo>
                  <a:close/>
                </a:path>
              </a:pathLst>
            </a:custGeom>
            <a:solidFill>
              <a:srgbClr val="000000"/>
            </a:solidFill>
            <a:ln w="9525">
              <a:noFill/>
              <a:round/>
              <a:headEnd/>
              <a:tailEnd/>
            </a:ln>
          </p:spPr>
          <p:txBody>
            <a:bodyPr/>
            <a:lstStyle/>
            <a:p>
              <a:endParaRPr lang="en-IN"/>
            </a:p>
          </p:txBody>
        </p:sp>
        <p:sp>
          <p:nvSpPr>
            <p:cNvPr id="827694" name="Freeform 302"/>
            <p:cNvSpPr>
              <a:spLocks/>
            </p:cNvSpPr>
            <p:nvPr/>
          </p:nvSpPr>
          <p:spPr bwMode="auto">
            <a:xfrm>
              <a:off x="3442" y="3112"/>
              <a:ext cx="16" cy="15"/>
            </a:xfrm>
            <a:custGeom>
              <a:avLst/>
              <a:gdLst/>
              <a:ahLst/>
              <a:cxnLst>
                <a:cxn ang="0">
                  <a:pos x="347" y="126"/>
                </a:cxn>
                <a:cxn ang="0">
                  <a:pos x="53" y="257"/>
                </a:cxn>
                <a:cxn ang="0">
                  <a:pos x="0" y="132"/>
                </a:cxn>
                <a:cxn ang="0">
                  <a:pos x="294" y="0"/>
                </a:cxn>
                <a:cxn ang="0">
                  <a:pos x="347" y="126"/>
                </a:cxn>
              </a:cxnLst>
              <a:rect l="0" t="0" r="r" b="b"/>
              <a:pathLst>
                <a:path w="347" h="257">
                  <a:moveTo>
                    <a:pt x="347" y="126"/>
                  </a:moveTo>
                  <a:lnTo>
                    <a:pt x="53" y="257"/>
                  </a:lnTo>
                  <a:lnTo>
                    <a:pt x="0" y="132"/>
                  </a:lnTo>
                  <a:lnTo>
                    <a:pt x="294" y="0"/>
                  </a:lnTo>
                  <a:lnTo>
                    <a:pt x="347" y="126"/>
                  </a:lnTo>
                  <a:close/>
                </a:path>
              </a:pathLst>
            </a:custGeom>
            <a:solidFill>
              <a:srgbClr val="BAC2C2"/>
            </a:solidFill>
            <a:ln w="9525">
              <a:noFill/>
              <a:round/>
              <a:headEnd/>
              <a:tailEnd/>
            </a:ln>
          </p:spPr>
          <p:txBody>
            <a:bodyPr/>
            <a:lstStyle/>
            <a:p>
              <a:endParaRPr lang="en-IN"/>
            </a:p>
          </p:txBody>
        </p:sp>
        <p:sp>
          <p:nvSpPr>
            <p:cNvPr id="827695" name="Freeform 303"/>
            <p:cNvSpPr>
              <a:spLocks/>
            </p:cNvSpPr>
            <p:nvPr/>
          </p:nvSpPr>
          <p:spPr bwMode="auto">
            <a:xfrm>
              <a:off x="3447" y="3110"/>
              <a:ext cx="10" cy="13"/>
            </a:xfrm>
            <a:custGeom>
              <a:avLst/>
              <a:gdLst/>
              <a:ahLst/>
              <a:cxnLst>
                <a:cxn ang="0">
                  <a:pos x="5" y="73"/>
                </a:cxn>
                <a:cxn ang="0">
                  <a:pos x="167" y="0"/>
                </a:cxn>
                <a:cxn ang="0">
                  <a:pos x="171" y="0"/>
                </a:cxn>
                <a:cxn ang="0">
                  <a:pos x="175" y="2"/>
                </a:cxn>
                <a:cxn ang="0">
                  <a:pos x="180" y="6"/>
                </a:cxn>
                <a:cxn ang="0">
                  <a:pos x="183" y="13"/>
                </a:cxn>
                <a:cxn ang="0">
                  <a:pos x="236" y="141"/>
                </a:cxn>
                <a:cxn ang="0">
                  <a:pos x="238" y="147"/>
                </a:cxn>
                <a:cxn ang="0">
                  <a:pos x="238" y="154"/>
                </a:cxn>
                <a:cxn ang="0">
                  <a:pos x="237" y="159"/>
                </a:cxn>
                <a:cxn ang="0">
                  <a:pos x="234" y="162"/>
                </a:cxn>
                <a:cxn ang="0">
                  <a:pos x="73" y="234"/>
                </a:cxn>
                <a:cxn ang="0">
                  <a:pos x="69" y="234"/>
                </a:cxn>
                <a:cxn ang="0">
                  <a:pos x="64" y="232"/>
                </a:cxn>
                <a:cxn ang="0">
                  <a:pos x="60" y="228"/>
                </a:cxn>
                <a:cxn ang="0">
                  <a:pos x="56" y="221"/>
                </a:cxn>
                <a:cxn ang="0">
                  <a:pos x="2" y="94"/>
                </a:cxn>
                <a:cxn ang="0">
                  <a:pos x="0" y="86"/>
                </a:cxn>
                <a:cxn ang="0">
                  <a:pos x="0" y="80"/>
                </a:cxn>
                <a:cxn ang="0">
                  <a:pos x="1" y="76"/>
                </a:cxn>
                <a:cxn ang="0">
                  <a:pos x="5" y="73"/>
                </a:cxn>
              </a:cxnLst>
              <a:rect l="0" t="0" r="r" b="b"/>
              <a:pathLst>
                <a:path w="238" h="234">
                  <a:moveTo>
                    <a:pt x="5" y="73"/>
                  </a:moveTo>
                  <a:lnTo>
                    <a:pt x="167" y="0"/>
                  </a:lnTo>
                  <a:lnTo>
                    <a:pt x="171" y="0"/>
                  </a:lnTo>
                  <a:lnTo>
                    <a:pt x="175" y="2"/>
                  </a:lnTo>
                  <a:lnTo>
                    <a:pt x="180" y="6"/>
                  </a:lnTo>
                  <a:lnTo>
                    <a:pt x="183" y="13"/>
                  </a:lnTo>
                  <a:lnTo>
                    <a:pt x="236" y="141"/>
                  </a:lnTo>
                  <a:lnTo>
                    <a:pt x="238" y="147"/>
                  </a:lnTo>
                  <a:lnTo>
                    <a:pt x="238" y="154"/>
                  </a:lnTo>
                  <a:lnTo>
                    <a:pt x="237" y="159"/>
                  </a:lnTo>
                  <a:lnTo>
                    <a:pt x="234" y="162"/>
                  </a:lnTo>
                  <a:lnTo>
                    <a:pt x="73" y="234"/>
                  </a:lnTo>
                  <a:lnTo>
                    <a:pt x="69" y="234"/>
                  </a:lnTo>
                  <a:lnTo>
                    <a:pt x="64" y="232"/>
                  </a:lnTo>
                  <a:lnTo>
                    <a:pt x="60" y="228"/>
                  </a:lnTo>
                  <a:lnTo>
                    <a:pt x="56" y="221"/>
                  </a:lnTo>
                  <a:lnTo>
                    <a:pt x="2" y="94"/>
                  </a:lnTo>
                  <a:lnTo>
                    <a:pt x="0" y="86"/>
                  </a:lnTo>
                  <a:lnTo>
                    <a:pt x="0" y="80"/>
                  </a:lnTo>
                  <a:lnTo>
                    <a:pt x="1" y="76"/>
                  </a:lnTo>
                  <a:lnTo>
                    <a:pt x="5" y="73"/>
                  </a:lnTo>
                  <a:close/>
                </a:path>
              </a:pathLst>
            </a:custGeom>
            <a:solidFill>
              <a:srgbClr val="E0E8E8"/>
            </a:solidFill>
            <a:ln w="9525">
              <a:noFill/>
              <a:round/>
              <a:headEnd/>
              <a:tailEnd/>
            </a:ln>
          </p:spPr>
          <p:txBody>
            <a:bodyPr/>
            <a:lstStyle/>
            <a:p>
              <a:endParaRPr lang="en-IN"/>
            </a:p>
          </p:txBody>
        </p:sp>
        <p:sp>
          <p:nvSpPr>
            <p:cNvPr id="827696" name="Freeform 304"/>
            <p:cNvSpPr>
              <a:spLocks/>
            </p:cNvSpPr>
            <p:nvPr/>
          </p:nvSpPr>
          <p:spPr bwMode="auto">
            <a:xfrm>
              <a:off x="3447" y="3111"/>
              <a:ext cx="10" cy="11"/>
            </a:xfrm>
            <a:custGeom>
              <a:avLst/>
              <a:gdLst/>
              <a:ahLst/>
              <a:cxnLst>
                <a:cxn ang="0">
                  <a:pos x="4" y="62"/>
                </a:cxn>
                <a:cxn ang="0">
                  <a:pos x="142" y="0"/>
                </a:cxn>
                <a:cxn ang="0">
                  <a:pos x="146" y="0"/>
                </a:cxn>
                <a:cxn ang="0">
                  <a:pos x="150" y="2"/>
                </a:cxn>
                <a:cxn ang="0">
                  <a:pos x="153" y="5"/>
                </a:cxn>
                <a:cxn ang="0">
                  <a:pos x="156" y="10"/>
                </a:cxn>
                <a:cxn ang="0">
                  <a:pos x="202" y="120"/>
                </a:cxn>
                <a:cxn ang="0">
                  <a:pos x="204" y="125"/>
                </a:cxn>
                <a:cxn ang="0">
                  <a:pos x="204" y="130"/>
                </a:cxn>
                <a:cxn ang="0">
                  <a:pos x="202" y="135"/>
                </a:cxn>
                <a:cxn ang="0">
                  <a:pos x="200" y="138"/>
                </a:cxn>
                <a:cxn ang="0">
                  <a:pos x="62" y="199"/>
                </a:cxn>
                <a:cxn ang="0">
                  <a:pos x="58" y="199"/>
                </a:cxn>
                <a:cxn ang="0">
                  <a:pos x="54" y="198"/>
                </a:cxn>
                <a:cxn ang="0">
                  <a:pos x="51" y="194"/>
                </a:cxn>
                <a:cxn ang="0">
                  <a:pos x="48" y="188"/>
                </a:cxn>
                <a:cxn ang="0">
                  <a:pos x="2" y="80"/>
                </a:cxn>
                <a:cxn ang="0">
                  <a:pos x="0" y="74"/>
                </a:cxn>
                <a:cxn ang="0">
                  <a:pos x="0" y="68"/>
                </a:cxn>
                <a:cxn ang="0">
                  <a:pos x="2" y="64"/>
                </a:cxn>
                <a:cxn ang="0">
                  <a:pos x="4" y="62"/>
                </a:cxn>
              </a:cxnLst>
              <a:rect l="0" t="0" r="r" b="b"/>
              <a:pathLst>
                <a:path w="204" h="199">
                  <a:moveTo>
                    <a:pt x="4" y="62"/>
                  </a:moveTo>
                  <a:lnTo>
                    <a:pt x="142" y="0"/>
                  </a:lnTo>
                  <a:lnTo>
                    <a:pt x="146" y="0"/>
                  </a:lnTo>
                  <a:lnTo>
                    <a:pt x="150" y="2"/>
                  </a:lnTo>
                  <a:lnTo>
                    <a:pt x="153" y="5"/>
                  </a:lnTo>
                  <a:lnTo>
                    <a:pt x="156" y="10"/>
                  </a:lnTo>
                  <a:lnTo>
                    <a:pt x="202" y="120"/>
                  </a:lnTo>
                  <a:lnTo>
                    <a:pt x="204" y="125"/>
                  </a:lnTo>
                  <a:lnTo>
                    <a:pt x="204" y="130"/>
                  </a:lnTo>
                  <a:lnTo>
                    <a:pt x="202" y="135"/>
                  </a:lnTo>
                  <a:lnTo>
                    <a:pt x="200" y="138"/>
                  </a:lnTo>
                  <a:lnTo>
                    <a:pt x="62" y="199"/>
                  </a:lnTo>
                  <a:lnTo>
                    <a:pt x="58" y="199"/>
                  </a:lnTo>
                  <a:lnTo>
                    <a:pt x="54" y="198"/>
                  </a:lnTo>
                  <a:lnTo>
                    <a:pt x="51" y="194"/>
                  </a:lnTo>
                  <a:lnTo>
                    <a:pt x="48" y="188"/>
                  </a:lnTo>
                  <a:lnTo>
                    <a:pt x="2" y="80"/>
                  </a:lnTo>
                  <a:lnTo>
                    <a:pt x="0" y="74"/>
                  </a:lnTo>
                  <a:lnTo>
                    <a:pt x="0" y="68"/>
                  </a:lnTo>
                  <a:lnTo>
                    <a:pt x="2" y="64"/>
                  </a:lnTo>
                  <a:lnTo>
                    <a:pt x="4" y="62"/>
                  </a:lnTo>
                  <a:close/>
                </a:path>
              </a:pathLst>
            </a:custGeom>
            <a:solidFill>
              <a:srgbClr val="919999"/>
            </a:solidFill>
            <a:ln w="9525">
              <a:noFill/>
              <a:round/>
              <a:headEnd/>
              <a:tailEnd/>
            </a:ln>
          </p:spPr>
          <p:txBody>
            <a:bodyPr/>
            <a:lstStyle/>
            <a:p>
              <a:endParaRPr lang="en-IN"/>
            </a:p>
          </p:txBody>
        </p:sp>
        <p:sp>
          <p:nvSpPr>
            <p:cNvPr id="827697" name="Freeform 305"/>
            <p:cNvSpPr>
              <a:spLocks/>
            </p:cNvSpPr>
            <p:nvPr/>
          </p:nvSpPr>
          <p:spPr bwMode="auto">
            <a:xfrm>
              <a:off x="3450" y="3113"/>
              <a:ext cx="6" cy="8"/>
            </a:xfrm>
            <a:custGeom>
              <a:avLst/>
              <a:gdLst/>
              <a:ahLst/>
              <a:cxnLst>
                <a:cxn ang="0">
                  <a:pos x="88" y="6"/>
                </a:cxn>
                <a:cxn ang="0">
                  <a:pos x="116" y="77"/>
                </a:cxn>
                <a:cxn ang="0">
                  <a:pos x="118" y="85"/>
                </a:cxn>
                <a:cxn ang="0">
                  <a:pos x="118" y="95"/>
                </a:cxn>
                <a:cxn ang="0">
                  <a:pos x="116" y="103"/>
                </a:cxn>
                <a:cxn ang="0">
                  <a:pos x="112" y="108"/>
                </a:cxn>
                <a:cxn ang="0">
                  <a:pos x="14" y="152"/>
                </a:cxn>
                <a:cxn ang="0">
                  <a:pos x="6" y="154"/>
                </a:cxn>
                <a:cxn ang="0">
                  <a:pos x="2" y="150"/>
                </a:cxn>
                <a:cxn ang="0">
                  <a:pos x="0" y="140"/>
                </a:cxn>
                <a:cxn ang="0">
                  <a:pos x="1" y="127"/>
                </a:cxn>
                <a:cxn ang="0">
                  <a:pos x="4" y="112"/>
                </a:cxn>
                <a:cxn ang="0">
                  <a:pos x="9" y="95"/>
                </a:cxn>
                <a:cxn ang="0">
                  <a:pos x="14" y="77"/>
                </a:cxn>
                <a:cxn ang="0">
                  <a:pos x="21" y="61"/>
                </a:cxn>
                <a:cxn ang="0">
                  <a:pos x="29" y="46"/>
                </a:cxn>
                <a:cxn ang="0">
                  <a:pos x="38" y="33"/>
                </a:cxn>
                <a:cxn ang="0">
                  <a:pos x="48" y="21"/>
                </a:cxn>
                <a:cxn ang="0">
                  <a:pos x="58" y="12"/>
                </a:cxn>
                <a:cxn ang="0">
                  <a:pos x="67" y="4"/>
                </a:cxn>
                <a:cxn ang="0">
                  <a:pos x="76" y="0"/>
                </a:cxn>
                <a:cxn ang="0">
                  <a:pos x="83" y="1"/>
                </a:cxn>
                <a:cxn ang="0">
                  <a:pos x="88" y="6"/>
                </a:cxn>
              </a:cxnLst>
              <a:rect l="0" t="0" r="r" b="b"/>
              <a:pathLst>
                <a:path w="118" h="154">
                  <a:moveTo>
                    <a:pt x="88" y="6"/>
                  </a:moveTo>
                  <a:lnTo>
                    <a:pt x="116" y="77"/>
                  </a:lnTo>
                  <a:lnTo>
                    <a:pt x="118" y="85"/>
                  </a:lnTo>
                  <a:lnTo>
                    <a:pt x="118" y="95"/>
                  </a:lnTo>
                  <a:lnTo>
                    <a:pt x="116" y="103"/>
                  </a:lnTo>
                  <a:lnTo>
                    <a:pt x="112" y="108"/>
                  </a:lnTo>
                  <a:lnTo>
                    <a:pt x="14" y="152"/>
                  </a:lnTo>
                  <a:lnTo>
                    <a:pt x="6" y="154"/>
                  </a:lnTo>
                  <a:lnTo>
                    <a:pt x="2" y="150"/>
                  </a:lnTo>
                  <a:lnTo>
                    <a:pt x="0" y="140"/>
                  </a:lnTo>
                  <a:lnTo>
                    <a:pt x="1" y="127"/>
                  </a:lnTo>
                  <a:lnTo>
                    <a:pt x="4" y="112"/>
                  </a:lnTo>
                  <a:lnTo>
                    <a:pt x="9" y="95"/>
                  </a:lnTo>
                  <a:lnTo>
                    <a:pt x="14" y="77"/>
                  </a:lnTo>
                  <a:lnTo>
                    <a:pt x="21" y="61"/>
                  </a:lnTo>
                  <a:lnTo>
                    <a:pt x="29" y="46"/>
                  </a:lnTo>
                  <a:lnTo>
                    <a:pt x="38" y="33"/>
                  </a:lnTo>
                  <a:lnTo>
                    <a:pt x="48" y="21"/>
                  </a:lnTo>
                  <a:lnTo>
                    <a:pt x="58" y="12"/>
                  </a:lnTo>
                  <a:lnTo>
                    <a:pt x="67" y="4"/>
                  </a:lnTo>
                  <a:lnTo>
                    <a:pt x="76" y="0"/>
                  </a:lnTo>
                  <a:lnTo>
                    <a:pt x="83" y="1"/>
                  </a:lnTo>
                  <a:lnTo>
                    <a:pt x="88" y="6"/>
                  </a:lnTo>
                  <a:close/>
                </a:path>
              </a:pathLst>
            </a:custGeom>
            <a:solidFill>
              <a:srgbClr val="D1D9D9"/>
            </a:solidFill>
            <a:ln w="9525">
              <a:noFill/>
              <a:round/>
              <a:headEnd/>
              <a:tailEnd/>
            </a:ln>
          </p:spPr>
          <p:txBody>
            <a:bodyPr/>
            <a:lstStyle/>
            <a:p>
              <a:endParaRPr lang="en-IN"/>
            </a:p>
          </p:txBody>
        </p:sp>
        <p:sp>
          <p:nvSpPr>
            <p:cNvPr id="827698" name="Freeform 306"/>
            <p:cNvSpPr>
              <a:spLocks/>
            </p:cNvSpPr>
            <p:nvPr/>
          </p:nvSpPr>
          <p:spPr bwMode="auto">
            <a:xfrm>
              <a:off x="3463" y="3099"/>
              <a:ext cx="13" cy="16"/>
            </a:xfrm>
            <a:custGeom>
              <a:avLst/>
              <a:gdLst/>
              <a:ahLst/>
              <a:cxnLst>
                <a:cxn ang="0">
                  <a:pos x="287" y="186"/>
                </a:cxn>
                <a:cxn ang="0">
                  <a:pos x="78" y="280"/>
                </a:cxn>
                <a:cxn ang="0">
                  <a:pos x="0" y="93"/>
                </a:cxn>
                <a:cxn ang="0">
                  <a:pos x="210" y="0"/>
                </a:cxn>
                <a:cxn ang="0">
                  <a:pos x="287" y="186"/>
                </a:cxn>
              </a:cxnLst>
              <a:rect l="0" t="0" r="r" b="b"/>
              <a:pathLst>
                <a:path w="287" h="280">
                  <a:moveTo>
                    <a:pt x="287" y="186"/>
                  </a:moveTo>
                  <a:lnTo>
                    <a:pt x="78" y="280"/>
                  </a:lnTo>
                  <a:lnTo>
                    <a:pt x="0" y="93"/>
                  </a:lnTo>
                  <a:lnTo>
                    <a:pt x="210" y="0"/>
                  </a:lnTo>
                  <a:lnTo>
                    <a:pt x="287" y="186"/>
                  </a:lnTo>
                  <a:close/>
                </a:path>
              </a:pathLst>
            </a:custGeom>
            <a:solidFill>
              <a:srgbClr val="000000"/>
            </a:solidFill>
            <a:ln w="9525">
              <a:noFill/>
              <a:round/>
              <a:headEnd/>
              <a:tailEnd/>
            </a:ln>
          </p:spPr>
          <p:txBody>
            <a:bodyPr/>
            <a:lstStyle/>
            <a:p>
              <a:endParaRPr lang="en-IN"/>
            </a:p>
          </p:txBody>
        </p:sp>
        <p:sp>
          <p:nvSpPr>
            <p:cNvPr id="827699" name="Freeform 307"/>
            <p:cNvSpPr>
              <a:spLocks/>
            </p:cNvSpPr>
            <p:nvPr/>
          </p:nvSpPr>
          <p:spPr bwMode="auto">
            <a:xfrm>
              <a:off x="3465" y="3102"/>
              <a:ext cx="11" cy="12"/>
            </a:xfrm>
            <a:custGeom>
              <a:avLst/>
              <a:gdLst/>
              <a:ahLst/>
              <a:cxnLst>
                <a:cxn ang="0">
                  <a:pos x="227" y="125"/>
                </a:cxn>
                <a:cxn ang="0">
                  <a:pos x="53" y="203"/>
                </a:cxn>
                <a:cxn ang="0">
                  <a:pos x="0" y="78"/>
                </a:cxn>
                <a:cxn ang="0">
                  <a:pos x="175" y="0"/>
                </a:cxn>
                <a:cxn ang="0">
                  <a:pos x="227" y="125"/>
                </a:cxn>
              </a:cxnLst>
              <a:rect l="0" t="0" r="r" b="b"/>
              <a:pathLst>
                <a:path w="227" h="203">
                  <a:moveTo>
                    <a:pt x="227" y="125"/>
                  </a:moveTo>
                  <a:lnTo>
                    <a:pt x="53" y="203"/>
                  </a:lnTo>
                  <a:lnTo>
                    <a:pt x="0" y="78"/>
                  </a:lnTo>
                  <a:lnTo>
                    <a:pt x="175" y="0"/>
                  </a:lnTo>
                  <a:lnTo>
                    <a:pt x="227" y="125"/>
                  </a:lnTo>
                  <a:close/>
                </a:path>
              </a:pathLst>
            </a:custGeom>
            <a:solidFill>
              <a:srgbClr val="BAC2C2"/>
            </a:solidFill>
            <a:ln w="9525">
              <a:noFill/>
              <a:round/>
              <a:headEnd/>
              <a:tailEnd/>
            </a:ln>
          </p:spPr>
          <p:txBody>
            <a:bodyPr/>
            <a:lstStyle/>
            <a:p>
              <a:endParaRPr lang="en-IN"/>
            </a:p>
          </p:txBody>
        </p:sp>
        <p:sp>
          <p:nvSpPr>
            <p:cNvPr id="827700" name="Freeform 308"/>
            <p:cNvSpPr>
              <a:spLocks/>
            </p:cNvSpPr>
            <p:nvPr/>
          </p:nvSpPr>
          <p:spPr bwMode="auto">
            <a:xfrm>
              <a:off x="3465" y="3100"/>
              <a:ext cx="10" cy="13"/>
            </a:xfrm>
            <a:custGeom>
              <a:avLst/>
              <a:gdLst/>
              <a:ahLst/>
              <a:cxnLst>
                <a:cxn ang="0">
                  <a:pos x="4" y="72"/>
                </a:cxn>
                <a:cxn ang="0">
                  <a:pos x="167" y="0"/>
                </a:cxn>
                <a:cxn ang="0">
                  <a:pos x="171" y="0"/>
                </a:cxn>
                <a:cxn ang="0">
                  <a:pos x="175" y="2"/>
                </a:cxn>
                <a:cxn ang="0">
                  <a:pos x="180" y="6"/>
                </a:cxn>
                <a:cxn ang="0">
                  <a:pos x="183" y="12"/>
                </a:cxn>
                <a:cxn ang="0">
                  <a:pos x="236" y="141"/>
                </a:cxn>
                <a:cxn ang="0">
                  <a:pos x="238" y="147"/>
                </a:cxn>
                <a:cxn ang="0">
                  <a:pos x="238" y="154"/>
                </a:cxn>
                <a:cxn ang="0">
                  <a:pos x="237" y="159"/>
                </a:cxn>
                <a:cxn ang="0">
                  <a:pos x="234" y="162"/>
                </a:cxn>
                <a:cxn ang="0">
                  <a:pos x="73" y="234"/>
                </a:cxn>
                <a:cxn ang="0">
                  <a:pos x="69" y="234"/>
                </a:cxn>
                <a:cxn ang="0">
                  <a:pos x="63" y="232"/>
                </a:cxn>
                <a:cxn ang="0">
                  <a:pos x="59" y="227"/>
                </a:cxn>
                <a:cxn ang="0">
                  <a:pos x="55" y="221"/>
                </a:cxn>
                <a:cxn ang="0">
                  <a:pos x="2" y="94"/>
                </a:cxn>
                <a:cxn ang="0">
                  <a:pos x="0" y="86"/>
                </a:cxn>
                <a:cxn ang="0">
                  <a:pos x="0" y="80"/>
                </a:cxn>
                <a:cxn ang="0">
                  <a:pos x="1" y="76"/>
                </a:cxn>
                <a:cxn ang="0">
                  <a:pos x="4" y="72"/>
                </a:cxn>
              </a:cxnLst>
              <a:rect l="0" t="0" r="r" b="b"/>
              <a:pathLst>
                <a:path w="238" h="234">
                  <a:moveTo>
                    <a:pt x="4" y="72"/>
                  </a:moveTo>
                  <a:lnTo>
                    <a:pt x="167" y="0"/>
                  </a:lnTo>
                  <a:lnTo>
                    <a:pt x="171" y="0"/>
                  </a:lnTo>
                  <a:lnTo>
                    <a:pt x="175" y="2"/>
                  </a:lnTo>
                  <a:lnTo>
                    <a:pt x="180" y="6"/>
                  </a:lnTo>
                  <a:lnTo>
                    <a:pt x="183" y="12"/>
                  </a:lnTo>
                  <a:lnTo>
                    <a:pt x="236" y="141"/>
                  </a:lnTo>
                  <a:lnTo>
                    <a:pt x="238" y="147"/>
                  </a:lnTo>
                  <a:lnTo>
                    <a:pt x="238" y="154"/>
                  </a:lnTo>
                  <a:lnTo>
                    <a:pt x="237" y="159"/>
                  </a:lnTo>
                  <a:lnTo>
                    <a:pt x="234" y="162"/>
                  </a:lnTo>
                  <a:lnTo>
                    <a:pt x="73" y="234"/>
                  </a:lnTo>
                  <a:lnTo>
                    <a:pt x="69" y="234"/>
                  </a:lnTo>
                  <a:lnTo>
                    <a:pt x="63" y="232"/>
                  </a:lnTo>
                  <a:lnTo>
                    <a:pt x="59" y="227"/>
                  </a:lnTo>
                  <a:lnTo>
                    <a:pt x="55" y="221"/>
                  </a:lnTo>
                  <a:lnTo>
                    <a:pt x="2" y="94"/>
                  </a:lnTo>
                  <a:lnTo>
                    <a:pt x="0" y="86"/>
                  </a:lnTo>
                  <a:lnTo>
                    <a:pt x="0" y="80"/>
                  </a:lnTo>
                  <a:lnTo>
                    <a:pt x="1" y="76"/>
                  </a:lnTo>
                  <a:lnTo>
                    <a:pt x="4" y="72"/>
                  </a:lnTo>
                  <a:close/>
                </a:path>
              </a:pathLst>
            </a:custGeom>
            <a:solidFill>
              <a:srgbClr val="E0E8E8"/>
            </a:solidFill>
            <a:ln w="9525">
              <a:noFill/>
              <a:round/>
              <a:headEnd/>
              <a:tailEnd/>
            </a:ln>
          </p:spPr>
          <p:txBody>
            <a:bodyPr/>
            <a:lstStyle/>
            <a:p>
              <a:endParaRPr lang="en-IN"/>
            </a:p>
          </p:txBody>
        </p:sp>
        <p:sp>
          <p:nvSpPr>
            <p:cNvPr id="827701" name="Freeform 309"/>
            <p:cNvSpPr>
              <a:spLocks/>
            </p:cNvSpPr>
            <p:nvPr/>
          </p:nvSpPr>
          <p:spPr bwMode="auto">
            <a:xfrm>
              <a:off x="3465" y="3101"/>
              <a:ext cx="10" cy="11"/>
            </a:xfrm>
            <a:custGeom>
              <a:avLst/>
              <a:gdLst/>
              <a:ahLst/>
              <a:cxnLst>
                <a:cxn ang="0">
                  <a:pos x="4" y="62"/>
                </a:cxn>
                <a:cxn ang="0">
                  <a:pos x="141" y="0"/>
                </a:cxn>
                <a:cxn ang="0">
                  <a:pos x="145" y="0"/>
                </a:cxn>
                <a:cxn ang="0">
                  <a:pos x="150" y="2"/>
                </a:cxn>
                <a:cxn ang="0">
                  <a:pos x="153" y="5"/>
                </a:cxn>
                <a:cxn ang="0">
                  <a:pos x="156" y="10"/>
                </a:cxn>
                <a:cxn ang="0">
                  <a:pos x="202" y="120"/>
                </a:cxn>
                <a:cxn ang="0">
                  <a:pos x="204" y="125"/>
                </a:cxn>
                <a:cxn ang="0">
                  <a:pos x="204" y="130"/>
                </a:cxn>
                <a:cxn ang="0">
                  <a:pos x="202" y="135"/>
                </a:cxn>
                <a:cxn ang="0">
                  <a:pos x="200" y="138"/>
                </a:cxn>
                <a:cxn ang="0">
                  <a:pos x="62" y="199"/>
                </a:cxn>
                <a:cxn ang="0">
                  <a:pos x="58" y="199"/>
                </a:cxn>
                <a:cxn ang="0">
                  <a:pos x="54" y="198"/>
                </a:cxn>
                <a:cxn ang="0">
                  <a:pos x="51" y="194"/>
                </a:cxn>
                <a:cxn ang="0">
                  <a:pos x="48" y="188"/>
                </a:cxn>
                <a:cxn ang="0">
                  <a:pos x="2" y="80"/>
                </a:cxn>
                <a:cxn ang="0">
                  <a:pos x="0" y="73"/>
                </a:cxn>
                <a:cxn ang="0">
                  <a:pos x="0" y="68"/>
                </a:cxn>
                <a:cxn ang="0">
                  <a:pos x="2" y="64"/>
                </a:cxn>
                <a:cxn ang="0">
                  <a:pos x="4" y="62"/>
                </a:cxn>
              </a:cxnLst>
              <a:rect l="0" t="0" r="r" b="b"/>
              <a:pathLst>
                <a:path w="204" h="199">
                  <a:moveTo>
                    <a:pt x="4" y="62"/>
                  </a:moveTo>
                  <a:lnTo>
                    <a:pt x="141" y="0"/>
                  </a:lnTo>
                  <a:lnTo>
                    <a:pt x="145" y="0"/>
                  </a:lnTo>
                  <a:lnTo>
                    <a:pt x="150" y="2"/>
                  </a:lnTo>
                  <a:lnTo>
                    <a:pt x="153" y="5"/>
                  </a:lnTo>
                  <a:lnTo>
                    <a:pt x="156" y="10"/>
                  </a:lnTo>
                  <a:lnTo>
                    <a:pt x="202" y="120"/>
                  </a:lnTo>
                  <a:lnTo>
                    <a:pt x="204" y="125"/>
                  </a:lnTo>
                  <a:lnTo>
                    <a:pt x="204" y="130"/>
                  </a:lnTo>
                  <a:lnTo>
                    <a:pt x="202" y="135"/>
                  </a:lnTo>
                  <a:lnTo>
                    <a:pt x="200" y="138"/>
                  </a:lnTo>
                  <a:lnTo>
                    <a:pt x="62" y="199"/>
                  </a:lnTo>
                  <a:lnTo>
                    <a:pt x="58" y="199"/>
                  </a:lnTo>
                  <a:lnTo>
                    <a:pt x="54" y="198"/>
                  </a:lnTo>
                  <a:lnTo>
                    <a:pt x="51" y="194"/>
                  </a:lnTo>
                  <a:lnTo>
                    <a:pt x="48" y="188"/>
                  </a:lnTo>
                  <a:lnTo>
                    <a:pt x="2" y="80"/>
                  </a:lnTo>
                  <a:lnTo>
                    <a:pt x="0" y="73"/>
                  </a:lnTo>
                  <a:lnTo>
                    <a:pt x="0" y="68"/>
                  </a:lnTo>
                  <a:lnTo>
                    <a:pt x="2" y="64"/>
                  </a:lnTo>
                  <a:lnTo>
                    <a:pt x="4" y="62"/>
                  </a:lnTo>
                  <a:close/>
                </a:path>
              </a:pathLst>
            </a:custGeom>
            <a:solidFill>
              <a:srgbClr val="919999"/>
            </a:solidFill>
            <a:ln w="9525">
              <a:noFill/>
              <a:round/>
              <a:headEnd/>
              <a:tailEnd/>
            </a:ln>
          </p:spPr>
          <p:txBody>
            <a:bodyPr/>
            <a:lstStyle/>
            <a:p>
              <a:endParaRPr lang="en-IN"/>
            </a:p>
          </p:txBody>
        </p:sp>
        <p:sp>
          <p:nvSpPr>
            <p:cNvPr id="827702" name="Freeform 310"/>
            <p:cNvSpPr>
              <a:spLocks/>
            </p:cNvSpPr>
            <p:nvPr/>
          </p:nvSpPr>
          <p:spPr bwMode="auto">
            <a:xfrm>
              <a:off x="3468" y="3103"/>
              <a:ext cx="6" cy="8"/>
            </a:xfrm>
            <a:custGeom>
              <a:avLst/>
              <a:gdLst/>
              <a:ahLst/>
              <a:cxnLst>
                <a:cxn ang="0">
                  <a:pos x="88" y="6"/>
                </a:cxn>
                <a:cxn ang="0">
                  <a:pos x="116" y="78"/>
                </a:cxn>
                <a:cxn ang="0">
                  <a:pos x="118" y="86"/>
                </a:cxn>
                <a:cxn ang="0">
                  <a:pos x="119" y="95"/>
                </a:cxn>
                <a:cxn ang="0">
                  <a:pos x="117" y="103"/>
                </a:cxn>
                <a:cxn ang="0">
                  <a:pos x="112" y="109"/>
                </a:cxn>
                <a:cxn ang="0">
                  <a:pos x="14" y="152"/>
                </a:cxn>
                <a:cxn ang="0">
                  <a:pos x="6" y="154"/>
                </a:cxn>
                <a:cxn ang="0">
                  <a:pos x="2" y="150"/>
                </a:cxn>
                <a:cxn ang="0">
                  <a:pos x="0" y="140"/>
                </a:cxn>
                <a:cxn ang="0">
                  <a:pos x="1" y="128"/>
                </a:cxn>
                <a:cxn ang="0">
                  <a:pos x="4" y="112"/>
                </a:cxn>
                <a:cxn ang="0">
                  <a:pos x="9" y="95"/>
                </a:cxn>
                <a:cxn ang="0">
                  <a:pos x="14" y="78"/>
                </a:cxn>
                <a:cxn ang="0">
                  <a:pos x="21" y="61"/>
                </a:cxn>
                <a:cxn ang="0">
                  <a:pos x="29" y="46"/>
                </a:cxn>
                <a:cxn ang="0">
                  <a:pos x="38" y="33"/>
                </a:cxn>
                <a:cxn ang="0">
                  <a:pos x="48" y="21"/>
                </a:cxn>
                <a:cxn ang="0">
                  <a:pos x="58" y="12"/>
                </a:cxn>
                <a:cxn ang="0">
                  <a:pos x="67" y="4"/>
                </a:cxn>
                <a:cxn ang="0">
                  <a:pos x="76" y="0"/>
                </a:cxn>
                <a:cxn ang="0">
                  <a:pos x="82" y="1"/>
                </a:cxn>
                <a:cxn ang="0">
                  <a:pos x="88" y="6"/>
                </a:cxn>
              </a:cxnLst>
              <a:rect l="0" t="0" r="r" b="b"/>
              <a:pathLst>
                <a:path w="119" h="154">
                  <a:moveTo>
                    <a:pt x="88" y="6"/>
                  </a:moveTo>
                  <a:lnTo>
                    <a:pt x="116" y="78"/>
                  </a:lnTo>
                  <a:lnTo>
                    <a:pt x="118" y="86"/>
                  </a:lnTo>
                  <a:lnTo>
                    <a:pt x="119" y="95"/>
                  </a:lnTo>
                  <a:lnTo>
                    <a:pt x="117" y="103"/>
                  </a:lnTo>
                  <a:lnTo>
                    <a:pt x="112" y="109"/>
                  </a:lnTo>
                  <a:lnTo>
                    <a:pt x="14" y="152"/>
                  </a:lnTo>
                  <a:lnTo>
                    <a:pt x="6" y="154"/>
                  </a:lnTo>
                  <a:lnTo>
                    <a:pt x="2" y="150"/>
                  </a:lnTo>
                  <a:lnTo>
                    <a:pt x="0" y="140"/>
                  </a:lnTo>
                  <a:lnTo>
                    <a:pt x="1" y="128"/>
                  </a:lnTo>
                  <a:lnTo>
                    <a:pt x="4" y="112"/>
                  </a:lnTo>
                  <a:lnTo>
                    <a:pt x="9" y="95"/>
                  </a:lnTo>
                  <a:lnTo>
                    <a:pt x="14" y="78"/>
                  </a:lnTo>
                  <a:lnTo>
                    <a:pt x="21" y="61"/>
                  </a:lnTo>
                  <a:lnTo>
                    <a:pt x="29" y="46"/>
                  </a:lnTo>
                  <a:lnTo>
                    <a:pt x="38" y="33"/>
                  </a:lnTo>
                  <a:lnTo>
                    <a:pt x="48" y="21"/>
                  </a:lnTo>
                  <a:lnTo>
                    <a:pt x="58" y="12"/>
                  </a:lnTo>
                  <a:lnTo>
                    <a:pt x="67" y="4"/>
                  </a:lnTo>
                  <a:lnTo>
                    <a:pt x="76" y="0"/>
                  </a:lnTo>
                  <a:lnTo>
                    <a:pt x="82" y="1"/>
                  </a:lnTo>
                  <a:lnTo>
                    <a:pt x="88" y="6"/>
                  </a:lnTo>
                  <a:close/>
                </a:path>
              </a:pathLst>
            </a:custGeom>
            <a:solidFill>
              <a:srgbClr val="D1D9D9"/>
            </a:solidFill>
            <a:ln w="9525">
              <a:noFill/>
              <a:round/>
              <a:headEnd/>
              <a:tailEnd/>
            </a:ln>
          </p:spPr>
          <p:txBody>
            <a:bodyPr/>
            <a:lstStyle/>
            <a:p>
              <a:endParaRPr lang="en-IN"/>
            </a:p>
          </p:txBody>
        </p:sp>
        <p:sp>
          <p:nvSpPr>
            <p:cNvPr id="827703" name="Freeform 311"/>
            <p:cNvSpPr>
              <a:spLocks/>
            </p:cNvSpPr>
            <p:nvPr/>
          </p:nvSpPr>
          <p:spPr bwMode="auto">
            <a:xfrm>
              <a:off x="3488" y="3092"/>
              <a:ext cx="4" cy="6"/>
            </a:xfrm>
            <a:custGeom>
              <a:avLst/>
              <a:gdLst/>
              <a:ahLst/>
              <a:cxnLst>
                <a:cxn ang="0">
                  <a:pos x="50" y="104"/>
                </a:cxn>
                <a:cxn ang="0">
                  <a:pos x="40" y="103"/>
                </a:cxn>
                <a:cxn ang="0">
                  <a:pos x="31" y="99"/>
                </a:cxn>
                <a:cxn ang="0">
                  <a:pos x="23" y="95"/>
                </a:cxn>
                <a:cxn ang="0">
                  <a:pos x="15" y="89"/>
                </a:cxn>
                <a:cxn ang="0">
                  <a:pos x="8" y="80"/>
                </a:cxn>
                <a:cxn ang="0">
                  <a:pos x="4" y="72"/>
                </a:cxn>
                <a:cxn ang="0">
                  <a:pos x="1" y="62"/>
                </a:cxn>
                <a:cxn ang="0">
                  <a:pos x="0" y="52"/>
                </a:cxn>
                <a:cxn ang="0">
                  <a:pos x="1" y="41"/>
                </a:cxn>
                <a:cxn ang="0">
                  <a:pos x="4" y="32"/>
                </a:cxn>
                <a:cxn ang="0">
                  <a:pos x="8" y="23"/>
                </a:cxn>
                <a:cxn ang="0">
                  <a:pos x="15" y="15"/>
                </a:cxn>
                <a:cxn ang="0">
                  <a:pos x="23" y="9"/>
                </a:cxn>
                <a:cxn ang="0">
                  <a:pos x="31" y="5"/>
                </a:cxn>
                <a:cxn ang="0">
                  <a:pos x="40" y="1"/>
                </a:cxn>
                <a:cxn ang="0">
                  <a:pos x="50" y="0"/>
                </a:cxn>
                <a:cxn ang="0">
                  <a:pos x="60" y="1"/>
                </a:cxn>
                <a:cxn ang="0">
                  <a:pos x="70" y="5"/>
                </a:cxn>
                <a:cxn ang="0">
                  <a:pos x="78" y="9"/>
                </a:cxn>
                <a:cxn ang="0">
                  <a:pos x="86" y="15"/>
                </a:cxn>
                <a:cxn ang="0">
                  <a:pos x="92" y="23"/>
                </a:cxn>
                <a:cxn ang="0">
                  <a:pos x="96" y="32"/>
                </a:cxn>
                <a:cxn ang="0">
                  <a:pos x="99" y="41"/>
                </a:cxn>
                <a:cxn ang="0">
                  <a:pos x="100" y="52"/>
                </a:cxn>
                <a:cxn ang="0">
                  <a:pos x="99" y="62"/>
                </a:cxn>
                <a:cxn ang="0">
                  <a:pos x="96" y="72"/>
                </a:cxn>
                <a:cxn ang="0">
                  <a:pos x="92" y="80"/>
                </a:cxn>
                <a:cxn ang="0">
                  <a:pos x="86" y="89"/>
                </a:cxn>
                <a:cxn ang="0">
                  <a:pos x="78" y="95"/>
                </a:cxn>
                <a:cxn ang="0">
                  <a:pos x="70" y="99"/>
                </a:cxn>
                <a:cxn ang="0">
                  <a:pos x="60" y="103"/>
                </a:cxn>
                <a:cxn ang="0">
                  <a:pos x="50" y="104"/>
                </a:cxn>
              </a:cxnLst>
              <a:rect l="0" t="0" r="r" b="b"/>
              <a:pathLst>
                <a:path w="100" h="104">
                  <a:moveTo>
                    <a:pt x="50" y="104"/>
                  </a:moveTo>
                  <a:lnTo>
                    <a:pt x="40" y="103"/>
                  </a:lnTo>
                  <a:lnTo>
                    <a:pt x="31" y="99"/>
                  </a:lnTo>
                  <a:lnTo>
                    <a:pt x="23" y="95"/>
                  </a:lnTo>
                  <a:lnTo>
                    <a:pt x="15" y="89"/>
                  </a:lnTo>
                  <a:lnTo>
                    <a:pt x="8" y="80"/>
                  </a:lnTo>
                  <a:lnTo>
                    <a:pt x="4" y="72"/>
                  </a:lnTo>
                  <a:lnTo>
                    <a:pt x="1" y="62"/>
                  </a:lnTo>
                  <a:lnTo>
                    <a:pt x="0" y="52"/>
                  </a:lnTo>
                  <a:lnTo>
                    <a:pt x="1" y="41"/>
                  </a:lnTo>
                  <a:lnTo>
                    <a:pt x="4" y="32"/>
                  </a:lnTo>
                  <a:lnTo>
                    <a:pt x="8" y="23"/>
                  </a:lnTo>
                  <a:lnTo>
                    <a:pt x="15" y="15"/>
                  </a:lnTo>
                  <a:lnTo>
                    <a:pt x="23" y="9"/>
                  </a:lnTo>
                  <a:lnTo>
                    <a:pt x="31" y="5"/>
                  </a:lnTo>
                  <a:lnTo>
                    <a:pt x="40" y="1"/>
                  </a:lnTo>
                  <a:lnTo>
                    <a:pt x="50" y="0"/>
                  </a:lnTo>
                  <a:lnTo>
                    <a:pt x="60" y="1"/>
                  </a:lnTo>
                  <a:lnTo>
                    <a:pt x="70" y="5"/>
                  </a:lnTo>
                  <a:lnTo>
                    <a:pt x="78" y="9"/>
                  </a:lnTo>
                  <a:lnTo>
                    <a:pt x="86" y="15"/>
                  </a:lnTo>
                  <a:lnTo>
                    <a:pt x="92" y="23"/>
                  </a:lnTo>
                  <a:lnTo>
                    <a:pt x="96" y="32"/>
                  </a:lnTo>
                  <a:lnTo>
                    <a:pt x="99" y="41"/>
                  </a:lnTo>
                  <a:lnTo>
                    <a:pt x="100" y="52"/>
                  </a:lnTo>
                  <a:lnTo>
                    <a:pt x="99" y="62"/>
                  </a:lnTo>
                  <a:lnTo>
                    <a:pt x="96" y="72"/>
                  </a:lnTo>
                  <a:lnTo>
                    <a:pt x="92" y="80"/>
                  </a:lnTo>
                  <a:lnTo>
                    <a:pt x="86" y="89"/>
                  </a:lnTo>
                  <a:lnTo>
                    <a:pt x="78" y="95"/>
                  </a:lnTo>
                  <a:lnTo>
                    <a:pt x="70" y="99"/>
                  </a:lnTo>
                  <a:lnTo>
                    <a:pt x="60" y="103"/>
                  </a:lnTo>
                  <a:lnTo>
                    <a:pt x="50" y="104"/>
                  </a:lnTo>
                  <a:close/>
                </a:path>
              </a:pathLst>
            </a:custGeom>
            <a:solidFill>
              <a:srgbClr val="616666"/>
            </a:solidFill>
            <a:ln w="9525">
              <a:noFill/>
              <a:round/>
              <a:headEnd/>
              <a:tailEnd/>
            </a:ln>
          </p:spPr>
          <p:txBody>
            <a:bodyPr/>
            <a:lstStyle/>
            <a:p>
              <a:endParaRPr lang="en-IN"/>
            </a:p>
          </p:txBody>
        </p:sp>
        <p:sp>
          <p:nvSpPr>
            <p:cNvPr id="827704" name="Freeform 312"/>
            <p:cNvSpPr>
              <a:spLocks/>
            </p:cNvSpPr>
            <p:nvPr/>
          </p:nvSpPr>
          <p:spPr bwMode="auto">
            <a:xfrm>
              <a:off x="3419" y="3131"/>
              <a:ext cx="5" cy="5"/>
            </a:xfrm>
            <a:custGeom>
              <a:avLst/>
              <a:gdLst/>
              <a:ahLst/>
              <a:cxnLst>
                <a:cxn ang="0">
                  <a:pos x="50" y="103"/>
                </a:cxn>
                <a:cxn ang="0">
                  <a:pos x="39" y="102"/>
                </a:cxn>
                <a:cxn ang="0">
                  <a:pos x="30" y="99"/>
                </a:cxn>
                <a:cxn ang="0">
                  <a:pos x="22" y="95"/>
                </a:cxn>
                <a:cxn ang="0">
                  <a:pos x="14" y="88"/>
                </a:cxn>
                <a:cxn ang="0">
                  <a:pos x="8" y="80"/>
                </a:cxn>
                <a:cxn ang="0">
                  <a:pos x="4" y="71"/>
                </a:cxn>
                <a:cxn ang="0">
                  <a:pos x="1" y="62"/>
                </a:cxn>
                <a:cxn ang="0">
                  <a:pos x="0" y="51"/>
                </a:cxn>
                <a:cxn ang="0">
                  <a:pos x="1" y="41"/>
                </a:cxn>
                <a:cxn ang="0">
                  <a:pos x="4" y="31"/>
                </a:cxn>
                <a:cxn ang="0">
                  <a:pos x="8" y="23"/>
                </a:cxn>
                <a:cxn ang="0">
                  <a:pos x="14" y="15"/>
                </a:cxn>
                <a:cxn ang="0">
                  <a:pos x="22" y="8"/>
                </a:cxn>
                <a:cxn ang="0">
                  <a:pos x="30" y="4"/>
                </a:cxn>
                <a:cxn ang="0">
                  <a:pos x="39" y="1"/>
                </a:cxn>
                <a:cxn ang="0">
                  <a:pos x="50" y="0"/>
                </a:cxn>
                <a:cxn ang="0">
                  <a:pos x="60" y="1"/>
                </a:cxn>
                <a:cxn ang="0">
                  <a:pos x="69" y="4"/>
                </a:cxn>
                <a:cxn ang="0">
                  <a:pos x="77" y="8"/>
                </a:cxn>
                <a:cxn ang="0">
                  <a:pos x="85" y="15"/>
                </a:cxn>
                <a:cxn ang="0">
                  <a:pos x="91" y="23"/>
                </a:cxn>
                <a:cxn ang="0">
                  <a:pos x="96" y="31"/>
                </a:cxn>
                <a:cxn ang="0">
                  <a:pos x="99" y="41"/>
                </a:cxn>
                <a:cxn ang="0">
                  <a:pos x="100" y="51"/>
                </a:cxn>
                <a:cxn ang="0">
                  <a:pos x="99" y="62"/>
                </a:cxn>
                <a:cxn ang="0">
                  <a:pos x="96" y="71"/>
                </a:cxn>
                <a:cxn ang="0">
                  <a:pos x="91" y="80"/>
                </a:cxn>
                <a:cxn ang="0">
                  <a:pos x="85" y="88"/>
                </a:cxn>
                <a:cxn ang="0">
                  <a:pos x="77" y="95"/>
                </a:cxn>
                <a:cxn ang="0">
                  <a:pos x="69" y="99"/>
                </a:cxn>
                <a:cxn ang="0">
                  <a:pos x="60" y="102"/>
                </a:cxn>
                <a:cxn ang="0">
                  <a:pos x="50" y="103"/>
                </a:cxn>
              </a:cxnLst>
              <a:rect l="0" t="0" r="r" b="b"/>
              <a:pathLst>
                <a:path w="100" h="103">
                  <a:moveTo>
                    <a:pt x="50" y="103"/>
                  </a:moveTo>
                  <a:lnTo>
                    <a:pt x="39" y="102"/>
                  </a:lnTo>
                  <a:lnTo>
                    <a:pt x="30" y="99"/>
                  </a:lnTo>
                  <a:lnTo>
                    <a:pt x="22" y="95"/>
                  </a:lnTo>
                  <a:lnTo>
                    <a:pt x="14" y="88"/>
                  </a:lnTo>
                  <a:lnTo>
                    <a:pt x="8" y="80"/>
                  </a:lnTo>
                  <a:lnTo>
                    <a:pt x="4" y="71"/>
                  </a:lnTo>
                  <a:lnTo>
                    <a:pt x="1" y="62"/>
                  </a:lnTo>
                  <a:lnTo>
                    <a:pt x="0" y="51"/>
                  </a:lnTo>
                  <a:lnTo>
                    <a:pt x="1" y="41"/>
                  </a:lnTo>
                  <a:lnTo>
                    <a:pt x="4" y="31"/>
                  </a:lnTo>
                  <a:lnTo>
                    <a:pt x="8" y="23"/>
                  </a:lnTo>
                  <a:lnTo>
                    <a:pt x="14" y="15"/>
                  </a:lnTo>
                  <a:lnTo>
                    <a:pt x="22" y="8"/>
                  </a:lnTo>
                  <a:lnTo>
                    <a:pt x="30" y="4"/>
                  </a:lnTo>
                  <a:lnTo>
                    <a:pt x="39" y="1"/>
                  </a:lnTo>
                  <a:lnTo>
                    <a:pt x="50" y="0"/>
                  </a:lnTo>
                  <a:lnTo>
                    <a:pt x="60" y="1"/>
                  </a:lnTo>
                  <a:lnTo>
                    <a:pt x="69" y="4"/>
                  </a:lnTo>
                  <a:lnTo>
                    <a:pt x="77" y="8"/>
                  </a:lnTo>
                  <a:lnTo>
                    <a:pt x="85" y="15"/>
                  </a:lnTo>
                  <a:lnTo>
                    <a:pt x="91" y="23"/>
                  </a:lnTo>
                  <a:lnTo>
                    <a:pt x="96" y="31"/>
                  </a:lnTo>
                  <a:lnTo>
                    <a:pt x="99" y="41"/>
                  </a:lnTo>
                  <a:lnTo>
                    <a:pt x="100" y="51"/>
                  </a:lnTo>
                  <a:lnTo>
                    <a:pt x="99" y="62"/>
                  </a:lnTo>
                  <a:lnTo>
                    <a:pt x="96" y="71"/>
                  </a:lnTo>
                  <a:lnTo>
                    <a:pt x="91" y="80"/>
                  </a:lnTo>
                  <a:lnTo>
                    <a:pt x="85" y="88"/>
                  </a:lnTo>
                  <a:lnTo>
                    <a:pt x="77" y="95"/>
                  </a:lnTo>
                  <a:lnTo>
                    <a:pt x="69" y="99"/>
                  </a:lnTo>
                  <a:lnTo>
                    <a:pt x="60" y="102"/>
                  </a:lnTo>
                  <a:lnTo>
                    <a:pt x="50" y="103"/>
                  </a:lnTo>
                  <a:close/>
                </a:path>
              </a:pathLst>
            </a:custGeom>
            <a:solidFill>
              <a:srgbClr val="616666"/>
            </a:solidFill>
            <a:ln w="9525">
              <a:noFill/>
              <a:round/>
              <a:headEnd/>
              <a:tailEnd/>
            </a:ln>
          </p:spPr>
          <p:txBody>
            <a:bodyPr/>
            <a:lstStyle/>
            <a:p>
              <a:endParaRPr lang="en-IN"/>
            </a:p>
          </p:txBody>
        </p:sp>
        <p:sp>
          <p:nvSpPr>
            <p:cNvPr id="827705" name="Freeform 313"/>
            <p:cNvSpPr>
              <a:spLocks/>
            </p:cNvSpPr>
            <p:nvPr/>
          </p:nvSpPr>
          <p:spPr bwMode="auto">
            <a:xfrm>
              <a:off x="3490" y="3094"/>
              <a:ext cx="2" cy="3"/>
            </a:xfrm>
            <a:custGeom>
              <a:avLst/>
              <a:gdLst/>
              <a:ahLst/>
              <a:cxnLst>
                <a:cxn ang="0">
                  <a:pos x="28" y="57"/>
                </a:cxn>
                <a:cxn ang="0">
                  <a:pos x="16" y="55"/>
                </a:cxn>
                <a:cxn ang="0">
                  <a:pos x="8" y="49"/>
                </a:cxn>
                <a:cxn ang="0">
                  <a:pos x="2" y="40"/>
                </a:cxn>
                <a:cxn ang="0">
                  <a:pos x="0" y="28"/>
                </a:cxn>
                <a:cxn ang="0">
                  <a:pos x="2" y="17"/>
                </a:cxn>
                <a:cxn ang="0">
                  <a:pos x="8" y="8"/>
                </a:cxn>
                <a:cxn ang="0">
                  <a:pos x="16" y="2"/>
                </a:cxn>
                <a:cxn ang="0">
                  <a:pos x="28" y="0"/>
                </a:cxn>
                <a:cxn ang="0">
                  <a:pos x="39" y="2"/>
                </a:cxn>
                <a:cxn ang="0">
                  <a:pos x="47" y="8"/>
                </a:cxn>
                <a:cxn ang="0">
                  <a:pos x="53" y="17"/>
                </a:cxn>
                <a:cxn ang="0">
                  <a:pos x="55" y="28"/>
                </a:cxn>
                <a:cxn ang="0">
                  <a:pos x="53" y="40"/>
                </a:cxn>
                <a:cxn ang="0">
                  <a:pos x="47" y="49"/>
                </a:cxn>
                <a:cxn ang="0">
                  <a:pos x="39" y="55"/>
                </a:cxn>
                <a:cxn ang="0">
                  <a:pos x="28" y="57"/>
                </a:cxn>
              </a:cxnLst>
              <a:rect l="0" t="0" r="r" b="b"/>
              <a:pathLst>
                <a:path w="55" h="57">
                  <a:moveTo>
                    <a:pt x="28" y="57"/>
                  </a:moveTo>
                  <a:lnTo>
                    <a:pt x="16" y="55"/>
                  </a:lnTo>
                  <a:lnTo>
                    <a:pt x="8" y="49"/>
                  </a:lnTo>
                  <a:lnTo>
                    <a:pt x="2" y="40"/>
                  </a:lnTo>
                  <a:lnTo>
                    <a:pt x="0" y="28"/>
                  </a:lnTo>
                  <a:lnTo>
                    <a:pt x="2" y="17"/>
                  </a:lnTo>
                  <a:lnTo>
                    <a:pt x="8" y="8"/>
                  </a:lnTo>
                  <a:lnTo>
                    <a:pt x="16" y="2"/>
                  </a:lnTo>
                  <a:lnTo>
                    <a:pt x="28" y="0"/>
                  </a:lnTo>
                  <a:lnTo>
                    <a:pt x="39" y="2"/>
                  </a:lnTo>
                  <a:lnTo>
                    <a:pt x="47" y="8"/>
                  </a:lnTo>
                  <a:lnTo>
                    <a:pt x="53" y="17"/>
                  </a:lnTo>
                  <a:lnTo>
                    <a:pt x="55" y="28"/>
                  </a:lnTo>
                  <a:lnTo>
                    <a:pt x="53" y="40"/>
                  </a:lnTo>
                  <a:lnTo>
                    <a:pt x="47" y="49"/>
                  </a:lnTo>
                  <a:lnTo>
                    <a:pt x="39" y="55"/>
                  </a:lnTo>
                  <a:lnTo>
                    <a:pt x="28" y="57"/>
                  </a:lnTo>
                  <a:close/>
                </a:path>
              </a:pathLst>
            </a:custGeom>
            <a:solidFill>
              <a:srgbClr val="D1D9D9"/>
            </a:solidFill>
            <a:ln w="9525">
              <a:noFill/>
              <a:round/>
              <a:headEnd/>
              <a:tailEnd/>
            </a:ln>
          </p:spPr>
          <p:txBody>
            <a:bodyPr/>
            <a:lstStyle/>
            <a:p>
              <a:endParaRPr lang="en-IN"/>
            </a:p>
          </p:txBody>
        </p:sp>
        <p:sp>
          <p:nvSpPr>
            <p:cNvPr id="827706" name="Freeform 314"/>
            <p:cNvSpPr>
              <a:spLocks/>
            </p:cNvSpPr>
            <p:nvPr/>
          </p:nvSpPr>
          <p:spPr bwMode="auto">
            <a:xfrm>
              <a:off x="3421" y="3133"/>
              <a:ext cx="2" cy="3"/>
            </a:xfrm>
            <a:custGeom>
              <a:avLst/>
              <a:gdLst/>
              <a:ahLst/>
              <a:cxnLst>
                <a:cxn ang="0">
                  <a:pos x="28" y="56"/>
                </a:cxn>
                <a:cxn ang="0">
                  <a:pos x="17" y="54"/>
                </a:cxn>
                <a:cxn ang="0">
                  <a:pos x="9" y="48"/>
                </a:cxn>
                <a:cxn ang="0">
                  <a:pos x="2" y="40"/>
                </a:cxn>
                <a:cxn ang="0">
                  <a:pos x="0" y="28"/>
                </a:cxn>
                <a:cxn ang="0">
                  <a:pos x="2" y="16"/>
                </a:cxn>
                <a:cxn ang="0">
                  <a:pos x="9" y="8"/>
                </a:cxn>
                <a:cxn ang="0">
                  <a:pos x="17" y="2"/>
                </a:cxn>
                <a:cxn ang="0">
                  <a:pos x="28" y="0"/>
                </a:cxn>
                <a:cxn ang="0">
                  <a:pos x="39" y="2"/>
                </a:cxn>
                <a:cxn ang="0">
                  <a:pos x="47" y="8"/>
                </a:cxn>
                <a:cxn ang="0">
                  <a:pos x="53" y="16"/>
                </a:cxn>
                <a:cxn ang="0">
                  <a:pos x="55" y="28"/>
                </a:cxn>
                <a:cxn ang="0">
                  <a:pos x="53" y="40"/>
                </a:cxn>
                <a:cxn ang="0">
                  <a:pos x="47" y="48"/>
                </a:cxn>
                <a:cxn ang="0">
                  <a:pos x="39" y="54"/>
                </a:cxn>
                <a:cxn ang="0">
                  <a:pos x="28" y="56"/>
                </a:cxn>
              </a:cxnLst>
              <a:rect l="0" t="0" r="r" b="b"/>
              <a:pathLst>
                <a:path w="55" h="56">
                  <a:moveTo>
                    <a:pt x="28" y="56"/>
                  </a:moveTo>
                  <a:lnTo>
                    <a:pt x="17" y="54"/>
                  </a:lnTo>
                  <a:lnTo>
                    <a:pt x="9" y="48"/>
                  </a:lnTo>
                  <a:lnTo>
                    <a:pt x="2" y="40"/>
                  </a:lnTo>
                  <a:lnTo>
                    <a:pt x="0" y="28"/>
                  </a:lnTo>
                  <a:lnTo>
                    <a:pt x="2" y="16"/>
                  </a:lnTo>
                  <a:lnTo>
                    <a:pt x="9" y="8"/>
                  </a:lnTo>
                  <a:lnTo>
                    <a:pt x="17" y="2"/>
                  </a:lnTo>
                  <a:lnTo>
                    <a:pt x="28" y="0"/>
                  </a:lnTo>
                  <a:lnTo>
                    <a:pt x="39" y="2"/>
                  </a:lnTo>
                  <a:lnTo>
                    <a:pt x="47" y="8"/>
                  </a:lnTo>
                  <a:lnTo>
                    <a:pt x="53" y="16"/>
                  </a:lnTo>
                  <a:lnTo>
                    <a:pt x="55" y="28"/>
                  </a:lnTo>
                  <a:lnTo>
                    <a:pt x="53" y="40"/>
                  </a:lnTo>
                  <a:lnTo>
                    <a:pt x="47" y="48"/>
                  </a:lnTo>
                  <a:lnTo>
                    <a:pt x="39" y="54"/>
                  </a:lnTo>
                  <a:lnTo>
                    <a:pt x="28" y="56"/>
                  </a:lnTo>
                  <a:close/>
                </a:path>
              </a:pathLst>
            </a:custGeom>
            <a:solidFill>
              <a:srgbClr val="D1D9D9"/>
            </a:solidFill>
            <a:ln w="9525">
              <a:noFill/>
              <a:round/>
              <a:headEnd/>
              <a:tailEnd/>
            </a:ln>
          </p:spPr>
          <p:txBody>
            <a:bodyPr/>
            <a:lstStyle/>
            <a:p>
              <a:endParaRPr lang="en-IN"/>
            </a:p>
          </p:txBody>
        </p:sp>
        <p:sp>
          <p:nvSpPr>
            <p:cNvPr id="827707" name="Freeform 315"/>
            <p:cNvSpPr>
              <a:spLocks/>
            </p:cNvSpPr>
            <p:nvPr/>
          </p:nvSpPr>
          <p:spPr bwMode="auto">
            <a:xfrm>
              <a:off x="3433" y="3076"/>
              <a:ext cx="29" cy="29"/>
            </a:xfrm>
            <a:custGeom>
              <a:avLst/>
              <a:gdLst/>
              <a:ahLst/>
              <a:cxnLst>
                <a:cxn ang="0">
                  <a:pos x="498" y="0"/>
                </a:cxn>
                <a:cxn ang="0">
                  <a:pos x="0" y="222"/>
                </a:cxn>
                <a:cxn ang="0">
                  <a:pos x="125" y="522"/>
                </a:cxn>
                <a:cxn ang="0">
                  <a:pos x="624" y="301"/>
                </a:cxn>
                <a:cxn ang="0">
                  <a:pos x="498" y="0"/>
                </a:cxn>
              </a:cxnLst>
              <a:rect l="0" t="0" r="r" b="b"/>
              <a:pathLst>
                <a:path w="624" h="522">
                  <a:moveTo>
                    <a:pt x="498" y="0"/>
                  </a:moveTo>
                  <a:lnTo>
                    <a:pt x="0" y="222"/>
                  </a:lnTo>
                  <a:lnTo>
                    <a:pt x="125" y="522"/>
                  </a:lnTo>
                  <a:lnTo>
                    <a:pt x="624" y="301"/>
                  </a:lnTo>
                  <a:lnTo>
                    <a:pt x="498" y="0"/>
                  </a:lnTo>
                  <a:close/>
                </a:path>
              </a:pathLst>
            </a:custGeom>
            <a:solidFill>
              <a:srgbClr val="111919"/>
            </a:solidFill>
            <a:ln w="9525">
              <a:noFill/>
              <a:round/>
              <a:headEnd/>
              <a:tailEnd/>
            </a:ln>
          </p:spPr>
          <p:txBody>
            <a:bodyPr/>
            <a:lstStyle/>
            <a:p>
              <a:endParaRPr lang="en-IN"/>
            </a:p>
          </p:txBody>
        </p:sp>
        <p:sp>
          <p:nvSpPr>
            <p:cNvPr id="827708" name="Freeform 316"/>
            <p:cNvSpPr>
              <a:spLocks/>
            </p:cNvSpPr>
            <p:nvPr/>
          </p:nvSpPr>
          <p:spPr bwMode="auto">
            <a:xfrm>
              <a:off x="3434" y="3077"/>
              <a:ext cx="27" cy="27"/>
            </a:xfrm>
            <a:custGeom>
              <a:avLst/>
              <a:gdLst/>
              <a:ahLst/>
              <a:cxnLst>
                <a:cxn ang="0">
                  <a:pos x="474" y="0"/>
                </a:cxn>
                <a:cxn ang="0">
                  <a:pos x="0" y="211"/>
                </a:cxn>
                <a:cxn ang="0">
                  <a:pos x="114" y="484"/>
                </a:cxn>
                <a:cxn ang="0">
                  <a:pos x="589" y="273"/>
                </a:cxn>
                <a:cxn ang="0">
                  <a:pos x="474" y="0"/>
                </a:cxn>
              </a:cxnLst>
              <a:rect l="0" t="0" r="r" b="b"/>
              <a:pathLst>
                <a:path w="589" h="484">
                  <a:moveTo>
                    <a:pt x="474" y="0"/>
                  </a:moveTo>
                  <a:lnTo>
                    <a:pt x="0" y="211"/>
                  </a:lnTo>
                  <a:lnTo>
                    <a:pt x="114" y="484"/>
                  </a:lnTo>
                  <a:lnTo>
                    <a:pt x="589" y="273"/>
                  </a:lnTo>
                  <a:lnTo>
                    <a:pt x="474" y="0"/>
                  </a:lnTo>
                  <a:close/>
                </a:path>
              </a:pathLst>
            </a:custGeom>
            <a:solidFill>
              <a:srgbClr val="EDF5F5"/>
            </a:solidFill>
            <a:ln w="9525">
              <a:noFill/>
              <a:round/>
              <a:headEnd/>
              <a:tailEnd/>
            </a:ln>
          </p:spPr>
          <p:txBody>
            <a:bodyPr/>
            <a:lstStyle/>
            <a:p>
              <a:endParaRPr lang="en-IN"/>
            </a:p>
          </p:txBody>
        </p:sp>
        <p:sp>
          <p:nvSpPr>
            <p:cNvPr id="827709" name="Freeform 317"/>
            <p:cNvSpPr>
              <a:spLocks/>
            </p:cNvSpPr>
            <p:nvPr/>
          </p:nvSpPr>
          <p:spPr bwMode="auto">
            <a:xfrm>
              <a:off x="3434" y="3078"/>
              <a:ext cx="27" cy="26"/>
            </a:xfrm>
            <a:custGeom>
              <a:avLst/>
              <a:gdLst/>
              <a:ahLst/>
              <a:cxnLst>
                <a:cxn ang="0">
                  <a:pos x="473" y="0"/>
                </a:cxn>
                <a:cxn ang="0">
                  <a:pos x="0" y="211"/>
                </a:cxn>
                <a:cxn ang="0">
                  <a:pos x="108" y="471"/>
                </a:cxn>
                <a:cxn ang="0">
                  <a:pos x="583" y="260"/>
                </a:cxn>
                <a:cxn ang="0">
                  <a:pos x="473" y="0"/>
                </a:cxn>
              </a:cxnLst>
              <a:rect l="0" t="0" r="r" b="b"/>
              <a:pathLst>
                <a:path w="583" h="471">
                  <a:moveTo>
                    <a:pt x="473" y="0"/>
                  </a:moveTo>
                  <a:lnTo>
                    <a:pt x="0" y="211"/>
                  </a:lnTo>
                  <a:lnTo>
                    <a:pt x="108" y="471"/>
                  </a:lnTo>
                  <a:lnTo>
                    <a:pt x="583" y="260"/>
                  </a:lnTo>
                  <a:lnTo>
                    <a:pt x="473" y="0"/>
                  </a:lnTo>
                  <a:close/>
                </a:path>
              </a:pathLst>
            </a:custGeom>
            <a:solidFill>
              <a:srgbClr val="878F8F"/>
            </a:solidFill>
            <a:ln w="9525">
              <a:noFill/>
              <a:round/>
              <a:headEnd/>
              <a:tailEnd/>
            </a:ln>
          </p:spPr>
          <p:txBody>
            <a:bodyPr/>
            <a:lstStyle/>
            <a:p>
              <a:endParaRPr lang="en-IN"/>
            </a:p>
          </p:txBody>
        </p:sp>
        <p:sp>
          <p:nvSpPr>
            <p:cNvPr id="827710" name="Freeform 318"/>
            <p:cNvSpPr>
              <a:spLocks/>
            </p:cNvSpPr>
            <p:nvPr/>
          </p:nvSpPr>
          <p:spPr bwMode="auto">
            <a:xfrm>
              <a:off x="3447" y="3082"/>
              <a:ext cx="10" cy="13"/>
            </a:xfrm>
            <a:custGeom>
              <a:avLst/>
              <a:gdLst/>
              <a:ahLst/>
              <a:cxnLst>
                <a:cxn ang="0">
                  <a:pos x="159" y="223"/>
                </a:cxn>
                <a:cxn ang="0">
                  <a:pos x="137" y="231"/>
                </a:cxn>
                <a:cxn ang="0">
                  <a:pos x="115" y="234"/>
                </a:cxn>
                <a:cxn ang="0">
                  <a:pos x="93" y="232"/>
                </a:cxn>
                <a:cxn ang="0">
                  <a:pos x="73" y="225"/>
                </a:cxn>
                <a:cxn ang="0">
                  <a:pos x="54" y="215"/>
                </a:cxn>
                <a:cxn ang="0">
                  <a:pos x="36" y="201"/>
                </a:cxn>
                <a:cxn ang="0">
                  <a:pos x="22" y="184"/>
                </a:cxn>
                <a:cxn ang="0">
                  <a:pos x="11" y="163"/>
                </a:cxn>
                <a:cxn ang="0">
                  <a:pos x="4" y="141"/>
                </a:cxn>
                <a:cxn ang="0">
                  <a:pos x="0" y="118"/>
                </a:cxn>
                <a:cxn ang="0">
                  <a:pos x="3" y="96"/>
                </a:cxn>
                <a:cxn ang="0">
                  <a:pos x="9" y="74"/>
                </a:cxn>
                <a:cxn ang="0">
                  <a:pos x="19" y="55"/>
                </a:cxn>
                <a:cxn ang="0">
                  <a:pos x="32" y="37"/>
                </a:cxn>
                <a:cxn ang="0">
                  <a:pos x="48" y="22"/>
                </a:cxn>
                <a:cxn ang="0">
                  <a:pos x="69" y="10"/>
                </a:cxn>
                <a:cxn ang="0">
                  <a:pos x="90" y="3"/>
                </a:cxn>
                <a:cxn ang="0">
                  <a:pos x="113" y="0"/>
                </a:cxn>
                <a:cxn ang="0">
                  <a:pos x="134" y="2"/>
                </a:cxn>
                <a:cxn ang="0">
                  <a:pos x="156" y="8"/>
                </a:cxn>
                <a:cxn ang="0">
                  <a:pos x="174" y="19"/>
                </a:cxn>
                <a:cxn ang="0">
                  <a:pos x="191" y="32"/>
                </a:cxn>
                <a:cxn ang="0">
                  <a:pos x="206" y="49"/>
                </a:cxn>
                <a:cxn ang="0">
                  <a:pos x="217" y="70"/>
                </a:cxn>
                <a:cxn ang="0">
                  <a:pos x="224" y="93"/>
                </a:cxn>
                <a:cxn ang="0">
                  <a:pos x="227" y="116"/>
                </a:cxn>
                <a:cxn ang="0">
                  <a:pos x="225" y="138"/>
                </a:cxn>
                <a:cxn ang="0">
                  <a:pos x="219" y="159"/>
                </a:cxn>
                <a:cxn ang="0">
                  <a:pos x="209" y="179"/>
                </a:cxn>
                <a:cxn ang="0">
                  <a:pos x="195" y="197"/>
                </a:cxn>
                <a:cxn ang="0">
                  <a:pos x="179" y="212"/>
                </a:cxn>
                <a:cxn ang="0">
                  <a:pos x="159" y="223"/>
                </a:cxn>
              </a:cxnLst>
              <a:rect l="0" t="0" r="r" b="b"/>
              <a:pathLst>
                <a:path w="227" h="234">
                  <a:moveTo>
                    <a:pt x="159" y="223"/>
                  </a:moveTo>
                  <a:lnTo>
                    <a:pt x="137" y="231"/>
                  </a:lnTo>
                  <a:lnTo>
                    <a:pt x="115" y="234"/>
                  </a:lnTo>
                  <a:lnTo>
                    <a:pt x="93" y="232"/>
                  </a:lnTo>
                  <a:lnTo>
                    <a:pt x="73" y="225"/>
                  </a:lnTo>
                  <a:lnTo>
                    <a:pt x="54" y="215"/>
                  </a:lnTo>
                  <a:lnTo>
                    <a:pt x="36" y="201"/>
                  </a:lnTo>
                  <a:lnTo>
                    <a:pt x="22" y="184"/>
                  </a:lnTo>
                  <a:lnTo>
                    <a:pt x="11" y="163"/>
                  </a:lnTo>
                  <a:lnTo>
                    <a:pt x="4" y="141"/>
                  </a:lnTo>
                  <a:lnTo>
                    <a:pt x="0" y="118"/>
                  </a:lnTo>
                  <a:lnTo>
                    <a:pt x="3" y="96"/>
                  </a:lnTo>
                  <a:lnTo>
                    <a:pt x="9" y="74"/>
                  </a:lnTo>
                  <a:lnTo>
                    <a:pt x="19" y="55"/>
                  </a:lnTo>
                  <a:lnTo>
                    <a:pt x="32" y="37"/>
                  </a:lnTo>
                  <a:lnTo>
                    <a:pt x="48" y="22"/>
                  </a:lnTo>
                  <a:lnTo>
                    <a:pt x="69" y="10"/>
                  </a:lnTo>
                  <a:lnTo>
                    <a:pt x="90" y="3"/>
                  </a:lnTo>
                  <a:lnTo>
                    <a:pt x="113" y="0"/>
                  </a:lnTo>
                  <a:lnTo>
                    <a:pt x="134" y="2"/>
                  </a:lnTo>
                  <a:lnTo>
                    <a:pt x="156" y="8"/>
                  </a:lnTo>
                  <a:lnTo>
                    <a:pt x="174" y="19"/>
                  </a:lnTo>
                  <a:lnTo>
                    <a:pt x="191" y="32"/>
                  </a:lnTo>
                  <a:lnTo>
                    <a:pt x="206" y="49"/>
                  </a:lnTo>
                  <a:lnTo>
                    <a:pt x="217" y="70"/>
                  </a:lnTo>
                  <a:lnTo>
                    <a:pt x="224" y="93"/>
                  </a:lnTo>
                  <a:lnTo>
                    <a:pt x="227" y="116"/>
                  </a:lnTo>
                  <a:lnTo>
                    <a:pt x="225" y="138"/>
                  </a:lnTo>
                  <a:lnTo>
                    <a:pt x="219" y="159"/>
                  </a:lnTo>
                  <a:lnTo>
                    <a:pt x="209" y="179"/>
                  </a:lnTo>
                  <a:lnTo>
                    <a:pt x="195" y="197"/>
                  </a:lnTo>
                  <a:lnTo>
                    <a:pt x="179" y="212"/>
                  </a:lnTo>
                  <a:lnTo>
                    <a:pt x="159" y="223"/>
                  </a:lnTo>
                  <a:close/>
                </a:path>
              </a:pathLst>
            </a:custGeom>
            <a:solidFill>
              <a:srgbClr val="E33338"/>
            </a:solidFill>
            <a:ln w="9525">
              <a:noFill/>
              <a:round/>
              <a:headEnd/>
              <a:tailEnd/>
            </a:ln>
          </p:spPr>
          <p:txBody>
            <a:bodyPr/>
            <a:lstStyle/>
            <a:p>
              <a:endParaRPr lang="en-IN"/>
            </a:p>
          </p:txBody>
        </p:sp>
        <p:sp>
          <p:nvSpPr>
            <p:cNvPr id="827711" name="Freeform 319"/>
            <p:cNvSpPr>
              <a:spLocks/>
            </p:cNvSpPr>
            <p:nvPr/>
          </p:nvSpPr>
          <p:spPr bwMode="auto">
            <a:xfrm>
              <a:off x="3447" y="3082"/>
              <a:ext cx="10" cy="12"/>
            </a:xfrm>
            <a:custGeom>
              <a:avLst/>
              <a:gdLst/>
              <a:ahLst/>
              <a:cxnLst>
                <a:cxn ang="0">
                  <a:pos x="146" y="206"/>
                </a:cxn>
                <a:cxn ang="0">
                  <a:pos x="125" y="212"/>
                </a:cxn>
                <a:cxn ang="0">
                  <a:pos x="105" y="214"/>
                </a:cxn>
                <a:cxn ang="0">
                  <a:pos x="84" y="212"/>
                </a:cxn>
                <a:cxn ang="0">
                  <a:pos x="66" y="206"/>
                </a:cxn>
                <a:cxn ang="0">
                  <a:pos x="48" y="196"/>
                </a:cxn>
                <a:cxn ang="0">
                  <a:pos x="31" y="183"/>
                </a:cxn>
                <a:cxn ang="0">
                  <a:pos x="18" y="168"/>
                </a:cxn>
                <a:cxn ang="0">
                  <a:pos x="8" y="149"/>
                </a:cxn>
                <a:cxn ang="0">
                  <a:pos x="2" y="129"/>
                </a:cxn>
                <a:cxn ang="0">
                  <a:pos x="0" y="108"/>
                </a:cxn>
                <a:cxn ang="0">
                  <a:pos x="2" y="86"/>
                </a:cxn>
                <a:cxn ang="0">
                  <a:pos x="8" y="67"/>
                </a:cxn>
                <a:cxn ang="0">
                  <a:pos x="17" y="49"/>
                </a:cxn>
                <a:cxn ang="0">
                  <a:pos x="29" y="33"/>
                </a:cxn>
                <a:cxn ang="0">
                  <a:pos x="45" y="19"/>
                </a:cxn>
                <a:cxn ang="0">
                  <a:pos x="63" y="8"/>
                </a:cxn>
                <a:cxn ang="0">
                  <a:pos x="83" y="2"/>
                </a:cxn>
                <a:cxn ang="0">
                  <a:pos x="104" y="0"/>
                </a:cxn>
                <a:cxn ang="0">
                  <a:pos x="123" y="2"/>
                </a:cxn>
                <a:cxn ang="0">
                  <a:pos x="142" y="7"/>
                </a:cxn>
                <a:cxn ang="0">
                  <a:pos x="161" y="17"/>
                </a:cxn>
                <a:cxn ang="0">
                  <a:pos x="176" y="30"/>
                </a:cxn>
                <a:cxn ang="0">
                  <a:pos x="189" y="45"/>
                </a:cxn>
                <a:cxn ang="0">
                  <a:pos x="200" y="63"/>
                </a:cxn>
                <a:cxn ang="0">
                  <a:pos x="206" y="84"/>
                </a:cxn>
                <a:cxn ang="0">
                  <a:pos x="208" y="105"/>
                </a:cxn>
                <a:cxn ang="0">
                  <a:pos x="206" y="127"/>
                </a:cxn>
                <a:cxn ang="0">
                  <a:pos x="201" y="147"/>
                </a:cxn>
                <a:cxn ang="0">
                  <a:pos x="191" y="164"/>
                </a:cxn>
                <a:cxn ang="0">
                  <a:pos x="179" y="181"/>
                </a:cxn>
                <a:cxn ang="0">
                  <a:pos x="164" y="195"/>
                </a:cxn>
                <a:cxn ang="0">
                  <a:pos x="146" y="206"/>
                </a:cxn>
              </a:cxnLst>
              <a:rect l="0" t="0" r="r" b="b"/>
              <a:pathLst>
                <a:path w="208" h="214">
                  <a:moveTo>
                    <a:pt x="146" y="206"/>
                  </a:moveTo>
                  <a:lnTo>
                    <a:pt x="125" y="212"/>
                  </a:lnTo>
                  <a:lnTo>
                    <a:pt x="105" y="214"/>
                  </a:lnTo>
                  <a:lnTo>
                    <a:pt x="84" y="212"/>
                  </a:lnTo>
                  <a:lnTo>
                    <a:pt x="66" y="206"/>
                  </a:lnTo>
                  <a:lnTo>
                    <a:pt x="48" y="196"/>
                  </a:lnTo>
                  <a:lnTo>
                    <a:pt x="31" y="183"/>
                  </a:lnTo>
                  <a:lnTo>
                    <a:pt x="18" y="168"/>
                  </a:lnTo>
                  <a:lnTo>
                    <a:pt x="8" y="149"/>
                  </a:lnTo>
                  <a:lnTo>
                    <a:pt x="2" y="129"/>
                  </a:lnTo>
                  <a:lnTo>
                    <a:pt x="0" y="108"/>
                  </a:lnTo>
                  <a:lnTo>
                    <a:pt x="2" y="86"/>
                  </a:lnTo>
                  <a:lnTo>
                    <a:pt x="8" y="67"/>
                  </a:lnTo>
                  <a:lnTo>
                    <a:pt x="17" y="49"/>
                  </a:lnTo>
                  <a:lnTo>
                    <a:pt x="29" y="33"/>
                  </a:lnTo>
                  <a:lnTo>
                    <a:pt x="45" y="19"/>
                  </a:lnTo>
                  <a:lnTo>
                    <a:pt x="63" y="8"/>
                  </a:lnTo>
                  <a:lnTo>
                    <a:pt x="83" y="2"/>
                  </a:lnTo>
                  <a:lnTo>
                    <a:pt x="104" y="0"/>
                  </a:lnTo>
                  <a:lnTo>
                    <a:pt x="123" y="2"/>
                  </a:lnTo>
                  <a:lnTo>
                    <a:pt x="142" y="7"/>
                  </a:lnTo>
                  <a:lnTo>
                    <a:pt x="161" y="17"/>
                  </a:lnTo>
                  <a:lnTo>
                    <a:pt x="176" y="30"/>
                  </a:lnTo>
                  <a:lnTo>
                    <a:pt x="189" y="45"/>
                  </a:lnTo>
                  <a:lnTo>
                    <a:pt x="200" y="63"/>
                  </a:lnTo>
                  <a:lnTo>
                    <a:pt x="206" y="84"/>
                  </a:lnTo>
                  <a:lnTo>
                    <a:pt x="208" y="105"/>
                  </a:lnTo>
                  <a:lnTo>
                    <a:pt x="206" y="127"/>
                  </a:lnTo>
                  <a:lnTo>
                    <a:pt x="201" y="147"/>
                  </a:lnTo>
                  <a:lnTo>
                    <a:pt x="191" y="164"/>
                  </a:lnTo>
                  <a:lnTo>
                    <a:pt x="179" y="181"/>
                  </a:lnTo>
                  <a:lnTo>
                    <a:pt x="164" y="195"/>
                  </a:lnTo>
                  <a:lnTo>
                    <a:pt x="146" y="206"/>
                  </a:lnTo>
                  <a:close/>
                </a:path>
              </a:pathLst>
            </a:custGeom>
            <a:solidFill>
              <a:srgbClr val="EB5F61"/>
            </a:solidFill>
            <a:ln w="9525">
              <a:noFill/>
              <a:round/>
              <a:headEnd/>
              <a:tailEnd/>
            </a:ln>
          </p:spPr>
          <p:txBody>
            <a:bodyPr/>
            <a:lstStyle/>
            <a:p>
              <a:endParaRPr lang="en-IN"/>
            </a:p>
          </p:txBody>
        </p:sp>
        <p:sp>
          <p:nvSpPr>
            <p:cNvPr id="827712" name="Freeform 320"/>
            <p:cNvSpPr>
              <a:spLocks/>
            </p:cNvSpPr>
            <p:nvPr/>
          </p:nvSpPr>
          <p:spPr bwMode="auto">
            <a:xfrm>
              <a:off x="3448" y="3083"/>
              <a:ext cx="8" cy="10"/>
            </a:xfrm>
            <a:custGeom>
              <a:avLst/>
              <a:gdLst/>
              <a:ahLst/>
              <a:cxnLst>
                <a:cxn ang="0">
                  <a:pos x="131" y="187"/>
                </a:cxn>
                <a:cxn ang="0">
                  <a:pos x="113" y="193"/>
                </a:cxn>
                <a:cxn ang="0">
                  <a:pos x="95" y="194"/>
                </a:cxn>
                <a:cxn ang="0">
                  <a:pos x="76" y="192"/>
                </a:cxn>
                <a:cxn ang="0">
                  <a:pos x="59" y="187"/>
                </a:cxn>
                <a:cxn ang="0">
                  <a:pos x="44" y="178"/>
                </a:cxn>
                <a:cxn ang="0">
                  <a:pos x="29" y="167"/>
                </a:cxn>
                <a:cxn ang="0">
                  <a:pos x="17" y="152"/>
                </a:cxn>
                <a:cxn ang="0">
                  <a:pos x="8" y="135"/>
                </a:cxn>
                <a:cxn ang="0">
                  <a:pos x="2" y="116"/>
                </a:cxn>
                <a:cxn ang="0">
                  <a:pos x="0" y="97"/>
                </a:cxn>
                <a:cxn ang="0">
                  <a:pos x="2" y="79"/>
                </a:cxn>
                <a:cxn ang="0">
                  <a:pos x="7" y="61"/>
                </a:cxn>
                <a:cxn ang="0">
                  <a:pos x="15" y="45"/>
                </a:cxn>
                <a:cxn ang="0">
                  <a:pos x="26" y="30"/>
                </a:cxn>
                <a:cxn ang="0">
                  <a:pos x="41" y="17"/>
                </a:cxn>
                <a:cxn ang="0">
                  <a:pos x="57" y="8"/>
                </a:cxn>
                <a:cxn ang="0">
                  <a:pos x="75" y="1"/>
                </a:cxn>
                <a:cxn ang="0">
                  <a:pos x="95" y="0"/>
                </a:cxn>
                <a:cxn ang="0">
                  <a:pos x="112" y="1"/>
                </a:cxn>
                <a:cxn ang="0">
                  <a:pos x="130" y="7"/>
                </a:cxn>
                <a:cxn ang="0">
                  <a:pos x="146" y="15"/>
                </a:cxn>
                <a:cxn ang="0">
                  <a:pos x="160" y="27"/>
                </a:cxn>
                <a:cxn ang="0">
                  <a:pos x="172" y="41"/>
                </a:cxn>
                <a:cxn ang="0">
                  <a:pos x="181" y="58"/>
                </a:cxn>
                <a:cxn ang="0">
                  <a:pos x="187" y="77"/>
                </a:cxn>
                <a:cxn ang="0">
                  <a:pos x="189" y="96"/>
                </a:cxn>
                <a:cxn ang="0">
                  <a:pos x="188" y="114"/>
                </a:cxn>
                <a:cxn ang="0">
                  <a:pos x="182" y="132"/>
                </a:cxn>
                <a:cxn ang="0">
                  <a:pos x="174" y="149"/>
                </a:cxn>
                <a:cxn ang="0">
                  <a:pos x="163" y="165"/>
                </a:cxn>
                <a:cxn ang="0">
                  <a:pos x="149" y="177"/>
                </a:cxn>
                <a:cxn ang="0">
                  <a:pos x="131" y="187"/>
                </a:cxn>
              </a:cxnLst>
              <a:rect l="0" t="0" r="r" b="b"/>
              <a:pathLst>
                <a:path w="189" h="194">
                  <a:moveTo>
                    <a:pt x="131" y="187"/>
                  </a:moveTo>
                  <a:lnTo>
                    <a:pt x="113" y="193"/>
                  </a:lnTo>
                  <a:lnTo>
                    <a:pt x="95" y="194"/>
                  </a:lnTo>
                  <a:lnTo>
                    <a:pt x="76" y="192"/>
                  </a:lnTo>
                  <a:lnTo>
                    <a:pt x="59" y="187"/>
                  </a:lnTo>
                  <a:lnTo>
                    <a:pt x="44" y="178"/>
                  </a:lnTo>
                  <a:lnTo>
                    <a:pt x="29" y="167"/>
                  </a:lnTo>
                  <a:lnTo>
                    <a:pt x="17" y="152"/>
                  </a:lnTo>
                  <a:lnTo>
                    <a:pt x="8" y="135"/>
                  </a:lnTo>
                  <a:lnTo>
                    <a:pt x="2" y="116"/>
                  </a:lnTo>
                  <a:lnTo>
                    <a:pt x="0" y="97"/>
                  </a:lnTo>
                  <a:lnTo>
                    <a:pt x="2" y="79"/>
                  </a:lnTo>
                  <a:lnTo>
                    <a:pt x="7" y="61"/>
                  </a:lnTo>
                  <a:lnTo>
                    <a:pt x="15" y="45"/>
                  </a:lnTo>
                  <a:lnTo>
                    <a:pt x="26" y="30"/>
                  </a:lnTo>
                  <a:lnTo>
                    <a:pt x="41" y="17"/>
                  </a:lnTo>
                  <a:lnTo>
                    <a:pt x="57" y="8"/>
                  </a:lnTo>
                  <a:lnTo>
                    <a:pt x="75" y="1"/>
                  </a:lnTo>
                  <a:lnTo>
                    <a:pt x="95" y="0"/>
                  </a:lnTo>
                  <a:lnTo>
                    <a:pt x="112" y="1"/>
                  </a:lnTo>
                  <a:lnTo>
                    <a:pt x="130" y="7"/>
                  </a:lnTo>
                  <a:lnTo>
                    <a:pt x="146" y="15"/>
                  </a:lnTo>
                  <a:lnTo>
                    <a:pt x="160" y="27"/>
                  </a:lnTo>
                  <a:lnTo>
                    <a:pt x="172" y="41"/>
                  </a:lnTo>
                  <a:lnTo>
                    <a:pt x="181" y="58"/>
                  </a:lnTo>
                  <a:lnTo>
                    <a:pt x="187" y="77"/>
                  </a:lnTo>
                  <a:lnTo>
                    <a:pt x="189" y="96"/>
                  </a:lnTo>
                  <a:lnTo>
                    <a:pt x="188" y="114"/>
                  </a:lnTo>
                  <a:lnTo>
                    <a:pt x="182" y="132"/>
                  </a:lnTo>
                  <a:lnTo>
                    <a:pt x="174" y="149"/>
                  </a:lnTo>
                  <a:lnTo>
                    <a:pt x="163" y="165"/>
                  </a:lnTo>
                  <a:lnTo>
                    <a:pt x="149" y="177"/>
                  </a:lnTo>
                  <a:lnTo>
                    <a:pt x="131" y="187"/>
                  </a:lnTo>
                  <a:close/>
                </a:path>
              </a:pathLst>
            </a:custGeom>
            <a:solidFill>
              <a:srgbClr val="F0878A"/>
            </a:solidFill>
            <a:ln w="9525">
              <a:noFill/>
              <a:round/>
              <a:headEnd/>
              <a:tailEnd/>
            </a:ln>
          </p:spPr>
          <p:txBody>
            <a:bodyPr/>
            <a:lstStyle/>
            <a:p>
              <a:endParaRPr lang="en-IN"/>
            </a:p>
          </p:txBody>
        </p:sp>
        <p:sp>
          <p:nvSpPr>
            <p:cNvPr id="827713" name="Freeform 321"/>
            <p:cNvSpPr>
              <a:spLocks/>
            </p:cNvSpPr>
            <p:nvPr/>
          </p:nvSpPr>
          <p:spPr bwMode="auto">
            <a:xfrm>
              <a:off x="3448" y="3083"/>
              <a:ext cx="8" cy="10"/>
            </a:xfrm>
            <a:custGeom>
              <a:avLst/>
              <a:gdLst/>
              <a:ahLst/>
              <a:cxnLst>
                <a:cxn ang="0">
                  <a:pos x="120" y="170"/>
                </a:cxn>
                <a:cxn ang="0">
                  <a:pos x="104" y="175"/>
                </a:cxn>
                <a:cxn ang="0">
                  <a:pos x="87" y="177"/>
                </a:cxn>
                <a:cxn ang="0">
                  <a:pos x="70" y="176"/>
                </a:cxn>
                <a:cxn ang="0">
                  <a:pos x="54" y="171"/>
                </a:cxn>
                <a:cxn ang="0">
                  <a:pos x="40" y="163"/>
                </a:cxn>
                <a:cxn ang="0">
                  <a:pos x="27" y="152"/>
                </a:cxn>
                <a:cxn ang="0">
                  <a:pos x="15" y="139"/>
                </a:cxn>
                <a:cxn ang="0">
                  <a:pos x="7" y="124"/>
                </a:cxn>
                <a:cxn ang="0">
                  <a:pos x="2" y="107"/>
                </a:cxn>
                <a:cxn ang="0">
                  <a:pos x="0" y="90"/>
                </a:cxn>
                <a:cxn ang="0">
                  <a:pos x="2" y="72"/>
                </a:cxn>
                <a:cxn ang="0">
                  <a:pos x="7" y="56"/>
                </a:cxn>
                <a:cxn ang="0">
                  <a:pos x="14" y="41"/>
                </a:cxn>
                <a:cxn ang="0">
                  <a:pos x="25" y="28"/>
                </a:cxn>
                <a:cxn ang="0">
                  <a:pos x="37" y="16"/>
                </a:cxn>
                <a:cxn ang="0">
                  <a:pos x="52" y="8"/>
                </a:cxn>
                <a:cxn ang="0">
                  <a:pos x="68" y="2"/>
                </a:cxn>
                <a:cxn ang="0">
                  <a:pos x="85" y="0"/>
                </a:cxn>
                <a:cxn ang="0">
                  <a:pos x="102" y="2"/>
                </a:cxn>
                <a:cxn ang="0">
                  <a:pos x="117" y="7"/>
                </a:cxn>
                <a:cxn ang="0">
                  <a:pos x="132" y="15"/>
                </a:cxn>
                <a:cxn ang="0">
                  <a:pos x="145" y="25"/>
                </a:cxn>
                <a:cxn ang="0">
                  <a:pos x="156" y="38"/>
                </a:cxn>
                <a:cxn ang="0">
                  <a:pos x="164" y="53"/>
                </a:cxn>
                <a:cxn ang="0">
                  <a:pos x="169" y="70"/>
                </a:cxn>
                <a:cxn ang="0">
                  <a:pos x="171" y="88"/>
                </a:cxn>
                <a:cxn ang="0">
                  <a:pos x="169" y="105"/>
                </a:cxn>
                <a:cxn ang="0">
                  <a:pos x="165" y="121"/>
                </a:cxn>
                <a:cxn ang="0">
                  <a:pos x="158" y="136"/>
                </a:cxn>
                <a:cxn ang="0">
                  <a:pos x="148" y="150"/>
                </a:cxn>
                <a:cxn ang="0">
                  <a:pos x="136" y="162"/>
                </a:cxn>
                <a:cxn ang="0">
                  <a:pos x="120" y="170"/>
                </a:cxn>
              </a:cxnLst>
              <a:rect l="0" t="0" r="r" b="b"/>
              <a:pathLst>
                <a:path w="171" h="177">
                  <a:moveTo>
                    <a:pt x="120" y="170"/>
                  </a:moveTo>
                  <a:lnTo>
                    <a:pt x="104" y="175"/>
                  </a:lnTo>
                  <a:lnTo>
                    <a:pt x="87" y="177"/>
                  </a:lnTo>
                  <a:lnTo>
                    <a:pt x="70" y="176"/>
                  </a:lnTo>
                  <a:lnTo>
                    <a:pt x="54" y="171"/>
                  </a:lnTo>
                  <a:lnTo>
                    <a:pt x="40" y="163"/>
                  </a:lnTo>
                  <a:lnTo>
                    <a:pt x="27" y="152"/>
                  </a:lnTo>
                  <a:lnTo>
                    <a:pt x="15" y="139"/>
                  </a:lnTo>
                  <a:lnTo>
                    <a:pt x="7" y="124"/>
                  </a:lnTo>
                  <a:lnTo>
                    <a:pt x="2" y="107"/>
                  </a:lnTo>
                  <a:lnTo>
                    <a:pt x="0" y="90"/>
                  </a:lnTo>
                  <a:lnTo>
                    <a:pt x="2" y="72"/>
                  </a:lnTo>
                  <a:lnTo>
                    <a:pt x="7" y="56"/>
                  </a:lnTo>
                  <a:lnTo>
                    <a:pt x="14" y="41"/>
                  </a:lnTo>
                  <a:lnTo>
                    <a:pt x="25" y="28"/>
                  </a:lnTo>
                  <a:lnTo>
                    <a:pt x="37" y="16"/>
                  </a:lnTo>
                  <a:lnTo>
                    <a:pt x="52" y="8"/>
                  </a:lnTo>
                  <a:lnTo>
                    <a:pt x="68" y="2"/>
                  </a:lnTo>
                  <a:lnTo>
                    <a:pt x="85" y="0"/>
                  </a:lnTo>
                  <a:lnTo>
                    <a:pt x="102" y="2"/>
                  </a:lnTo>
                  <a:lnTo>
                    <a:pt x="117" y="7"/>
                  </a:lnTo>
                  <a:lnTo>
                    <a:pt x="132" y="15"/>
                  </a:lnTo>
                  <a:lnTo>
                    <a:pt x="145" y="25"/>
                  </a:lnTo>
                  <a:lnTo>
                    <a:pt x="156" y="38"/>
                  </a:lnTo>
                  <a:lnTo>
                    <a:pt x="164" y="53"/>
                  </a:lnTo>
                  <a:lnTo>
                    <a:pt x="169" y="70"/>
                  </a:lnTo>
                  <a:lnTo>
                    <a:pt x="171" y="88"/>
                  </a:lnTo>
                  <a:lnTo>
                    <a:pt x="169" y="105"/>
                  </a:lnTo>
                  <a:lnTo>
                    <a:pt x="165" y="121"/>
                  </a:lnTo>
                  <a:lnTo>
                    <a:pt x="158" y="136"/>
                  </a:lnTo>
                  <a:lnTo>
                    <a:pt x="148" y="150"/>
                  </a:lnTo>
                  <a:lnTo>
                    <a:pt x="136" y="162"/>
                  </a:lnTo>
                  <a:lnTo>
                    <a:pt x="120" y="170"/>
                  </a:lnTo>
                  <a:close/>
                </a:path>
              </a:pathLst>
            </a:custGeom>
            <a:solidFill>
              <a:srgbClr val="F5AEB0"/>
            </a:solidFill>
            <a:ln w="9525">
              <a:noFill/>
              <a:round/>
              <a:headEnd/>
              <a:tailEnd/>
            </a:ln>
          </p:spPr>
          <p:txBody>
            <a:bodyPr/>
            <a:lstStyle/>
            <a:p>
              <a:endParaRPr lang="en-IN"/>
            </a:p>
          </p:txBody>
        </p:sp>
        <p:sp>
          <p:nvSpPr>
            <p:cNvPr id="827714" name="Freeform 322"/>
            <p:cNvSpPr>
              <a:spLocks/>
            </p:cNvSpPr>
            <p:nvPr/>
          </p:nvSpPr>
          <p:spPr bwMode="auto">
            <a:xfrm>
              <a:off x="3449" y="3083"/>
              <a:ext cx="7" cy="9"/>
            </a:xfrm>
            <a:custGeom>
              <a:avLst/>
              <a:gdLst/>
              <a:ahLst/>
              <a:cxnLst>
                <a:cxn ang="0">
                  <a:pos x="106" y="149"/>
                </a:cxn>
                <a:cxn ang="0">
                  <a:pos x="92" y="155"/>
                </a:cxn>
                <a:cxn ang="0">
                  <a:pos x="77" y="156"/>
                </a:cxn>
                <a:cxn ang="0">
                  <a:pos x="63" y="155"/>
                </a:cxn>
                <a:cxn ang="0">
                  <a:pos x="48" y="150"/>
                </a:cxn>
                <a:cxn ang="0">
                  <a:pos x="35" y="143"/>
                </a:cxn>
                <a:cxn ang="0">
                  <a:pos x="24" y="133"/>
                </a:cxn>
                <a:cxn ang="0">
                  <a:pos x="14" y="122"/>
                </a:cxn>
                <a:cxn ang="0">
                  <a:pos x="6" y="108"/>
                </a:cxn>
                <a:cxn ang="0">
                  <a:pos x="2" y="93"/>
                </a:cxn>
                <a:cxn ang="0">
                  <a:pos x="0" y="78"/>
                </a:cxn>
                <a:cxn ang="0">
                  <a:pos x="1" y="63"/>
                </a:cxn>
                <a:cxn ang="0">
                  <a:pos x="5" y="49"/>
                </a:cxn>
                <a:cxn ang="0">
                  <a:pos x="13" y="35"/>
                </a:cxn>
                <a:cxn ang="0">
                  <a:pos x="22" y="24"/>
                </a:cxn>
                <a:cxn ang="0">
                  <a:pos x="33" y="13"/>
                </a:cxn>
                <a:cxn ang="0">
                  <a:pos x="46" y="6"/>
                </a:cxn>
                <a:cxn ang="0">
                  <a:pos x="60" y="1"/>
                </a:cxn>
                <a:cxn ang="0">
                  <a:pos x="76" y="0"/>
                </a:cxn>
                <a:cxn ang="0">
                  <a:pos x="90" y="1"/>
                </a:cxn>
                <a:cxn ang="0">
                  <a:pos x="104" y="5"/>
                </a:cxn>
                <a:cxn ang="0">
                  <a:pos x="118" y="11"/>
                </a:cxn>
                <a:cxn ang="0">
                  <a:pos x="129" y="21"/>
                </a:cxn>
                <a:cxn ang="0">
                  <a:pos x="139" y="32"/>
                </a:cxn>
                <a:cxn ang="0">
                  <a:pos x="146" y="46"/>
                </a:cxn>
                <a:cxn ang="0">
                  <a:pos x="150" y="61"/>
                </a:cxn>
                <a:cxn ang="0">
                  <a:pos x="152" y="77"/>
                </a:cxn>
                <a:cxn ang="0">
                  <a:pos x="151" y="91"/>
                </a:cxn>
                <a:cxn ang="0">
                  <a:pos x="147" y="106"/>
                </a:cxn>
                <a:cxn ang="0">
                  <a:pos x="140" y="120"/>
                </a:cxn>
                <a:cxn ang="0">
                  <a:pos x="131" y="131"/>
                </a:cxn>
                <a:cxn ang="0">
                  <a:pos x="120" y="142"/>
                </a:cxn>
                <a:cxn ang="0">
                  <a:pos x="106" y="149"/>
                </a:cxn>
              </a:cxnLst>
              <a:rect l="0" t="0" r="r" b="b"/>
              <a:pathLst>
                <a:path w="152" h="156">
                  <a:moveTo>
                    <a:pt x="106" y="149"/>
                  </a:moveTo>
                  <a:lnTo>
                    <a:pt x="92" y="155"/>
                  </a:lnTo>
                  <a:lnTo>
                    <a:pt x="77" y="156"/>
                  </a:lnTo>
                  <a:lnTo>
                    <a:pt x="63" y="155"/>
                  </a:lnTo>
                  <a:lnTo>
                    <a:pt x="48" y="150"/>
                  </a:lnTo>
                  <a:lnTo>
                    <a:pt x="35" y="143"/>
                  </a:lnTo>
                  <a:lnTo>
                    <a:pt x="24" y="133"/>
                  </a:lnTo>
                  <a:lnTo>
                    <a:pt x="14" y="122"/>
                  </a:lnTo>
                  <a:lnTo>
                    <a:pt x="6" y="108"/>
                  </a:lnTo>
                  <a:lnTo>
                    <a:pt x="2" y="93"/>
                  </a:lnTo>
                  <a:lnTo>
                    <a:pt x="0" y="78"/>
                  </a:lnTo>
                  <a:lnTo>
                    <a:pt x="1" y="63"/>
                  </a:lnTo>
                  <a:lnTo>
                    <a:pt x="5" y="49"/>
                  </a:lnTo>
                  <a:lnTo>
                    <a:pt x="13" y="35"/>
                  </a:lnTo>
                  <a:lnTo>
                    <a:pt x="22" y="24"/>
                  </a:lnTo>
                  <a:lnTo>
                    <a:pt x="33" y="13"/>
                  </a:lnTo>
                  <a:lnTo>
                    <a:pt x="46" y="6"/>
                  </a:lnTo>
                  <a:lnTo>
                    <a:pt x="60" y="1"/>
                  </a:lnTo>
                  <a:lnTo>
                    <a:pt x="76" y="0"/>
                  </a:lnTo>
                  <a:lnTo>
                    <a:pt x="90" y="1"/>
                  </a:lnTo>
                  <a:lnTo>
                    <a:pt x="104" y="5"/>
                  </a:lnTo>
                  <a:lnTo>
                    <a:pt x="118" y="11"/>
                  </a:lnTo>
                  <a:lnTo>
                    <a:pt x="129" y="21"/>
                  </a:lnTo>
                  <a:lnTo>
                    <a:pt x="139" y="32"/>
                  </a:lnTo>
                  <a:lnTo>
                    <a:pt x="146" y="46"/>
                  </a:lnTo>
                  <a:lnTo>
                    <a:pt x="150" y="61"/>
                  </a:lnTo>
                  <a:lnTo>
                    <a:pt x="152" y="77"/>
                  </a:lnTo>
                  <a:lnTo>
                    <a:pt x="151" y="91"/>
                  </a:lnTo>
                  <a:lnTo>
                    <a:pt x="147" y="106"/>
                  </a:lnTo>
                  <a:lnTo>
                    <a:pt x="140" y="120"/>
                  </a:lnTo>
                  <a:lnTo>
                    <a:pt x="131" y="131"/>
                  </a:lnTo>
                  <a:lnTo>
                    <a:pt x="120" y="142"/>
                  </a:lnTo>
                  <a:lnTo>
                    <a:pt x="106" y="149"/>
                  </a:lnTo>
                  <a:close/>
                </a:path>
              </a:pathLst>
            </a:custGeom>
            <a:solidFill>
              <a:srgbClr val="FAD6D9"/>
            </a:solidFill>
            <a:ln w="9525">
              <a:noFill/>
              <a:round/>
              <a:headEnd/>
              <a:tailEnd/>
            </a:ln>
          </p:spPr>
          <p:txBody>
            <a:bodyPr/>
            <a:lstStyle/>
            <a:p>
              <a:endParaRPr lang="en-IN"/>
            </a:p>
          </p:txBody>
        </p:sp>
        <p:sp>
          <p:nvSpPr>
            <p:cNvPr id="827715" name="Freeform 323"/>
            <p:cNvSpPr>
              <a:spLocks/>
            </p:cNvSpPr>
            <p:nvPr/>
          </p:nvSpPr>
          <p:spPr bwMode="auto">
            <a:xfrm>
              <a:off x="3449" y="3083"/>
              <a:ext cx="6" cy="8"/>
            </a:xfrm>
            <a:custGeom>
              <a:avLst/>
              <a:gdLst/>
              <a:ahLst/>
              <a:cxnLst>
                <a:cxn ang="0">
                  <a:pos x="93" y="134"/>
                </a:cxn>
                <a:cxn ang="0">
                  <a:pos x="80" y="138"/>
                </a:cxn>
                <a:cxn ang="0">
                  <a:pos x="68" y="139"/>
                </a:cxn>
                <a:cxn ang="0">
                  <a:pos x="55" y="138"/>
                </a:cxn>
                <a:cxn ang="0">
                  <a:pos x="42" y="134"/>
                </a:cxn>
                <a:cxn ang="0">
                  <a:pos x="30" y="127"/>
                </a:cxn>
                <a:cxn ang="0">
                  <a:pos x="20" y="119"/>
                </a:cxn>
                <a:cxn ang="0">
                  <a:pos x="12" y="109"/>
                </a:cxn>
                <a:cxn ang="0">
                  <a:pos x="5" y="97"/>
                </a:cxn>
                <a:cxn ang="0">
                  <a:pos x="1" y="83"/>
                </a:cxn>
                <a:cxn ang="0">
                  <a:pos x="0" y="70"/>
                </a:cxn>
                <a:cxn ang="0">
                  <a:pos x="1" y="57"/>
                </a:cxn>
                <a:cxn ang="0">
                  <a:pos x="5" y="44"/>
                </a:cxn>
                <a:cxn ang="0">
                  <a:pos x="11" y="31"/>
                </a:cxn>
                <a:cxn ang="0">
                  <a:pos x="19" y="21"/>
                </a:cxn>
                <a:cxn ang="0">
                  <a:pos x="28" y="12"/>
                </a:cxn>
                <a:cxn ang="0">
                  <a:pos x="40" y="5"/>
                </a:cxn>
                <a:cxn ang="0">
                  <a:pos x="54" y="1"/>
                </a:cxn>
                <a:cxn ang="0">
                  <a:pos x="66" y="0"/>
                </a:cxn>
                <a:cxn ang="0">
                  <a:pos x="79" y="1"/>
                </a:cxn>
                <a:cxn ang="0">
                  <a:pos x="91" y="5"/>
                </a:cxn>
                <a:cxn ang="0">
                  <a:pos x="104" y="11"/>
                </a:cxn>
                <a:cxn ang="0">
                  <a:pos x="114" y="20"/>
                </a:cxn>
                <a:cxn ang="0">
                  <a:pos x="122" y="29"/>
                </a:cxn>
                <a:cxn ang="0">
                  <a:pos x="129" y="42"/>
                </a:cxn>
                <a:cxn ang="0">
                  <a:pos x="133" y="56"/>
                </a:cxn>
                <a:cxn ang="0">
                  <a:pos x="134" y="68"/>
                </a:cxn>
                <a:cxn ang="0">
                  <a:pos x="133" y="82"/>
                </a:cxn>
                <a:cxn ang="0">
                  <a:pos x="129" y="95"/>
                </a:cxn>
                <a:cxn ang="0">
                  <a:pos x="123" y="107"/>
                </a:cxn>
                <a:cxn ang="0">
                  <a:pos x="115" y="118"/>
                </a:cxn>
                <a:cxn ang="0">
                  <a:pos x="106" y="126"/>
                </a:cxn>
                <a:cxn ang="0">
                  <a:pos x="93" y="134"/>
                </a:cxn>
              </a:cxnLst>
              <a:rect l="0" t="0" r="r" b="b"/>
              <a:pathLst>
                <a:path w="134" h="139">
                  <a:moveTo>
                    <a:pt x="93" y="134"/>
                  </a:moveTo>
                  <a:lnTo>
                    <a:pt x="80" y="138"/>
                  </a:lnTo>
                  <a:lnTo>
                    <a:pt x="68" y="139"/>
                  </a:lnTo>
                  <a:lnTo>
                    <a:pt x="55" y="138"/>
                  </a:lnTo>
                  <a:lnTo>
                    <a:pt x="42" y="134"/>
                  </a:lnTo>
                  <a:lnTo>
                    <a:pt x="30" y="127"/>
                  </a:lnTo>
                  <a:lnTo>
                    <a:pt x="20" y="119"/>
                  </a:lnTo>
                  <a:lnTo>
                    <a:pt x="12" y="109"/>
                  </a:lnTo>
                  <a:lnTo>
                    <a:pt x="5" y="97"/>
                  </a:lnTo>
                  <a:lnTo>
                    <a:pt x="1" y="83"/>
                  </a:lnTo>
                  <a:lnTo>
                    <a:pt x="0" y="70"/>
                  </a:lnTo>
                  <a:lnTo>
                    <a:pt x="1" y="57"/>
                  </a:lnTo>
                  <a:lnTo>
                    <a:pt x="5" y="44"/>
                  </a:lnTo>
                  <a:lnTo>
                    <a:pt x="11" y="31"/>
                  </a:lnTo>
                  <a:lnTo>
                    <a:pt x="19" y="21"/>
                  </a:lnTo>
                  <a:lnTo>
                    <a:pt x="28" y="12"/>
                  </a:lnTo>
                  <a:lnTo>
                    <a:pt x="40" y="5"/>
                  </a:lnTo>
                  <a:lnTo>
                    <a:pt x="54" y="1"/>
                  </a:lnTo>
                  <a:lnTo>
                    <a:pt x="66" y="0"/>
                  </a:lnTo>
                  <a:lnTo>
                    <a:pt x="79" y="1"/>
                  </a:lnTo>
                  <a:lnTo>
                    <a:pt x="91" y="5"/>
                  </a:lnTo>
                  <a:lnTo>
                    <a:pt x="104" y="11"/>
                  </a:lnTo>
                  <a:lnTo>
                    <a:pt x="114" y="20"/>
                  </a:lnTo>
                  <a:lnTo>
                    <a:pt x="122" y="29"/>
                  </a:lnTo>
                  <a:lnTo>
                    <a:pt x="129" y="42"/>
                  </a:lnTo>
                  <a:lnTo>
                    <a:pt x="133" y="56"/>
                  </a:lnTo>
                  <a:lnTo>
                    <a:pt x="134" y="68"/>
                  </a:lnTo>
                  <a:lnTo>
                    <a:pt x="133" y="82"/>
                  </a:lnTo>
                  <a:lnTo>
                    <a:pt x="129" y="95"/>
                  </a:lnTo>
                  <a:lnTo>
                    <a:pt x="123" y="107"/>
                  </a:lnTo>
                  <a:lnTo>
                    <a:pt x="115" y="118"/>
                  </a:lnTo>
                  <a:lnTo>
                    <a:pt x="106" y="126"/>
                  </a:lnTo>
                  <a:lnTo>
                    <a:pt x="93" y="134"/>
                  </a:lnTo>
                  <a:close/>
                </a:path>
              </a:pathLst>
            </a:custGeom>
            <a:solidFill>
              <a:srgbClr val="FFFFFF"/>
            </a:solidFill>
            <a:ln w="9525">
              <a:noFill/>
              <a:round/>
              <a:headEnd/>
              <a:tailEnd/>
            </a:ln>
          </p:spPr>
          <p:txBody>
            <a:bodyPr/>
            <a:lstStyle/>
            <a:p>
              <a:endParaRPr lang="en-IN"/>
            </a:p>
          </p:txBody>
        </p:sp>
        <p:sp>
          <p:nvSpPr>
            <p:cNvPr id="827716" name="Freeform 324"/>
            <p:cNvSpPr>
              <a:spLocks/>
            </p:cNvSpPr>
            <p:nvPr/>
          </p:nvSpPr>
          <p:spPr bwMode="auto">
            <a:xfrm>
              <a:off x="3441" y="3093"/>
              <a:ext cx="1" cy="2"/>
            </a:xfrm>
            <a:custGeom>
              <a:avLst/>
              <a:gdLst/>
              <a:ahLst/>
              <a:cxnLst>
                <a:cxn ang="0">
                  <a:pos x="11" y="0"/>
                </a:cxn>
                <a:cxn ang="0">
                  <a:pos x="5" y="3"/>
                </a:cxn>
                <a:cxn ang="0">
                  <a:pos x="1" y="8"/>
                </a:cxn>
                <a:cxn ang="0">
                  <a:pos x="0" y="15"/>
                </a:cxn>
                <a:cxn ang="0">
                  <a:pos x="1" y="20"/>
                </a:cxn>
                <a:cxn ang="0">
                  <a:pos x="4" y="26"/>
                </a:cxn>
                <a:cxn ang="0">
                  <a:pos x="8" y="31"/>
                </a:cxn>
                <a:cxn ang="0">
                  <a:pos x="14" y="33"/>
                </a:cxn>
                <a:cxn ang="0">
                  <a:pos x="21" y="32"/>
                </a:cxn>
                <a:cxn ang="0">
                  <a:pos x="11" y="0"/>
                </a:cxn>
              </a:cxnLst>
              <a:rect l="0" t="0" r="r" b="b"/>
              <a:pathLst>
                <a:path w="21" h="33">
                  <a:moveTo>
                    <a:pt x="11" y="0"/>
                  </a:moveTo>
                  <a:lnTo>
                    <a:pt x="5" y="3"/>
                  </a:lnTo>
                  <a:lnTo>
                    <a:pt x="1" y="8"/>
                  </a:lnTo>
                  <a:lnTo>
                    <a:pt x="0" y="15"/>
                  </a:lnTo>
                  <a:lnTo>
                    <a:pt x="1" y="20"/>
                  </a:lnTo>
                  <a:lnTo>
                    <a:pt x="4" y="26"/>
                  </a:lnTo>
                  <a:lnTo>
                    <a:pt x="8" y="31"/>
                  </a:lnTo>
                  <a:lnTo>
                    <a:pt x="14" y="33"/>
                  </a:lnTo>
                  <a:lnTo>
                    <a:pt x="21" y="32"/>
                  </a:lnTo>
                  <a:lnTo>
                    <a:pt x="11" y="0"/>
                  </a:lnTo>
                  <a:close/>
                </a:path>
              </a:pathLst>
            </a:custGeom>
            <a:solidFill>
              <a:srgbClr val="CCFFFF"/>
            </a:solidFill>
            <a:ln w="9525">
              <a:noFill/>
              <a:round/>
              <a:headEnd/>
              <a:tailEnd/>
            </a:ln>
          </p:spPr>
          <p:txBody>
            <a:bodyPr/>
            <a:lstStyle/>
            <a:p>
              <a:endParaRPr lang="en-IN"/>
            </a:p>
          </p:txBody>
        </p:sp>
        <p:sp>
          <p:nvSpPr>
            <p:cNvPr id="827717" name="Freeform 325"/>
            <p:cNvSpPr>
              <a:spLocks/>
            </p:cNvSpPr>
            <p:nvPr/>
          </p:nvSpPr>
          <p:spPr bwMode="auto">
            <a:xfrm>
              <a:off x="3442" y="3089"/>
              <a:ext cx="3" cy="6"/>
            </a:xfrm>
            <a:custGeom>
              <a:avLst/>
              <a:gdLst/>
              <a:ahLst/>
              <a:cxnLst>
                <a:cxn ang="0">
                  <a:pos x="40" y="12"/>
                </a:cxn>
                <a:cxn ang="0">
                  <a:pos x="40" y="12"/>
                </a:cxn>
                <a:cxn ang="0">
                  <a:pos x="42" y="22"/>
                </a:cxn>
                <a:cxn ang="0">
                  <a:pos x="42" y="28"/>
                </a:cxn>
                <a:cxn ang="0">
                  <a:pos x="39" y="37"/>
                </a:cxn>
                <a:cxn ang="0">
                  <a:pos x="36" y="43"/>
                </a:cxn>
                <a:cxn ang="0">
                  <a:pos x="30" y="49"/>
                </a:cxn>
                <a:cxn ang="0">
                  <a:pos x="21" y="57"/>
                </a:cxn>
                <a:cxn ang="0">
                  <a:pos x="12" y="61"/>
                </a:cxn>
                <a:cxn ang="0">
                  <a:pos x="0" y="66"/>
                </a:cxn>
                <a:cxn ang="0">
                  <a:pos x="10" y="98"/>
                </a:cxn>
                <a:cxn ang="0">
                  <a:pos x="26" y="92"/>
                </a:cxn>
                <a:cxn ang="0">
                  <a:pos x="39" y="84"/>
                </a:cxn>
                <a:cxn ang="0">
                  <a:pos x="50" y="74"/>
                </a:cxn>
                <a:cxn ang="0">
                  <a:pos x="63" y="64"/>
                </a:cxn>
                <a:cxn ang="0">
                  <a:pos x="70" y="49"/>
                </a:cxn>
                <a:cxn ang="0">
                  <a:pos x="75" y="34"/>
                </a:cxn>
                <a:cxn ang="0">
                  <a:pos x="75" y="18"/>
                </a:cxn>
                <a:cxn ang="0">
                  <a:pos x="71" y="0"/>
                </a:cxn>
                <a:cxn ang="0">
                  <a:pos x="71" y="0"/>
                </a:cxn>
                <a:cxn ang="0">
                  <a:pos x="40" y="12"/>
                </a:cxn>
              </a:cxnLst>
              <a:rect l="0" t="0" r="r" b="b"/>
              <a:pathLst>
                <a:path w="75" h="98">
                  <a:moveTo>
                    <a:pt x="40" y="12"/>
                  </a:moveTo>
                  <a:lnTo>
                    <a:pt x="40" y="12"/>
                  </a:lnTo>
                  <a:lnTo>
                    <a:pt x="42" y="22"/>
                  </a:lnTo>
                  <a:lnTo>
                    <a:pt x="42" y="28"/>
                  </a:lnTo>
                  <a:lnTo>
                    <a:pt x="39" y="37"/>
                  </a:lnTo>
                  <a:lnTo>
                    <a:pt x="36" y="43"/>
                  </a:lnTo>
                  <a:lnTo>
                    <a:pt x="30" y="49"/>
                  </a:lnTo>
                  <a:lnTo>
                    <a:pt x="21" y="57"/>
                  </a:lnTo>
                  <a:lnTo>
                    <a:pt x="12" y="61"/>
                  </a:lnTo>
                  <a:lnTo>
                    <a:pt x="0" y="66"/>
                  </a:lnTo>
                  <a:lnTo>
                    <a:pt x="10" y="98"/>
                  </a:lnTo>
                  <a:lnTo>
                    <a:pt x="26" y="92"/>
                  </a:lnTo>
                  <a:lnTo>
                    <a:pt x="39" y="84"/>
                  </a:lnTo>
                  <a:lnTo>
                    <a:pt x="50" y="74"/>
                  </a:lnTo>
                  <a:lnTo>
                    <a:pt x="63" y="64"/>
                  </a:lnTo>
                  <a:lnTo>
                    <a:pt x="70" y="49"/>
                  </a:lnTo>
                  <a:lnTo>
                    <a:pt x="75" y="34"/>
                  </a:lnTo>
                  <a:lnTo>
                    <a:pt x="75" y="18"/>
                  </a:lnTo>
                  <a:lnTo>
                    <a:pt x="71" y="0"/>
                  </a:lnTo>
                  <a:lnTo>
                    <a:pt x="71" y="0"/>
                  </a:lnTo>
                  <a:lnTo>
                    <a:pt x="40" y="12"/>
                  </a:lnTo>
                  <a:close/>
                </a:path>
              </a:pathLst>
            </a:custGeom>
            <a:solidFill>
              <a:srgbClr val="CCFFFF"/>
            </a:solidFill>
            <a:ln w="9525">
              <a:noFill/>
              <a:round/>
              <a:headEnd/>
              <a:tailEnd/>
            </a:ln>
          </p:spPr>
          <p:txBody>
            <a:bodyPr/>
            <a:lstStyle/>
            <a:p>
              <a:endParaRPr lang="en-IN"/>
            </a:p>
          </p:txBody>
        </p:sp>
        <p:sp>
          <p:nvSpPr>
            <p:cNvPr id="827718" name="Freeform 326"/>
            <p:cNvSpPr>
              <a:spLocks/>
            </p:cNvSpPr>
            <p:nvPr/>
          </p:nvSpPr>
          <p:spPr bwMode="auto">
            <a:xfrm>
              <a:off x="3440" y="3087"/>
              <a:ext cx="5" cy="3"/>
            </a:xfrm>
            <a:custGeom>
              <a:avLst/>
              <a:gdLst/>
              <a:ahLst/>
              <a:cxnLst>
                <a:cxn ang="0">
                  <a:pos x="20" y="43"/>
                </a:cxn>
                <a:cxn ang="0">
                  <a:pos x="20" y="43"/>
                </a:cxn>
                <a:cxn ang="0">
                  <a:pos x="27" y="39"/>
                </a:cxn>
                <a:cxn ang="0">
                  <a:pos x="36" y="35"/>
                </a:cxn>
                <a:cxn ang="0">
                  <a:pos x="45" y="33"/>
                </a:cxn>
                <a:cxn ang="0">
                  <a:pos x="54" y="33"/>
                </a:cxn>
                <a:cxn ang="0">
                  <a:pos x="62" y="36"/>
                </a:cxn>
                <a:cxn ang="0">
                  <a:pos x="69" y="39"/>
                </a:cxn>
                <a:cxn ang="0">
                  <a:pos x="74" y="43"/>
                </a:cxn>
                <a:cxn ang="0">
                  <a:pos x="77" y="49"/>
                </a:cxn>
                <a:cxn ang="0">
                  <a:pos x="108" y="37"/>
                </a:cxn>
                <a:cxn ang="0">
                  <a:pos x="98" y="22"/>
                </a:cxn>
                <a:cxn ang="0">
                  <a:pos x="87" y="11"/>
                </a:cxn>
                <a:cxn ang="0">
                  <a:pos x="74" y="4"/>
                </a:cxn>
                <a:cxn ang="0">
                  <a:pos x="58" y="0"/>
                </a:cxn>
                <a:cxn ang="0">
                  <a:pos x="41" y="0"/>
                </a:cxn>
                <a:cxn ang="0">
                  <a:pos x="26" y="3"/>
                </a:cxn>
                <a:cxn ang="0">
                  <a:pos x="13" y="9"/>
                </a:cxn>
                <a:cxn ang="0">
                  <a:pos x="0" y="18"/>
                </a:cxn>
                <a:cxn ang="0">
                  <a:pos x="0" y="18"/>
                </a:cxn>
                <a:cxn ang="0">
                  <a:pos x="20" y="43"/>
                </a:cxn>
              </a:cxnLst>
              <a:rect l="0" t="0" r="r" b="b"/>
              <a:pathLst>
                <a:path w="108" h="49">
                  <a:moveTo>
                    <a:pt x="20" y="43"/>
                  </a:moveTo>
                  <a:lnTo>
                    <a:pt x="20" y="43"/>
                  </a:lnTo>
                  <a:lnTo>
                    <a:pt x="27" y="39"/>
                  </a:lnTo>
                  <a:lnTo>
                    <a:pt x="36" y="35"/>
                  </a:lnTo>
                  <a:lnTo>
                    <a:pt x="45" y="33"/>
                  </a:lnTo>
                  <a:lnTo>
                    <a:pt x="54" y="33"/>
                  </a:lnTo>
                  <a:lnTo>
                    <a:pt x="62" y="36"/>
                  </a:lnTo>
                  <a:lnTo>
                    <a:pt x="69" y="39"/>
                  </a:lnTo>
                  <a:lnTo>
                    <a:pt x="74" y="43"/>
                  </a:lnTo>
                  <a:lnTo>
                    <a:pt x="77" y="49"/>
                  </a:lnTo>
                  <a:lnTo>
                    <a:pt x="108" y="37"/>
                  </a:lnTo>
                  <a:lnTo>
                    <a:pt x="98" y="22"/>
                  </a:lnTo>
                  <a:lnTo>
                    <a:pt x="87" y="11"/>
                  </a:lnTo>
                  <a:lnTo>
                    <a:pt x="74" y="4"/>
                  </a:lnTo>
                  <a:lnTo>
                    <a:pt x="58" y="0"/>
                  </a:lnTo>
                  <a:lnTo>
                    <a:pt x="41" y="0"/>
                  </a:lnTo>
                  <a:lnTo>
                    <a:pt x="26" y="3"/>
                  </a:lnTo>
                  <a:lnTo>
                    <a:pt x="13" y="9"/>
                  </a:lnTo>
                  <a:lnTo>
                    <a:pt x="0" y="18"/>
                  </a:lnTo>
                  <a:lnTo>
                    <a:pt x="0" y="18"/>
                  </a:lnTo>
                  <a:lnTo>
                    <a:pt x="20" y="43"/>
                  </a:lnTo>
                  <a:close/>
                </a:path>
              </a:pathLst>
            </a:custGeom>
            <a:solidFill>
              <a:srgbClr val="CCFFFF"/>
            </a:solidFill>
            <a:ln w="9525">
              <a:noFill/>
              <a:round/>
              <a:headEnd/>
              <a:tailEnd/>
            </a:ln>
          </p:spPr>
          <p:txBody>
            <a:bodyPr/>
            <a:lstStyle/>
            <a:p>
              <a:endParaRPr lang="en-IN"/>
            </a:p>
          </p:txBody>
        </p:sp>
        <p:sp>
          <p:nvSpPr>
            <p:cNvPr id="827719" name="Freeform 327"/>
            <p:cNvSpPr>
              <a:spLocks/>
            </p:cNvSpPr>
            <p:nvPr/>
          </p:nvSpPr>
          <p:spPr bwMode="auto">
            <a:xfrm>
              <a:off x="3438" y="3088"/>
              <a:ext cx="3" cy="8"/>
            </a:xfrm>
            <a:custGeom>
              <a:avLst/>
              <a:gdLst/>
              <a:ahLst/>
              <a:cxnLst>
                <a:cxn ang="0">
                  <a:pos x="36" y="112"/>
                </a:cxn>
                <a:cxn ang="0">
                  <a:pos x="36" y="112"/>
                </a:cxn>
                <a:cxn ang="0">
                  <a:pos x="33" y="104"/>
                </a:cxn>
                <a:cxn ang="0">
                  <a:pos x="32" y="95"/>
                </a:cxn>
                <a:cxn ang="0">
                  <a:pos x="34" y="83"/>
                </a:cxn>
                <a:cxn ang="0">
                  <a:pos x="38" y="69"/>
                </a:cxn>
                <a:cxn ang="0">
                  <a:pos x="44" y="58"/>
                </a:cxn>
                <a:cxn ang="0">
                  <a:pos x="52" y="44"/>
                </a:cxn>
                <a:cxn ang="0">
                  <a:pos x="60" y="34"/>
                </a:cxn>
                <a:cxn ang="0">
                  <a:pos x="69" y="25"/>
                </a:cxn>
                <a:cxn ang="0">
                  <a:pos x="49" y="0"/>
                </a:cxn>
                <a:cxn ang="0">
                  <a:pos x="37" y="11"/>
                </a:cxn>
                <a:cxn ang="0">
                  <a:pos x="25" y="25"/>
                </a:cxn>
                <a:cxn ang="0">
                  <a:pos x="16" y="41"/>
                </a:cxn>
                <a:cxn ang="0">
                  <a:pos x="8" y="57"/>
                </a:cxn>
                <a:cxn ang="0">
                  <a:pos x="2" y="75"/>
                </a:cxn>
                <a:cxn ang="0">
                  <a:pos x="0" y="92"/>
                </a:cxn>
                <a:cxn ang="0">
                  <a:pos x="1" y="112"/>
                </a:cxn>
                <a:cxn ang="0">
                  <a:pos x="8" y="129"/>
                </a:cxn>
                <a:cxn ang="0">
                  <a:pos x="8" y="129"/>
                </a:cxn>
                <a:cxn ang="0">
                  <a:pos x="36" y="112"/>
                </a:cxn>
              </a:cxnLst>
              <a:rect l="0" t="0" r="r" b="b"/>
              <a:pathLst>
                <a:path w="69" h="129">
                  <a:moveTo>
                    <a:pt x="36" y="112"/>
                  </a:moveTo>
                  <a:lnTo>
                    <a:pt x="36" y="112"/>
                  </a:lnTo>
                  <a:lnTo>
                    <a:pt x="33" y="104"/>
                  </a:lnTo>
                  <a:lnTo>
                    <a:pt x="32" y="95"/>
                  </a:lnTo>
                  <a:lnTo>
                    <a:pt x="34" y="83"/>
                  </a:lnTo>
                  <a:lnTo>
                    <a:pt x="38" y="69"/>
                  </a:lnTo>
                  <a:lnTo>
                    <a:pt x="44" y="58"/>
                  </a:lnTo>
                  <a:lnTo>
                    <a:pt x="52" y="44"/>
                  </a:lnTo>
                  <a:lnTo>
                    <a:pt x="60" y="34"/>
                  </a:lnTo>
                  <a:lnTo>
                    <a:pt x="69" y="25"/>
                  </a:lnTo>
                  <a:lnTo>
                    <a:pt x="49" y="0"/>
                  </a:lnTo>
                  <a:lnTo>
                    <a:pt x="37" y="11"/>
                  </a:lnTo>
                  <a:lnTo>
                    <a:pt x="25" y="25"/>
                  </a:lnTo>
                  <a:lnTo>
                    <a:pt x="16" y="41"/>
                  </a:lnTo>
                  <a:lnTo>
                    <a:pt x="8" y="57"/>
                  </a:lnTo>
                  <a:lnTo>
                    <a:pt x="2" y="75"/>
                  </a:lnTo>
                  <a:lnTo>
                    <a:pt x="0" y="92"/>
                  </a:lnTo>
                  <a:lnTo>
                    <a:pt x="1" y="112"/>
                  </a:lnTo>
                  <a:lnTo>
                    <a:pt x="8" y="129"/>
                  </a:lnTo>
                  <a:lnTo>
                    <a:pt x="8" y="129"/>
                  </a:lnTo>
                  <a:lnTo>
                    <a:pt x="36" y="112"/>
                  </a:lnTo>
                  <a:close/>
                </a:path>
              </a:pathLst>
            </a:custGeom>
            <a:solidFill>
              <a:srgbClr val="CCFFFF"/>
            </a:solidFill>
            <a:ln w="9525">
              <a:noFill/>
              <a:round/>
              <a:headEnd/>
              <a:tailEnd/>
            </a:ln>
          </p:spPr>
          <p:txBody>
            <a:bodyPr/>
            <a:lstStyle/>
            <a:p>
              <a:endParaRPr lang="en-IN"/>
            </a:p>
          </p:txBody>
        </p:sp>
        <p:sp>
          <p:nvSpPr>
            <p:cNvPr id="827720" name="Freeform 328"/>
            <p:cNvSpPr>
              <a:spLocks/>
            </p:cNvSpPr>
            <p:nvPr/>
          </p:nvSpPr>
          <p:spPr bwMode="auto">
            <a:xfrm>
              <a:off x="3438" y="3095"/>
              <a:ext cx="5" cy="4"/>
            </a:xfrm>
            <a:custGeom>
              <a:avLst/>
              <a:gdLst/>
              <a:ahLst/>
              <a:cxnLst>
                <a:cxn ang="0">
                  <a:pos x="107" y="41"/>
                </a:cxn>
                <a:cxn ang="0">
                  <a:pos x="107" y="41"/>
                </a:cxn>
                <a:cxn ang="0">
                  <a:pos x="96" y="43"/>
                </a:cxn>
                <a:cxn ang="0">
                  <a:pos x="83" y="43"/>
                </a:cxn>
                <a:cxn ang="0">
                  <a:pos x="72" y="42"/>
                </a:cxn>
                <a:cxn ang="0">
                  <a:pos x="62" y="36"/>
                </a:cxn>
                <a:cxn ang="0">
                  <a:pos x="52" y="30"/>
                </a:cxn>
                <a:cxn ang="0">
                  <a:pos x="43" y="23"/>
                </a:cxn>
                <a:cxn ang="0">
                  <a:pos x="35" y="13"/>
                </a:cxn>
                <a:cxn ang="0">
                  <a:pos x="28" y="0"/>
                </a:cxn>
                <a:cxn ang="0">
                  <a:pos x="0" y="17"/>
                </a:cxn>
                <a:cxn ang="0">
                  <a:pos x="9" y="32"/>
                </a:cxn>
                <a:cxn ang="0">
                  <a:pos x="20" y="46"/>
                </a:cxn>
                <a:cxn ang="0">
                  <a:pos x="33" y="57"/>
                </a:cxn>
                <a:cxn ang="0">
                  <a:pos x="48" y="66"/>
                </a:cxn>
                <a:cxn ang="0">
                  <a:pos x="64" y="73"/>
                </a:cxn>
                <a:cxn ang="0">
                  <a:pos x="81" y="76"/>
                </a:cxn>
                <a:cxn ang="0">
                  <a:pos x="98" y="76"/>
                </a:cxn>
                <a:cxn ang="0">
                  <a:pos x="117" y="72"/>
                </a:cxn>
                <a:cxn ang="0">
                  <a:pos x="117" y="72"/>
                </a:cxn>
                <a:cxn ang="0">
                  <a:pos x="107" y="41"/>
                </a:cxn>
              </a:cxnLst>
              <a:rect l="0" t="0" r="r" b="b"/>
              <a:pathLst>
                <a:path w="117" h="76">
                  <a:moveTo>
                    <a:pt x="107" y="41"/>
                  </a:moveTo>
                  <a:lnTo>
                    <a:pt x="107" y="41"/>
                  </a:lnTo>
                  <a:lnTo>
                    <a:pt x="96" y="43"/>
                  </a:lnTo>
                  <a:lnTo>
                    <a:pt x="83" y="43"/>
                  </a:lnTo>
                  <a:lnTo>
                    <a:pt x="72" y="42"/>
                  </a:lnTo>
                  <a:lnTo>
                    <a:pt x="62" y="36"/>
                  </a:lnTo>
                  <a:lnTo>
                    <a:pt x="52" y="30"/>
                  </a:lnTo>
                  <a:lnTo>
                    <a:pt x="43" y="23"/>
                  </a:lnTo>
                  <a:lnTo>
                    <a:pt x="35" y="13"/>
                  </a:lnTo>
                  <a:lnTo>
                    <a:pt x="28" y="0"/>
                  </a:lnTo>
                  <a:lnTo>
                    <a:pt x="0" y="17"/>
                  </a:lnTo>
                  <a:lnTo>
                    <a:pt x="9" y="32"/>
                  </a:lnTo>
                  <a:lnTo>
                    <a:pt x="20" y="46"/>
                  </a:lnTo>
                  <a:lnTo>
                    <a:pt x="33" y="57"/>
                  </a:lnTo>
                  <a:lnTo>
                    <a:pt x="48" y="66"/>
                  </a:lnTo>
                  <a:lnTo>
                    <a:pt x="64" y="73"/>
                  </a:lnTo>
                  <a:lnTo>
                    <a:pt x="81" y="76"/>
                  </a:lnTo>
                  <a:lnTo>
                    <a:pt x="98" y="76"/>
                  </a:lnTo>
                  <a:lnTo>
                    <a:pt x="117" y="72"/>
                  </a:lnTo>
                  <a:lnTo>
                    <a:pt x="117" y="72"/>
                  </a:lnTo>
                  <a:lnTo>
                    <a:pt x="107" y="41"/>
                  </a:lnTo>
                  <a:close/>
                </a:path>
              </a:pathLst>
            </a:custGeom>
            <a:solidFill>
              <a:srgbClr val="CCFFFF"/>
            </a:solidFill>
            <a:ln w="9525">
              <a:noFill/>
              <a:round/>
              <a:headEnd/>
              <a:tailEnd/>
            </a:ln>
          </p:spPr>
          <p:txBody>
            <a:bodyPr/>
            <a:lstStyle/>
            <a:p>
              <a:endParaRPr lang="en-IN"/>
            </a:p>
          </p:txBody>
        </p:sp>
        <p:sp>
          <p:nvSpPr>
            <p:cNvPr id="827721" name="Freeform 329"/>
            <p:cNvSpPr>
              <a:spLocks/>
            </p:cNvSpPr>
            <p:nvPr/>
          </p:nvSpPr>
          <p:spPr bwMode="auto">
            <a:xfrm>
              <a:off x="3443" y="3094"/>
              <a:ext cx="4" cy="5"/>
            </a:xfrm>
            <a:custGeom>
              <a:avLst/>
              <a:gdLst/>
              <a:ahLst/>
              <a:cxnLst>
                <a:cxn ang="0">
                  <a:pos x="47" y="0"/>
                </a:cxn>
                <a:cxn ang="0">
                  <a:pos x="46" y="8"/>
                </a:cxn>
                <a:cxn ang="0">
                  <a:pos x="44" y="15"/>
                </a:cxn>
                <a:cxn ang="0">
                  <a:pos x="40" y="24"/>
                </a:cxn>
                <a:cxn ang="0">
                  <a:pos x="35" y="32"/>
                </a:cxn>
                <a:cxn ang="0">
                  <a:pos x="28" y="39"/>
                </a:cxn>
                <a:cxn ang="0">
                  <a:pos x="21" y="46"/>
                </a:cxn>
                <a:cxn ang="0">
                  <a:pos x="11" y="52"/>
                </a:cxn>
                <a:cxn ang="0">
                  <a:pos x="0" y="57"/>
                </a:cxn>
                <a:cxn ang="0">
                  <a:pos x="10" y="88"/>
                </a:cxn>
                <a:cxn ang="0">
                  <a:pos x="25" y="82"/>
                </a:cxn>
                <a:cxn ang="0">
                  <a:pos x="40" y="73"/>
                </a:cxn>
                <a:cxn ang="0">
                  <a:pos x="51" y="64"/>
                </a:cxn>
                <a:cxn ang="0">
                  <a:pos x="61" y="53"/>
                </a:cxn>
                <a:cxn ang="0">
                  <a:pos x="68" y="41"/>
                </a:cxn>
                <a:cxn ang="0">
                  <a:pos x="74" y="28"/>
                </a:cxn>
                <a:cxn ang="0">
                  <a:pos x="78" y="14"/>
                </a:cxn>
                <a:cxn ang="0">
                  <a:pos x="79" y="2"/>
                </a:cxn>
                <a:cxn ang="0">
                  <a:pos x="47" y="0"/>
                </a:cxn>
              </a:cxnLst>
              <a:rect l="0" t="0" r="r" b="b"/>
              <a:pathLst>
                <a:path w="79" h="88">
                  <a:moveTo>
                    <a:pt x="47" y="0"/>
                  </a:moveTo>
                  <a:lnTo>
                    <a:pt x="46" y="8"/>
                  </a:lnTo>
                  <a:lnTo>
                    <a:pt x="44" y="15"/>
                  </a:lnTo>
                  <a:lnTo>
                    <a:pt x="40" y="24"/>
                  </a:lnTo>
                  <a:lnTo>
                    <a:pt x="35" y="32"/>
                  </a:lnTo>
                  <a:lnTo>
                    <a:pt x="28" y="39"/>
                  </a:lnTo>
                  <a:lnTo>
                    <a:pt x="21" y="46"/>
                  </a:lnTo>
                  <a:lnTo>
                    <a:pt x="11" y="52"/>
                  </a:lnTo>
                  <a:lnTo>
                    <a:pt x="0" y="57"/>
                  </a:lnTo>
                  <a:lnTo>
                    <a:pt x="10" y="88"/>
                  </a:lnTo>
                  <a:lnTo>
                    <a:pt x="25" y="82"/>
                  </a:lnTo>
                  <a:lnTo>
                    <a:pt x="40" y="73"/>
                  </a:lnTo>
                  <a:lnTo>
                    <a:pt x="51" y="64"/>
                  </a:lnTo>
                  <a:lnTo>
                    <a:pt x="61" y="53"/>
                  </a:lnTo>
                  <a:lnTo>
                    <a:pt x="68" y="41"/>
                  </a:lnTo>
                  <a:lnTo>
                    <a:pt x="74" y="28"/>
                  </a:lnTo>
                  <a:lnTo>
                    <a:pt x="78" y="14"/>
                  </a:lnTo>
                  <a:lnTo>
                    <a:pt x="79" y="2"/>
                  </a:lnTo>
                  <a:lnTo>
                    <a:pt x="47" y="0"/>
                  </a:lnTo>
                  <a:close/>
                </a:path>
              </a:pathLst>
            </a:custGeom>
            <a:solidFill>
              <a:srgbClr val="CCFFFF"/>
            </a:solidFill>
            <a:ln w="9525">
              <a:noFill/>
              <a:round/>
              <a:headEnd/>
              <a:tailEnd/>
            </a:ln>
          </p:spPr>
          <p:txBody>
            <a:bodyPr/>
            <a:lstStyle/>
            <a:p>
              <a:endParaRPr lang="en-IN"/>
            </a:p>
          </p:txBody>
        </p:sp>
        <p:sp>
          <p:nvSpPr>
            <p:cNvPr id="827722" name="Freeform 330"/>
            <p:cNvSpPr>
              <a:spLocks/>
            </p:cNvSpPr>
            <p:nvPr/>
          </p:nvSpPr>
          <p:spPr bwMode="auto">
            <a:xfrm>
              <a:off x="3442" y="3097"/>
              <a:ext cx="2" cy="1"/>
            </a:xfrm>
            <a:custGeom>
              <a:avLst/>
              <a:gdLst/>
              <a:ahLst/>
              <a:cxnLst>
                <a:cxn ang="0">
                  <a:pos x="32" y="18"/>
                </a:cxn>
                <a:cxn ang="0">
                  <a:pos x="31" y="11"/>
                </a:cxn>
                <a:cxn ang="0">
                  <a:pos x="28" y="6"/>
                </a:cxn>
                <a:cxn ang="0">
                  <a:pos x="23" y="3"/>
                </a:cxn>
                <a:cxn ang="0">
                  <a:pos x="17" y="0"/>
                </a:cxn>
                <a:cxn ang="0">
                  <a:pos x="11" y="2"/>
                </a:cxn>
                <a:cxn ang="0">
                  <a:pos x="6" y="4"/>
                </a:cxn>
                <a:cxn ang="0">
                  <a:pos x="2" y="9"/>
                </a:cxn>
                <a:cxn ang="0">
                  <a:pos x="0" y="16"/>
                </a:cxn>
                <a:cxn ang="0">
                  <a:pos x="32" y="18"/>
                </a:cxn>
              </a:cxnLst>
              <a:rect l="0" t="0" r="r" b="b"/>
              <a:pathLst>
                <a:path w="32" h="18">
                  <a:moveTo>
                    <a:pt x="32" y="18"/>
                  </a:moveTo>
                  <a:lnTo>
                    <a:pt x="31" y="11"/>
                  </a:lnTo>
                  <a:lnTo>
                    <a:pt x="28" y="6"/>
                  </a:lnTo>
                  <a:lnTo>
                    <a:pt x="23" y="3"/>
                  </a:lnTo>
                  <a:lnTo>
                    <a:pt x="17" y="0"/>
                  </a:lnTo>
                  <a:lnTo>
                    <a:pt x="11" y="2"/>
                  </a:lnTo>
                  <a:lnTo>
                    <a:pt x="6" y="4"/>
                  </a:lnTo>
                  <a:lnTo>
                    <a:pt x="2" y="9"/>
                  </a:lnTo>
                  <a:lnTo>
                    <a:pt x="0" y="16"/>
                  </a:lnTo>
                  <a:lnTo>
                    <a:pt x="32" y="18"/>
                  </a:lnTo>
                  <a:close/>
                </a:path>
              </a:pathLst>
            </a:custGeom>
            <a:solidFill>
              <a:srgbClr val="CCFFFF"/>
            </a:solidFill>
            <a:ln w="9525">
              <a:noFill/>
              <a:round/>
              <a:headEnd/>
              <a:tailEnd/>
            </a:ln>
          </p:spPr>
          <p:txBody>
            <a:bodyPr/>
            <a:lstStyle/>
            <a:p>
              <a:endParaRPr lang="en-IN"/>
            </a:p>
          </p:txBody>
        </p:sp>
        <p:sp>
          <p:nvSpPr>
            <p:cNvPr id="827723" name="Freeform 331"/>
            <p:cNvSpPr>
              <a:spLocks/>
            </p:cNvSpPr>
            <p:nvPr/>
          </p:nvSpPr>
          <p:spPr bwMode="auto">
            <a:xfrm>
              <a:off x="3442" y="3094"/>
              <a:ext cx="1" cy="2"/>
            </a:xfrm>
            <a:custGeom>
              <a:avLst/>
              <a:gdLst/>
              <a:ahLst/>
              <a:cxnLst>
                <a:cxn ang="0">
                  <a:pos x="12" y="0"/>
                </a:cxn>
                <a:cxn ang="0">
                  <a:pos x="5" y="3"/>
                </a:cxn>
                <a:cxn ang="0">
                  <a:pos x="1" y="8"/>
                </a:cxn>
                <a:cxn ang="0">
                  <a:pos x="0" y="14"/>
                </a:cxn>
                <a:cxn ang="0">
                  <a:pos x="1" y="20"/>
                </a:cxn>
                <a:cxn ang="0">
                  <a:pos x="4" y="26"/>
                </a:cxn>
                <a:cxn ang="0">
                  <a:pos x="9" y="30"/>
                </a:cxn>
                <a:cxn ang="0">
                  <a:pos x="15" y="32"/>
                </a:cxn>
                <a:cxn ang="0">
                  <a:pos x="22" y="31"/>
                </a:cxn>
                <a:cxn ang="0">
                  <a:pos x="12" y="0"/>
                </a:cxn>
              </a:cxnLst>
              <a:rect l="0" t="0" r="r" b="b"/>
              <a:pathLst>
                <a:path w="22" h="32">
                  <a:moveTo>
                    <a:pt x="12" y="0"/>
                  </a:moveTo>
                  <a:lnTo>
                    <a:pt x="5" y="3"/>
                  </a:lnTo>
                  <a:lnTo>
                    <a:pt x="1" y="8"/>
                  </a:lnTo>
                  <a:lnTo>
                    <a:pt x="0" y="14"/>
                  </a:lnTo>
                  <a:lnTo>
                    <a:pt x="1" y="20"/>
                  </a:lnTo>
                  <a:lnTo>
                    <a:pt x="4" y="26"/>
                  </a:lnTo>
                  <a:lnTo>
                    <a:pt x="9" y="30"/>
                  </a:lnTo>
                  <a:lnTo>
                    <a:pt x="15" y="32"/>
                  </a:lnTo>
                  <a:lnTo>
                    <a:pt x="22" y="31"/>
                  </a:lnTo>
                  <a:lnTo>
                    <a:pt x="12" y="0"/>
                  </a:lnTo>
                  <a:close/>
                </a:path>
              </a:pathLst>
            </a:custGeom>
            <a:solidFill>
              <a:srgbClr val="00CCFF"/>
            </a:solidFill>
            <a:ln w="9525">
              <a:noFill/>
              <a:round/>
              <a:headEnd/>
              <a:tailEnd/>
            </a:ln>
          </p:spPr>
          <p:txBody>
            <a:bodyPr/>
            <a:lstStyle/>
            <a:p>
              <a:endParaRPr lang="en-IN"/>
            </a:p>
          </p:txBody>
        </p:sp>
        <p:sp>
          <p:nvSpPr>
            <p:cNvPr id="827724" name="Freeform 332"/>
            <p:cNvSpPr>
              <a:spLocks/>
            </p:cNvSpPr>
            <p:nvPr/>
          </p:nvSpPr>
          <p:spPr bwMode="auto">
            <a:xfrm>
              <a:off x="3442" y="3090"/>
              <a:ext cx="4" cy="5"/>
            </a:xfrm>
            <a:custGeom>
              <a:avLst/>
              <a:gdLst/>
              <a:ahLst/>
              <a:cxnLst>
                <a:cxn ang="0">
                  <a:pos x="39" y="13"/>
                </a:cxn>
                <a:cxn ang="0">
                  <a:pos x="39" y="12"/>
                </a:cxn>
                <a:cxn ang="0">
                  <a:pos x="41" y="22"/>
                </a:cxn>
                <a:cxn ang="0">
                  <a:pos x="41" y="30"/>
                </a:cxn>
                <a:cxn ang="0">
                  <a:pos x="38" y="37"/>
                </a:cxn>
                <a:cxn ang="0">
                  <a:pos x="35" y="43"/>
                </a:cxn>
                <a:cxn ang="0">
                  <a:pos x="28" y="51"/>
                </a:cxn>
                <a:cxn ang="0">
                  <a:pos x="20" y="58"/>
                </a:cxn>
                <a:cxn ang="0">
                  <a:pos x="11" y="62"/>
                </a:cxn>
                <a:cxn ang="0">
                  <a:pos x="0" y="68"/>
                </a:cxn>
                <a:cxn ang="0">
                  <a:pos x="10" y="99"/>
                </a:cxn>
                <a:cxn ang="0">
                  <a:pos x="25" y="94"/>
                </a:cxn>
                <a:cxn ang="0">
                  <a:pos x="38" y="85"/>
                </a:cxn>
                <a:cxn ang="0">
                  <a:pos x="51" y="76"/>
                </a:cxn>
                <a:cxn ang="0">
                  <a:pos x="62" y="64"/>
                </a:cxn>
                <a:cxn ang="0">
                  <a:pos x="69" y="52"/>
                </a:cxn>
                <a:cxn ang="0">
                  <a:pos x="74" y="36"/>
                </a:cxn>
                <a:cxn ang="0">
                  <a:pos x="74" y="18"/>
                </a:cxn>
                <a:cxn ang="0">
                  <a:pos x="70" y="1"/>
                </a:cxn>
                <a:cxn ang="0">
                  <a:pos x="70" y="0"/>
                </a:cxn>
                <a:cxn ang="0">
                  <a:pos x="39" y="13"/>
                </a:cxn>
              </a:cxnLst>
              <a:rect l="0" t="0" r="r" b="b"/>
              <a:pathLst>
                <a:path w="74" h="99">
                  <a:moveTo>
                    <a:pt x="39" y="13"/>
                  </a:moveTo>
                  <a:lnTo>
                    <a:pt x="39" y="12"/>
                  </a:lnTo>
                  <a:lnTo>
                    <a:pt x="41" y="22"/>
                  </a:lnTo>
                  <a:lnTo>
                    <a:pt x="41" y="30"/>
                  </a:lnTo>
                  <a:lnTo>
                    <a:pt x="38" y="37"/>
                  </a:lnTo>
                  <a:lnTo>
                    <a:pt x="35" y="43"/>
                  </a:lnTo>
                  <a:lnTo>
                    <a:pt x="28" y="51"/>
                  </a:lnTo>
                  <a:lnTo>
                    <a:pt x="20" y="58"/>
                  </a:lnTo>
                  <a:lnTo>
                    <a:pt x="11" y="62"/>
                  </a:lnTo>
                  <a:lnTo>
                    <a:pt x="0" y="68"/>
                  </a:lnTo>
                  <a:lnTo>
                    <a:pt x="10" y="99"/>
                  </a:lnTo>
                  <a:lnTo>
                    <a:pt x="25" y="94"/>
                  </a:lnTo>
                  <a:lnTo>
                    <a:pt x="38" y="85"/>
                  </a:lnTo>
                  <a:lnTo>
                    <a:pt x="51" y="76"/>
                  </a:lnTo>
                  <a:lnTo>
                    <a:pt x="62" y="64"/>
                  </a:lnTo>
                  <a:lnTo>
                    <a:pt x="69" y="52"/>
                  </a:lnTo>
                  <a:lnTo>
                    <a:pt x="74" y="36"/>
                  </a:lnTo>
                  <a:lnTo>
                    <a:pt x="74" y="18"/>
                  </a:lnTo>
                  <a:lnTo>
                    <a:pt x="70" y="1"/>
                  </a:lnTo>
                  <a:lnTo>
                    <a:pt x="70" y="0"/>
                  </a:lnTo>
                  <a:lnTo>
                    <a:pt x="39" y="13"/>
                  </a:lnTo>
                  <a:close/>
                </a:path>
              </a:pathLst>
            </a:custGeom>
            <a:solidFill>
              <a:srgbClr val="00CCFF"/>
            </a:solidFill>
            <a:ln w="9525">
              <a:noFill/>
              <a:round/>
              <a:headEnd/>
              <a:tailEnd/>
            </a:ln>
          </p:spPr>
          <p:txBody>
            <a:bodyPr/>
            <a:lstStyle/>
            <a:p>
              <a:endParaRPr lang="en-IN"/>
            </a:p>
          </p:txBody>
        </p:sp>
        <p:sp>
          <p:nvSpPr>
            <p:cNvPr id="827725" name="Freeform 333"/>
            <p:cNvSpPr>
              <a:spLocks/>
            </p:cNvSpPr>
            <p:nvPr/>
          </p:nvSpPr>
          <p:spPr bwMode="auto">
            <a:xfrm>
              <a:off x="3441" y="3088"/>
              <a:ext cx="5" cy="3"/>
            </a:xfrm>
            <a:custGeom>
              <a:avLst/>
              <a:gdLst/>
              <a:ahLst/>
              <a:cxnLst>
                <a:cxn ang="0">
                  <a:pos x="20" y="44"/>
                </a:cxn>
                <a:cxn ang="0">
                  <a:pos x="20" y="43"/>
                </a:cxn>
                <a:cxn ang="0">
                  <a:pos x="27" y="39"/>
                </a:cxn>
                <a:cxn ang="0">
                  <a:pos x="37" y="35"/>
                </a:cxn>
                <a:cxn ang="0">
                  <a:pos x="46" y="34"/>
                </a:cxn>
                <a:cxn ang="0">
                  <a:pos x="54" y="34"/>
                </a:cxn>
                <a:cxn ang="0">
                  <a:pos x="61" y="36"/>
                </a:cxn>
                <a:cxn ang="0">
                  <a:pos x="69" y="39"/>
                </a:cxn>
                <a:cxn ang="0">
                  <a:pos x="74" y="43"/>
                </a:cxn>
                <a:cxn ang="0">
                  <a:pos x="77" y="50"/>
                </a:cxn>
                <a:cxn ang="0">
                  <a:pos x="108" y="37"/>
                </a:cxn>
                <a:cxn ang="0">
                  <a:pos x="99" y="22"/>
                </a:cxn>
                <a:cxn ang="0">
                  <a:pos x="88" y="12"/>
                </a:cxn>
                <a:cxn ang="0">
                  <a:pos x="73" y="4"/>
                </a:cxn>
                <a:cxn ang="0">
                  <a:pos x="58" y="0"/>
                </a:cxn>
                <a:cxn ang="0">
                  <a:pos x="42" y="0"/>
                </a:cxn>
                <a:cxn ang="0">
                  <a:pos x="26" y="3"/>
                </a:cxn>
                <a:cxn ang="0">
                  <a:pos x="13" y="10"/>
                </a:cxn>
                <a:cxn ang="0">
                  <a:pos x="0" y="18"/>
                </a:cxn>
                <a:cxn ang="0">
                  <a:pos x="0" y="17"/>
                </a:cxn>
                <a:cxn ang="0">
                  <a:pos x="20" y="44"/>
                </a:cxn>
              </a:cxnLst>
              <a:rect l="0" t="0" r="r" b="b"/>
              <a:pathLst>
                <a:path w="108" h="50">
                  <a:moveTo>
                    <a:pt x="20" y="44"/>
                  </a:moveTo>
                  <a:lnTo>
                    <a:pt x="20" y="43"/>
                  </a:lnTo>
                  <a:lnTo>
                    <a:pt x="27" y="39"/>
                  </a:lnTo>
                  <a:lnTo>
                    <a:pt x="37" y="35"/>
                  </a:lnTo>
                  <a:lnTo>
                    <a:pt x="46" y="34"/>
                  </a:lnTo>
                  <a:lnTo>
                    <a:pt x="54" y="34"/>
                  </a:lnTo>
                  <a:lnTo>
                    <a:pt x="61" y="36"/>
                  </a:lnTo>
                  <a:lnTo>
                    <a:pt x="69" y="39"/>
                  </a:lnTo>
                  <a:lnTo>
                    <a:pt x="74" y="43"/>
                  </a:lnTo>
                  <a:lnTo>
                    <a:pt x="77" y="50"/>
                  </a:lnTo>
                  <a:lnTo>
                    <a:pt x="108" y="37"/>
                  </a:lnTo>
                  <a:lnTo>
                    <a:pt x="99" y="22"/>
                  </a:lnTo>
                  <a:lnTo>
                    <a:pt x="88" y="12"/>
                  </a:lnTo>
                  <a:lnTo>
                    <a:pt x="73" y="4"/>
                  </a:lnTo>
                  <a:lnTo>
                    <a:pt x="58" y="0"/>
                  </a:lnTo>
                  <a:lnTo>
                    <a:pt x="42" y="0"/>
                  </a:lnTo>
                  <a:lnTo>
                    <a:pt x="26" y="3"/>
                  </a:lnTo>
                  <a:lnTo>
                    <a:pt x="13" y="10"/>
                  </a:lnTo>
                  <a:lnTo>
                    <a:pt x="0" y="18"/>
                  </a:lnTo>
                  <a:lnTo>
                    <a:pt x="0" y="17"/>
                  </a:lnTo>
                  <a:lnTo>
                    <a:pt x="20" y="44"/>
                  </a:lnTo>
                  <a:close/>
                </a:path>
              </a:pathLst>
            </a:custGeom>
            <a:solidFill>
              <a:srgbClr val="00CCFF"/>
            </a:solidFill>
            <a:ln w="9525">
              <a:noFill/>
              <a:round/>
              <a:headEnd/>
              <a:tailEnd/>
            </a:ln>
          </p:spPr>
          <p:txBody>
            <a:bodyPr/>
            <a:lstStyle/>
            <a:p>
              <a:endParaRPr lang="en-IN"/>
            </a:p>
          </p:txBody>
        </p:sp>
        <p:sp>
          <p:nvSpPr>
            <p:cNvPr id="827726" name="Freeform 334"/>
            <p:cNvSpPr>
              <a:spLocks/>
            </p:cNvSpPr>
            <p:nvPr/>
          </p:nvSpPr>
          <p:spPr bwMode="auto">
            <a:xfrm>
              <a:off x="3438" y="3089"/>
              <a:ext cx="4" cy="7"/>
            </a:xfrm>
            <a:custGeom>
              <a:avLst/>
              <a:gdLst/>
              <a:ahLst/>
              <a:cxnLst>
                <a:cxn ang="0">
                  <a:pos x="36" y="114"/>
                </a:cxn>
                <a:cxn ang="0">
                  <a:pos x="36" y="114"/>
                </a:cxn>
                <a:cxn ang="0">
                  <a:pos x="34" y="107"/>
                </a:cxn>
                <a:cxn ang="0">
                  <a:pos x="33" y="96"/>
                </a:cxn>
                <a:cxn ang="0">
                  <a:pos x="35" y="83"/>
                </a:cxn>
                <a:cxn ang="0">
                  <a:pos x="38" y="72"/>
                </a:cxn>
                <a:cxn ang="0">
                  <a:pos x="44" y="59"/>
                </a:cxn>
                <a:cxn ang="0">
                  <a:pos x="52" y="46"/>
                </a:cxn>
                <a:cxn ang="0">
                  <a:pos x="60" y="36"/>
                </a:cxn>
                <a:cxn ang="0">
                  <a:pos x="69" y="27"/>
                </a:cxn>
                <a:cxn ang="0">
                  <a:pos x="49" y="0"/>
                </a:cxn>
                <a:cxn ang="0">
                  <a:pos x="36" y="13"/>
                </a:cxn>
                <a:cxn ang="0">
                  <a:pos x="25" y="27"/>
                </a:cxn>
                <a:cxn ang="0">
                  <a:pos x="15" y="42"/>
                </a:cxn>
                <a:cxn ang="0">
                  <a:pos x="7" y="59"/>
                </a:cxn>
                <a:cxn ang="0">
                  <a:pos x="2" y="77"/>
                </a:cxn>
                <a:cxn ang="0">
                  <a:pos x="0" y="94"/>
                </a:cxn>
                <a:cxn ang="0">
                  <a:pos x="1" y="113"/>
                </a:cxn>
                <a:cxn ang="0">
                  <a:pos x="7" y="131"/>
                </a:cxn>
                <a:cxn ang="0">
                  <a:pos x="7" y="131"/>
                </a:cxn>
                <a:cxn ang="0">
                  <a:pos x="36" y="114"/>
                </a:cxn>
              </a:cxnLst>
              <a:rect l="0" t="0" r="r" b="b"/>
              <a:pathLst>
                <a:path w="69" h="131">
                  <a:moveTo>
                    <a:pt x="36" y="114"/>
                  </a:moveTo>
                  <a:lnTo>
                    <a:pt x="36" y="114"/>
                  </a:lnTo>
                  <a:lnTo>
                    <a:pt x="34" y="107"/>
                  </a:lnTo>
                  <a:lnTo>
                    <a:pt x="33" y="96"/>
                  </a:lnTo>
                  <a:lnTo>
                    <a:pt x="35" y="83"/>
                  </a:lnTo>
                  <a:lnTo>
                    <a:pt x="38" y="72"/>
                  </a:lnTo>
                  <a:lnTo>
                    <a:pt x="44" y="59"/>
                  </a:lnTo>
                  <a:lnTo>
                    <a:pt x="52" y="46"/>
                  </a:lnTo>
                  <a:lnTo>
                    <a:pt x="60" y="36"/>
                  </a:lnTo>
                  <a:lnTo>
                    <a:pt x="69" y="27"/>
                  </a:lnTo>
                  <a:lnTo>
                    <a:pt x="49" y="0"/>
                  </a:lnTo>
                  <a:lnTo>
                    <a:pt x="36" y="13"/>
                  </a:lnTo>
                  <a:lnTo>
                    <a:pt x="25" y="27"/>
                  </a:lnTo>
                  <a:lnTo>
                    <a:pt x="15" y="42"/>
                  </a:lnTo>
                  <a:lnTo>
                    <a:pt x="7" y="59"/>
                  </a:lnTo>
                  <a:lnTo>
                    <a:pt x="2" y="77"/>
                  </a:lnTo>
                  <a:lnTo>
                    <a:pt x="0" y="94"/>
                  </a:lnTo>
                  <a:lnTo>
                    <a:pt x="1" y="113"/>
                  </a:lnTo>
                  <a:lnTo>
                    <a:pt x="7" y="131"/>
                  </a:lnTo>
                  <a:lnTo>
                    <a:pt x="7" y="131"/>
                  </a:lnTo>
                  <a:lnTo>
                    <a:pt x="36" y="114"/>
                  </a:lnTo>
                  <a:close/>
                </a:path>
              </a:pathLst>
            </a:custGeom>
            <a:solidFill>
              <a:srgbClr val="00CCFF"/>
            </a:solidFill>
            <a:ln w="9525">
              <a:noFill/>
              <a:round/>
              <a:headEnd/>
              <a:tailEnd/>
            </a:ln>
          </p:spPr>
          <p:txBody>
            <a:bodyPr/>
            <a:lstStyle/>
            <a:p>
              <a:endParaRPr lang="en-IN"/>
            </a:p>
          </p:txBody>
        </p:sp>
        <p:sp>
          <p:nvSpPr>
            <p:cNvPr id="827727" name="Freeform 335"/>
            <p:cNvSpPr>
              <a:spLocks/>
            </p:cNvSpPr>
            <p:nvPr/>
          </p:nvSpPr>
          <p:spPr bwMode="auto">
            <a:xfrm>
              <a:off x="3439" y="3095"/>
              <a:ext cx="5" cy="4"/>
            </a:xfrm>
            <a:custGeom>
              <a:avLst/>
              <a:gdLst/>
              <a:ahLst/>
              <a:cxnLst>
                <a:cxn ang="0">
                  <a:pos x="107" y="41"/>
                </a:cxn>
                <a:cxn ang="0">
                  <a:pos x="107" y="41"/>
                </a:cxn>
                <a:cxn ang="0">
                  <a:pos x="96" y="43"/>
                </a:cxn>
                <a:cxn ang="0">
                  <a:pos x="85" y="43"/>
                </a:cxn>
                <a:cxn ang="0">
                  <a:pos x="75" y="41"/>
                </a:cxn>
                <a:cxn ang="0">
                  <a:pos x="63" y="37"/>
                </a:cxn>
                <a:cxn ang="0">
                  <a:pos x="54" y="29"/>
                </a:cxn>
                <a:cxn ang="0">
                  <a:pos x="44" y="22"/>
                </a:cxn>
                <a:cxn ang="0">
                  <a:pos x="36" y="13"/>
                </a:cxn>
                <a:cxn ang="0">
                  <a:pos x="29" y="0"/>
                </a:cxn>
                <a:cxn ang="0">
                  <a:pos x="0" y="17"/>
                </a:cxn>
                <a:cxn ang="0">
                  <a:pos x="9" y="32"/>
                </a:cxn>
                <a:cxn ang="0">
                  <a:pos x="21" y="45"/>
                </a:cxn>
                <a:cxn ang="0">
                  <a:pos x="34" y="57"/>
                </a:cxn>
                <a:cxn ang="0">
                  <a:pos x="49" y="66"/>
                </a:cxn>
                <a:cxn ang="0">
                  <a:pos x="64" y="73"/>
                </a:cxn>
                <a:cxn ang="0">
                  <a:pos x="81" y="77"/>
                </a:cxn>
                <a:cxn ang="0">
                  <a:pos x="98" y="77"/>
                </a:cxn>
                <a:cxn ang="0">
                  <a:pos x="117" y="73"/>
                </a:cxn>
                <a:cxn ang="0">
                  <a:pos x="117" y="73"/>
                </a:cxn>
                <a:cxn ang="0">
                  <a:pos x="107" y="41"/>
                </a:cxn>
              </a:cxnLst>
              <a:rect l="0" t="0" r="r" b="b"/>
              <a:pathLst>
                <a:path w="117" h="77">
                  <a:moveTo>
                    <a:pt x="107" y="41"/>
                  </a:moveTo>
                  <a:lnTo>
                    <a:pt x="107" y="41"/>
                  </a:lnTo>
                  <a:lnTo>
                    <a:pt x="96" y="43"/>
                  </a:lnTo>
                  <a:lnTo>
                    <a:pt x="85" y="43"/>
                  </a:lnTo>
                  <a:lnTo>
                    <a:pt x="75" y="41"/>
                  </a:lnTo>
                  <a:lnTo>
                    <a:pt x="63" y="37"/>
                  </a:lnTo>
                  <a:lnTo>
                    <a:pt x="54" y="29"/>
                  </a:lnTo>
                  <a:lnTo>
                    <a:pt x="44" y="22"/>
                  </a:lnTo>
                  <a:lnTo>
                    <a:pt x="36" y="13"/>
                  </a:lnTo>
                  <a:lnTo>
                    <a:pt x="29" y="0"/>
                  </a:lnTo>
                  <a:lnTo>
                    <a:pt x="0" y="17"/>
                  </a:lnTo>
                  <a:lnTo>
                    <a:pt x="9" y="32"/>
                  </a:lnTo>
                  <a:lnTo>
                    <a:pt x="21" y="45"/>
                  </a:lnTo>
                  <a:lnTo>
                    <a:pt x="34" y="57"/>
                  </a:lnTo>
                  <a:lnTo>
                    <a:pt x="49" y="66"/>
                  </a:lnTo>
                  <a:lnTo>
                    <a:pt x="64" y="73"/>
                  </a:lnTo>
                  <a:lnTo>
                    <a:pt x="81" y="77"/>
                  </a:lnTo>
                  <a:lnTo>
                    <a:pt x="98" y="77"/>
                  </a:lnTo>
                  <a:lnTo>
                    <a:pt x="117" y="73"/>
                  </a:lnTo>
                  <a:lnTo>
                    <a:pt x="117" y="73"/>
                  </a:lnTo>
                  <a:lnTo>
                    <a:pt x="107" y="41"/>
                  </a:lnTo>
                  <a:close/>
                </a:path>
              </a:pathLst>
            </a:custGeom>
            <a:solidFill>
              <a:srgbClr val="00CCFF"/>
            </a:solidFill>
            <a:ln w="9525">
              <a:noFill/>
              <a:round/>
              <a:headEnd/>
              <a:tailEnd/>
            </a:ln>
          </p:spPr>
          <p:txBody>
            <a:bodyPr/>
            <a:lstStyle/>
            <a:p>
              <a:endParaRPr lang="en-IN"/>
            </a:p>
          </p:txBody>
        </p:sp>
        <p:sp>
          <p:nvSpPr>
            <p:cNvPr id="827728" name="Freeform 336"/>
            <p:cNvSpPr>
              <a:spLocks/>
            </p:cNvSpPr>
            <p:nvPr/>
          </p:nvSpPr>
          <p:spPr bwMode="auto">
            <a:xfrm>
              <a:off x="3444" y="3094"/>
              <a:ext cx="3" cy="5"/>
            </a:xfrm>
            <a:custGeom>
              <a:avLst/>
              <a:gdLst/>
              <a:ahLst/>
              <a:cxnLst>
                <a:cxn ang="0">
                  <a:pos x="48" y="0"/>
                </a:cxn>
                <a:cxn ang="0">
                  <a:pos x="47" y="8"/>
                </a:cxn>
                <a:cxn ang="0">
                  <a:pos x="44" y="18"/>
                </a:cxn>
                <a:cxn ang="0">
                  <a:pos x="41" y="26"/>
                </a:cxn>
                <a:cxn ang="0">
                  <a:pos x="36" y="34"/>
                </a:cxn>
                <a:cxn ang="0">
                  <a:pos x="31" y="40"/>
                </a:cxn>
                <a:cxn ang="0">
                  <a:pos x="22" y="47"/>
                </a:cxn>
                <a:cxn ang="0">
                  <a:pos x="12" y="54"/>
                </a:cxn>
                <a:cxn ang="0">
                  <a:pos x="0" y="58"/>
                </a:cxn>
                <a:cxn ang="0">
                  <a:pos x="10" y="90"/>
                </a:cxn>
                <a:cxn ang="0">
                  <a:pos x="27" y="83"/>
                </a:cxn>
                <a:cxn ang="0">
                  <a:pos x="40" y="75"/>
                </a:cxn>
                <a:cxn ang="0">
                  <a:pos x="51" y="65"/>
                </a:cxn>
                <a:cxn ang="0">
                  <a:pos x="62" y="55"/>
                </a:cxn>
                <a:cxn ang="0">
                  <a:pos x="70" y="41"/>
                </a:cxn>
                <a:cxn ang="0">
                  <a:pos x="75" y="28"/>
                </a:cxn>
                <a:cxn ang="0">
                  <a:pos x="78" y="17"/>
                </a:cxn>
                <a:cxn ang="0">
                  <a:pos x="81" y="4"/>
                </a:cxn>
                <a:cxn ang="0">
                  <a:pos x="48" y="0"/>
                </a:cxn>
              </a:cxnLst>
              <a:rect l="0" t="0" r="r" b="b"/>
              <a:pathLst>
                <a:path w="81" h="90">
                  <a:moveTo>
                    <a:pt x="48" y="0"/>
                  </a:moveTo>
                  <a:lnTo>
                    <a:pt x="47" y="8"/>
                  </a:lnTo>
                  <a:lnTo>
                    <a:pt x="44" y="18"/>
                  </a:lnTo>
                  <a:lnTo>
                    <a:pt x="41" y="26"/>
                  </a:lnTo>
                  <a:lnTo>
                    <a:pt x="36" y="34"/>
                  </a:lnTo>
                  <a:lnTo>
                    <a:pt x="31" y="40"/>
                  </a:lnTo>
                  <a:lnTo>
                    <a:pt x="22" y="47"/>
                  </a:lnTo>
                  <a:lnTo>
                    <a:pt x="12" y="54"/>
                  </a:lnTo>
                  <a:lnTo>
                    <a:pt x="0" y="58"/>
                  </a:lnTo>
                  <a:lnTo>
                    <a:pt x="10" y="90"/>
                  </a:lnTo>
                  <a:lnTo>
                    <a:pt x="27" y="83"/>
                  </a:lnTo>
                  <a:lnTo>
                    <a:pt x="40" y="75"/>
                  </a:lnTo>
                  <a:lnTo>
                    <a:pt x="51" y="65"/>
                  </a:lnTo>
                  <a:lnTo>
                    <a:pt x="62" y="55"/>
                  </a:lnTo>
                  <a:lnTo>
                    <a:pt x="70" y="41"/>
                  </a:lnTo>
                  <a:lnTo>
                    <a:pt x="75" y="28"/>
                  </a:lnTo>
                  <a:lnTo>
                    <a:pt x="78" y="17"/>
                  </a:lnTo>
                  <a:lnTo>
                    <a:pt x="81" y="4"/>
                  </a:lnTo>
                  <a:lnTo>
                    <a:pt x="48" y="0"/>
                  </a:lnTo>
                  <a:close/>
                </a:path>
              </a:pathLst>
            </a:custGeom>
            <a:solidFill>
              <a:srgbClr val="00CCFF"/>
            </a:solidFill>
            <a:ln w="9525">
              <a:noFill/>
              <a:round/>
              <a:headEnd/>
              <a:tailEnd/>
            </a:ln>
          </p:spPr>
          <p:txBody>
            <a:bodyPr/>
            <a:lstStyle/>
            <a:p>
              <a:endParaRPr lang="en-IN"/>
            </a:p>
          </p:txBody>
        </p:sp>
        <p:sp>
          <p:nvSpPr>
            <p:cNvPr id="827729" name="Freeform 337"/>
            <p:cNvSpPr>
              <a:spLocks/>
            </p:cNvSpPr>
            <p:nvPr/>
          </p:nvSpPr>
          <p:spPr bwMode="auto">
            <a:xfrm>
              <a:off x="3443" y="3097"/>
              <a:ext cx="2" cy="1"/>
            </a:xfrm>
            <a:custGeom>
              <a:avLst/>
              <a:gdLst/>
              <a:ahLst/>
              <a:cxnLst>
                <a:cxn ang="0">
                  <a:pos x="33" y="19"/>
                </a:cxn>
                <a:cxn ang="0">
                  <a:pos x="32" y="12"/>
                </a:cxn>
                <a:cxn ang="0">
                  <a:pos x="28" y="6"/>
                </a:cxn>
                <a:cxn ang="0">
                  <a:pos x="23" y="2"/>
                </a:cxn>
                <a:cxn ang="0">
                  <a:pos x="18" y="0"/>
                </a:cxn>
                <a:cxn ang="0">
                  <a:pos x="12" y="0"/>
                </a:cxn>
                <a:cxn ang="0">
                  <a:pos x="6" y="3"/>
                </a:cxn>
                <a:cxn ang="0">
                  <a:pos x="2" y="7"/>
                </a:cxn>
                <a:cxn ang="0">
                  <a:pos x="0" y="15"/>
                </a:cxn>
                <a:cxn ang="0">
                  <a:pos x="33" y="19"/>
                </a:cxn>
              </a:cxnLst>
              <a:rect l="0" t="0" r="r" b="b"/>
              <a:pathLst>
                <a:path w="33" h="19">
                  <a:moveTo>
                    <a:pt x="33" y="19"/>
                  </a:moveTo>
                  <a:lnTo>
                    <a:pt x="32" y="12"/>
                  </a:lnTo>
                  <a:lnTo>
                    <a:pt x="28" y="6"/>
                  </a:lnTo>
                  <a:lnTo>
                    <a:pt x="23" y="2"/>
                  </a:lnTo>
                  <a:lnTo>
                    <a:pt x="18" y="0"/>
                  </a:lnTo>
                  <a:lnTo>
                    <a:pt x="12" y="0"/>
                  </a:lnTo>
                  <a:lnTo>
                    <a:pt x="6" y="3"/>
                  </a:lnTo>
                  <a:lnTo>
                    <a:pt x="2" y="7"/>
                  </a:lnTo>
                  <a:lnTo>
                    <a:pt x="0" y="15"/>
                  </a:lnTo>
                  <a:lnTo>
                    <a:pt x="33" y="19"/>
                  </a:lnTo>
                  <a:close/>
                </a:path>
              </a:pathLst>
            </a:custGeom>
            <a:solidFill>
              <a:srgbClr val="00CCFF"/>
            </a:solidFill>
            <a:ln w="9525">
              <a:noFill/>
              <a:round/>
              <a:headEnd/>
              <a:tailEnd/>
            </a:ln>
          </p:spPr>
          <p:txBody>
            <a:bodyPr/>
            <a:lstStyle/>
            <a:p>
              <a:endParaRPr lang="en-IN"/>
            </a:p>
          </p:txBody>
        </p:sp>
        <p:sp>
          <p:nvSpPr>
            <p:cNvPr id="827730" name="Freeform 338"/>
            <p:cNvSpPr>
              <a:spLocks/>
            </p:cNvSpPr>
            <p:nvPr/>
          </p:nvSpPr>
          <p:spPr bwMode="auto">
            <a:xfrm>
              <a:off x="3398" y="3240"/>
              <a:ext cx="1" cy="1"/>
            </a:xfrm>
            <a:custGeom>
              <a:avLst/>
              <a:gdLst/>
              <a:ahLst/>
              <a:cxnLst>
                <a:cxn ang="0">
                  <a:pos x="0" y="25"/>
                </a:cxn>
                <a:cxn ang="0">
                  <a:pos x="6" y="27"/>
                </a:cxn>
                <a:cxn ang="0">
                  <a:pos x="11" y="26"/>
                </a:cxn>
                <a:cxn ang="0">
                  <a:pos x="16" y="24"/>
                </a:cxn>
                <a:cxn ang="0">
                  <a:pos x="19" y="20"/>
                </a:cxn>
                <a:cxn ang="0">
                  <a:pos x="21" y="15"/>
                </a:cxn>
                <a:cxn ang="0">
                  <a:pos x="21" y="9"/>
                </a:cxn>
                <a:cxn ang="0">
                  <a:pos x="19" y="4"/>
                </a:cxn>
                <a:cxn ang="0">
                  <a:pos x="14" y="0"/>
                </a:cxn>
                <a:cxn ang="0">
                  <a:pos x="0" y="25"/>
                </a:cxn>
              </a:cxnLst>
              <a:rect l="0" t="0" r="r" b="b"/>
              <a:pathLst>
                <a:path w="21" h="27">
                  <a:moveTo>
                    <a:pt x="0" y="25"/>
                  </a:moveTo>
                  <a:lnTo>
                    <a:pt x="6" y="27"/>
                  </a:lnTo>
                  <a:lnTo>
                    <a:pt x="11" y="26"/>
                  </a:lnTo>
                  <a:lnTo>
                    <a:pt x="16" y="24"/>
                  </a:lnTo>
                  <a:lnTo>
                    <a:pt x="19" y="20"/>
                  </a:lnTo>
                  <a:lnTo>
                    <a:pt x="21" y="15"/>
                  </a:lnTo>
                  <a:lnTo>
                    <a:pt x="21" y="9"/>
                  </a:lnTo>
                  <a:lnTo>
                    <a:pt x="19" y="4"/>
                  </a:lnTo>
                  <a:lnTo>
                    <a:pt x="14" y="0"/>
                  </a:lnTo>
                  <a:lnTo>
                    <a:pt x="0" y="25"/>
                  </a:lnTo>
                  <a:close/>
                </a:path>
              </a:pathLst>
            </a:custGeom>
            <a:solidFill>
              <a:srgbClr val="000000"/>
            </a:solidFill>
            <a:ln w="9525">
              <a:noFill/>
              <a:round/>
              <a:headEnd/>
              <a:tailEnd/>
            </a:ln>
          </p:spPr>
          <p:txBody>
            <a:bodyPr/>
            <a:lstStyle/>
            <a:p>
              <a:endParaRPr lang="en-IN"/>
            </a:p>
          </p:txBody>
        </p:sp>
        <p:sp>
          <p:nvSpPr>
            <p:cNvPr id="827731" name="Freeform 339"/>
            <p:cNvSpPr>
              <a:spLocks/>
            </p:cNvSpPr>
            <p:nvPr/>
          </p:nvSpPr>
          <p:spPr bwMode="auto">
            <a:xfrm>
              <a:off x="3389" y="3221"/>
              <a:ext cx="10" cy="20"/>
            </a:xfrm>
            <a:custGeom>
              <a:avLst/>
              <a:gdLst/>
              <a:ahLst/>
              <a:cxnLst>
                <a:cxn ang="0">
                  <a:pos x="0" y="0"/>
                </a:cxn>
                <a:cxn ang="0">
                  <a:pos x="0" y="0"/>
                </a:cxn>
                <a:cxn ang="0">
                  <a:pos x="1" y="29"/>
                </a:cxn>
                <a:cxn ang="0">
                  <a:pos x="3" y="56"/>
                </a:cxn>
                <a:cxn ang="0">
                  <a:pos x="8" y="84"/>
                </a:cxn>
                <a:cxn ang="0">
                  <a:pos x="15" y="110"/>
                </a:cxn>
                <a:cxn ang="0">
                  <a:pos x="22" y="135"/>
                </a:cxn>
                <a:cxn ang="0">
                  <a:pos x="31" y="162"/>
                </a:cxn>
                <a:cxn ang="0">
                  <a:pos x="41" y="187"/>
                </a:cxn>
                <a:cxn ang="0">
                  <a:pos x="55" y="211"/>
                </a:cxn>
                <a:cxn ang="0">
                  <a:pos x="68" y="235"/>
                </a:cxn>
                <a:cxn ang="0">
                  <a:pos x="84" y="258"/>
                </a:cxn>
                <a:cxn ang="0">
                  <a:pos x="102" y="278"/>
                </a:cxn>
                <a:cxn ang="0">
                  <a:pos x="119" y="298"/>
                </a:cxn>
                <a:cxn ang="0">
                  <a:pos x="138" y="317"/>
                </a:cxn>
                <a:cxn ang="0">
                  <a:pos x="159" y="335"/>
                </a:cxn>
                <a:cxn ang="0">
                  <a:pos x="180" y="352"/>
                </a:cxn>
                <a:cxn ang="0">
                  <a:pos x="204" y="365"/>
                </a:cxn>
                <a:cxn ang="0">
                  <a:pos x="218" y="340"/>
                </a:cxn>
                <a:cxn ang="0">
                  <a:pos x="196" y="326"/>
                </a:cxn>
                <a:cxn ang="0">
                  <a:pos x="177" y="311"/>
                </a:cxn>
                <a:cxn ang="0">
                  <a:pos x="157" y="296"/>
                </a:cxn>
                <a:cxn ang="0">
                  <a:pos x="139" y="277"/>
                </a:cxn>
                <a:cxn ang="0">
                  <a:pos x="122" y="259"/>
                </a:cxn>
                <a:cxn ang="0">
                  <a:pos x="107" y="239"/>
                </a:cxn>
                <a:cxn ang="0">
                  <a:pos x="92" y="218"/>
                </a:cxn>
                <a:cxn ang="0">
                  <a:pos x="79" y="197"/>
                </a:cxn>
                <a:cxn ang="0">
                  <a:pos x="68" y="174"/>
                </a:cxn>
                <a:cxn ang="0">
                  <a:pos x="58" y="151"/>
                </a:cxn>
                <a:cxn ang="0">
                  <a:pos x="49" y="127"/>
                </a:cxn>
                <a:cxn ang="0">
                  <a:pos x="41" y="102"/>
                </a:cxn>
                <a:cxn ang="0">
                  <a:pos x="36" y="77"/>
                </a:cxn>
                <a:cxn ang="0">
                  <a:pos x="31" y="52"/>
                </a:cxn>
                <a:cxn ang="0">
                  <a:pos x="29" y="27"/>
                </a:cxn>
                <a:cxn ang="0">
                  <a:pos x="28" y="0"/>
                </a:cxn>
                <a:cxn ang="0">
                  <a:pos x="28" y="0"/>
                </a:cxn>
                <a:cxn ang="0">
                  <a:pos x="0" y="0"/>
                </a:cxn>
              </a:cxnLst>
              <a:rect l="0" t="0" r="r" b="b"/>
              <a:pathLst>
                <a:path w="218" h="365">
                  <a:moveTo>
                    <a:pt x="0" y="0"/>
                  </a:moveTo>
                  <a:lnTo>
                    <a:pt x="0" y="0"/>
                  </a:lnTo>
                  <a:lnTo>
                    <a:pt x="1" y="29"/>
                  </a:lnTo>
                  <a:lnTo>
                    <a:pt x="3" y="56"/>
                  </a:lnTo>
                  <a:lnTo>
                    <a:pt x="8" y="84"/>
                  </a:lnTo>
                  <a:lnTo>
                    <a:pt x="15" y="110"/>
                  </a:lnTo>
                  <a:lnTo>
                    <a:pt x="22" y="135"/>
                  </a:lnTo>
                  <a:lnTo>
                    <a:pt x="31" y="162"/>
                  </a:lnTo>
                  <a:lnTo>
                    <a:pt x="41" y="187"/>
                  </a:lnTo>
                  <a:lnTo>
                    <a:pt x="55" y="211"/>
                  </a:lnTo>
                  <a:lnTo>
                    <a:pt x="68" y="235"/>
                  </a:lnTo>
                  <a:lnTo>
                    <a:pt x="84" y="258"/>
                  </a:lnTo>
                  <a:lnTo>
                    <a:pt x="102" y="278"/>
                  </a:lnTo>
                  <a:lnTo>
                    <a:pt x="119" y="298"/>
                  </a:lnTo>
                  <a:lnTo>
                    <a:pt x="138" y="317"/>
                  </a:lnTo>
                  <a:lnTo>
                    <a:pt x="159" y="335"/>
                  </a:lnTo>
                  <a:lnTo>
                    <a:pt x="180" y="352"/>
                  </a:lnTo>
                  <a:lnTo>
                    <a:pt x="204" y="365"/>
                  </a:lnTo>
                  <a:lnTo>
                    <a:pt x="218" y="340"/>
                  </a:lnTo>
                  <a:lnTo>
                    <a:pt x="196" y="326"/>
                  </a:lnTo>
                  <a:lnTo>
                    <a:pt x="177" y="311"/>
                  </a:lnTo>
                  <a:lnTo>
                    <a:pt x="157" y="296"/>
                  </a:lnTo>
                  <a:lnTo>
                    <a:pt x="139" y="277"/>
                  </a:lnTo>
                  <a:lnTo>
                    <a:pt x="122" y="259"/>
                  </a:lnTo>
                  <a:lnTo>
                    <a:pt x="107" y="239"/>
                  </a:lnTo>
                  <a:lnTo>
                    <a:pt x="92" y="218"/>
                  </a:lnTo>
                  <a:lnTo>
                    <a:pt x="79" y="197"/>
                  </a:lnTo>
                  <a:lnTo>
                    <a:pt x="68" y="174"/>
                  </a:lnTo>
                  <a:lnTo>
                    <a:pt x="58" y="151"/>
                  </a:lnTo>
                  <a:lnTo>
                    <a:pt x="49" y="127"/>
                  </a:lnTo>
                  <a:lnTo>
                    <a:pt x="41" y="102"/>
                  </a:lnTo>
                  <a:lnTo>
                    <a:pt x="36" y="77"/>
                  </a:lnTo>
                  <a:lnTo>
                    <a:pt x="31" y="52"/>
                  </a:lnTo>
                  <a:lnTo>
                    <a:pt x="29" y="27"/>
                  </a:lnTo>
                  <a:lnTo>
                    <a:pt x="28" y="0"/>
                  </a:lnTo>
                  <a:lnTo>
                    <a:pt x="28" y="0"/>
                  </a:lnTo>
                  <a:lnTo>
                    <a:pt x="0" y="0"/>
                  </a:lnTo>
                  <a:close/>
                </a:path>
              </a:pathLst>
            </a:custGeom>
            <a:solidFill>
              <a:srgbClr val="000000"/>
            </a:solidFill>
            <a:ln w="9525">
              <a:noFill/>
              <a:round/>
              <a:headEnd/>
              <a:tailEnd/>
            </a:ln>
          </p:spPr>
          <p:txBody>
            <a:bodyPr/>
            <a:lstStyle/>
            <a:p>
              <a:endParaRPr lang="en-IN"/>
            </a:p>
          </p:txBody>
        </p:sp>
        <p:sp>
          <p:nvSpPr>
            <p:cNvPr id="827732" name="Freeform 340"/>
            <p:cNvSpPr>
              <a:spLocks/>
            </p:cNvSpPr>
            <p:nvPr/>
          </p:nvSpPr>
          <p:spPr bwMode="auto">
            <a:xfrm>
              <a:off x="3389" y="3216"/>
              <a:ext cx="2" cy="5"/>
            </a:xfrm>
            <a:custGeom>
              <a:avLst/>
              <a:gdLst/>
              <a:ahLst/>
              <a:cxnLst>
                <a:cxn ang="0">
                  <a:pos x="9" y="0"/>
                </a:cxn>
                <a:cxn ang="0">
                  <a:pos x="7" y="10"/>
                </a:cxn>
                <a:cxn ang="0">
                  <a:pos x="5" y="23"/>
                </a:cxn>
                <a:cxn ang="0">
                  <a:pos x="4" y="33"/>
                </a:cxn>
                <a:cxn ang="0">
                  <a:pos x="2" y="45"/>
                </a:cxn>
                <a:cxn ang="0">
                  <a:pos x="1" y="58"/>
                </a:cxn>
                <a:cxn ang="0">
                  <a:pos x="1" y="69"/>
                </a:cxn>
                <a:cxn ang="0">
                  <a:pos x="0" y="80"/>
                </a:cxn>
                <a:cxn ang="0">
                  <a:pos x="0" y="92"/>
                </a:cxn>
                <a:cxn ang="0">
                  <a:pos x="28" y="92"/>
                </a:cxn>
                <a:cxn ang="0">
                  <a:pos x="28" y="82"/>
                </a:cxn>
                <a:cxn ang="0">
                  <a:pos x="29" y="71"/>
                </a:cxn>
                <a:cxn ang="0">
                  <a:pos x="29" y="60"/>
                </a:cxn>
                <a:cxn ang="0">
                  <a:pos x="30" y="49"/>
                </a:cxn>
                <a:cxn ang="0">
                  <a:pos x="32" y="38"/>
                </a:cxn>
                <a:cxn ang="0">
                  <a:pos x="33" y="27"/>
                </a:cxn>
                <a:cxn ang="0">
                  <a:pos x="35" y="17"/>
                </a:cxn>
                <a:cxn ang="0">
                  <a:pos x="37" y="6"/>
                </a:cxn>
                <a:cxn ang="0">
                  <a:pos x="9" y="0"/>
                </a:cxn>
              </a:cxnLst>
              <a:rect l="0" t="0" r="r" b="b"/>
              <a:pathLst>
                <a:path w="37" h="92">
                  <a:moveTo>
                    <a:pt x="9" y="0"/>
                  </a:moveTo>
                  <a:lnTo>
                    <a:pt x="7" y="10"/>
                  </a:lnTo>
                  <a:lnTo>
                    <a:pt x="5" y="23"/>
                  </a:lnTo>
                  <a:lnTo>
                    <a:pt x="4" y="33"/>
                  </a:lnTo>
                  <a:lnTo>
                    <a:pt x="2" y="45"/>
                  </a:lnTo>
                  <a:lnTo>
                    <a:pt x="1" y="58"/>
                  </a:lnTo>
                  <a:lnTo>
                    <a:pt x="1" y="69"/>
                  </a:lnTo>
                  <a:lnTo>
                    <a:pt x="0" y="80"/>
                  </a:lnTo>
                  <a:lnTo>
                    <a:pt x="0" y="92"/>
                  </a:lnTo>
                  <a:lnTo>
                    <a:pt x="28" y="92"/>
                  </a:lnTo>
                  <a:lnTo>
                    <a:pt x="28" y="82"/>
                  </a:lnTo>
                  <a:lnTo>
                    <a:pt x="29" y="71"/>
                  </a:lnTo>
                  <a:lnTo>
                    <a:pt x="29" y="60"/>
                  </a:lnTo>
                  <a:lnTo>
                    <a:pt x="30" y="49"/>
                  </a:lnTo>
                  <a:lnTo>
                    <a:pt x="32" y="38"/>
                  </a:lnTo>
                  <a:lnTo>
                    <a:pt x="33" y="27"/>
                  </a:lnTo>
                  <a:lnTo>
                    <a:pt x="35" y="17"/>
                  </a:lnTo>
                  <a:lnTo>
                    <a:pt x="37" y="6"/>
                  </a:lnTo>
                  <a:lnTo>
                    <a:pt x="9" y="0"/>
                  </a:lnTo>
                  <a:close/>
                </a:path>
              </a:pathLst>
            </a:custGeom>
            <a:solidFill>
              <a:srgbClr val="000000"/>
            </a:solidFill>
            <a:ln w="9525">
              <a:noFill/>
              <a:round/>
              <a:headEnd/>
              <a:tailEnd/>
            </a:ln>
          </p:spPr>
          <p:txBody>
            <a:bodyPr/>
            <a:lstStyle/>
            <a:p>
              <a:endParaRPr lang="en-IN"/>
            </a:p>
          </p:txBody>
        </p:sp>
        <p:sp>
          <p:nvSpPr>
            <p:cNvPr id="827733" name="Freeform 341"/>
            <p:cNvSpPr>
              <a:spLocks/>
            </p:cNvSpPr>
            <p:nvPr/>
          </p:nvSpPr>
          <p:spPr bwMode="auto">
            <a:xfrm>
              <a:off x="3389" y="3220"/>
              <a:ext cx="1" cy="1"/>
            </a:xfrm>
            <a:custGeom>
              <a:avLst/>
              <a:gdLst/>
              <a:ahLst/>
              <a:cxnLst>
                <a:cxn ang="0">
                  <a:pos x="28" y="18"/>
                </a:cxn>
                <a:cxn ang="0">
                  <a:pos x="28" y="11"/>
                </a:cxn>
                <a:cxn ang="0">
                  <a:pos x="26" y="6"/>
                </a:cxn>
                <a:cxn ang="0">
                  <a:pos x="22" y="2"/>
                </a:cxn>
                <a:cxn ang="0">
                  <a:pos x="17" y="0"/>
                </a:cxn>
                <a:cxn ang="0">
                  <a:pos x="12" y="0"/>
                </a:cxn>
                <a:cxn ang="0">
                  <a:pos x="7" y="2"/>
                </a:cxn>
                <a:cxn ang="0">
                  <a:pos x="3" y="5"/>
                </a:cxn>
                <a:cxn ang="0">
                  <a:pos x="0" y="11"/>
                </a:cxn>
                <a:cxn ang="0">
                  <a:pos x="28" y="18"/>
                </a:cxn>
              </a:cxnLst>
              <a:rect l="0" t="0" r="r" b="b"/>
              <a:pathLst>
                <a:path w="28" h="18">
                  <a:moveTo>
                    <a:pt x="28" y="18"/>
                  </a:moveTo>
                  <a:lnTo>
                    <a:pt x="28" y="11"/>
                  </a:lnTo>
                  <a:lnTo>
                    <a:pt x="26" y="6"/>
                  </a:lnTo>
                  <a:lnTo>
                    <a:pt x="22" y="2"/>
                  </a:lnTo>
                  <a:lnTo>
                    <a:pt x="17" y="0"/>
                  </a:lnTo>
                  <a:lnTo>
                    <a:pt x="12" y="0"/>
                  </a:lnTo>
                  <a:lnTo>
                    <a:pt x="7" y="2"/>
                  </a:lnTo>
                  <a:lnTo>
                    <a:pt x="3" y="5"/>
                  </a:lnTo>
                  <a:lnTo>
                    <a:pt x="0" y="11"/>
                  </a:lnTo>
                  <a:lnTo>
                    <a:pt x="28" y="18"/>
                  </a:lnTo>
                  <a:close/>
                </a:path>
              </a:pathLst>
            </a:custGeom>
            <a:solidFill>
              <a:srgbClr val="000000"/>
            </a:solidFill>
            <a:ln w="9525">
              <a:noFill/>
              <a:round/>
              <a:headEnd/>
              <a:tailEnd/>
            </a:ln>
          </p:spPr>
          <p:txBody>
            <a:bodyPr/>
            <a:lstStyle/>
            <a:p>
              <a:endParaRPr lang="en-IN"/>
            </a:p>
          </p:txBody>
        </p:sp>
        <p:sp>
          <p:nvSpPr>
            <p:cNvPr id="827734" name="Freeform 342"/>
            <p:cNvSpPr>
              <a:spLocks/>
            </p:cNvSpPr>
            <p:nvPr/>
          </p:nvSpPr>
          <p:spPr bwMode="auto">
            <a:xfrm>
              <a:off x="3397" y="3233"/>
              <a:ext cx="1" cy="2"/>
            </a:xfrm>
            <a:custGeom>
              <a:avLst/>
              <a:gdLst/>
              <a:ahLst/>
              <a:cxnLst>
                <a:cxn ang="0">
                  <a:pos x="0" y="25"/>
                </a:cxn>
                <a:cxn ang="0">
                  <a:pos x="6" y="27"/>
                </a:cxn>
                <a:cxn ang="0">
                  <a:pos x="11" y="26"/>
                </a:cxn>
                <a:cxn ang="0">
                  <a:pos x="16" y="24"/>
                </a:cxn>
                <a:cxn ang="0">
                  <a:pos x="19" y="20"/>
                </a:cxn>
                <a:cxn ang="0">
                  <a:pos x="21" y="14"/>
                </a:cxn>
                <a:cxn ang="0">
                  <a:pos x="21" y="9"/>
                </a:cxn>
                <a:cxn ang="0">
                  <a:pos x="19" y="4"/>
                </a:cxn>
                <a:cxn ang="0">
                  <a:pos x="14" y="0"/>
                </a:cxn>
                <a:cxn ang="0">
                  <a:pos x="0" y="25"/>
                </a:cxn>
              </a:cxnLst>
              <a:rect l="0" t="0" r="r" b="b"/>
              <a:pathLst>
                <a:path w="21" h="27">
                  <a:moveTo>
                    <a:pt x="0" y="25"/>
                  </a:moveTo>
                  <a:lnTo>
                    <a:pt x="6" y="27"/>
                  </a:lnTo>
                  <a:lnTo>
                    <a:pt x="11" y="26"/>
                  </a:lnTo>
                  <a:lnTo>
                    <a:pt x="16" y="24"/>
                  </a:lnTo>
                  <a:lnTo>
                    <a:pt x="19" y="20"/>
                  </a:lnTo>
                  <a:lnTo>
                    <a:pt x="21" y="14"/>
                  </a:lnTo>
                  <a:lnTo>
                    <a:pt x="21" y="9"/>
                  </a:lnTo>
                  <a:lnTo>
                    <a:pt x="19" y="4"/>
                  </a:lnTo>
                  <a:lnTo>
                    <a:pt x="14" y="0"/>
                  </a:lnTo>
                  <a:lnTo>
                    <a:pt x="0" y="25"/>
                  </a:lnTo>
                  <a:close/>
                </a:path>
              </a:pathLst>
            </a:custGeom>
            <a:solidFill>
              <a:srgbClr val="000000"/>
            </a:solidFill>
            <a:ln w="9525">
              <a:noFill/>
              <a:round/>
              <a:headEnd/>
              <a:tailEnd/>
            </a:ln>
          </p:spPr>
          <p:txBody>
            <a:bodyPr/>
            <a:lstStyle/>
            <a:p>
              <a:endParaRPr lang="en-IN"/>
            </a:p>
          </p:txBody>
        </p:sp>
        <p:sp>
          <p:nvSpPr>
            <p:cNvPr id="827735" name="Freeform 343"/>
            <p:cNvSpPr>
              <a:spLocks/>
            </p:cNvSpPr>
            <p:nvPr/>
          </p:nvSpPr>
          <p:spPr bwMode="auto">
            <a:xfrm>
              <a:off x="3393" y="3224"/>
              <a:ext cx="5" cy="11"/>
            </a:xfrm>
            <a:custGeom>
              <a:avLst/>
              <a:gdLst/>
              <a:ahLst/>
              <a:cxnLst>
                <a:cxn ang="0">
                  <a:pos x="0" y="0"/>
                </a:cxn>
                <a:cxn ang="0">
                  <a:pos x="0" y="0"/>
                </a:cxn>
                <a:cxn ang="0">
                  <a:pos x="0" y="13"/>
                </a:cxn>
                <a:cxn ang="0">
                  <a:pos x="2" y="27"/>
                </a:cxn>
                <a:cxn ang="0">
                  <a:pos x="4" y="40"/>
                </a:cxn>
                <a:cxn ang="0">
                  <a:pos x="7" y="53"/>
                </a:cxn>
                <a:cxn ang="0">
                  <a:pos x="11" y="68"/>
                </a:cxn>
                <a:cxn ang="0">
                  <a:pos x="15" y="80"/>
                </a:cxn>
                <a:cxn ang="0">
                  <a:pos x="21" y="92"/>
                </a:cxn>
                <a:cxn ang="0">
                  <a:pos x="28" y="104"/>
                </a:cxn>
                <a:cxn ang="0">
                  <a:pos x="34" y="116"/>
                </a:cxn>
                <a:cxn ang="0">
                  <a:pos x="42" y="126"/>
                </a:cxn>
                <a:cxn ang="0">
                  <a:pos x="50" y="138"/>
                </a:cxn>
                <a:cxn ang="0">
                  <a:pos x="59" y="147"/>
                </a:cxn>
                <a:cxn ang="0">
                  <a:pos x="68" y="157"/>
                </a:cxn>
                <a:cxn ang="0">
                  <a:pos x="80" y="165"/>
                </a:cxn>
                <a:cxn ang="0">
                  <a:pos x="90" y="173"/>
                </a:cxn>
                <a:cxn ang="0">
                  <a:pos x="101" y="181"/>
                </a:cxn>
                <a:cxn ang="0">
                  <a:pos x="115" y="156"/>
                </a:cxn>
                <a:cxn ang="0">
                  <a:pos x="106" y="149"/>
                </a:cxn>
                <a:cxn ang="0">
                  <a:pos x="96" y="142"/>
                </a:cxn>
                <a:cxn ang="0">
                  <a:pos x="87" y="136"/>
                </a:cxn>
                <a:cxn ang="0">
                  <a:pos x="80" y="126"/>
                </a:cxn>
                <a:cxn ang="0">
                  <a:pos x="70" y="119"/>
                </a:cxn>
                <a:cxn ang="0">
                  <a:pos x="64" y="109"/>
                </a:cxn>
                <a:cxn ang="0">
                  <a:pos x="58" y="101"/>
                </a:cxn>
                <a:cxn ang="0">
                  <a:pos x="52" y="89"/>
                </a:cxn>
                <a:cxn ang="0">
                  <a:pos x="46" y="80"/>
                </a:cxn>
                <a:cxn ang="0">
                  <a:pos x="42" y="69"/>
                </a:cxn>
                <a:cxn ang="0">
                  <a:pos x="38" y="58"/>
                </a:cxn>
                <a:cxn ang="0">
                  <a:pos x="34" y="47"/>
                </a:cxn>
                <a:cxn ang="0">
                  <a:pos x="33" y="35"/>
                </a:cxn>
                <a:cxn ang="0">
                  <a:pos x="31" y="23"/>
                </a:cxn>
                <a:cxn ang="0">
                  <a:pos x="29" y="11"/>
                </a:cxn>
                <a:cxn ang="0">
                  <a:pos x="29" y="0"/>
                </a:cxn>
                <a:cxn ang="0">
                  <a:pos x="29" y="0"/>
                </a:cxn>
                <a:cxn ang="0">
                  <a:pos x="0" y="0"/>
                </a:cxn>
              </a:cxnLst>
              <a:rect l="0" t="0" r="r" b="b"/>
              <a:pathLst>
                <a:path w="115" h="181">
                  <a:moveTo>
                    <a:pt x="0" y="0"/>
                  </a:moveTo>
                  <a:lnTo>
                    <a:pt x="0" y="0"/>
                  </a:lnTo>
                  <a:lnTo>
                    <a:pt x="0" y="13"/>
                  </a:lnTo>
                  <a:lnTo>
                    <a:pt x="2" y="27"/>
                  </a:lnTo>
                  <a:lnTo>
                    <a:pt x="4" y="40"/>
                  </a:lnTo>
                  <a:lnTo>
                    <a:pt x="7" y="53"/>
                  </a:lnTo>
                  <a:lnTo>
                    <a:pt x="11" y="68"/>
                  </a:lnTo>
                  <a:lnTo>
                    <a:pt x="15" y="80"/>
                  </a:lnTo>
                  <a:lnTo>
                    <a:pt x="21" y="92"/>
                  </a:lnTo>
                  <a:lnTo>
                    <a:pt x="28" y="104"/>
                  </a:lnTo>
                  <a:lnTo>
                    <a:pt x="34" y="116"/>
                  </a:lnTo>
                  <a:lnTo>
                    <a:pt x="42" y="126"/>
                  </a:lnTo>
                  <a:lnTo>
                    <a:pt x="50" y="138"/>
                  </a:lnTo>
                  <a:lnTo>
                    <a:pt x="59" y="147"/>
                  </a:lnTo>
                  <a:lnTo>
                    <a:pt x="68" y="157"/>
                  </a:lnTo>
                  <a:lnTo>
                    <a:pt x="80" y="165"/>
                  </a:lnTo>
                  <a:lnTo>
                    <a:pt x="90" y="173"/>
                  </a:lnTo>
                  <a:lnTo>
                    <a:pt x="101" y="181"/>
                  </a:lnTo>
                  <a:lnTo>
                    <a:pt x="115" y="156"/>
                  </a:lnTo>
                  <a:lnTo>
                    <a:pt x="106" y="149"/>
                  </a:lnTo>
                  <a:lnTo>
                    <a:pt x="96" y="142"/>
                  </a:lnTo>
                  <a:lnTo>
                    <a:pt x="87" y="136"/>
                  </a:lnTo>
                  <a:lnTo>
                    <a:pt x="80" y="126"/>
                  </a:lnTo>
                  <a:lnTo>
                    <a:pt x="70" y="119"/>
                  </a:lnTo>
                  <a:lnTo>
                    <a:pt x="64" y="109"/>
                  </a:lnTo>
                  <a:lnTo>
                    <a:pt x="58" y="101"/>
                  </a:lnTo>
                  <a:lnTo>
                    <a:pt x="52" y="89"/>
                  </a:lnTo>
                  <a:lnTo>
                    <a:pt x="46" y="80"/>
                  </a:lnTo>
                  <a:lnTo>
                    <a:pt x="42" y="69"/>
                  </a:lnTo>
                  <a:lnTo>
                    <a:pt x="38" y="58"/>
                  </a:lnTo>
                  <a:lnTo>
                    <a:pt x="34" y="47"/>
                  </a:lnTo>
                  <a:lnTo>
                    <a:pt x="33" y="35"/>
                  </a:lnTo>
                  <a:lnTo>
                    <a:pt x="31" y="23"/>
                  </a:lnTo>
                  <a:lnTo>
                    <a:pt x="29" y="11"/>
                  </a:lnTo>
                  <a:lnTo>
                    <a:pt x="29" y="0"/>
                  </a:lnTo>
                  <a:lnTo>
                    <a:pt x="29" y="0"/>
                  </a:lnTo>
                  <a:lnTo>
                    <a:pt x="0" y="0"/>
                  </a:lnTo>
                  <a:close/>
                </a:path>
              </a:pathLst>
            </a:custGeom>
            <a:solidFill>
              <a:srgbClr val="000000"/>
            </a:solidFill>
            <a:ln w="9525">
              <a:noFill/>
              <a:round/>
              <a:headEnd/>
              <a:tailEnd/>
            </a:ln>
          </p:spPr>
          <p:txBody>
            <a:bodyPr/>
            <a:lstStyle/>
            <a:p>
              <a:endParaRPr lang="en-IN"/>
            </a:p>
          </p:txBody>
        </p:sp>
        <p:sp>
          <p:nvSpPr>
            <p:cNvPr id="827736" name="Freeform 344"/>
            <p:cNvSpPr>
              <a:spLocks/>
            </p:cNvSpPr>
            <p:nvPr/>
          </p:nvSpPr>
          <p:spPr bwMode="auto">
            <a:xfrm>
              <a:off x="3393" y="3222"/>
              <a:ext cx="1" cy="2"/>
            </a:xfrm>
            <a:custGeom>
              <a:avLst/>
              <a:gdLst/>
              <a:ahLst/>
              <a:cxnLst>
                <a:cxn ang="0">
                  <a:pos x="4" y="0"/>
                </a:cxn>
                <a:cxn ang="0">
                  <a:pos x="3" y="6"/>
                </a:cxn>
                <a:cxn ang="0">
                  <a:pos x="2" y="11"/>
                </a:cxn>
                <a:cxn ang="0">
                  <a:pos x="1" y="18"/>
                </a:cxn>
                <a:cxn ang="0">
                  <a:pos x="1" y="23"/>
                </a:cxn>
                <a:cxn ang="0">
                  <a:pos x="0" y="30"/>
                </a:cxn>
                <a:cxn ang="0">
                  <a:pos x="0" y="36"/>
                </a:cxn>
                <a:cxn ang="0">
                  <a:pos x="0" y="41"/>
                </a:cxn>
                <a:cxn ang="0">
                  <a:pos x="0" y="47"/>
                </a:cxn>
                <a:cxn ang="0">
                  <a:pos x="29" y="47"/>
                </a:cxn>
                <a:cxn ang="0">
                  <a:pos x="29" y="41"/>
                </a:cxn>
                <a:cxn ang="0">
                  <a:pos x="29" y="36"/>
                </a:cxn>
                <a:cxn ang="0">
                  <a:pos x="29" y="32"/>
                </a:cxn>
                <a:cxn ang="0">
                  <a:pos x="30" y="26"/>
                </a:cxn>
                <a:cxn ang="0">
                  <a:pos x="30" y="20"/>
                </a:cxn>
                <a:cxn ang="0">
                  <a:pos x="31" y="17"/>
                </a:cxn>
                <a:cxn ang="0">
                  <a:pos x="32" y="12"/>
                </a:cxn>
                <a:cxn ang="0">
                  <a:pos x="33" y="7"/>
                </a:cxn>
                <a:cxn ang="0">
                  <a:pos x="4" y="0"/>
                </a:cxn>
              </a:cxnLst>
              <a:rect l="0" t="0" r="r" b="b"/>
              <a:pathLst>
                <a:path w="33" h="47">
                  <a:moveTo>
                    <a:pt x="4" y="0"/>
                  </a:moveTo>
                  <a:lnTo>
                    <a:pt x="3" y="6"/>
                  </a:lnTo>
                  <a:lnTo>
                    <a:pt x="2" y="11"/>
                  </a:lnTo>
                  <a:lnTo>
                    <a:pt x="1" y="18"/>
                  </a:lnTo>
                  <a:lnTo>
                    <a:pt x="1" y="23"/>
                  </a:lnTo>
                  <a:lnTo>
                    <a:pt x="0" y="30"/>
                  </a:lnTo>
                  <a:lnTo>
                    <a:pt x="0" y="36"/>
                  </a:lnTo>
                  <a:lnTo>
                    <a:pt x="0" y="41"/>
                  </a:lnTo>
                  <a:lnTo>
                    <a:pt x="0" y="47"/>
                  </a:lnTo>
                  <a:lnTo>
                    <a:pt x="29" y="47"/>
                  </a:lnTo>
                  <a:lnTo>
                    <a:pt x="29" y="41"/>
                  </a:lnTo>
                  <a:lnTo>
                    <a:pt x="29" y="36"/>
                  </a:lnTo>
                  <a:lnTo>
                    <a:pt x="29" y="32"/>
                  </a:lnTo>
                  <a:lnTo>
                    <a:pt x="30" y="26"/>
                  </a:lnTo>
                  <a:lnTo>
                    <a:pt x="30" y="20"/>
                  </a:lnTo>
                  <a:lnTo>
                    <a:pt x="31" y="17"/>
                  </a:lnTo>
                  <a:lnTo>
                    <a:pt x="32" y="12"/>
                  </a:lnTo>
                  <a:lnTo>
                    <a:pt x="33" y="7"/>
                  </a:lnTo>
                  <a:lnTo>
                    <a:pt x="4" y="0"/>
                  </a:lnTo>
                  <a:close/>
                </a:path>
              </a:pathLst>
            </a:custGeom>
            <a:solidFill>
              <a:srgbClr val="000000"/>
            </a:solidFill>
            <a:ln w="9525">
              <a:noFill/>
              <a:round/>
              <a:headEnd/>
              <a:tailEnd/>
            </a:ln>
          </p:spPr>
          <p:txBody>
            <a:bodyPr/>
            <a:lstStyle/>
            <a:p>
              <a:endParaRPr lang="en-IN"/>
            </a:p>
          </p:txBody>
        </p:sp>
        <p:sp>
          <p:nvSpPr>
            <p:cNvPr id="827737" name="Freeform 345"/>
            <p:cNvSpPr>
              <a:spLocks/>
            </p:cNvSpPr>
            <p:nvPr/>
          </p:nvSpPr>
          <p:spPr bwMode="auto">
            <a:xfrm>
              <a:off x="3393" y="3224"/>
              <a:ext cx="1" cy="1"/>
            </a:xfrm>
            <a:custGeom>
              <a:avLst/>
              <a:gdLst/>
              <a:ahLst/>
              <a:cxnLst>
                <a:cxn ang="0">
                  <a:pos x="29" y="18"/>
                </a:cxn>
                <a:cxn ang="0">
                  <a:pos x="29" y="11"/>
                </a:cxn>
                <a:cxn ang="0">
                  <a:pos x="27" y="6"/>
                </a:cxn>
                <a:cxn ang="0">
                  <a:pos x="22" y="2"/>
                </a:cxn>
                <a:cxn ang="0">
                  <a:pos x="17" y="0"/>
                </a:cxn>
                <a:cxn ang="0">
                  <a:pos x="12" y="0"/>
                </a:cxn>
                <a:cxn ang="0">
                  <a:pos x="7" y="2"/>
                </a:cxn>
                <a:cxn ang="0">
                  <a:pos x="3" y="5"/>
                </a:cxn>
                <a:cxn ang="0">
                  <a:pos x="0" y="11"/>
                </a:cxn>
                <a:cxn ang="0">
                  <a:pos x="29" y="18"/>
                </a:cxn>
              </a:cxnLst>
              <a:rect l="0" t="0" r="r" b="b"/>
              <a:pathLst>
                <a:path w="29" h="18">
                  <a:moveTo>
                    <a:pt x="29" y="18"/>
                  </a:moveTo>
                  <a:lnTo>
                    <a:pt x="29" y="11"/>
                  </a:lnTo>
                  <a:lnTo>
                    <a:pt x="27" y="6"/>
                  </a:lnTo>
                  <a:lnTo>
                    <a:pt x="22" y="2"/>
                  </a:lnTo>
                  <a:lnTo>
                    <a:pt x="17" y="0"/>
                  </a:lnTo>
                  <a:lnTo>
                    <a:pt x="12" y="0"/>
                  </a:lnTo>
                  <a:lnTo>
                    <a:pt x="7" y="2"/>
                  </a:lnTo>
                  <a:lnTo>
                    <a:pt x="3" y="5"/>
                  </a:lnTo>
                  <a:lnTo>
                    <a:pt x="0" y="11"/>
                  </a:lnTo>
                  <a:lnTo>
                    <a:pt x="29" y="18"/>
                  </a:lnTo>
                  <a:close/>
                </a:path>
              </a:pathLst>
            </a:custGeom>
            <a:solidFill>
              <a:srgbClr val="000000"/>
            </a:solidFill>
            <a:ln w="9525">
              <a:noFill/>
              <a:round/>
              <a:headEnd/>
              <a:tailEnd/>
            </a:ln>
          </p:spPr>
          <p:txBody>
            <a:bodyPr/>
            <a:lstStyle/>
            <a:p>
              <a:endParaRPr lang="en-IN"/>
            </a:p>
          </p:txBody>
        </p:sp>
        <p:sp>
          <p:nvSpPr>
            <p:cNvPr id="827738" name="Freeform 346"/>
            <p:cNvSpPr>
              <a:spLocks/>
            </p:cNvSpPr>
            <p:nvPr/>
          </p:nvSpPr>
          <p:spPr bwMode="auto">
            <a:xfrm>
              <a:off x="3563" y="3123"/>
              <a:ext cx="1" cy="1"/>
            </a:xfrm>
            <a:custGeom>
              <a:avLst/>
              <a:gdLst/>
              <a:ahLst/>
              <a:cxnLst>
                <a:cxn ang="0">
                  <a:pos x="15" y="1"/>
                </a:cxn>
                <a:cxn ang="0">
                  <a:pos x="7" y="0"/>
                </a:cxn>
                <a:cxn ang="0">
                  <a:pos x="1" y="5"/>
                </a:cxn>
                <a:cxn ang="0">
                  <a:pos x="0" y="13"/>
                </a:cxn>
                <a:cxn ang="0">
                  <a:pos x="5" y="20"/>
                </a:cxn>
                <a:cxn ang="0">
                  <a:pos x="15" y="1"/>
                </a:cxn>
              </a:cxnLst>
              <a:rect l="0" t="0" r="r" b="b"/>
              <a:pathLst>
                <a:path w="15" h="20">
                  <a:moveTo>
                    <a:pt x="15" y="1"/>
                  </a:moveTo>
                  <a:lnTo>
                    <a:pt x="7" y="0"/>
                  </a:lnTo>
                  <a:lnTo>
                    <a:pt x="1" y="5"/>
                  </a:lnTo>
                  <a:lnTo>
                    <a:pt x="0" y="13"/>
                  </a:lnTo>
                  <a:lnTo>
                    <a:pt x="5" y="20"/>
                  </a:lnTo>
                  <a:lnTo>
                    <a:pt x="15" y="1"/>
                  </a:lnTo>
                  <a:close/>
                </a:path>
              </a:pathLst>
            </a:custGeom>
            <a:solidFill>
              <a:srgbClr val="000000"/>
            </a:solidFill>
            <a:ln w="9525">
              <a:noFill/>
              <a:round/>
              <a:headEnd/>
              <a:tailEnd/>
            </a:ln>
          </p:spPr>
          <p:txBody>
            <a:bodyPr/>
            <a:lstStyle/>
            <a:p>
              <a:endParaRPr lang="en-IN"/>
            </a:p>
          </p:txBody>
        </p:sp>
        <p:sp>
          <p:nvSpPr>
            <p:cNvPr id="827739" name="Freeform 347"/>
            <p:cNvSpPr>
              <a:spLocks/>
            </p:cNvSpPr>
            <p:nvPr/>
          </p:nvSpPr>
          <p:spPr bwMode="auto">
            <a:xfrm>
              <a:off x="3563" y="3123"/>
              <a:ext cx="7" cy="15"/>
            </a:xfrm>
            <a:custGeom>
              <a:avLst/>
              <a:gdLst/>
              <a:ahLst/>
              <a:cxnLst>
                <a:cxn ang="0">
                  <a:pos x="164" y="274"/>
                </a:cxn>
                <a:cxn ang="0">
                  <a:pos x="164" y="274"/>
                </a:cxn>
                <a:cxn ang="0">
                  <a:pos x="162" y="253"/>
                </a:cxn>
                <a:cxn ang="0">
                  <a:pos x="160" y="233"/>
                </a:cxn>
                <a:cxn ang="0">
                  <a:pos x="157" y="211"/>
                </a:cxn>
                <a:cxn ang="0">
                  <a:pos x="153" y="190"/>
                </a:cxn>
                <a:cxn ang="0">
                  <a:pos x="147" y="170"/>
                </a:cxn>
                <a:cxn ang="0">
                  <a:pos x="139" y="152"/>
                </a:cxn>
                <a:cxn ang="0">
                  <a:pos x="130" y="135"/>
                </a:cxn>
                <a:cxn ang="0">
                  <a:pos x="122" y="116"/>
                </a:cxn>
                <a:cxn ang="0">
                  <a:pos x="112" y="98"/>
                </a:cxn>
                <a:cxn ang="0">
                  <a:pos x="100" y="82"/>
                </a:cxn>
                <a:cxn ang="0">
                  <a:pos x="87" y="65"/>
                </a:cxn>
                <a:cxn ang="0">
                  <a:pos x="73" y="50"/>
                </a:cxn>
                <a:cxn ang="0">
                  <a:pos x="59" y="35"/>
                </a:cxn>
                <a:cxn ang="0">
                  <a:pos x="43" y="23"/>
                </a:cxn>
                <a:cxn ang="0">
                  <a:pos x="27" y="10"/>
                </a:cxn>
                <a:cxn ang="0">
                  <a:pos x="10" y="0"/>
                </a:cxn>
                <a:cxn ang="0">
                  <a:pos x="0" y="19"/>
                </a:cxn>
                <a:cxn ang="0">
                  <a:pos x="15" y="29"/>
                </a:cxn>
                <a:cxn ang="0">
                  <a:pos x="30" y="40"/>
                </a:cxn>
                <a:cxn ang="0">
                  <a:pos x="45" y="52"/>
                </a:cxn>
                <a:cxn ang="0">
                  <a:pos x="59" y="65"/>
                </a:cxn>
                <a:cxn ang="0">
                  <a:pos x="71" y="80"/>
                </a:cxn>
                <a:cxn ang="0">
                  <a:pos x="83" y="94"/>
                </a:cxn>
                <a:cxn ang="0">
                  <a:pos x="94" y="110"/>
                </a:cxn>
                <a:cxn ang="0">
                  <a:pos x="104" y="126"/>
                </a:cxn>
                <a:cxn ang="0">
                  <a:pos x="112" y="143"/>
                </a:cxn>
                <a:cxn ang="0">
                  <a:pos x="119" y="161"/>
                </a:cxn>
                <a:cxn ang="0">
                  <a:pos x="126" y="179"/>
                </a:cxn>
                <a:cxn ang="0">
                  <a:pos x="132" y="197"/>
                </a:cxn>
                <a:cxn ang="0">
                  <a:pos x="136" y="216"/>
                </a:cxn>
                <a:cxn ang="0">
                  <a:pos x="139" y="235"/>
                </a:cxn>
                <a:cxn ang="0">
                  <a:pos x="141" y="255"/>
                </a:cxn>
                <a:cxn ang="0">
                  <a:pos x="141" y="274"/>
                </a:cxn>
                <a:cxn ang="0">
                  <a:pos x="141" y="274"/>
                </a:cxn>
                <a:cxn ang="0">
                  <a:pos x="164" y="274"/>
                </a:cxn>
              </a:cxnLst>
              <a:rect l="0" t="0" r="r" b="b"/>
              <a:pathLst>
                <a:path w="164" h="274">
                  <a:moveTo>
                    <a:pt x="164" y="274"/>
                  </a:moveTo>
                  <a:lnTo>
                    <a:pt x="164" y="274"/>
                  </a:lnTo>
                  <a:lnTo>
                    <a:pt x="162" y="253"/>
                  </a:lnTo>
                  <a:lnTo>
                    <a:pt x="160" y="233"/>
                  </a:lnTo>
                  <a:lnTo>
                    <a:pt x="157" y="211"/>
                  </a:lnTo>
                  <a:lnTo>
                    <a:pt x="153" y="190"/>
                  </a:lnTo>
                  <a:lnTo>
                    <a:pt x="147" y="170"/>
                  </a:lnTo>
                  <a:lnTo>
                    <a:pt x="139" y="152"/>
                  </a:lnTo>
                  <a:lnTo>
                    <a:pt x="130" y="135"/>
                  </a:lnTo>
                  <a:lnTo>
                    <a:pt x="122" y="116"/>
                  </a:lnTo>
                  <a:lnTo>
                    <a:pt x="112" y="98"/>
                  </a:lnTo>
                  <a:lnTo>
                    <a:pt x="100" y="82"/>
                  </a:lnTo>
                  <a:lnTo>
                    <a:pt x="87" y="65"/>
                  </a:lnTo>
                  <a:lnTo>
                    <a:pt x="73" y="50"/>
                  </a:lnTo>
                  <a:lnTo>
                    <a:pt x="59" y="35"/>
                  </a:lnTo>
                  <a:lnTo>
                    <a:pt x="43" y="23"/>
                  </a:lnTo>
                  <a:lnTo>
                    <a:pt x="27" y="10"/>
                  </a:lnTo>
                  <a:lnTo>
                    <a:pt x="10" y="0"/>
                  </a:lnTo>
                  <a:lnTo>
                    <a:pt x="0" y="19"/>
                  </a:lnTo>
                  <a:lnTo>
                    <a:pt x="15" y="29"/>
                  </a:lnTo>
                  <a:lnTo>
                    <a:pt x="30" y="40"/>
                  </a:lnTo>
                  <a:lnTo>
                    <a:pt x="45" y="52"/>
                  </a:lnTo>
                  <a:lnTo>
                    <a:pt x="59" y="65"/>
                  </a:lnTo>
                  <a:lnTo>
                    <a:pt x="71" y="80"/>
                  </a:lnTo>
                  <a:lnTo>
                    <a:pt x="83" y="94"/>
                  </a:lnTo>
                  <a:lnTo>
                    <a:pt x="94" y="110"/>
                  </a:lnTo>
                  <a:lnTo>
                    <a:pt x="104" y="126"/>
                  </a:lnTo>
                  <a:lnTo>
                    <a:pt x="112" y="143"/>
                  </a:lnTo>
                  <a:lnTo>
                    <a:pt x="119" y="161"/>
                  </a:lnTo>
                  <a:lnTo>
                    <a:pt x="126" y="179"/>
                  </a:lnTo>
                  <a:lnTo>
                    <a:pt x="132" y="197"/>
                  </a:lnTo>
                  <a:lnTo>
                    <a:pt x="136" y="216"/>
                  </a:lnTo>
                  <a:lnTo>
                    <a:pt x="139" y="235"/>
                  </a:lnTo>
                  <a:lnTo>
                    <a:pt x="141" y="255"/>
                  </a:lnTo>
                  <a:lnTo>
                    <a:pt x="141" y="274"/>
                  </a:lnTo>
                  <a:lnTo>
                    <a:pt x="141" y="274"/>
                  </a:lnTo>
                  <a:lnTo>
                    <a:pt x="164" y="274"/>
                  </a:lnTo>
                  <a:close/>
                </a:path>
              </a:pathLst>
            </a:custGeom>
            <a:solidFill>
              <a:srgbClr val="000000"/>
            </a:solidFill>
            <a:ln w="9525">
              <a:noFill/>
              <a:round/>
              <a:headEnd/>
              <a:tailEnd/>
            </a:ln>
          </p:spPr>
          <p:txBody>
            <a:bodyPr/>
            <a:lstStyle/>
            <a:p>
              <a:endParaRPr lang="en-IN"/>
            </a:p>
          </p:txBody>
        </p:sp>
        <p:sp>
          <p:nvSpPr>
            <p:cNvPr id="827740" name="Freeform 348"/>
            <p:cNvSpPr>
              <a:spLocks/>
            </p:cNvSpPr>
            <p:nvPr/>
          </p:nvSpPr>
          <p:spPr bwMode="auto">
            <a:xfrm>
              <a:off x="3569" y="3138"/>
              <a:ext cx="1" cy="4"/>
            </a:xfrm>
            <a:custGeom>
              <a:avLst/>
              <a:gdLst/>
              <a:ahLst/>
              <a:cxnLst>
                <a:cxn ang="0">
                  <a:pos x="21" y="68"/>
                </a:cxn>
                <a:cxn ang="0">
                  <a:pos x="22" y="60"/>
                </a:cxn>
                <a:cxn ang="0">
                  <a:pos x="24" y="52"/>
                </a:cxn>
                <a:cxn ang="0">
                  <a:pos x="25" y="43"/>
                </a:cxn>
                <a:cxn ang="0">
                  <a:pos x="26" y="34"/>
                </a:cxn>
                <a:cxn ang="0">
                  <a:pos x="28" y="25"/>
                </a:cxn>
                <a:cxn ang="0">
                  <a:pos x="28" y="17"/>
                </a:cxn>
                <a:cxn ang="0">
                  <a:pos x="29" y="8"/>
                </a:cxn>
                <a:cxn ang="0">
                  <a:pos x="29" y="0"/>
                </a:cxn>
                <a:cxn ang="0">
                  <a:pos x="6" y="0"/>
                </a:cxn>
                <a:cxn ang="0">
                  <a:pos x="6" y="8"/>
                </a:cxn>
                <a:cxn ang="0">
                  <a:pos x="5" y="17"/>
                </a:cxn>
                <a:cxn ang="0">
                  <a:pos x="5" y="25"/>
                </a:cxn>
                <a:cxn ang="0">
                  <a:pos x="5" y="32"/>
                </a:cxn>
                <a:cxn ang="0">
                  <a:pos x="4" y="41"/>
                </a:cxn>
                <a:cxn ang="0">
                  <a:pos x="3" y="48"/>
                </a:cxn>
                <a:cxn ang="0">
                  <a:pos x="1" y="56"/>
                </a:cxn>
                <a:cxn ang="0">
                  <a:pos x="0" y="64"/>
                </a:cxn>
                <a:cxn ang="0">
                  <a:pos x="21" y="68"/>
                </a:cxn>
              </a:cxnLst>
              <a:rect l="0" t="0" r="r" b="b"/>
              <a:pathLst>
                <a:path w="29" h="68">
                  <a:moveTo>
                    <a:pt x="21" y="68"/>
                  </a:moveTo>
                  <a:lnTo>
                    <a:pt x="22" y="60"/>
                  </a:lnTo>
                  <a:lnTo>
                    <a:pt x="24" y="52"/>
                  </a:lnTo>
                  <a:lnTo>
                    <a:pt x="25" y="43"/>
                  </a:lnTo>
                  <a:lnTo>
                    <a:pt x="26" y="34"/>
                  </a:lnTo>
                  <a:lnTo>
                    <a:pt x="28" y="25"/>
                  </a:lnTo>
                  <a:lnTo>
                    <a:pt x="28" y="17"/>
                  </a:lnTo>
                  <a:lnTo>
                    <a:pt x="29" y="8"/>
                  </a:lnTo>
                  <a:lnTo>
                    <a:pt x="29" y="0"/>
                  </a:lnTo>
                  <a:lnTo>
                    <a:pt x="6" y="0"/>
                  </a:lnTo>
                  <a:lnTo>
                    <a:pt x="6" y="8"/>
                  </a:lnTo>
                  <a:lnTo>
                    <a:pt x="5" y="17"/>
                  </a:lnTo>
                  <a:lnTo>
                    <a:pt x="5" y="25"/>
                  </a:lnTo>
                  <a:lnTo>
                    <a:pt x="5" y="32"/>
                  </a:lnTo>
                  <a:lnTo>
                    <a:pt x="4" y="41"/>
                  </a:lnTo>
                  <a:lnTo>
                    <a:pt x="3" y="48"/>
                  </a:lnTo>
                  <a:lnTo>
                    <a:pt x="1" y="56"/>
                  </a:lnTo>
                  <a:lnTo>
                    <a:pt x="0" y="64"/>
                  </a:lnTo>
                  <a:lnTo>
                    <a:pt x="21" y="68"/>
                  </a:lnTo>
                  <a:close/>
                </a:path>
              </a:pathLst>
            </a:custGeom>
            <a:solidFill>
              <a:srgbClr val="000000"/>
            </a:solidFill>
            <a:ln w="9525">
              <a:noFill/>
              <a:round/>
              <a:headEnd/>
              <a:tailEnd/>
            </a:ln>
          </p:spPr>
          <p:txBody>
            <a:bodyPr/>
            <a:lstStyle/>
            <a:p>
              <a:endParaRPr lang="en-IN"/>
            </a:p>
          </p:txBody>
        </p:sp>
        <p:sp>
          <p:nvSpPr>
            <p:cNvPr id="827741" name="Freeform 349"/>
            <p:cNvSpPr>
              <a:spLocks/>
            </p:cNvSpPr>
            <p:nvPr/>
          </p:nvSpPr>
          <p:spPr bwMode="auto">
            <a:xfrm>
              <a:off x="3569" y="3138"/>
              <a:ext cx="1" cy="1"/>
            </a:xfrm>
            <a:custGeom>
              <a:avLst/>
              <a:gdLst/>
              <a:ahLst/>
              <a:cxnLst>
                <a:cxn ang="0">
                  <a:pos x="0" y="0"/>
                </a:cxn>
                <a:cxn ang="0">
                  <a:pos x="3" y="8"/>
                </a:cxn>
                <a:cxn ang="0">
                  <a:pos x="10" y="12"/>
                </a:cxn>
                <a:cxn ang="0">
                  <a:pos x="17" y="11"/>
                </a:cxn>
                <a:cxn ang="0">
                  <a:pos x="21" y="4"/>
                </a:cxn>
                <a:cxn ang="0">
                  <a:pos x="0" y="0"/>
                </a:cxn>
              </a:cxnLst>
              <a:rect l="0" t="0" r="r" b="b"/>
              <a:pathLst>
                <a:path w="21" h="12">
                  <a:moveTo>
                    <a:pt x="0" y="0"/>
                  </a:moveTo>
                  <a:lnTo>
                    <a:pt x="3" y="8"/>
                  </a:lnTo>
                  <a:lnTo>
                    <a:pt x="10" y="12"/>
                  </a:lnTo>
                  <a:lnTo>
                    <a:pt x="17" y="11"/>
                  </a:lnTo>
                  <a:lnTo>
                    <a:pt x="21" y="4"/>
                  </a:lnTo>
                  <a:lnTo>
                    <a:pt x="0" y="0"/>
                  </a:lnTo>
                  <a:close/>
                </a:path>
              </a:pathLst>
            </a:custGeom>
            <a:solidFill>
              <a:srgbClr val="000000"/>
            </a:solidFill>
            <a:ln w="9525">
              <a:noFill/>
              <a:round/>
              <a:headEnd/>
              <a:tailEnd/>
            </a:ln>
          </p:spPr>
          <p:txBody>
            <a:bodyPr/>
            <a:lstStyle/>
            <a:p>
              <a:endParaRPr lang="en-IN"/>
            </a:p>
          </p:txBody>
        </p:sp>
        <p:sp>
          <p:nvSpPr>
            <p:cNvPr id="827742" name="Freeform 350"/>
            <p:cNvSpPr>
              <a:spLocks/>
            </p:cNvSpPr>
            <p:nvPr/>
          </p:nvSpPr>
          <p:spPr bwMode="auto">
            <a:xfrm>
              <a:off x="3563" y="3128"/>
              <a:ext cx="1" cy="1"/>
            </a:xfrm>
            <a:custGeom>
              <a:avLst/>
              <a:gdLst/>
              <a:ahLst/>
              <a:cxnLst>
                <a:cxn ang="0">
                  <a:pos x="15" y="1"/>
                </a:cxn>
                <a:cxn ang="0">
                  <a:pos x="7" y="0"/>
                </a:cxn>
                <a:cxn ang="0">
                  <a:pos x="1" y="6"/>
                </a:cxn>
                <a:cxn ang="0">
                  <a:pos x="0" y="14"/>
                </a:cxn>
                <a:cxn ang="0">
                  <a:pos x="5" y="20"/>
                </a:cxn>
                <a:cxn ang="0">
                  <a:pos x="15" y="1"/>
                </a:cxn>
              </a:cxnLst>
              <a:rect l="0" t="0" r="r" b="b"/>
              <a:pathLst>
                <a:path w="15" h="20">
                  <a:moveTo>
                    <a:pt x="15" y="1"/>
                  </a:moveTo>
                  <a:lnTo>
                    <a:pt x="7" y="0"/>
                  </a:lnTo>
                  <a:lnTo>
                    <a:pt x="1" y="6"/>
                  </a:lnTo>
                  <a:lnTo>
                    <a:pt x="0" y="14"/>
                  </a:lnTo>
                  <a:lnTo>
                    <a:pt x="5" y="20"/>
                  </a:lnTo>
                  <a:lnTo>
                    <a:pt x="15" y="1"/>
                  </a:lnTo>
                  <a:close/>
                </a:path>
              </a:pathLst>
            </a:custGeom>
            <a:solidFill>
              <a:srgbClr val="000000"/>
            </a:solidFill>
            <a:ln w="9525">
              <a:noFill/>
              <a:round/>
              <a:headEnd/>
              <a:tailEnd/>
            </a:ln>
          </p:spPr>
          <p:txBody>
            <a:bodyPr/>
            <a:lstStyle/>
            <a:p>
              <a:endParaRPr lang="en-IN"/>
            </a:p>
          </p:txBody>
        </p:sp>
        <p:sp>
          <p:nvSpPr>
            <p:cNvPr id="827743" name="Freeform 351"/>
            <p:cNvSpPr>
              <a:spLocks/>
            </p:cNvSpPr>
            <p:nvPr/>
          </p:nvSpPr>
          <p:spPr bwMode="auto">
            <a:xfrm>
              <a:off x="3564" y="3128"/>
              <a:ext cx="4" cy="8"/>
            </a:xfrm>
            <a:custGeom>
              <a:avLst/>
              <a:gdLst/>
              <a:ahLst/>
              <a:cxnLst>
                <a:cxn ang="0">
                  <a:pos x="86" y="136"/>
                </a:cxn>
                <a:cxn ang="0">
                  <a:pos x="86" y="136"/>
                </a:cxn>
                <a:cxn ang="0">
                  <a:pos x="85" y="116"/>
                </a:cxn>
                <a:cxn ang="0">
                  <a:pos x="81" y="95"/>
                </a:cxn>
                <a:cxn ang="0">
                  <a:pos x="76" y="76"/>
                </a:cxn>
                <a:cxn ang="0">
                  <a:pos x="66" y="58"/>
                </a:cxn>
                <a:cxn ang="0">
                  <a:pos x="55" y="41"/>
                </a:cxn>
                <a:cxn ang="0">
                  <a:pos x="42" y="26"/>
                </a:cxn>
                <a:cxn ang="0">
                  <a:pos x="27" y="12"/>
                </a:cxn>
                <a:cxn ang="0">
                  <a:pos x="10" y="0"/>
                </a:cxn>
                <a:cxn ang="0">
                  <a:pos x="0" y="19"/>
                </a:cxn>
                <a:cxn ang="0">
                  <a:pos x="14" y="29"/>
                </a:cxn>
                <a:cxn ang="0">
                  <a:pos x="28" y="40"/>
                </a:cxn>
                <a:cxn ang="0">
                  <a:pos x="39" y="54"/>
                </a:cxn>
                <a:cxn ang="0">
                  <a:pos x="48" y="69"/>
                </a:cxn>
                <a:cxn ang="0">
                  <a:pos x="55" y="85"/>
                </a:cxn>
                <a:cxn ang="0">
                  <a:pos x="60" y="102"/>
                </a:cxn>
                <a:cxn ang="0">
                  <a:pos x="64" y="118"/>
                </a:cxn>
                <a:cxn ang="0">
                  <a:pos x="65" y="136"/>
                </a:cxn>
                <a:cxn ang="0">
                  <a:pos x="65" y="136"/>
                </a:cxn>
                <a:cxn ang="0">
                  <a:pos x="86" y="136"/>
                </a:cxn>
              </a:cxnLst>
              <a:rect l="0" t="0" r="r" b="b"/>
              <a:pathLst>
                <a:path w="86" h="136">
                  <a:moveTo>
                    <a:pt x="86" y="136"/>
                  </a:moveTo>
                  <a:lnTo>
                    <a:pt x="86" y="136"/>
                  </a:lnTo>
                  <a:lnTo>
                    <a:pt x="85" y="116"/>
                  </a:lnTo>
                  <a:lnTo>
                    <a:pt x="81" y="95"/>
                  </a:lnTo>
                  <a:lnTo>
                    <a:pt x="76" y="76"/>
                  </a:lnTo>
                  <a:lnTo>
                    <a:pt x="66" y="58"/>
                  </a:lnTo>
                  <a:lnTo>
                    <a:pt x="55" y="41"/>
                  </a:lnTo>
                  <a:lnTo>
                    <a:pt x="42" y="26"/>
                  </a:lnTo>
                  <a:lnTo>
                    <a:pt x="27" y="12"/>
                  </a:lnTo>
                  <a:lnTo>
                    <a:pt x="10" y="0"/>
                  </a:lnTo>
                  <a:lnTo>
                    <a:pt x="0" y="19"/>
                  </a:lnTo>
                  <a:lnTo>
                    <a:pt x="14" y="29"/>
                  </a:lnTo>
                  <a:lnTo>
                    <a:pt x="28" y="40"/>
                  </a:lnTo>
                  <a:lnTo>
                    <a:pt x="39" y="54"/>
                  </a:lnTo>
                  <a:lnTo>
                    <a:pt x="48" y="69"/>
                  </a:lnTo>
                  <a:lnTo>
                    <a:pt x="55" y="85"/>
                  </a:lnTo>
                  <a:lnTo>
                    <a:pt x="60" y="102"/>
                  </a:lnTo>
                  <a:lnTo>
                    <a:pt x="64" y="118"/>
                  </a:lnTo>
                  <a:lnTo>
                    <a:pt x="65" y="136"/>
                  </a:lnTo>
                  <a:lnTo>
                    <a:pt x="65" y="136"/>
                  </a:lnTo>
                  <a:lnTo>
                    <a:pt x="86" y="136"/>
                  </a:lnTo>
                  <a:close/>
                </a:path>
              </a:pathLst>
            </a:custGeom>
            <a:solidFill>
              <a:srgbClr val="000000"/>
            </a:solidFill>
            <a:ln w="9525">
              <a:noFill/>
              <a:round/>
              <a:headEnd/>
              <a:tailEnd/>
            </a:ln>
          </p:spPr>
          <p:txBody>
            <a:bodyPr/>
            <a:lstStyle/>
            <a:p>
              <a:endParaRPr lang="en-IN"/>
            </a:p>
          </p:txBody>
        </p:sp>
        <p:sp>
          <p:nvSpPr>
            <p:cNvPr id="827744" name="Freeform 352"/>
            <p:cNvSpPr>
              <a:spLocks/>
            </p:cNvSpPr>
            <p:nvPr/>
          </p:nvSpPr>
          <p:spPr bwMode="auto">
            <a:xfrm>
              <a:off x="3567" y="3136"/>
              <a:ext cx="1" cy="2"/>
            </a:xfrm>
            <a:custGeom>
              <a:avLst/>
              <a:gdLst/>
              <a:ahLst/>
              <a:cxnLst>
                <a:cxn ang="0">
                  <a:pos x="21" y="35"/>
                </a:cxn>
                <a:cxn ang="0">
                  <a:pos x="22" y="30"/>
                </a:cxn>
                <a:cxn ang="0">
                  <a:pos x="22" y="26"/>
                </a:cxn>
                <a:cxn ang="0">
                  <a:pos x="23" y="21"/>
                </a:cxn>
                <a:cxn ang="0">
                  <a:pos x="23" y="18"/>
                </a:cxn>
                <a:cxn ang="0">
                  <a:pos x="24" y="15"/>
                </a:cxn>
                <a:cxn ang="0">
                  <a:pos x="24" y="9"/>
                </a:cxn>
                <a:cxn ang="0">
                  <a:pos x="24" y="5"/>
                </a:cxn>
                <a:cxn ang="0">
                  <a:pos x="24" y="0"/>
                </a:cxn>
                <a:cxn ang="0">
                  <a:pos x="3" y="0"/>
                </a:cxn>
                <a:cxn ang="0">
                  <a:pos x="3" y="5"/>
                </a:cxn>
                <a:cxn ang="0">
                  <a:pos x="3" y="9"/>
                </a:cxn>
                <a:cxn ang="0">
                  <a:pos x="3" y="11"/>
                </a:cxn>
                <a:cxn ang="0">
                  <a:pos x="2" y="14"/>
                </a:cxn>
                <a:cxn ang="0">
                  <a:pos x="2" y="19"/>
                </a:cxn>
                <a:cxn ang="0">
                  <a:pos x="1" y="24"/>
                </a:cxn>
                <a:cxn ang="0">
                  <a:pos x="1" y="28"/>
                </a:cxn>
                <a:cxn ang="0">
                  <a:pos x="0" y="31"/>
                </a:cxn>
                <a:cxn ang="0">
                  <a:pos x="21" y="35"/>
                </a:cxn>
              </a:cxnLst>
              <a:rect l="0" t="0" r="r" b="b"/>
              <a:pathLst>
                <a:path w="24" h="35">
                  <a:moveTo>
                    <a:pt x="21" y="35"/>
                  </a:moveTo>
                  <a:lnTo>
                    <a:pt x="22" y="30"/>
                  </a:lnTo>
                  <a:lnTo>
                    <a:pt x="22" y="26"/>
                  </a:lnTo>
                  <a:lnTo>
                    <a:pt x="23" y="21"/>
                  </a:lnTo>
                  <a:lnTo>
                    <a:pt x="23" y="18"/>
                  </a:lnTo>
                  <a:lnTo>
                    <a:pt x="24" y="15"/>
                  </a:lnTo>
                  <a:lnTo>
                    <a:pt x="24" y="9"/>
                  </a:lnTo>
                  <a:lnTo>
                    <a:pt x="24" y="5"/>
                  </a:lnTo>
                  <a:lnTo>
                    <a:pt x="24" y="0"/>
                  </a:lnTo>
                  <a:lnTo>
                    <a:pt x="3" y="0"/>
                  </a:lnTo>
                  <a:lnTo>
                    <a:pt x="3" y="5"/>
                  </a:lnTo>
                  <a:lnTo>
                    <a:pt x="3" y="9"/>
                  </a:lnTo>
                  <a:lnTo>
                    <a:pt x="3" y="11"/>
                  </a:lnTo>
                  <a:lnTo>
                    <a:pt x="2" y="14"/>
                  </a:lnTo>
                  <a:lnTo>
                    <a:pt x="2" y="19"/>
                  </a:lnTo>
                  <a:lnTo>
                    <a:pt x="1" y="24"/>
                  </a:lnTo>
                  <a:lnTo>
                    <a:pt x="1" y="28"/>
                  </a:lnTo>
                  <a:lnTo>
                    <a:pt x="0" y="31"/>
                  </a:lnTo>
                  <a:lnTo>
                    <a:pt x="21" y="35"/>
                  </a:lnTo>
                  <a:close/>
                </a:path>
              </a:pathLst>
            </a:custGeom>
            <a:solidFill>
              <a:srgbClr val="000000"/>
            </a:solidFill>
            <a:ln w="9525">
              <a:noFill/>
              <a:round/>
              <a:headEnd/>
              <a:tailEnd/>
            </a:ln>
          </p:spPr>
          <p:txBody>
            <a:bodyPr/>
            <a:lstStyle/>
            <a:p>
              <a:endParaRPr lang="en-IN"/>
            </a:p>
          </p:txBody>
        </p:sp>
        <p:sp>
          <p:nvSpPr>
            <p:cNvPr id="827745" name="Freeform 353"/>
            <p:cNvSpPr>
              <a:spLocks/>
            </p:cNvSpPr>
            <p:nvPr/>
          </p:nvSpPr>
          <p:spPr bwMode="auto">
            <a:xfrm>
              <a:off x="3567" y="3135"/>
              <a:ext cx="1" cy="1"/>
            </a:xfrm>
            <a:custGeom>
              <a:avLst/>
              <a:gdLst/>
              <a:ahLst/>
              <a:cxnLst>
                <a:cxn ang="0">
                  <a:pos x="0" y="0"/>
                </a:cxn>
                <a:cxn ang="0">
                  <a:pos x="2" y="9"/>
                </a:cxn>
                <a:cxn ang="0">
                  <a:pos x="10" y="13"/>
                </a:cxn>
                <a:cxn ang="0">
                  <a:pos x="17" y="12"/>
                </a:cxn>
                <a:cxn ang="0">
                  <a:pos x="21" y="4"/>
                </a:cxn>
                <a:cxn ang="0">
                  <a:pos x="0" y="0"/>
                </a:cxn>
              </a:cxnLst>
              <a:rect l="0" t="0" r="r" b="b"/>
              <a:pathLst>
                <a:path w="21" h="13">
                  <a:moveTo>
                    <a:pt x="0" y="0"/>
                  </a:moveTo>
                  <a:lnTo>
                    <a:pt x="2" y="9"/>
                  </a:lnTo>
                  <a:lnTo>
                    <a:pt x="10" y="13"/>
                  </a:lnTo>
                  <a:lnTo>
                    <a:pt x="17" y="12"/>
                  </a:lnTo>
                  <a:lnTo>
                    <a:pt x="21" y="4"/>
                  </a:lnTo>
                  <a:lnTo>
                    <a:pt x="0" y="0"/>
                  </a:lnTo>
                  <a:close/>
                </a:path>
              </a:pathLst>
            </a:custGeom>
            <a:solidFill>
              <a:srgbClr val="000000"/>
            </a:solidFill>
            <a:ln w="9525">
              <a:noFill/>
              <a:round/>
              <a:headEnd/>
              <a:tailEnd/>
            </a:ln>
          </p:spPr>
          <p:txBody>
            <a:bodyPr/>
            <a:lstStyle/>
            <a:p>
              <a:endParaRPr lang="en-IN"/>
            </a:p>
          </p:txBody>
        </p:sp>
        <p:sp>
          <p:nvSpPr>
            <p:cNvPr id="827746" name="Freeform 354"/>
            <p:cNvSpPr>
              <a:spLocks/>
            </p:cNvSpPr>
            <p:nvPr/>
          </p:nvSpPr>
          <p:spPr bwMode="auto">
            <a:xfrm>
              <a:off x="3388" y="3300"/>
              <a:ext cx="53" cy="137"/>
            </a:xfrm>
            <a:custGeom>
              <a:avLst/>
              <a:gdLst/>
              <a:ahLst/>
              <a:cxnLst>
                <a:cxn ang="0">
                  <a:pos x="166" y="0"/>
                </a:cxn>
                <a:cxn ang="0">
                  <a:pos x="0" y="73"/>
                </a:cxn>
                <a:cxn ang="0">
                  <a:pos x="959" y="2481"/>
                </a:cxn>
                <a:cxn ang="0">
                  <a:pos x="1169" y="2389"/>
                </a:cxn>
                <a:cxn ang="0">
                  <a:pos x="166" y="0"/>
                </a:cxn>
              </a:cxnLst>
              <a:rect l="0" t="0" r="r" b="b"/>
              <a:pathLst>
                <a:path w="1169" h="2481">
                  <a:moveTo>
                    <a:pt x="166" y="0"/>
                  </a:moveTo>
                  <a:lnTo>
                    <a:pt x="0" y="73"/>
                  </a:lnTo>
                  <a:lnTo>
                    <a:pt x="959" y="2481"/>
                  </a:lnTo>
                  <a:lnTo>
                    <a:pt x="1169" y="2389"/>
                  </a:lnTo>
                  <a:lnTo>
                    <a:pt x="166" y="0"/>
                  </a:lnTo>
                  <a:close/>
                </a:path>
              </a:pathLst>
            </a:custGeom>
            <a:solidFill>
              <a:srgbClr val="545959"/>
            </a:solidFill>
            <a:ln w="9525">
              <a:noFill/>
              <a:round/>
              <a:headEnd/>
              <a:tailEnd/>
            </a:ln>
          </p:spPr>
          <p:txBody>
            <a:bodyPr/>
            <a:lstStyle/>
            <a:p>
              <a:endParaRPr lang="en-IN"/>
            </a:p>
          </p:txBody>
        </p:sp>
        <p:sp>
          <p:nvSpPr>
            <p:cNvPr id="827747" name="Freeform 355"/>
            <p:cNvSpPr>
              <a:spLocks/>
            </p:cNvSpPr>
            <p:nvPr/>
          </p:nvSpPr>
          <p:spPr bwMode="auto">
            <a:xfrm>
              <a:off x="3388" y="3300"/>
              <a:ext cx="52" cy="137"/>
            </a:xfrm>
            <a:custGeom>
              <a:avLst/>
              <a:gdLst/>
              <a:ahLst/>
              <a:cxnLst>
                <a:cxn ang="0">
                  <a:pos x="126" y="6"/>
                </a:cxn>
                <a:cxn ang="0">
                  <a:pos x="104" y="14"/>
                </a:cxn>
                <a:cxn ang="0">
                  <a:pos x="81" y="24"/>
                </a:cxn>
                <a:cxn ang="0">
                  <a:pos x="36" y="44"/>
                </a:cxn>
                <a:cxn ang="0">
                  <a:pos x="29" y="132"/>
                </a:cxn>
                <a:cxn ang="0">
                  <a:pos x="81" y="260"/>
                </a:cxn>
                <a:cxn ang="0">
                  <a:pos x="125" y="370"/>
                </a:cxn>
                <a:cxn ang="0">
                  <a:pos x="163" y="467"/>
                </a:cxn>
                <a:cxn ang="0">
                  <a:pos x="198" y="554"/>
                </a:cxn>
                <a:cxn ang="0">
                  <a:pos x="232" y="637"/>
                </a:cxn>
                <a:cxn ang="0">
                  <a:pos x="265" y="723"/>
                </a:cxn>
                <a:cxn ang="0">
                  <a:pos x="302" y="812"/>
                </a:cxn>
                <a:cxn ang="0">
                  <a:pos x="342" y="913"/>
                </a:cxn>
                <a:cxn ang="0">
                  <a:pos x="388" y="1029"/>
                </a:cxn>
                <a:cxn ang="0">
                  <a:pos x="442" y="1164"/>
                </a:cxn>
                <a:cxn ang="0">
                  <a:pos x="505" y="1323"/>
                </a:cxn>
                <a:cxn ang="0">
                  <a:pos x="581" y="1511"/>
                </a:cxn>
                <a:cxn ang="0">
                  <a:pos x="669" y="1733"/>
                </a:cxn>
                <a:cxn ang="0">
                  <a:pos x="773" y="1993"/>
                </a:cxn>
                <a:cxn ang="0">
                  <a:pos x="895" y="2297"/>
                </a:cxn>
                <a:cxn ang="0">
                  <a:pos x="972" y="2462"/>
                </a:cxn>
                <a:cxn ang="0">
                  <a:pos x="989" y="2455"/>
                </a:cxn>
                <a:cxn ang="0">
                  <a:pos x="1003" y="2449"/>
                </a:cxn>
                <a:cxn ang="0">
                  <a:pos x="1015" y="2442"/>
                </a:cxn>
                <a:cxn ang="0">
                  <a:pos x="1030" y="2436"/>
                </a:cxn>
                <a:cxn ang="0">
                  <a:pos x="1050" y="2428"/>
                </a:cxn>
                <a:cxn ang="0">
                  <a:pos x="1077" y="2416"/>
                </a:cxn>
                <a:cxn ang="0">
                  <a:pos x="1116" y="2399"/>
                </a:cxn>
                <a:cxn ang="0">
                  <a:pos x="1110" y="2318"/>
                </a:cxn>
                <a:cxn ang="0">
                  <a:pos x="1056" y="2190"/>
                </a:cxn>
                <a:cxn ang="0">
                  <a:pos x="1011" y="2082"/>
                </a:cxn>
                <a:cxn ang="0">
                  <a:pos x="970" y="1985"/>
                </a:cxn>
                <a:cxn ang="0">
                  <a:pos x="935" y="1897"/>
                </a:cxn>
                <a:cxn ang="0">
                  <a:pos x="899" y="1814"/>
                </a:cxn>
                <a:cxn ang="0">
                  <a:pos x="864" y="1730"/>
                </a:cxn>
                <a:cxn ang="0">
                  <a:pos x="826" y="1640"/>
                </a:cxn>
                <a:cxn ang="0">
                  <a:pos x="785" y="1541"/>
                </a:cxn>
                <a:cxn ang="0">
                  <a:pos x="738" y="1426"/>
                </a:cxn>
                <a:cxn ang="0">
                  <a:pos x="682" y="1292"/>
                </a:cxn>
                <a:cxn ang="0">
                  <a:pos x="615" y="1134"/>
                </a:cxn>
                <a:cxn ang="0">
                  <a:pos x="537" y="947"/>
                </a:cxn>
                <a:cxn ang="0">
                  <a:pos x="445" y="727"/>
                </a:cxn>
                <a:cxn ang="0">
                  <a:pos x="337" y="469"/>
                </a:cxn>
                <a:cxn ang="0">
                  <a:pos x="210" y="167"/>
                </a:cxn>
              </a:cxnLst>
              <a:rect l="0" t="0" r="r" b="b"/>
              <a:pathLst>
                <a:path w="1140" h="2467">
                  <a:moveTo>
                    <a:pt x="140" y="0"/>
                  </a:moveTo>
                  <a:lnTo>
                    <a:pt x="126" y="6"/>
                  </a:lnTo>
                  <a:lnTo>
                    <a:pt x="114" y="10"/>
                  </a:lnTo>
                  <a:lnTo>
                    <a:pt x="104" y="14"/>
                  </a:lnTo>
                  <a:lnTo>
                    <a:pt x="94" y="19"/>
                  </a:lnTo>
                  <a:lnTo>
                    <a:pt x="81" y="24"/>
                  </a:lnTo>
                  <a:lnTo>
                    <a:pt x="61" y="32"/>
                  </a:lnTo>
                  <a:lnTo>
                    <a:pt x="36" y="44"/>
                  </a:lnTo>
                  <a:lnTo>
                    <a:pt x="0" y="61"/>
                  </a:lnTo>
                  <a:lnTo>
                    <a:pt x="29" y="132"/>
                  </a:lnTo>
                  <a:lnTo>
                    <a:pt x="55" y="199"/>
                  </a:lnTo>
                  <a:lnTo>
                    <a:pt x="81" y="260"/>
                  </a:lnTo>
                  <a:lnTo>
                    <a:pt x="103" y="317"/>
                  </a:lnTo>
                  <a:lnTo>
                    <a:pt x="125" y="370"/>
                  </a:lnTo>
                  <a:lnTo>
                    <a:pt x="144" y="419"/>
                  </a:lnTo>
                  <a:lnTo>
                    <a:pt x="163" y="467"/>
                  </a:lnTo>
                  <a:lnTo>
                    <a:pt x="181" y="511"/>
                  </a:lnTo>
                  <a:lnTo>
                    <a:pt x="198" y="554"/>
                  </a:lnTo>
                  <a:lnTo>
                    <a:pt x="215" y="596"/>
                  </a:lnTo>
                  <a:lnTo>
                    <a:pt x="232" y="637"/>
                  </a:lnTo>
                  <a:lnTo>
                    <a:pt x="249" y="680"/>
                  </a:lnTo>
                  <a:lnTo>
                    <a:pt x="265" y="723"/>
                  </a:lnTo>
                  <a:lnTo>
                    <a:pt x="284" y="766"/>
                  </a:lnTo>
                  <a:lnTo>
                    <a:pt x="302" y="812"/>
                  </a:lnTo>
                  <a:lnTo>
                    <a:pt x="322" y="861"/>
                  </a:lnTo>
                  <a:lnTo>
                    <a:pt x="342" y="913"/>
                  </a:lnTo>
                  <a:lnTo>
                    <a:pt x="364" y="968"/>
                  </a:lnTo>
                  <a:lnTo>
                    <a:pt x="388" y="1029"/>
                  </a:lnTo>
                  <a:lnTo>
                    <a:pt x="414" y="1093"/>
                  </a:lnTo>
                  <a:lnTo>
                    <a:pt x="442" y="1164"/>
                  </a:lnTo>
                  <a:lnTo>
                    <a:pt x="473" y="1239"/>
                  </a:lnTo>
                  <a:lnTo>
                    <a:pt x="505" y="1323"/>
                  </a:lnTo>
                  <a:lnTo>
                    <a:pt x="542" y="1412"/>
                  </a:lnTo>
                  <a:lnTo>
                    <a:pt x="581" y="1511"/>
                  </a:lnTo>
                  <a:lnTo>
                    <a:pt x="623" y="1618"/>
                  </a:lnTo>
                  <a:lnTo>
                    <a:pt x="669" y="1733"/>
                  </a:lnTo>
                  <a:lnTo>
                    <a:pt x="719" y="1858"/>
                  </a:lnTo>
                  <a:lnTo>
                    <a:pt x="773" y="1993"/>
                  </a:lnTo>
                  <a:lnTo>
                    <a:pt x="832" y="2140"/>
                  </a:lnTo>
                  <a:lnTo>
                    <a:pt x="895" y="2297"/>
                  </a:lnTo>
                  <a:lnTo>
                    <a:pt x="962" y="2467"/>
                  </a:lnTo>
                  <a:lnTo>
                    <a:pt x="972" y="2462"/>
                  </a:lnTo>
                  <a:lnTo>
                    <a:pt x="982" y="2458"/>
                  </a:lnTo>
                  <a:lnTo>
                    <a:pt x="989" y="2455"/>
                  </a:lnTo>
                  <a:lnTo>
                    <a:pt x="996" y="2452"/>
                  </a:lnTo>
                  <a:lnTo>
                    <a:pt x="1003" y="2449"/>
                  </a:lnTo>
                  <a:lnTo>
                    <a:pt x="1009" y="2445"/>
                  </a:lnTo>
                  <a:lnTo>
                    <a:pt x="1015" y="2442"/>
                  </a:lnTo>
                  <a:lnTo>
                    <a:pt x="1022" y="2439"/>
                  </a:lnTo>
                  <a:lnTo>
                    <a:pt x="1030" y="2436"/>
                  </a:lnTo>
                  <a:lnTo>
                    <a:pt x="1040" y="2432"/>
                  </a:lnTo>
                  <a:lnTo>
                    <a:pt x="1050" y="2428"/>
                  </a:lnTo>
                  <a:lnTo>
                    <a:pt x="1063" y="2422"/>
                  </a:lnTo>
                  <a:lnTo>
                    <a:pt x="1077" y="2416"/>
                  </a:lnTo>
                  <a:lnTo>
                    <a:pt x="1095" y="2409"/>
                  </a:lnTo>
                  <a:lnTo>
                    <a:pt x="1116" y="2399"/>
                  </a:lnTo>
                  <a:lnTo>
                    <a:pt x="1140" y="2390"/>
                  </a:lnTo>
                  <a:lnTo>
                    <a:pt x="1110" y="2318"/>
                  </a:lnTo>
                  <a:lnTo>
                    <a:pt x="1081" y="2251"/>
                  </a:lnTo>
                  <a:lnTo>
                    <a:pt x="1056" y="2190"/>
                  </a:lnTo>
                  <a:lnTo>
                    <a:pt x="1033" y="2134"/>
                  </a:lnTo>
                  <a:lnTo>
                    <a:pt x="1011" y="2082"/>
                  </a:lnTo>
                  <a:lnTo>
                    <a:pt x="991" y="2032"/>
                  </a:lnTo>
                  <a:lnTo>
                    <a:pt x="970" y="1985"/>
                  </a:lnTo>
                  <a:lnTo>
                    <a:pt x="952" y="1940"/>
                  </a:lnTo>
                  <a:lnTo>
                    <a:pt x="935" y="1897"/>
                  </a:lnTo>
                  <a:lnTo>
                    <a:pt x="916" y="1856"/>
                  </a:lnTo>
                  <a:lnTo>
                    <a:pt x="899" y="1814"/>
                  </a:lnTo>
                  <a:lnTo>
                    <a:pt x="882" y="1773"/>
                  </a:lnTo>
                  <a:lnTo>
                    <a:pt x="864" y="1730"/>
                  </a:lnTo>
                  <a:lnTo>
                    <a:pt x="846" y="1686"/>
                  </a:lnTo>
                  <a:lnTo>
                    <a:pt x="826" y="1640"/>
                  </a:lnTo>
                  <a:lnTo>
                    <a:pt x="807" y="1592"/>
                  </a:lnTo>
                  <a:lnTo>
                    <a:pt x="785" y="1541"/>
                  </a:lnTo>
                  <a:lnTo>
                    <a:pt x="762" y="1485"/>
                  </a:lnTo>
                  <a:lnTo>
                    <a:pt x="738" y="1426"/>
                  </a:lnTo>
                  <a:lnTo>
                    <a:pt x="710" y="1362"/>
                  </a:lnTo>
                  <a:lnTo>
                    <a:pt x="682" y="1292"/>
                  </a:lnTo>
                  <a:lnTo>
                    <a:pt x="650" y="1216"/>
                  </a:lnTo>
                  <a:lnTo>
                    <a:pt x="615" y="1134"/>
                  </a:lnTo>
                  <a:lnTo>
                    <a:pt x="578" y="1044"/>
                  </a:lnTo>
                  <a:lnTo>
                    <a:pt x="537" y="947"/>
                  </a:lnTo>
                  <a:lnTo>
                    <a:pt x="493" y="842"/>
                  </a:lnTo>
                  <a:lnTo>
                    <a:pt x="445" y="727"/>
                  </a:lnTo>
                  <a:lnTo>
                    <a:pt x="393" y="603"/>
                  </a:lnTo>
                  <a:lnTo>
                    <a:pt x="337" y="469"/>
                  </a:lnTo>
                  <a:lnTo>
                    <a:pt x="276" y="324"/>
                  </a:lnTo>
                  <a:lnTo>
                    <a:pt x="210" y="167"/>
                  </a:lnTo>
                  <a:lnTo>
                    <a:pt x="140" y="0"/>
                  </a:lnTo>
                  <a:close/>
                </a:path>
              </a:pathLst>
            </a:custGeom>
            <a:solidFill>
              <a:srgbClr val="707575"/>
            </a:solidFill>
            <a:ln w="9525">
              <a:noFill/>
              <a:round/>
              <a:headEnd/>
              <a:tailEnd/>
            </a:ln>
          </p:spPr>
          <p:txBody>
            <a:bodyPr/>
            <a:lstStyle/>
            <a:p>
              <a:endParaRPr lang="en-IN"/>
            </a:p>
          </p:txBody>
        </p:sp>
        <p:sp>
          <p:nvSpPr>
            <p:cNvPr id="827748" name="Freeform 356"/>
            <p:cNvSpPr>
              <a:spLocks/>
            </p:cNvSpPr>
            <p:nvPr/>
          </p:nvSpPr>
          <p:spPr bwMode="auto">
            <a:xfrm>
              <a:off x="3389" y="3301"/>
              <a:ext cx="50" cy="136"/>
            </a:xfrm>
            <a:custGeom>
              <a:avLst/>
              <a:gdLst/>
              <a:ahLst/>
              <a:cxnLst>
                <a:cxn ang="0">
                  <a:pos x="100" y="4"/>
                </a:cxn>
                <a:cxn ang="0">
                  <a:pos x="84" y="12"/>
                </a:cxn>
                <a:cxn ang="0">
                  <a:pos x="65" y="19"/>
                </a:cxn>
                <a:cxn ang="0">
                  <a:pos x="29" y="36"/>
                </a:cxn>
                <a:cxn ang="0">
                  <a:pos x="29" y="120"/>
                </a:cxn>
                <a:cxn ang="0">
                  <a:pos x="81" y="248"/>
                </a:cxn>
                <a:cxn ang="0">
                  <a:pos x="125" y="358"/>
                </a:cxn>
                <a:cxn ang="0">
                  <a:pos x="164" y="455"/>
                </a:cxn>
                <a:cxn ang="0">
                  <a:pos x="199" y="542"/>
                </a:cxn>
                <a:cxn ang="0">
                  <a:pos x="233" y="625"/>
                </a:cxn>
                <a:cxn ang="0">
                  <a:pos x="267" y="711"/>
                </a:cxn>
                <a:cxn ang="0">
                  <a:pos x="302" y="800"/>
                </a:cxn>
                <a:cxn ang="0">
                  <a:pos x="343" y="900"/>
                </a:cxn>
                <a:cxn ang="0">
                  <a:pos x="389" y="1016"/>
                </a:cxn>
                <a:cxn ang="0">
                  <a:pos x="443" y="1151"/>
                </a:cxn>
                <a:cxn ang="0">
                  <a:pos x="507" y="1311"/>
                </a:cxn>
                <a:cxn ang="0">
                  <a:pos x="583" y="1499"/>
                </a:cxn>
                <a:cxn ang="0">
                  <a:pos x="672" y="1721"/>
                </a:cxn>
                <a:cxn ang="0">
                  <a:pos x="777" y="1981"/>
                </a:cxn>
                <a:cxn ang="0">
                  <a:pos x="898" y="2285"/>
                </a:cxn>
                <a:cxn ang="0">
                  <a:pos x="982" y="2447"/>
                </a:cxn>
                <a:cxn ang="0">
                  <a:pos x="1003" y="2436"/>
                </a:cxn>
                <a:cxn ang="0">
                  <a:pos x="1029" y="2426"/>
                </a:cxn>
                <a:cxn ang="0">
                  <a:pos x="1073" y="2407"/>
                </a:cxn>
                <a:cxn ang="0">
                  <a:pos x="1080" y="2320"/>
                </a:cxn>
                <a:cxn ang="0">
                  <a:pos x="1027" y="2193"/>
                </a:cxn>
                <a:cxn ang="0">
                  <a:pos x="981" y="2083"/>
                </a:cxn>
                <a:cxn ang="0">
                  <a:pos x="941" y="1987"/>
                </a:cxn>
                <a:cxn ang="0">
                  <a:pos x="905" y="1900"/>
                </a:cxn>
                <a:cxn ang="0">
                  <a:pos x="869" y="1817"/>
                </a:cxn>
                <a:cxn ang="0">
                  <a:pos x="835" y="1732"/>
                </a:cxn>
                <a:cxn ang="0">
                  <a:pos x="797" y="1643"/>
                </a:cxn>
                <a:cxn ang="0">
                  <a:pos x="756" y="1542"/>
                </a:cxn>
                <a:cxn ang="0">
                  <a:pos x="708" y="1428"/>
                </a:cxn>
                <a:cxn ang="0">
                  <a:pos x="652" y="1294"/>
                </a:cxn>
                <a:cxn ang="0">
                  <a:pos x="586" y="1136"/>
                </a:cxn>
                <a:cxn ang="0">
                  <a:pos x="508" y="948"/>
                </a:cxn>
                <a:cxn ang="0">
                  <a:pos x="417" y="728"/>
                </a:cxn>
                <a:cxn ang="0">
                  <a:pos x="308" y="469"/>
                </a:cxn>
                <a:cxn ang="0">
                  <a:pos x="183" y="168"/>
                </a:cxn>
              </a:cxnLst>
              <a:rect l="0" t="0" r="r" b="b"/>
              <a:pathLst>
                <a:path w="1109" h="2454">
                  <a:moveTo>
                    <a:pt x="113" y="0"/>
                  </a:moveTo>
                  <a:lnTo>
                    <a:pt x="100" y="4"/>
                  </a:lnTo>
                  <a:lnTo>
                    <a:pt x="92" y="9"/>
                  </a:lnTo>
                  <a:lnTo>
                    <a:pt x="84" y="12"/>
                  </a:lnTo>
                  <a:lnTo>
                    <a:pt x="76" y="15"/>
                  </a:lnTo>
                  <a:lnTo>
                    <a:pt x="65" y="19"/>
                  </a:lnTo>
                  <a:lnTo>
                    <a:pt x="49" y="26"/>
                  </a:lnTo>
                  <a:lnTo>
                    <a:pt x="29" y="36"/>
                  </a:lnTo>
                  <a:lnTo>
                    <a:pt x="0" y="49"/>
                  </a:lnTo>
                  <a:lnTo>
                    <a:pt x="29" y="120"/>
                  </a:lnTo>
                  <a:lnTo>
                    <a:pt x="56" y="187"/>
                  </a:lnTo>
                  <a:lnTo>
                    <a:pt x="81" y="248"/>
                  </a:lnTo>
                  <a:lnTo>
                    <a:pt x="103" y="305"/>
                  </a:lnTo>
                  <a:lnTo>
                    <a:pt x="125" y="358"/>
                  </a:lnTo>
                  <a:lnTo>
                    <a:pt x="145" y="407"/>
                  </a:lnTo>
                  <a:lnTo>
                    <a:pt x="164" y="455"/>
                  </a:lnTo>
                  <a:lnTo>
                    <a:pt x="182" y="499"/>
                  </a:lnTo>
                  <a:lnTo>
                    <a:pt x="199" y="542"/>
                  </a:lnTo>
                  <a:lnTo>
                    <a:pt x="216" y="584"/>
                  </a:lnTo>
                  <a:lnTo>
                    <a:pt x="233" y="625"/>
                  </a:lnTo>
                  <a:lnTo>
                    <a:pt x="249" y="667"/>
                  </a:lnTo>
                  <a:lnTo>
                    <a:pt x="267" y="711"/>
                  </a:lnTo>
                  <a:lnTo>
                    <a:pt x="284" y="754"/>
                  </a:lnTo>
                  <a:lnTo>
                    <a:pt x="302" y="800"/>
                  </a:lnTo>
                  <a:lnTo>
                    <a:pt x="323" y="849"/>
                  </a:lnTo>
                  <a:lnTo>
                    <a:pt x="343" y="900"/>
                  </a:lnTo>
                  <a:lnTo>
                    <a:pt x="366" y="956"/>
                  </a:lnTo>
                  <a:lnTo>
                    <a:pt x="389" y="1016"/>
                  </a:lnTo>
                  <a:lnTo>
                    <a:pt x="415" y="1081"/>
                  </a:lnTo>
                  <a:lnTo>
                    <a:pt x="443" y="1151"/>
                  </a:lnTo>
                  <a:lnTo>
                    <a:pt x="474" y="1227"/>
                  </a:lnTo>
                  <a:lnTo>
                    <a:pt x="507" y="1311"/>
                  </a:lnTo>
                  <a:lnTo>
                    <a:pt x="544" y="1400"/>
                  </a:lnTo>
                  <a:lnTo>
                    <a:pt x="583" y="1499"/>
                  </a:lnTo>
                  <a:lnTo>
                    <a:pt x="626" y="1606"/>
                  </a:lnTo>
                  <a:lnTo>
                    <a:pt x="672" y="1721"/>
                  </a:lnTo>
                  <a:lnTo>
                    <a:pt x="723" y="1846"/>
                  </a:lnTo>
                  <a:lnTo>
                    <a:pt x="777" y="1981"/>
                  </a:lnTo>
                  <a:lnTo>
                    <a:pt x="835" y="2128"/>
                  </a:lnTo>
                  <a:lnTo>
                    <a:pt x="898" y="2285"/>
                  </a:lnTo>
                  <a:lnTo>
                    <a:pt x="966" y="2454"/>
                  </a:lnTo>
                  <a:lnTo>
                    <a:pt x="982" y="2447"/>
                  </a:lnTo>
                  <a:lnTo>
                    <a:pt x="994" y="2442"/>
                  </a:lnTo>
                  <a:lnTo>
                    <a:pt x="1003" y="2436"/>
                  </a:lnTo>
                  <a:lnTo>
                    <a:pt x="1014" y="2432"/>
                  </a:lnTo>
                  <a:lnTo>
                    <a:pt x="1029" y="2426"/>
                  </a:lnTo>
                  <a:lnTo>
                    <a:pt x="1047" y="2417"/>
                  </a:lnTo>
                  <a:lnTo>
                    <a:pt x="1073" y="2407"/>
                  </a:lnTo>
                  <a:lnTo>
                    <a:pt x="1109" y="2392"/>
                  </a:lnTo>
                  <a:lnTo>
                    <a:pt x="1080" y="2320"/>
                  </a:lnTo>
                  <a:lnTo>
                    <a:pt x="1052" y="2254"/>
                  </a:lnTo>
                  <a:lnTo>
                    <a:pt x="1027" y="2193"/>
                  </a:lnTo>
                  <a:lnTo>
                    <a:pt x="1003" y="2136"/>
                  </a:lnTo>
                  <a:lnTo>
                    <a:pt x="981" y="2083"/>
                  </a:lnTo>
                  <a:lnTo>
                    <a:pt x="960" y="2035"/>
                  </a:lnTo>
                  <a:lnTo>
                    <a:pt x="941" y="1987"/>
                  </a:lnTo>
                  <a:lnTo>
                    <a:pt x="922" y="1943"/>
                  </a:lnTo>
                  <a:lnTo>
                    <a:pt x="905" y="1900"/>
                  </a:lnTo>
                  <a:lnTo>
                    <a:pt x="887" y="1858"/>
                  </a:lnTo>
                  <a:lnTo>
                    <a:pt x="869" y="1817"/>
                  </a:lnTo>
                  <a:lnTo>
                    <a:pt x="852" y="1774"/>
                  </a:lnTo>
                  <a:lnTo>
                    <a:pt x="835" y="1732"/>
                  </a:lnTo>
                  <a:lnTo>
                    <a:pt x="816" y="1688"/>
                  </a:lnTo>
                  <a:lnTo>
                    <a:pt x="797" y="1643"/>
                  </a:lnTo>
                  <a:lnTo>
                    <a:pt x="778" y="1594"/>
                  </a:lnTo>
                  <a:lnTo>
                    <a:pt x="756" y="1542"/>
                  </a:lnTo>
                  <a:lnTo>
                    <a:pt x="733" y="1488"/>
                  </a:lnTo>
                  <a:lnTo>
                    <a:pt x="708" y="1428"/>
                  </a:lnTo>
                  <a:lnTo>
                    <a:pt x="681" y="1363"/>
                  </a:lnTo>
                  <a:lnTo>
                    <a:pt x="652" y="1294"/>
                  </a:lnTo>
                  <a:lnTo>
                    <a:pt x="621" y="1218"/>
                  </a:lnTo>
                  <a:lnTo>
                    <a:pt x="586" y="1136"/>
                  </a:lnTo>
                  <a:lnTo>
                    <a:pt x="549" y="1046"/>
                  </a:lnTo>
                  <a:lnTo>
                    <a:pt x="508" y="948"/>
                  </a:lnTo>
                  <a:lnTo>
                    <a:pt x="464" y="842"/>
                  </a:lnTo>
                  <a:lnTo>
                    <a:pt x="417" y="728"/>
                  </a:lnTo>
                  <a:lnTo>
                    <a:pt x="364" y="604"/>
                  </a:lnTo>
                  <a:lnTo>
                    <a:pt x="308" y="469"/>
                  </a:lnTo>
                  <a:lnTo>
                    <a:pt x="248" y="325"/>
                  </a:lnTo>
                  <a:lnTo>
                    <a:pt x="183" y="168"/>
                  </a:lnTo>
                  <a:lnTo>
                    <a:pt x="113" y="0"/>
                  </a:lnTo>
                  <a:close/>
                </a:path>
              </a:pathLst>
            </a:custGeom>
            <a:solidFill>
              <a:srgbClr val="8C9494"/>
            </a:solidFill>
            <a:ln w="9525">
              <a:noFill/>
              <a:round/>
              <a:headEnd/>
              <a:tailEnd/>
            </a:ln>
          </p:spPr>
          <p:txBody>
            <a:bodyPr/>
            <a:lstStyle/>
            <a:p>
              <a:endParaRPr lang="en-IN"/>
            </a:p>
          </p:txBody>
        </p:sp>
        <p:sp>
          <p:nvSpPr>
            <p:cNvPr id="827749" name="Freeform 357"/>
            <p:cNvSpPr>
              <a:spLocks/>
            </p:cNvSpPr>
            <p:nvPr/>
          </p:nvSpPr>
          <p:spPr bwMode="auto">
            <a:xfrm>
              <a:off x="3389" y="3301"/>
              <a:ext cx="49" cy="136"/>
            </a:xfrm>
            <a:custGeom>
              <a:avLst/>
              <a:gdLst/>
              <a:ahLst/>
              <a:cxnLst>
                <a:cxn ang="0">
                  <a:pos x="77" y="3"/>
                </a:cxn>
                <a:cxn ang="0">
                  <a:pos x="65" y="8"/>
                </a:cxn>
                <a:cxn ang="0">
                  <a:pos x="49" y="14"/>
                </a:cxn>
                <a:cxn ang="0">
                  <a:pos x="22" y="27"/>
                </a:cxn>
                <a:cxn ang="0">
                  <a:pos x="30" y="108"/>
                </a:cxn>
                <a:cxn ang="0">
                  <a:pos x="81" y="236"/>
                </a:cxn>
                <a:cxn ang="0">
                  <a:pos x="126" y="345"/>
                </a:cxn>
                <a:cxn ang="0">
                  <a:pos x="165" y="442"/>
                </a:cxn>
                <a:cxn ang="0">
                  <a:pos x="199" y="530"/>
                </a:cxn>
                <a:cxn ang="0">
                  <a:pos x="234" y="613"/>
                </a:cxn>
                <a:cxn ang="0">
                  <a:pos x="268" y="698"/>
                </a:cxn>
                <a:cxn ang="0">
                  <a:pos x="304" y="788"/>
                </a:cxn>
                <a:cxn ang="0">
                  <a:pos x="345" y="888"/>
                </a:cxn>
                <a:cxn ang="0">
                  <a:pos x="391" y="1003"/>
                </a:cxn>
                <a:cxn ang="0">
                  <a:pos x="445" y="1138"/>
                </a:cxn>
                <a:cxn ang="0">
                  <a:pos x="509" y="1297"/>
                </a:cxn>
                <a:cxn ang="0">
                  <a:pos x="585" y="1486"/>
                </a:cxn>
                <a:cxn ang="0">
                  <a:pos x="675" y="1707"/>
                </a:cxn>
                <a:cxn ang="0">
                  <a:pos x="780" y="1968"/>
                </a:cxn>
                <a:cxn ang="0">
                  <a:pos x="901" y="2270"/>
                </a:cxn>
                <a:cxn ang="0">
                  <a:pos x="982" y="2435"/>
                </a:cxn>
                <a:cxn ang="0">
                  <a:pos x="998" y="2426"/>
                </a:cxn>
                <a:cxn ang="0">
                  <a:pos x="1016" y="2419"/>
                </a:cxn>
                <a:cxn ang="0">
                  <a:pos x="1050" y="2404"/>
                </a:cxn>
                <a:cxn ang="0">
                  <a:pos x="1048" y="2322"/>
                </a:cxn>
                <a:cxn ang="0">
                  <a:pos x="995" y="2195"/>
                </a:cxn>
                <a:cxn ang="0">
                  <a:pos x="950" y="2085"/>
                </a:cxn>
                <a:cxn ang="0">
                  <a:pos x="910" y="1989"/>
                </a:cxn>
                <a:cxn ang="0">
                  <a:pos x="875" y="1901"/>
                </a:cxn>
                <a:cxn ang="0">
                  <a:pos x="840" y="1817"/>
                </a:cxn>
                <a:cxn ang="0">
                  <a:pos x="805" y="1733"/>
                </a:cxn>
                <a:cxn ang="0">
                  <a:pos x="768" y="1643"/>
                </a:cxn>
                <a:cxn ang="0">
                  <a:pos x="727" y="1543"/>
                </a:cxn>
                <a:cxn ang="0">
                  <a:pos x="679" y="1428"/>
                </a:cxn>
                <a:cxn ang="0">
                  <a:pos x="624" y="1294"/>
                </a:cxn>
                <a:cxn ang="0">
                  <a:pos x="557" y="1135"/>
                </a:cxn>
                <a:cxn ang="0">
                  <a:pos x="480" y="948"/>
                </a:cxn>
                <a:cxn ang="0">
                  <a:pos x="388" y="728"/>
                </a:cxn>
                <a:cxn ang="0">
                  <a:pos x="281" y="469"/>
                </a:cxn>
                <a:cxn ang="0">
                  <a:pos x="155" y="168"/>
                </a:cxn>
              </a:cxnLst>
              <a:rect l="0" t="0" r="r" b="b"/>
              <a:pathLst>
                <a:path w="1078" h="2440">
                  <a:moveTo>
                    <a:pt x="86" y="0"/>
                  </a:moveTo>
                  <a:lnTo>
                    <a:pt x="77" y="3"/>
                  </a:lnTo>
                  <a:lnTo>
                    <a:pt x="71" y="6"/>
                  </a:lnTo>
                  <a:lnTo>
                    <a:pt x="65" y="8"/>
                  </a:lnTo>
                  <a:lnTo>
                    <a:pt x="59" y="10"/>
                  </a:lnTo>
                  <a:lnTo>
                    <a:pt x="49" y="14"/>
                  </a:lnTo>
                  <a:lnTo>
                    <a:pt x="38" y="20"/>
                  </a:lnTo>
                  <a:lnTo>
                    <a:pt x="22" y="27"/>
                  </a:lnTo>
                  <a:lnTo>
                    <a:pt x="0" y="37"/>
                  </a:lnTo>
                  <a:lnTo>
                    <a:pt x="30" y="108"/>
                  </a:lnTo>
                  <a:lnTo>
                    <a:pt x="57" y="175"/>
                  </a:lnTo>
                  <a:lnTo>
                    <a:pt x="81" y="236"/>
                  </a:lnTo>
                  <a:lnTo>
                    <a:pt x="104" y="293"/>
                  </a:lnTo>
                  <a:lnTo>
                    <a:pt x="126" y="345"/>
                  </a:lnTo>
                  <a:lnTo>
                    <a:pt x="145" y="395"/>
                  </a:lnTo>
                  <a:lnTo>
                    <a:pt x="165" y="442"/>
                  </a:lnTo>
                  <a:lnTo>
                    <a:pt x="182" y="487"/>
                  </a:lnTo>
                  <a:lnTo>
                    <a:pt x="199" y="530"/>
                  </a:lnTo>
                  <a:lnTo>
                    <a:pt x="217" y="572"/>
                  </a:lnTo>
                  <a:lnTo>
                    <a:pt x="234" y="613"/>
                  </a:lnTo>
                  <a:lnTo>
                    <a:pt x="250" y="655"/>
                  </a:lnTo>
                  <a:lnTo>
                    <a:pt x="268" y="698"/>
                  </a:lnTo>
                  <a:lnTo>
                    <a:pt x="286" y="742"/>
                  </a:lnTo>
                  <a:lnTo>
                    <a:pt x="304" y="788"/>
                  </a:lnTo>
                  <a:lnTo>
                    <a:pt x="324" y="837"/>
                  </a:lnTo>
                  <a:lnTo>
                    <a:pt x="345" y="888"/>
                  </a:lnTo>
                  <a:lnTo>
                    <a:pt x="368" y="944"/>
                  </a:lnTo>
                  <a:lnTo>
                    <a:pt x="391" y="1003"/>
                  </a:lnTo>
                  <a:lnTo>
                    <a:pt x="418" y="1069"/>
                  </a:lnTo>
                  <a:lnTo>
                    <a:pt x="445" y="1138"/>
                  </a:lnTo>
                  <a:lnTo>
                    <a:pt x="476" y="1215"/>
                  </a:lnTo>
                  <a:lnTo>
                    <a:pt x="509" y="1297"/>
                  </a:lnTo>
                  <a:lnTo>
                    <a:pt x="546" y="1388"/>
                  </a:lnTo>
                  <a:lnTo>
                    <a:pt x="585" y="1486"/>
                  </a:lnTo>
                  <a:lnTo>
                    <a:pt x="628" y="1593"/>
                  </a:lnTo>
                  <a:lnTo>
                    <a:pt x="675" y="1707"/>
                  </a:lnTo>
                  <a:lnTo>
                    <a:pt x="725" y="1833"/>
                  </a:lnTo>
                  <a:lnTo>
                    <a:pt x="780" y="1968"/>
                  </a:lnTo>
                  <a:lnTo>
                    <a:pt x="838" y="2113"/>
                  </a:lnTo>
                  <a:lnTo>
                    <a:pt x="901" y="2270"/>
                  </a:lnTo>
                  <a:lnTo>
                    <a:pt x="969" y="2440"/>
                  </a:lnTo>
                  <a:lnTo>
                    <a:pt x="982" y="2435"/>
                  </a:lnTo>
                  <a:lnTo>
                    <a:pt x="990" y="2431"/>
                  </a:lnTo>
                  <a:lnTo>
                    <a:pt x="998" y="2426"/>
                  </a:lnTo>
                  <a:lnTo>
                    <a:pt x="1006" y="2423"/>
                  </a:lnTo>
                  <a:lnTo>
                    <a:pt x="1016" y="2419"/>
                  </a:lnTo>
                  <a:lnTo>
                    <a:pt x="1031" y="2413"/>
                  </a:lnTo>
                  <a:lnTo>
                    <a:pt x="1050" y="2404"/>
                  </a:lnTo>
                  <a:lnTo>
                    <a:pt x="1078" y="2394"/>
                  </a:lnTo>
                  <a:lnTo>
                    <a:pt x="1048" y="2322"/>
                  </a:lnTo>
                  <a:lnTo>
                    <a:pt x="1020" y="2256"/>
                  </a:lnTo>
                  <a:lnTo>
                    <a:pt x="995" y="2195"/>
                  </a:lnTo>
                  <a:lnTo>
                    <a:pt x="973" y="2138"/>
                  </a:lnTo>
                  <a:lnTo>
                    <a:pt x="950" y="2085"/>
                  </a:lnTo>
                  <a:lnTo>
                    <a:pt x="930" y="2035"/>
                  </a:lnTo>
                  <a:lnTo>
                    <a:pt x="910" y="1989"/>
                  </a:lnTo>
                  <a:lnTo>
                    <a:pt x="892" y="1944"/>
                  </a:lnTo>
                  <a:lnTo>
                    <a:pt x="875" y="1901"/>
                  </a:lnTo>
                  <a:lnTo>
                    <a:pt x="857" y="1859"/>
                  </a:lnTo>
                  <a:lnTo>
                    <a:pt x="840" y="1817"/>
                  </a:lnTo>
                  <a:lnTo>
                    <a:pt x="823" y="1775"/>
                  </a:lnTo>
                  <a:lnTo>
                    <a:pt x="805" y="1733"/>
                  </a:lnTo>
                  <a:lnTo>
                    <a:pt x="787" y="1688"/>
                  </a:lnTo>
                  <a:lnTo>
                    <a:pt x="768" y="1643"/>
                  </a:lnTo>
                  <a:lnTo>
                    <a:pt x="748" y="1595"/>
                  </a:lnTo>
                  <a:lnTo>
                    <a:pt x="727" y="1543"/>
                  </a:lnTo>
                  <a:lnTo>
                    <a:pt x="703" y="1487"/>
                  </a:lnTo>
                  <a:lnTo>
                    <a:pt x="679" y="1428"/>
                  </a:lnTo>
                  <a:lnTo>
                    <a:pt x="652" y="1364"/>
                  </a:lnTo>
                  <a:lnTo>
                    <a:pt x="624" y="1294"/>
                  </a:lnTo>
                  <a:lnTo>
                    <a:pt x="592" y="1218"/>
                  </a:lnTo>
                  <a:lnTo>
                    <a:pt x="557" y="1135"/>
                  </a:lnTo>
                  <a:lnTo>
                    <a:pt x="521" y="1045"/>
                  </a:lnTo>
                  <a:lnTo>
                    <a:pt x="480" y="948"/>
                  </a:lnTo>
                  <a:lnTo>
                    <a:pt x="436" y="843"/>
                  </a:lnTo>
                  <a:lnTo>
                    <a:pt x="388" y="728"/>
                  </a:lnTo>
                  <a:lnTo>
                    <a:pt x="337" y="604"/>
                  </a:lnTo>
                  <a:lnTo>
                    <a:pt x="281" y="469"/>
                  </a:lnTo>
                  <a:lnTo>
                    <a:pt x="221" y="324"/>
                  </a:lnTo>
                  <a:lnTo>
                    <a:pt x="155" y="168"/>
                  </a:lnTo>
                  <a:lnTo>
                    <a:pt x="86" y="0"/>
                  </a:lnTo>
                  <a:close/>
                </a:path>
              </a:pathLst>
            </a:custGeom>
            <a:solidFill>
              <a:srgbClr val="A8B0B0"/>
            </a:solidFill>
            <a:ln w="9525">
              <a:noFill/>
              <a:round/>
              <a:headEnd/>
              <a:tailEnd/>
            </a:ln>
          </p:spPr>
          <p:txBody>
            <a:bodyPr/>
            <a:lstStyle/>
            <a:p>
              <a:endParaRPr lang="en-IN"/>
            </a:p>
          </p:txBody>
        </p:sp>
        <p:sp>
          <p:nvSpPr>
            <p:cNvPr id="827750" name="Freeform 358"/>
            <p:cNvSpPr>
              <a:spLocks/>
            </p:cNvSpPr>
            <p:nvPr/>
          </p:nvSpPr>
          <p:spPr bwMode="auto">
            <a:xfrm>
              <a:off x="3389" y="3302"/>
              <a:ext cx="48" cy="135"/>
            </a:xfrm>
            <a:custGeom>
              <a:avLst/>
              <a:gdLst/>
              <a:ahLst/>
              <a:cxnLst>
                <a:cxn ang="0">
                  <a:pos x="52" y="2"/>
                </a:cxn>
                <a:cxn ang="0">
                  <a:pos x="43" y="5"/>
                </a:cxn>
                <a:cxn ang="0">
                  <a:pos x="33" y="10"/>
                </a:cxn>
                <a:cxn ang="0">
                  <a:pos x="15" y="18"/>
                </a:cxn>
                <a:cxn ang="0">
                  <a:pos x="29" y="97"/>
                </a:cxn>
                <a:cxn ang="0">
                  <a:pos x="80" y="225"/>
                </a:cxn>
                <a:cxn ang="0">
                  <a:pos x="125" y="334"/>
                </a:cxn>
                <a:cxn ang="0">
                  <a:pos x="164" y="430"/>
                </a:cxn>
                <a:cxn ang="0">
                  <a:pos x="199" y="518"/>
                </a:cxn>
                <a:cxn ang="0">
                  <a:pos x="233" y="601"/>
                </a:cxn>
                <a:cxn ang="0">
                  <a:pos x="268" y="686"/>
                </a:cxn>
                <a:cxn ang="0">
                  <a:pos x="305" y="776"/>
                </a:cxn>
                <a:cxn ang="0">
                  <a:pos x="344" y="876"/>
                </a:cxn>
                <a:cxn ang="0">
                  <a:pos x="391" y="991"/>
                </a:cxn>
                <a:cxn ang="0">
                  <a:pos x="445" y="1126"/>
                </a:cxn>
                <a:cxn ang="0">
                  <a:pos x="511" y="1285"/>
                </a:cxn>
                <a:cxn ang="0">
                  <a:pos x="586" y="1474"/>
                </a:cxn>
                <a:cxn ang="0">
                  <a:pos x="676" y="1695"/>
                </a:cxn>
                <a:cxn ang="0">
                  <a:pos x="781" y="1956"/>
                </a:cxn>
                <a:cxn ang="0">
                  <a:pos x="903" y="2258"/>
                </a:cxn>
                <a:cxn ang="0">
                  <a:pos x="980" y="2424"/>
                </a:cxn>
                <a:cxn ang="0">
                  <a:pos x="991" y="2419"/>
                </a:cxn>
                <a:cxn ang="0">
                  <a:pos x="1004" y="2412"/>
                </a:cxn>
                <a:cxn ang="0">
                  <a:pos x="1028" y="2403"/>
                </a:cxn>
                <a:cxn ang="0">
                  <a:pos x="1017" y="2324"/>
                </a:cxn>
                <a:cxn ang="0">
                  <a:pos x="964" y="2196"/>
                </a:cxn>
                <a:cxn ang="0">
                  <a:pos x="920" y="2086"/>
                </a:cxn>
                <a:cxn ang="0">
                  <a:pos x="880" y="1990"/>
                </a:cxn>
                <a:cxn ang="0">
                  <a:pos x="843" y="1903"/>
                </a:cxn>
                <a:cxn ang="0">
                  <a:pos x="809" y="1819"/>
                </a:cxn>
                <a:cxn ang="0">
                  <a:pos x="774" y="1734"/>
                </a:cxn>
                <a:cxn ang="0">
                  <a:pos x="737" y="1645"/>
                </a:cxn>
                <a:cxn ang="0">
                  <a:pos x="696" y="1545"/>
                </a:cxn>
                <a:cxn ang="0">
                  <a:pos x="648" y="1430"/>
                </a:cxn>
                <a:cxn ang="0">
                  <a:pos x="593" y="1296"/>
                </a:cxn>
                <a:cxn ang="0">
                  <a:pos x="528" y="1138"/>
                </a:cxn>
                <a:cxn ang="0">
                  <a:pos x="450" y="950"/>
                </a:cxn>
                <a:cxn ang="0">
                  <a:pos x="359" y="730"/>
                </a:cxn>
                <a:cxn ang="0">
                  <a:pos x="251" y="470"/>
                </a:cxn>
                <a:cxn ang="0">
                  <a:pos x="127" y="169"/>
                </a:cxn>
              </a:cxnLst>
              <a:rect l="0" t="0" r="r" b="b"/>
              <a:pathLst>
                <a:path w="1046" h="2428">
                  <a:moveTo>
                    <a:pt x="58" y="0"/>
                  </a:moveTo>
                  <a:lnTo>
                    <a:pt x="52" y="2"/>
                  </a:lnTo>
                  <a:lnTo>
                    <a:pt x="47" y="4"/>
                  </a:lnTo>
                  <a:lnTo>
                    <a:pt x="43" y="5"/>
                  </a:lnTo>
                  <a:lnTo>
                    <a:pt x="39" y="7"/>
                  </a:lnTo>
                  <a:lnTo>
                    <a:pt x="33" y="10"/>
                  </a:lnTo>
                  <a:lnTo>
                    <a:pt x="25" y="13"/>
                  </a:lnTo>
                  <a:lnTo>
                    <a:pt x="15" y="18"/>
                  </a:lnTo>
                  <a:lnTo>
                    <a:pt x="0" y="25"/>
                  </a:lnTo>
                  <a:lnTo>
                    <a:pt x="29" y="97"/>
                  </a:lnTo>
                  <a:lnTo>
                    <a:pt x="56" y="164"/>
                  </a:lnTo>
                  <a:lnTo>
                    <a:pt x="80" y="225"/>
                  </a:lnTo>
                  <a:lnTo>
                    <a:pt x="104" y="282"/>
                  </a:lnTo>
                  <a:lnTo>
                    <a:pt x="125" y="334"/>
                  </a:lnTo>
                  <a:lnTo>
                    <a:pt x="145" y="384"/>
                  </a:lnTo>
                  <a:lnTo>
                    <a:pt x="164" y="430"/>
                  </a:lnTo>
                  <a:lnTo>
                    <a:pt x="182" y="475"/>
                  </a:lnTo>
                  <a:lnTo>
                    <a:pt x="199" y="518"/>
                  </a:lnTo>
                  <a:lnTo>
                    <a:pt x="217" y="560"/>
                  </a:lnTo>
                  <a:lnTo>
                    <a:pt x="233" y="601"/>
                  </a:lnTo>
                  <a:lnTo>
                    <a:pt x="250" y="643"/>
                  </a:lnTo>
                  <a:lnTo>
                    <a:pt x="268" y="686"/>
                  </a:lnTo>
                  <a:lnTo>
                    <a:pt x="285" y="730"/>
                  </a:lnTo>
                  <a:lnTo>
                    <a:pt x="305" y="776"/>
                  </a:lnTo>
                  <a:lnTo>
                    <a:pt x="324" y="825"/>
                  </a:lnTo>
                  <a:lnTo>
                    <a:pt x="344" y="876"/>
                  </a:lnTo>
                  <a:lnTo>
                    <a:pt x="367" y="932"/>
                  </a:lnTo>
                  <a:lnTo>
                    <a:pt x="391" y="991"/>
                  </a:lnTo>
                  <a:lnTo>
                    <a:pt x="418" y="1056"/>
                  </a:lnTo>
                  <a:lnTo>
                    <a:pt x="445" y="1126"/>
                  </a:lnTo>
                  <a:lnTo>
                    <a:pt x="477" y="1203"/>
                  </a:lnTo>
                  <a:lnTo>
                    <a:pt x="511" y="1285"/>
                  </a:lnTo>
                  <a:lnTo>
                    <a:pt x="546" y="1376"/>
                  </a:lnTo>
                  <a:lnTo>
                    <a:pt x="586" y="1474"/>
                  </a:lnTo>
                  <a:lnTo>
                    <a:pt x="629" y="1580"/>
                  </a:lnTo>
                  <a:lnTo>
                    <a:pt x="676" y="1695"/>
                  </a:lnTo>
                  <a:lnTo>
                    <a:pt x="726" y="1821"/>
                  </a:lnTo>
                  <a:lnTo>
                    <a:pt x="781" y="1956"/>
                  </a:lnTo>
                  <a:lnTo>
                    <a:pt x="840" y="2101"/>
                  </a:lnTo>
                  <a:lnTo>
                    <a:pt x="903" y="2258"/>
                  </a:lnTo>
                  <a:lnTo>
                    <a:pt x="972" y="2428"/>
                  </a:lnTo>
                  <a:lnTo>
                    <a:pt x="980" y="2424"/>
                  </a:lnTo>
                  <a:lnTo>
                    <a:pt x="986" y="2421"/>
                  </a:lnTo>
                  <a:lnTo>
                    <a:pt x="991" y="2419"/>
                  </a:lnTo>
                  <a:lnTo>
                    <a:pt x="997" y="2415"/>
                  </a:lnTo>
                  <a:lnTo>
                    <a:pt x="1004" y="2412"/>
                  </a:lnTo>
                  <a:lnTo>
                    <a:pt x="1013" y="2408"/>
                  </a:lnTo>
                  <a:lnTo>
                    <a:pt x="1028" y="2403"/>
                  </a:lnTo>
                  <a:lnTo>
                    <a:pt x="1046" y="2395"/>
                  </a:lnTo>
                  <a:lnTo>
                    <a:pt x="1017" y="2324"/>
                  </a:lnTo>
                  <a:lnTo>
                    <a:pt x="989" y="2257"/>
                  </a:lnTo>
                  <a:lnTo>
                    <a:pt x="964" y="2196"/>
                  </a:lnTo>
                  <a:lnTo>
                    <a:pt x="941" y="2139"/>
                  </a:lnTo>
                  <a:lnTo>
                    <a:pt x="920" y="2086"/>
                  </a:lnTo>
                  <a:lnTo>
                    <a:pt x="899" y="2037"/>
                  </a:lnTo>
                  <a:lnTo>
                    <a:pt x="880" y="1990"/>
                  </a:lnTo>
                  <a:lnTo>
                    <a:pt x="861" y="1946"/>
                  </a:lnTo>
                  <a:lnTo>
                    <a:pt x="843" y="1903"/>
                  </a:lnTo>
                  <a:lnTo>
                    <a:pt x="826" y="1861"/>
                  </a:lnTo>
                  <a:lnTo>
                    <a:pt x="809" y="1819"/>
                  </a:lnTo>
                  <a:lnTo>
                    <a:pt x="792" y="1778"/>
                  </a:lnTo>
                  <a:lnTo>
                    <a:pt x="774" y="1734"/>
                  </a:lnTo>
                  <a:lnTo>
                    <a:pt x="756" y="1691"/>
                  </a:lnTo>
                  <a:lnTo>
                    <a:pt x="737" y="1645"/>
                  </a:lnTo>
                  <a:lnTo>
                    <a:pt x="718" y="1596"/>
                  </a:lnTo>
                  <a:lnTo>
                    <a:pt x="696" y="1545"/>
                  </a:lnTo>
                  <a:lnTo>
                    <a:pt x="673" y="1490"/>
                  </a:lnTo>
                  <a:lnTo>
                    <a:pt x="648" y="1430"/>
                  </a:lnTo>
                  <a:lnTo>
                    <a:pt x="622" y="1365"/>
                  </a:lnTo>
                  <a:lnTo>
                    <a:pt x="593" y="1296"/>
                  </a:lnTo>
                  <a:lnTo>
                    <a:pt x="562" y="1220"/>
                  </a:lnTo>
                  <a:lnTo>
                    <a:pt x="528" y="1138"/>
                  </a:lnTo>
                  <a:lnTo>
                    <a:pt x="490" y="1047"/>
                  </a:lnTo>
                  <a:lnTo>
                    <a:pt x="450" y="950"/>
                  </a:lnTo>
                  <a:lnTo>
                    <a:pt x="407" y="843"/>
                  </a:lnTo>
                  <a:lnTo>
                    <a:pt x="359" y="730"/>
                  </a:lnTo>
                  <a:lnTo>
                    <a:pt x="308" y="605"/>
                  </a:lnTo>
                  <a:lnTo>
                    <a:pt x="251" y="470"/>
                  </a:lnTo>
                  <a:lnTo>
                    <a:pt x="192" y="325"/>
                  </a:lnTo>
                  <a:lnTo>
                    <a:pt x="127" y="169"/>
                  </a:lnTo>
                  <a:lnTo>
                    <a:pt x="58" y="0"/>
                  </a:lnTo>
                  <a:close/>
                </a:path>
              </a:pathLst>
            </a:custGeom>
            <a:solidFill>
              <a:srgbClr val="C4CCCC"/>
            </a:solidFill>
            <a:ln w="9525">
              <a:noFill/>
              <a:round/>
              <a:headEnd/>
              <a:tailEnd/>
            </a:ln>
          </p:spPr>
          <p:txBody>
            <a:bodyPr/>
            <a:lstStyle/>
            <a:p>
              <a:endParaRPr lang="en-IN"/>
            </a:p>
          </p:txBody>
        </p:sp>
        <p:sp>
          <p:nvSpPr>
            <p:cNvPr id="827751" name="Freeform 359"/>
            <p:cNvSpPr>
              <a:spLocks/>
            </p:cNvSpPr>
            <p:nvPr/>
          </p:nvSpPr>
          <p:spPr bwMode="auto">
            <a:xfrm>
              <a:off x="3389" y="3302"/>
              <a:ext cx="46" cy="134"/>
            </a:xfrm>
            <a:custGeom>
              <a:avLst/>
              <a:gdLst/>
              <a:ahLst/>
              <a:cxnLst>
                <a:cxn ang="0">
                  <a:pos x="32" y="0"/>
                </a:cxn>
                <a:cxn ang="0">
                  <a:pos x="0" y="13"/>
                </a:cxn>
                <a:cxn ang="0">
                  <a:pos x="977" y="2414"/>
                </a:cxn>
                <a:cxn ang="0">
                  <a:pos x="1017" y="2396"/>
                </a:cxn>
                <a:cxn ang="0">
                  <a:pos x="32" y="0"/>
                </a:cxn>
              </a:cxnLst>
              <a:rect l="0" t="0" r="r" b="b"/>
              <a:pathLst>
                <a:path w="1017" h="2414">
                  <a:moveTo>
                    <a:pt x="32" y="0"/>
                  </a:moveTo>
                  <a:lnTo>
                    <a:pt x="0" y="13"/>
                  </a:lnTo>
                  <a:lnTo>
                    <a:pt x="977" y="2414"/>
                  </a:lnTo>
                  <a:lnTo>
                    <a:pt x="1017" y="2396"/>
                  </a:lnTo>
                  <a:lnTo>
                    <a:pt x="32" y="0"/>
                  </a:lnTo>
                  <a:close/>
                </a:path>
              </a:pathLst>
            </a:custGeom>
            <a:solidFill>
              <a:srgbClr val="E0E8E8"/>
            </a:solidFill>
            <a:ln w="9525">
              <a:noFill/>
              <a:round/>
              <a:headEnd/>
              <a:tailEnd/>
            </a:ln>
          </p:spPr>
          <p:txBody>
            <a:bodyPr/>
            <a:lstStyle/>
            <a:p>
              <a:endParaRPr lang="en-IN"/>
            </a:p>
          </p:txBody>
        </p:sp>
        <p:sp>
          <p:nvSpPr>
            <p:cNvPr id="827752" name="Freeform 360"/>
            <p:cNvSpPr>
              <a:spLocks/>
            </p:cNvSpPr>
            <p:nvPr/>
          </p:nvSpPr>
          <p:spPr bwMode="auto">
            <a:xfrm>
              <a:off x="3388" y="3298"/>
              <a:ext cx="8" cy="6"/>
            </a:xfrm>
            <a:custGeom>
              <a:avLst/>
              <a:gdLst/>
              <a:ahLst/>
              <a:cxnLst>
                <a:cxn ang="0">
                  <a:pos x="173" y="20"/>
                </a:cxn>
                <a:cxn ang="0">
                  <a:pos x="7" y="95"/>
                </a:cxn>
                <a:cxn ang="0">
                  <a:pos x="0" y="75"/>
                </a:cxn>
                <a:cxn ang="0">
                  <a:pos x="166" y="0"/>
                </a:cxn>
                <a:cxn ang="0">
                  <a:pos x="173" y="20"/>
                </a:cxn>
              </a:cxnLst>
              <a:rect l="0" t="0" r="r" b="b"/>
              <a:pathLst>
                <a:path w="173" h="95">
                  <a:moveTo>
                    <a:pt x="173" y="20"/>
                  </a:moveTo>
                  <a:lnTo>
                    <a:pt x="7" y="95"/>
                  </a:lnTo>
                  <a:lnTo>
                    <a:pt x="0" y="75"/>
                  </a:lnTo>
                  <a:lnTo>
                    <a:pt x="166" y="0"/>
                  </a:lnTo>
                  <a:lnTo>
                    <a:pt x="173" y="20"/>
                  </a:lnTo>
                  <a:close/>
                </a:path>
              </a:pathLst>
            </a:custGeom>
            <a:solidFill>
              <a:srgbClr val="111919"/>
            </a:solidFill>
            <a:ln w="9525">
              <a:noFill/>
              <a:round/>
              <a:headEnd/>
              <a:tailEnd/>
            </a:ln>
          </p:spPr>
          <p:txBody>
            <a:bodyPr/>
            <a:lstStyle/>
            <a:p>
              <a:endParaRPr lang="en-IN"/>
            </a:p>
          </p:txBody>
        </p:sp>
        <p:sp>
          <p:nvSpPr>
            <p:cNvPr id="827753" name="Freeform 361"/>
            <p:cNvSpPr>
              <a:spLocks/>
            </p:cNvSpPr>
            <p:nvPr/>
          </p:nvSpPr>
          <p:spPr bwMode="auto">
            <a:xfrm>
              <a:off x="3386" y="3293"/>
              <a:ext cx="9" cy="10"/>
            </a:xfrm>
            <a:custGeom>
              <a:avLst/>
              <a:gdLst/>
              <a:ahLst/>
              <a:cxnLst>
                <a:cxn ang="0">
                  <a:pos x="200" y="106"/>
                </a:cxn>
                <a:cxn ang="0">
                  <a:pos x="33" y="179"/>
                </a:cxn>
                <a:cxn ang="0">
                  <a:pos x="0" y="100"/>
                </a:cxn>
                <a:cxn ang="0">
                  <a:pos x="58" y="0"/>
                </a:cxn>
                <a:cxn ang="0">
                  <a:pos x="168" y="26"/>
                </a:cxn>
                <a:cxn ang="0">
                  <a:pos x="200" y="106"/>
                </a:cxn>
              </a:cxnLst>
              <a:rect l="0" t="0" r="r" b="b"/>
              <a:pathLst>
                <a:path w="200" h="179">
                  <a:moveTo>
                    <a:pt x="200" y="106"/>
                  </a:moveTo>
                  <a:lnTo>
                    <a:pt x="33" y="179"/>
                  </a:lnTo>
                  <a:lnTo>
                    <a:pt x="0" y="100"/>
                  </a:lnTo>
                  <a:lnTo>
                    <a:pt x="58" y="0"/>
                  </a:lnTo>
                  <a:lnTo>
                    <a:pt x="168" y="26"/>
                  </a:lnTo>
                  <a:lnTo>
                    <a:pt x="200" y="106"/>
                  </a:lnTo>
                  <a:close/>
                </a:path>
              </a:pathLst>
            </a:custGeom>
            <a:solidFill>
              <a:srgbClr val="545959"/>
            </a:solidFill>
            <a:ln w="9525">
              <a:noFill/>
              <a:round/>
              <a:headEnd/>
              <a:tailEnd/>
            </a:ln>
          </p:spPr>
          <p:txBody>
            <a:bodyPr/>
            <a:lstStyle/>
            <a:p>
              <a:endParaRPr lang="en-IN"/>
            </a:p>
          </p:txBody>
        </p:sp>
        <p:sp>
          <p:nvSpPr>
            <p:cNvPr id="827754" name="Freeform 362"/>
            <p:cNvSpPr>
              <a:spLocks/>
            </p:cNvSpPr>
            <p:nvPr/>
          </p:nvSpPr>
          <p:spPr bwMode="auto">
            <a:xfrm>
              <a:off x="3386" y="3293"/>
              <a:ext cx="8" cy="10"/>
            </a:xfrm>
            <a:custGeom>
              <a:avLst/>
              <a:gdLst/>
              <a:ahLst/>
              <a:cxnLst>
                <a:cxn ang="0">
                  <a:pos x="173" y="116"/>
                </a:cxn>
                <a:cxn ang="0">
                  <a:pos x="159" y="122"/>
                </a:cxn>
                <a:cxn ang="0">
                  <a:pos x="147" y="126"/>
                </a:cxn>
                <a:cxn ang="0">
                  <a:pos x="137" y="131"/>
                </a:cxn>
                <a:cxn ang="0">
                  <a:pos x="127" y="135"/>
                </a:cxn>
                <a:cxn ang="0">
                  <a:pos x="114" y="141"/>
                </a:cxn>
                <a:cxn ang="0">
                  <a:pos x="94" y="150"/>
                </a:cxn>
                <a:cxn ang="0">
                  <a:pos x="69" y="161"/>
                </a:cxn>
                <a:cxn ang="0">
                  <a:pos x="33" y="177"/>
                </a:cxn>
                <a:cxn ang="0">
                  <a:pos x="30" y="168"/>
                </a:cxn>
                <a:cxn ang="0">
                  <a:pos x="27" y="161"/>
                </a:cxn>
                <a:cxn ang="0">
                  <a:pos x="25" y="156"/>
                </a:cxn>
                <a:cxn ang="0">
                  <a:pos x="23" y="150"/>
                </a:cxn>
                <a:cxn ang="0">
                  <a:pos x="20" y="141"/>
                </a:cxn>
                <a:cxn ang="0">
                  <a:pos x="16" y="131"/>
                </a:cxn>
                <a:cxn ang="0">
                  <a:pos x="9" y="117"/>
                </a:cxn>
                <a:cxn ang="0">
                  <a:pos x="0" y="97"/>
                </a:cxn>
                <a:cxn ang="0">
                  <a:pos x="7" y="86"/>
                </a:cxn>
                <a:cxn ang="0">
                  <a:pos x="11" y="78"/>
                </a:cxn>
                <a:cxn ang="0">
                  <a:pos x="15" y="70"/>
                </a:cxn>
                <a:cxn ang="0">
                  <a:pos x="19" y="63"/>
                </a:cxn>
                <a:cxn ang="0">
                  <a:pos x="24" y="54"/>
                </a:cxn>
                <a:cxn ang="0">
                  <a:pos x="31" y="41"/>
                </a:cxn>
                <a:cxn ang="0">
                  <a:pos x="40" y="24"/>
                </a:cxn>
                <a:cxn ang="0">
                  <a:pos x="52" y="0"/>
                </a:cxn>
                <a:cxn ang="0">
                  <a:pos x="63" y="3"/>
                </a:cxn>
                <a:cxn ang="0">
                  <a:pos x="70" y="6"/>
                </a:cxn>
                <a:cxn ang="0">
                  <a:pos x="76" y="8"/>
                </a:cxn>
                <a:cxn ang="0">
                  <a:pos x="83" y="11"/>
                </a:cxn>
                <a:cxn ang="0">
                  <a:pos x="91" y="15"/>
                </a:cxn>
                <a:cxn ang="0">
                  <a:pos x="102" y="20"/>
                </a:cxn>
                <a:cxn ang="0">
                  <a:pos x="119" y="27"/>
                </a:cxn>
                <a:cxn ang="0">
                  <a:pos x="140" y="37"/>
                </a:cxn>
                <a:cxn ang="0">
                  <a:pos x="144" y="44"/>
                </a:cxn>
                <a:cxn ang="0">
                  <a:pos x="146" y="50"/>
                </a:cxn>
                <a:cxn ang="0">
                  <a:pos x="149" y="56"/>
                </a:cxn>
                <a:cxn ang="0">
                  <a:pos x="151" y="61"/>
                </a:cxn>
                <a:cxn ang="0">
                  <a:pos x="154" y="69"/>
                </a:cxn>
                <a:cxn ang="0">
                  <a:pos x="159" y="80"/>
                </a:cxn>
                <a:cxn ang="0">
                  <a:pos x="165" y="95"/>
                </a:cxn>
                <a:cxn ang="0">
                  <a:pos x="173" y="116"/>
                </a:cxn>
              </a:cxnLst>
              <a:rect l="0" t="0" r="r" b="b"/>
              <a:pathLst>
                <a:path w="173" h="177">
                  <a:moveTo>
                    <a:pt x="173" y="116"/>
                  </a:moveTo>
                  <a:lnTo>
                    <a:pt x="159" y="122"/>
                  </a:lnTo>
                  <a:lnTo>
                    <a:pt x="147" y="126"/>
                  </a:lnTo>
                  <a:lnTo>
                    <a:pt x="137" y="131"/>
                  </a:lnTo>
                  <a:lnTo>
                    <a:pt x="127" y="135"/>
                  </a:lnTo>
                  <a:lnTo>
                    <a:pt x="114" y="141"/>
                  </a:lnTo>
                  <a:lnTo>
                    <a:pt x="94" y="150"/>
                  </a:lnTo>
                  <a:lnTo>
                    <a:pt x="69" y="161"/>
                  </a:lnTo>
                  <a:lnTo>
                    <a:pt x="33" y="177"/>
                  </a:lnTo>
                  <a:lnTo>
                    <a:pt x="30" y="168"/>
                  </a:lnTo>
                  <a:lnTo>
                    <a:pt x="27" y="161"/>
                  </a:lnTo>
                  <a:lnTo>
                    <a:pt x="25" y="156"/>
                  </a:lnTo>
                  <a:lnTo>
                    <a:pt x="23" y="150"/>
                  </a:lnTo>
                  <a:lnTo>
                    <a:pt x="20" y="141"/>
                  </a:lnTo>
                  <a:lnTo>
                    <a:pt x="16" y="131"/>
                  </a:lnTo>
                  <a:lnTo>
                    <a:pt x="9" y="117"/>
                  </a:lnTo>
                  <a:lnTo>
                    <a:pt x="0" y="97"/>
                  </a:lnTo>
                  <a:lnTo>
                    <a:pt x="7" y="86"/>
                  </a:lnTo>
                  <a:lnTo>
                    <a:pt x="11" y="78"/>
                  </a:lnTo>
                  <a:lnTo>
                    <a:pt x="15" y="70"/>
                  </a:lnTo>
                  <a:lnTo>
                    <a:pt x="19" y="63"/>
                  </a:lnTo>
                  <a:lnTo>
                    <a:pt x="24" y="54"/>
                  </a:lnTo>
                  <a:lnTo>
                    <a:pt x="31" y="41"/>
                  </a:lnTo>
                  <a:lnTo>
                    <a:pt x="40" y="24"/>
                  </a:lnTo>
                  <a:lnTo>
                    <a:pt x="52" y="0"/>
                  </a:lnTo>
                  <a:lnTo>
                    <a:pt x="63" y="3"/>
                  </a:lnTo>
                  <a:lnTo>
                    <a:pt x="70" y="6"/>
                  </a:lnTo>
                  <a:lnTo>
                    <a:pt x="76" y="8"/>
                  </a:lnTo>
                  <a:lnTo>
                    <a:pt x="83" y="11"/>
                  </a:lnTo>
                  <a:lnTo>
                    <a:pt x="91" y="15"/>
                  </a:lnTo>
                  <a:lnTo>
                    <a:pt x="102" y="20"/>
                  </a:lnTo>
                  <a:lnTo>
                    <a:pt x="119" y="27"/>
                  </a:lnTo>
                  <a:lnTo>
                    <a:pt x="140" y="37"/>
                  </a:lnTo>
                  <a:lnTo>
                    <a:pt x="144" y="44"/>
                  </a:lnTo>
                  <a:lnTo>
                    <a:pt x="146" y="50"/>
                  </a:lnTo>
                  <a:lnTo>
                    <a:pt x="149" y="56"/>
                  </a:lnTo>
                  <a:lnTo>
                    <a:pt x="151" y="61"/>
                  </a:lnTo>
                  <a:lnTo>
                    <a:pt x="154" y="69"/>
                  </a:lnTo>
                  <a:lnTo>
                    <a:pt x="159" y="80"/>
                  </a:lnTo>
                  <a:lnTo>
                    <a:pt x="165" y="95"/>
                  </a:lnTo>
                  <a:lnTo>
                    <a:pt x="173" y="116"/>
                  </a:lnTo>
                  <a:close/>
                </a:path>
              </a:pathLst>
            </a:custGeom>
            <a:solidFill>
              <a:srgbClr val="707575"/>
            </a:solidFill>
            <a:ln w="9525">
              <a:noFill/>
              <a:round/>
              <a:headEnd/>
              <a:tailEnd/>
            </a:ln>
          </p:spPr>
          <p:txBody>
            <a:bodyPr/>
            <a:lstStyle/>
            <a:p>
              <a:endParaRPr lang="en-IN"/>
            </a:p>
          </p:txBody>
        </p:sp>
        <p:sp>
          <p:nvSpPr>
            <p:cNvPr id="827755" name="Freeform 363"/>
            <p:cNvSpPr>
              <a:spLocks/>
            </p:cNvSpPr>
            <p:nvPr/>
          </p:nvSpPr>
          <p:spPr bwMode="auto">
            <a:xfrm>
              <a:off x="3387" y="3293"/>
              <a:ext cx="6" cy="9"/>
            </a:xfrm>
            <a:custGeom>
              <a:avLst/>
              <a:gdLst/>
              <a:ahLst/>
              <a:cxnLst>
                <a:cxn ang="0">
                  <a:pos x="142" y="126"/>
                </a:cxn>
                <a:cxn ang="0">
                  <a:pos x="131" y="131"/>
                </a:cxn>
                <a:cxn ang="0">
                  <a:pos x="122" y="135"/>
                </a:cxn>
                <a:cxn ang="0">
                  <a:pos x="115" y="137"/>
                </a:cxn>
                <a:cxn ang="0">
                  <a:pos x="107" y="141"/>
                </a:cxn>
                <a:cxn ang="0">
                  <a:pos x="96" y="145"/>
                </a:cxn>
                <a:cxn ang="0">
                  <a:pos x="81" y="152"/>
                </a:cxn>
                <a:cxn ang="0">
                  <a:pos x="61" y="161"/>
                </a:cxn>
                <a:cxn ang="0">
                  <a:pos x="32" y="175"/>
                </a:cxn>
                <a:cxn ang="0">
                  <a:pos x="29" y="165"/>
                </a:cxn>
                <a:cxn ang="0">
                  <a:pos x="26" y="159"/>
                </a:cxn>
                <a:cxn ang="0">
                  <a:pos x="24" y="153"/>
                </a:cxn>
                <a:cxn ang="0">
                  <a:pos x="22" y="146"/>
                </a:cxn>
                <a:cxn ang="0">
                  <a:pos x="19" y="139"/>
                </a:cxn>
                <a:cxn ang="0">
                  <a:pos x="15" y="128"/>
                </a:cxn>
                <a:cxn ang="0">
                  <a:pos x="8" y="114"/>
                </a:cxn>
                <a:cxn ang="0">
                  <a:pos x="0" y="95"/>
                </a:cxn>
                <a:cxn ang="0">
                  <a:pos x="5" y="84"/>
                </a:cxn>
                <a:cxn ang="0">
                  <a:pos x="9" y="76"/>
                </a:cxn>
                <a:cxn ang="0">
                  <a:pos x="12" y="68"/>
                </a:cxn>
                <a:cxn ang="0">
                  <a:pos x="16" y="61"/>
                </a:cxn>
                <a:cxn ang="0">
                  <a:pos x="20" y="53"/>
                </a:cxn>
                <a:cxn ang="0">
                  <a:pos x="26" y="40"/>
                </a:cxn>
                <a:cxn ang="0">
                  <a:pos x="34" y="23"/>
                </a:cxn>
                <a:cxn ang="0">
                  <a:pos x="45" y="0"/>
                </a:cxn>
                <a:cxn ang="0">
                  <a:pos x="53" y="4"/>
                </a:cxn>
                <a:cxn ang="0">
                  <a:pos x="59" y="8"/>
                </a:cxn>
                <a:cxn ang="0">
                  <a:pos x="63" y="11"/>
                </a:cxn>
                <a:cxn ang="0">
                  <a:pos x="68" y="15"/>
                </a:cxn>
                <a:cxn ang="0">
                  <a:pos x="74" y="19"/>
                </a:cxn>
                <a:cxn ang="0">
                  <a:pos x="83" y="25"/>
                </a:cxn>
                <a:cxn ang="0">
                  <a:pos x="94" y="34"/>
                </a:cxn>
                <a:cxn ang="0">
                  <a:pos x="111" y="46"/>
                </a:cxn>
                <a:cxn ang="0">
                  <a:pos x="115" y="55"/>
                </a:cxn>
                <a:cxn ang="0">
                  <a:pos x="117" y="60"/>
                </a:cxn>
                <a:cxn ang="0">
                  <a:pos x="120" y="65"/>
                </a:cxn>
                <a:cxn ang="0">
                  <a:pos x="122" y="71"/>
                </a:cxn>
                <a:cxn ang="0">
                  <a:pos x="125" y="79"/>
                </a:cxn>
                <a:cxn ang="0">
                  <a:pos x="129" y="89"/>
                </a:cxn>
                <a:cxn ang="0">
                  <a:pos x="135" y="105"/>
                </a:cxn>
                <a:cxn ang="0">
                  <a:pos x="142" y="126"/>
                </a:cxn>
              </a:cxnLst>
              <a:rect l="0" t="0" r="r" b="b"/>
              <a:pathLst>
                <a:path w="142" h="175">
                  <a:moveTo>
                    <a:pt x="142" y="126"/>
                  </a:moveTo>
                  <a:lnTo>
                    <a:pt x="131" y="131"/>
                  </a:lnTo>
                  <a:lnTo>
                    <a:pt x="122" y="135"/>
                  </a:lnTo>
                  <a:lnTo>
                    <a:pt x="115" y="137"/>
                  </a:lnTo>
                  <a:lnTo>
                    <a:pt x="107" y="141"/>
                  </a:lnTo>
                  <a:lnTo>
                    <a:pt x="96" y="145"/>
                  </a:lnTo>
                  <a:lnTo>
                    <a:pt x="81" y="152"/>
                  </a:lnTo>
                  <a:lnTo>
                    <a:pt x="61" y="161"/>
                  </a:lnTo>
                  <a:lnTo>
                    <a:pt x="32" y="175"/>
                  </a:lnTo>
                  <a:lnTo>
                    <a:pt x="29" y="165"/>
                  </a:lnTo>
                  <a:lnTo>
                    <a:pt x="26" y="159"/>
                  </a:lnTo>
                  <a:lnTo>
                    <a:pt x="24" y="153"/>
                  </a:lnTo>
                  <a:lnTo>
                    <a:pt x="22" y="146"/>
                  </a:lnTo>
                  <a:lnTo>
                    <a:pt x="19" y="139"/>
                  </a:lnTo>
                  <a:lnTo>
                    <a:pt x="15" y="128"/>
                  </a:lnTo>
                  <a:lnTo>
                    <a:pt x="8" y="114"/>
                  </a:lnTo>
                  <a:lnTo>
                    <a:pt x="0" y="95"/>
                  </a:lnTo>
                  <a:lnTo>
                    <a:pt x="5" y="84"/>
                  </a:lnTo>
                  <a:lnTo>
                    <a:pt x="9" y="76"/>
                  </a:lnTo>
                  <a:lnTo>
                    <a:pt x="12" y="68"/>
                  </a:lnTo>
                  <a:lnTo>
                    <a:pt x="16" y="61"/>
                  </a:lnTo>
                  <a:lnTo>
                    <a:pt x="20" y="53"/>
                  </a:lnTo>
                  <a:lnTo>
                    <a:pt x="26" y="40"/>
                  </a:lnTo>
                  <a:lnTo>
                    <a:pt x="34" y="23"/>
                  </a:lnTo>
                  <a:lnTo>
                    <a:pt x="45" y="0"/>
                  </a:lnTo>
                  <a:lnTo>
                    <a:pt x="53" y="4"/>
                  </a:lnTo>
                  <a:lnTo>
                    <a:pt x="59" y="8"/>
                  </a:lnTo>
                  <a:lnTo>
                    <a:pt x="63" y="11"/>
                  </a:lnTo>
                  <a:lnTo>
                    <a:pt x="68" y="15"/>
                  </a:lnTo>
                  <a:lnTo>
                    <a:pt x="74" y="19"/>
                  </a:lnTo>
                  <a:lnTo>
                    <a:pt x="83" y="25"/>
                  </a:lnTo>
                  <a:lnTo>
                    <a:pt x="94" y="34"/>
                  </a:lnTo>
                  <a:lnTo>
                    <a:pt x="111" y="46"/>
                  </a:lnTo>
                  <a:lnTo>
                    <a:pt x="115" y="55"/>
                  </a:lnTo>
                  <a:lnTo>
                    <a:pt x="117" y="60"/>
                  </a:lnTo>
                  <a:lnTo>
                    <a:pt x="120" y="65"/>
                  </a:lnTo>
                  <a:lnTo>
                    <a:pt x="122" y="71"/>
                  </a:lnTo>
                  <a:lnTo>
                    <a:pt x="125" y="79"/>
                  </a:lnTo>
                  <a:lnTo>
                    <a:pt x="129" y="89"/>
                  </a:lnTo>
                  <a:lnTo>
                    <a:pt x="135" y="105"/>
                  </a:lnTo>
                  <a:lnTo>
                    <a:pt x="142" y="126"/>
                  </a:lnTo>
                  <a:close/>
                </a:path>
              </a:pathLst>
            </a:custGeom>
            <a:solidFill>
              <a:srgbClr val="8C9494"/>
            </a:solidFill>
            <a:ln w="9525">
              <a:noFill/>
              <a:round/>
              <a:headEnd/>
              <a:tailEnd/>
            </a:ln>
          </p:spPr>
          <p:txBody>
            <a:bodyPr/>
            <a:lstStyle/>
            <a:p>
              <a:endParaRPr lang="en-IN"/>
            </a:p>
          </p:txBody>
        </p:sp>
        <p:sp>
          <p:nvSpPr>
            <p:cNvPr id="827756" name="Freeform 364"/>
            <p:cNvSpPr>
              <a:spLocks/>
            </p:cNvSpPr>
            <p:nvPr/>
          </p:nvSpPr>
          <p:spPr bwMode="auto">
            <a:xfrm>
              <a:off x="3387" y="3293"/>
              <a:ext cx="5" cy="9"/>
            </a:xfrm>
            <a:custGeom>
              <a:avLst/>
              <a:gdLst/>
              <a:ahLst/>
              <a:cxnLst>
                <a:cxn ang="0">
                  <a:pos x="116" y="136"/>
                </a:cxn>
                <a:cxn ang="0">
                  <a:pos x="107" y="139"/>
                </a:cxn>
                <a:cxn ang="0">
                  <a:pos x="101" y="141"/>
                </a:cxn>
                <a:cxn ang="0">
                  <a:pos x="95" y="144"/>
                </a:cxn>
                <a:cxn ang="0">
                  <a:pos x="88" y="146"/>
                </a:cxn>
                <a:cxn ang="0">
                  <a:pos x="80" y="150"/>
                </a:cxn>
                <a:cxn ang="0">
                  <a:pos x="69" y="155"/>
                </a:cxn>
                <a:cxn ang="0">
                  <a:pos x="54" y="162"/>
                </a:cxn>
                <a:cxn ang="0">
                  <a:pos x="32" y="172"/>
                </a:cxn>
                <a:cxn ang="0">
                  <a:pos x="29" y="163"/>
                </a:cxn>
                <a:cxn ang="0">
                  <a:pos x="26" y="156"/>
                </a:cxn>
                <a:cxn ang="0">
                  <a:pos x="24" y="151"/>
                </a:cxn>
                <a:cxn ang="0">
                  <a:pos x="22" y="144"/>
                </a:cxn>
                <a:cxn ang="0">
                  <a:pos x="19" y="136"/>
                </a:cxn>
                <a:cxn ang="0">
                  <a:pos x="15" y="126"/>
                </a:cxn>
                <a:cxn ang="0">
                  <a:pos x="8" y="112"/>
                </a:cxn>
                <a:cxn ang="0">
                  <a:pos x="0" y="93"/>
                </a:cxn>
                <a:cxn ang="0">
                  <a:pos x="5" y="82"/>
                </a:cxn>
                <a:cxn ang="0">
                  <a:pos x="8" y="74"/>
                </a:cxn>
                <a:cxn ang="0">
                  <a:pos x="11" y="67"/>
                </a:cxn>
                <a:cxn ang="0">
                  <a:pos x="14" y="60"/>
                </a:cxn>
                <a:cxn ang="0">
                  <a:pos x="18" y="51"/>
                </a:cxn>
                <a:cxn ang="0">
                  <a:pos x="23" y="39"/>
                </a:cxn>
                <a:cxn ang="0">
                  <a:pos x="31" y="22"/>
                </a:cxn>
                <a:cxn ang="0">
                  <a:pos x="40" y="0"/>
                </a:cxn>
                <a:cxn ang="0">
                  <a:pos x="46" y="5"/>
                </a:cxn>
                <a:cxn ang="0">
                  <a:pos x="50" y="9"/>
                </a:cxn>
                <a:cxn ang="0">
                  <a:pos x="53" y="14"/>
                </a:cxn>
                <a:cxn ang="0">
                  <a:pos x="56" y="18"/>
                </a:cxn>
                <a:cxn ang="0">
                  <a:pos x="60" y="23"/>
                </a:cxn>
                <a:cxn ang="0">
                  <a:pos x="65" y="30"/>
                </a:cxn>
                <a:cxn ang="0">
                  <a:pos x="73" y="41"/>
                </a:cxn>
                <a:cxn ang="0">
                  <a:pos x="83" y="56"/>
                </a:cxn>
                <a:cxn ang="0">
                  <a:pos x="87" y="64"/>
                </a:cxn>
                <a:cxn ang="0">
                  <a:pos x="89" y="69"/>
                </a:cxn>
                <a:cxn ang="0">
                  <a:pos x="92" y="75"/>
                </a:cxn>
                <a:cxn ang="0">
                  <a:pos x="95" y="81"/>
                </a:cxn>
                <a:cxn ang="0">
                  <a:pos x="98" y="88"/>
                </a:cxn>
                <a:cxn ang="0">
                  <a:pos x="102" y="99"/>
                </a:cxn>
                <a:cxn ang="0">
                  <a:pos x="108" y="115"/>
                </a:cxn>
                <a:cxn ang="0">
                  <a:pos x="116" y="136"/>
                </a:cxn>
              </a:cxnLst>
              <a:rect l="0" t="0" r="r" b="b"/>
              <a:pathLst>
                <a:path w="116" h="172">
                  <a:moveTo>
                    <a:pt x="116" y="136"/>
                  </a:moveTo>
                  <a:lnTo>
                    <a:pt x="107" y="139"/>
                  </a:lnTo>
                  <a:lnTo>
                    <a:pt x="101" y="141"/>
                  </a:lnTo>
                  <a:lnTo>
                    <a:pt x="95" y="144"/>
                  </a:lnTo>
                  <a:lnTo>
                    <a:pt x="88" y="146"/>
                  </a:lnTo>
                  <a:lnTo>
                    <a:pt x="80" y="150"/>
                  </a:lnTo>
                  <a:lnTo>
                    <a:pt x="69" y="155"/>
                  </a:lnTo>
                  <a:lnTo>
                    <a:pt x="54" y="162"/>
                  </a:lnTo>
                  <a:lnTo>
                    <a:pt x="32" y="172"/>
                  </a:lnTo>
                  <a:lnTo>
                    <a:pt x="29" y="163"/>
                  </a:lnTo>
                  <a:lnTo>
                    <a:pt x="26" y="156"/>
                  </a:lnTo>
                  <a:lnTo>
                    <a:pt x="24" y="151"/>
                  </a:lnTo>
                  <a:lnTo>
                    <a:pt x="22" y="144"/>
                  </a:lnTo>
                  <a:lnTo>
                    <a:pt x="19" y="136"/>
                  </a:lnTo>
                  <a:lnTo>
                    <a:pt x="15" y="126"/>
                  </a:lnTo>
                  <a:lnTo>
                    <a:pt x="8" y="112"/>
                  </a:lnTo>
                  <a:lnTo>
                    <a:pt x="0" y="93"/>
                  </a:lnTo>
                  <a:lnTo>
                    <a:pt x="5" y="82"/>
                  </a:lnTo>
                  <a:lnTo>
                    <a:pt x="8" y="74"/>
                  </a:lnTo>
                  <a:lnTo>
                    <a:pt x="11" y="67"/>
                  </a:lnTo>
                  <a:lnTo>
                    <a:pt x="14" y="60"/>
                  </a:lnTo>
                  <a:lnTo>
                    <a:pt x="18" y="51"/>
                  </a:lnTo>
                  <a:lnTo>
                    <a:pt x="23" y="39"/>
                  </a:lnTo>
                  <a:lnTo>
                    <a:pt x="31" y="22"/>
                  </a:lnTo>
                  <a:lnTo>
                    <a:pt x="40" y="0"/>
                  </a:lnTo>
                  <a:lnTo>
                    <a:pt x="46" y="5"/>
                  </a:lnTo>
                  <a:lnTo>
                    <a:pt x="50" y="9"/>
                  </a:lnTo>
                  <a:lnTo>
                    <a:pt x="53" y="14"/>
                  </a:lnTo>
                  <a:lnTo>
                    <a:pt x="56" y="18"/>
                  </a:lnTo>
                  <a:lnTo>
                    <a:pt x="60" y="23"/>
                  </a:lnTo>
                  <a:lnTo>
                    <a:pt x="65" y="30"/>
                  </a:lnTo>
                  <a:lnTo>
                    <a:pt x="73" y="41"/>
                  </a:lnTo>
                  <a:lnTo>
                    <a:pt x="83" y="56"/>
                  </a:lnTo>
                  <a:lnTo>
                    <a:pt x="87" y="64"/>
                  </a:lnTo>
                  <a:lnTo>
                    <a:pt x="89" y="69"/>
                  </a:lnTo>
                  <a:lnTo>
                    <a:pt x="92" y="75"/>
                  </a:lnTo>
                  <a:lnTo>
                    <a:pt x="95" y="81"/>
                  </a:lnTo>
                  <a:lnTo>
                    <a:pt x="98" y="88"/>
                  </a:lnTo>
                  <a:lnTo>
                    <a:pt x="102" y="99"/>
                  </a:lnTo>
                  <a:lnTo>
                    <a:pt x="108" y="115"/>
                  </a:lnTo>
                  <a:lnTo>
                    <a:pt x="116" y="136"/>
                  </a:lnTo>
                  <a:close/>
                </a:path>
              </a:pathLst>
            </a:custGeom>
            <a:solidFill>
              <a:srgbClr val="A8B0B0"/>
            </a:solidFill>
            <a:ln w="9525">
              <a:noFill/>
              <a:round/>
              <a:headEnd/>
              <a:tailEnd/>
            </a:ln>
          </p:spPr>
          <p:txBody>
            <a:bodyPr/>
            <a:lstStyle/>
            <a:p>
              <a:endParaRPr lang="en-IN"/>
            </a:p>
          </p:txBody>
        </p:sp>
        <p:sp>
          <p:nvSpPr>
            <p:cNvPr id="827757" name="Freeform 365"/>
            <p:cNvSpPr>
              <a:spLocks/>
            </p:cNvSpPr>
            <p:nvPr/>
          </p:nvSpPr>
          <p:spPr bwMode="auto">
            <a:xfrm>
              <a:off x="3387" y="3293"/>
              <a:ext cx="4" cy="9"/>
            </a:xfrm>
            <a:custGeom>
              <a:avLst/>
              <a:gdLst/>
              <a:ahLst/>
              <a:cxnLst>
                <a:cxn ang="0">
                  <a:pos x="88" y="145"/>
                </a:cxn>
                <a:cxn ang="0">
                  <a:pos x="81" y="147"/>
                </a:cxn>
                <a:cxn ang="0">
                  <a:pos x="77" y="150"/>
                </a:cxn>
                <a:cxn ang="0">
                  <a:pos x="73" y="151"/>
                </a:cxn>
                <a:cxn ang="0">
                  <a:pos x="69" y="153"/>
                </a:cxn>
                <a:cxn ang="0">
                  <a:pos x="64" y="155"/>
                </a:cxn>
                <a:cxn ang="0">
                  <a:pos x="57" y="158"/>
                </a:cxn>
                <a:cxn ang="0">
                  <a:pos x="47" y="163"/>
                </a:cxn>
                <a:cxn ang="0">
                  <a:pos x="32" y="170"/>
                </a:cxn>
                <a:cxn ang="0">
                  <a:pos x="29" y="161"/>
                </a:cxn>
                <a:cxn ang="0">
                  <a:pos x="26" y="154"/>
                </a:cxn>
                <a:cxn ang="0">
                  <a:pos x="24" y="148"/>
                </a:cxn>
                <a:cxn ang="0">
                  <a:pos x="22" y="142"/>
                </a:cxn>
                <a:cxn ang="0">
                  <a:pos x="19" y="134"/>
                </a:cxn>
                <a:cxn ang="0">
                  <a:pos x="15" y="123"/>
                </a:cxn>
                <a:cxn ang="0">
                  <a:pos x="8" y="109"/>
                </a:cxn>
                <a:cxn ang="0">
                  <a:pos x="0" y="89"/>
                </a:cxn>
                <a:cxn ang="0">
                  <a:pos x="4" y="79"/>
                </a:cxn>
                <a:cxn ang="0">
                  <a:pos x="7" y="71"/>
                </a:cxn>
                <a:cxn ang="0">
                  <a:pos x="9" y="65"/>
                </a:cxn>
                <a:cxn ang="0">
                  <a:pos x="12" y="58"/>
                </a:cxn>
                <a:cxn ang="0">
                  <a:pos x="15" y="49"/>
                </a:cxn>
                <a:cxn ang="0">
                  <a:pos x="19" y="38"/>
                </a:cxn>
                <a:cxn ang="0">
                  <a:pos x="26" y="22"/>
                </a:cxn>
                <a:cxn ang="0">
                  <a:pos x="34" y="0"/>
                </a:cxn>
                <a:cxn ang="0">
                  <a:pos x="40" y="11"/>
                </a:cxn>
                <a:cxn ang="0">
                  <a:pos x="43" y="21"/>
                </a:cxn>
                <a:cxn ang="0">
                  <a:pos x="47" y="36"/>
                </a:cxn>
                <a:cxn ang="0">
                  <a:pos x="55" y="65"/>
                </a:cxn>
                <a:cxn ang="0">
                  <a:pos x="59" y="74"/>
                </a:cxn>
                <a:cxn ang="0">
                  <a:pos x="61" y="79"/>
                </a:cxn>
                <a:cxn ang="0">
                  <a:pos x="64" y="84"/>
                </a:cxn>
                <a:cxn ang="0">
                  <a:pos x="66" y="90"/>
                </a:cxn>
                <a:cxn ang="0">
                  <a:pos x="69" y="98"/>
                </a:cxn>
                <a:cxn ang="0">
                  <a:pos x="73" y="108"/>
                </a:cxn>
                <a:cxn ang="0">
                  <a:pos x="79" y="124"/>
                </a:cxn>
                <a:cxn ang="0">
                  <a:pos x="88" y="145"/>
                </a:cxn>
              </a:cxnLst>
              <a:rect l="0" t="0" r="r" b="b"/>
              <a:pathLst>
                <a:path w="88" h="170">
                  <a:moveTo>
                    <a:pt x="88" y="145"/>
                  </a:moveTo>
                  <a:lnTo>
                    <a:pt x="81" y="147"/>
                  </a:lnTo>
                  <a:lnTo>
                    <a:pt x="77" y="150"/>
                  </a:lnTo>
                  <a:lnTo>
                    <a:pt x="73" y="151"/>
                  </a:lnTo>
                  <a:lnTo>
                    <a:pt x="69" y="153"/>
                  </a:lnTo>
                  <a:lnTo>
                    <a:pt x="64" y="155"/>
                  </a:lnTo>
                  <a:lnTo>
                    <a:pt x="57" y="158"/>
                  </a:lnTo>
                  <a:lnTo>
                    <a:pt x="47" y="163"/>
                  </a:lnTo>
                  <a:lnTo>
                    <a:pt x="32" y="170"/>
                  </a:lnTo>
                  <a:lnTo>
                    <a:pt x="29" y="161"/>
                  </a:lnTo>
                  <a:lnTo>
                    <a:pt x="26" y="154"/>
                  </a:lnTo>
                  <a:lnTo>
                    <a:pt x="24" y="148"/>
                  </a:lnTo>
                  <a:lnTo>
                    <a:pt x="22" y="142"/>
                  </a:lnTo>
                  <a:lnTo>
                    <a:pt x="19" y="134"/>
                  </a:lnTo>
                  <a:lnTo>
                    <a:pt x="15" y="123"/>
                  </a:lnTo>
                  <a:lnTo>
                    <a:pt x="8" y="109"/>
                  </a:lnTo>
                  <a:lnTo>
                    <a:pt x="0" y="89"/>
                  </a:lnTo>
                  <a:lnTo>
                    <a:pt x="4" y="79"/>
                  </a:lnTo>
                  <a:lnTo>
                    <a:pt x="7" y="71"/>
                  </a:lnTo>
                  <a:lnTo>
                    <a:pt x="9" y="65"/>
                  </a:lnTo>
                  <a:lnTo>
                    <a:pt x="12" y="58"/>
                  </a:lnTo>
                  <a:lnTo>
                    <a:pt x="15" y="49"/>
                  </a:lnTo>
                  <a:lnTo>
                    <a:pt x="19" y="38"/>
                  </a:lnTo>
                  <a:lnTo>
                    <a:pt x="26" y="22"/>
                  </a:lnTo>
                  <a:lnTo>
                    <a:pt x="34" y="0"/>
                  </a:lnTo>
                  <a:lnTo>
                    <a:pt x="40" y="11"/>
                  </a:lnTo>
                  <a:lnTo>
                    <a:pt x="43" y="21"/>
                  </a:lnTo>
                  <a:lnTo>
                    <a:pt x="47" y="36"/>
                  </a:lnTo>
                  <a:lnTo>
                    <a:pt x="55" y="65"/>
                  </a:lnTo>
                  <a:lnTo>
                    <a:pt x="59" y="74"/>
                  </a:lnTo>
                  <a:lnTo>
                    <a:pt x="61" y="79"/>
                  </a:lnTo>
                  <a:lnTo>
                    <a:pt x="64" y="84"/>
                  </a:lnTo>
                  <a:lnTo>
                    <a:pt x="66" y="90"/>
                  </a:lnTo>
                  <a:lnTo>
                    <a:pt x="69" y="98"/>
                  </a:lnTo>
                  <a:lnTo>
                    <a:pt x="73" y="108"/>
                  </a:lnTo>
                  <a:lnTo>
                    <a:pt x="79" y="124"/>
                  </a:lnTo>
                  <a:lnTo>
                    <a:pt x="88" y="145"/>
                  </a:lnTo>
                  <a:close/>
                </a:path>
              </a:pathLst>
            </a:custGeom>
            <a:solidFill>
              <a:srgbClr val="C4CCCC"/>
            </a:solidFill>
            <a:ln w="9525">
              <a:noFill/>
              <a:round/>
              <a:headEnd/>
              <a:tailEnd/>
            </a:ln>
          </p:spPr>
          <p:txBody>
            <a:bodyPr/>
            <a:lstStyle/>
            <a:p>
              <a:endParaRPr lang="en-IN"/>
            </a:p>
          </p:txBody>
        </p:sp>
        <p:sp>
          <p:nvSpPr>
            <p:cNvPr id="827758" name="Freeform 366"/>
            <p:cNvSpPr>
              <a:spLocks/>
            </p:cNvSpPr>
            <p:nvPr/>
          </p:nvSpPr>
          <p:spPr bwMode="auto">
            <a:xfrm>
              <a:off x="3388" y="3293"/>
              <a:ext cx="2" cy="9"/>
            </a:xfrm>
            <a:custGeom>
              <a:avLst/>
              <a:gdLst/>
              <a:ahLst/>
              <a:cxnLst>
                <a:cxn ang="0">
                  <a:pos x="59" y="155"/>
                </a:cxn>
                <a:cxn ang="0">
                  <a:pos x="33" y="167"/>
                </a:cxn>
                <a:cxn ang="0">
                  <a:pos x="0" y="87"/>
                </a:cxn>
                <a:cxn ang="0">
                  <a:pos x="29" y="0"/>
                </a:cxn>
                <a:cxn ang="0">
                  <a:pos x="26" y="76"/>
                </a:cxn>
                <a:cxn ang="0">
                  <a:pos x="59" y="155"/>
                </a:cxn>
              </a:cxnLst>
              <a:rect l="0" t="0" r="r" b="b"/>
              <a:pathLst>
                <a:path w="59" h="167">
                  <a:moveTo>
                    <a:pt x="59" y="155"/>
                  </a:moveTo>
                  <a:lnTo>
                    <a:pt x="33" y="167"/>
                  </a:lnTo>
                  <a:lnTo>
                    <a:pt x="0" y="87"/>
                  </a:lnTo>
                  <a:lnTo>
                    <a:pt x="29" y="0"/>
                  </a:lnTo>
                  <a:lnTo>
                    <a:pt x="26" y="76"/>
                  </a:lnTo>
                  <a:lnTo>
                    <a:pt x="59" y="155"/>
                  </a:lnTo>
                  <a:close/>
                </a:path>
              </a:pathLst>
            </a:custGeom>
            <a:solidFill>
              <a:srgbClr val="E0E8E8"/>
            </a:solidFill>
            <a:ln w="9525">
              <a:noFill/>
              <a:round/>
              <a:headEnd/>
              <a:tailEnd/>
            </a:ln>
          </p:spPr>
          <p:txBody>
            <a:bodyPr/>
            <a:lstStyle/>
            <a:p>
              <a:endParaRPr lang="en-IN"/>
            </a:p>
          </p:txBody>
        </p:sp>
        <p:sp>
          <p:nvSpPr>
            <p:cNvPr id="827759" name="Freeform 367"/>
            <p:cNvSpPr>
              <a:spLocks/>
            </p:cNvSpPr>
            <p:nvPr/>
          </p:nvSpPr>
          <p:spPr bwMode="auto">
            <a:xfrm>
              <a:off x="3386" y="3294"/>
              <a:ext cx="8" cy="4"/>
            </a:xfrm>
            <a:custGeom>
              <a:avLst/>
              <a:gdLst/>
              <a:ahLst/>
              <a:cxnLst>
                <a:cxn ang="0">
                  <a:pos x="170" y="4"/>
                </a:cxn>
                <a:cxn ang="0">
                  <a:pos x="168" y="0"/>
                </a:cxn>
                <a:cxn ang="0">
                  <a:pos x="0" y="73"/>
                </a:cxn>
                <a:cxn ang="0">
                  <a:pos x="4" y="81"/>
                </a:cxn>
                <a:cxn ang="0">
                  <a:pos x="172" y="8"/>
                </a:cxn>
                <a:cxn ang="0">
                  <a:pos x="170" y="4"/>
                </a:cxn>
              </a:cxnLst>
              <a:rect l="0" t="0" r="r" b="b"/>
              <a:pathLst>
                <a:path w="172" h="81">
                  <a:moveTo>
                    <a:pt x="170" y="4"/>
                  </a:moveTo>
                  <a:lnTo>
                    <a:pt x="168" y="0"/>
                  </a:lnTo>
                  <a:lnTo>
                    <a:pt x="0" y="73"/>
                  </a:lnTo>
                  <a:lnTo>
                    <a:pt x="4" y="81"/>
                  </a:lnTo>
                  <a:lnTo>
                    <a:pt x="172" y="8"/>
                  </a:lnTo>
                  <a:lnTo>
                    <a:pt x="170" y="4"/>
                  </a:lnTo>
                  <a:close/>
                </a:path>
              </a:pathLst>
            </a:custGeom>
            <a:solidFill>
              <a:srgbClr val="EDF5F5"/>
            </a:solidFill>
            <a:ln w="9525">
              <a:noFill/>
              <a:round/>
              <a:headEnd/>
              <a:tailEnd/>
            </a:ln>
          </p:spPr>
          <p:txBody>
            <a:bodyPr/>
            <a:lstStyle/>
            <a:p>
              <a:endParaRPr lang="en-IN"/>
            </a:p>
          </p:txBody>
        </p:sp>
        <p:sp>
          <p:nvSpPr>
            <p:cNvPr id="827760" name="Freeform 368"/>
            <p:cNvSpPr>
              <a:spLocks/>
            </p:cNvSpPr>
            <p:nvPr/>
          </p:nvSpPr>
          <p:spPr bwMode="auto">
            <a:xfrm>
              <a:off x="3432" y="3432"/>
              <a:ext cx="10" cy="6"/>
            </a:xfrm>
            <a:custGeom>
              <a:avLst/>
              <a:gdLst/>
              <a:ahLst/>
              <a:cxnLst>
                <a:cxn ang="0">
                  <a:pos x="216" y="12"/>
                </a:cxn>
                <a:cxn ang="0">
                  <a:pos x="4" y="103"/>
                </a:cxn>
                <a:cxn ang="0">
                  <a:pos x="0" y="93"/>
                </a:cxn>
                <a:cxn ang="0">
                  <a:pos x="211" y="0"/>
                </a:cxn>
                <a:cxn ang="0">
                  <a:pos x="216" y="12"/>
                </a:cxn>
              </a:cxnLst>
              <a:rect l="0" t="0" r="r" b="b"/>
              <a:pathLst>
                <a:path w="216" h="103">
                  <a:moveTo>
                    <a:pt x="216" y="12"/>
                  </a:moveTo>
                  <a:lnTo>
                    <a:pt x="4" y="103"/>
                  </a:lnTo>
                  <a:lnTo>
                    <a:pt x="0" y="93"/>
                  </a:lnTo>
                  <a:lnTo>
                    <a:pt x="211" y="0"/>
                  </a:lnTo>
                  <a:lnTo>
                    <a:pt x="216" y="12"/>
                  </a:lnTo>
                  <a:close/>
                </a:path>
              </a:pathLst>
            </a:custGeom>
            <a:solidFill>
              <a:srgbClr val="111919"/>
            </a:solidFill>
            <a:ln w="9525">
              <a:noFill/>
              <a:round/>
              <a:headEnd/>
              <a:tailEnd/>
            </a:ln>
          </p:spPr>
          <p:txBody>
            <a:bodyPr/>
            <a:lstStyle/>
            <a:p>
              <a:endParaRPr lang="en-IN"/>
            </a:p>
          </p:txBody>
        </p:sp>
        <p:sp>
          <p:nvSpPr>
            <p:cNvPr id="827761" name="Freeform 369"/>
            <p:cNvSpPr>
              <a:spLocks/>
            </p:cNvSpPr>
            <p:nvPr/>
          </p:nvSpPr>
          <p:spPr bwMode="auto">
            <a:xfrm>
              <a:off x="3432" y="3433"/>
              <a:ext cx="11" cy="16"/>
            </a:xfrm>
            <a:custGeom>
              <a:avLst/>
              <a:gdLst/>
              <a:ahLst/>
              <a:cxnLst>
                <a:cxn ang="0">
                  <a:pos x="207" y="296"/>
                </a:cxn>
                <a:cxn ang="0">
                  <a:pos x="219" y="286"/>
                </a:cxn>
                <a:cxn ang="0">
                  <a:pos x="232" y="267"/>
                </a:cxn>
                <a:cxn ang="0">
                  <a:pos x="242" y="241"/>
                </a:cxn>
                <a:cxn ang="0">
                  <a:pos x="248" y="206"/>
                </a:cxn>
                <a:cxn ang="0">
                  <a:pos x="250" y="165"/>
                </a:cxn>
                <a:cxn ang="0">
                  <a:pos x="245" y="116"/>
                </a:cxn>
                <a:cxn ang="0">
                  <a:pos x="233" y="62"/>
                </a:cxn>
                <a:cxn ang="0">
                  <a:pos x="211" y="0"/>
                </a:cxn>
                <a:cxn ang="0">
                  <a:pos x="198" y="6"/>
                </a:cxn>
                <a:cxn ang="0">
                  <a:pos x="185" y="12"/>
                </a:cxn>
                <a:cxn ang="0">
                  <a:pos x="171" y="17"/>
                </a:cxn>
                <a:cxn ang="0">
                  <a:pos x="158" y="24"/>
                </a:cxn>
                <a:cxn ang="0">
                  <a:pos x="145" y="29"/>
                </a:cxn>
                <a:cxn ang="0">
                  <a:pos x="132" y="35"/>
                </a:cxn>
                <a:cxn ang="0">
                  <a:pos x="118" y="41"/>
                </a:cxn>
                <a:cxn ang="0">
                  <a:pos x="106" y="46"/>
                </a:cxn>
                <a:cxn ang="0">
                  <a:pos x="93" y="52"/>
                </a:cxn>
                <a:cxn ang="0">
                  <a:pos x="80" y="57"/>
                </a:cxn>
                <a:cxn ang="0">
                  <a:pos x="66" y="64"/>
                </a:cxn>
                <a:cxn ang="0">
                  <a:pos x="53" y="69"/>
                </a:cxn>
                <a:cxn ang="0">
                  <a:pos x="40" y="75"/>
                </a:cxn>
                <a:cxn ang="0">
                  <a:pos x="27" y="81"/>
                </a:cxn>
                <a:cxn ang="0">
                  <a:pos x="13" y="87"/>
                </a:cxn>
                <a:cxn ang="0">
                  <a:pos x="0" y="92"/>
                </a:cxn>
                <a:cxn ang="0">
                  <a:pos x="13" y="123"/>
                </a:cxn>
                <a:cxn ang="0">
                  <a:pos x="28" y="150"/>
                </a:cxn>
                <a:cxn ang="0">
                  <a:pos x="42" y="175"/>
                </a:cxn>
                <a:cxn ang="0">
                  <a:pos x="57" y="198"/>
                </a:cxn>
                <a:cxn ang="0">
                  <a:pos x="73" y="218"/>
                </a:cxn>
                <a:cxn ang="0">
                  <a:pos x="87" y="236"/>
                </a:cxn>
                <a:cxn ang="0">
                  <a:pos x="102" y="250"/>
                </a:cxn>
                <a:cxn ang="0">
                  <a:pos x="117" y="263"/>
                </a:cxn>
                <a:cxn ang="0">
                  <a:pos x="132" y="274"/>
                </a:cxn>
                <a:cxn ang="0">
                  <a:pos x="145" y="283"/>
                </a:cxn>
                <a:cxn ang="0">
                  <a:pos x="158" y="289"/>
                </a:cxn>
                <a:cxn ang="0">
                  <a:pos x="170" y="294"/>
                </a:cxn>
                <a:cxn ang="0">
                  <a:pos x="182" y="297"/>
                </a:cxn>
                <a:cxn ang="0">
                  <a:pos x="192" y="298"/>
                </a:cxn>
                <a:cxn ang="0">
                  <a:pos x="200" y="298"/>
                </a:cxn>
                <a:cxn ang="0">
                  <a:pos x="207" y="296"/>
                </a:cxn>
              </a:cxnLst>
              <a:rect l="0" t="0" r="r" b="b"/>
              <a:pathLst>
                <a:path w="250" h="298">
                  <a:moveTo>
                    <a:pt x="207" y="296"/>
                  </a:moveTo>
                  <a:lnTo>
                    <a:pt x="219" y="286"/>
                  </a:lnTo>
                  <a:lnTo>
                    <a:pt x="232" y="267"/>
                  </a:lnTo>
                  <a:lnTo>
                    <a:pt x="242" y="241"/>
                  </a:lnTo>
                  <a:lnTo>
                    <a:pt x="248" y="206"/>
                  </a:lnTo>
                  <a:lnTo>
                    <a:pt x="250" y="165"/>
                  </a:lnTo>
                  <a:lnTo>
                    <a:pt x="245" y="116"/>
                  </a:lnTo>
                  <a:lnTo>
                    <a:pt x="233" y="62"/>
                  </a:lnTo>
                  <a:lnTo>
                    <a:pt x="211" y="0"/>
                  </a:lnTo>
                  <a:lnTo>
                    <a:pt x="198" y="6"/>
                  </a:lnTo>
                  <a:lnTo>
                    <a:pt x="185" y="12"/>
                  </a:lnTo>
                  <a:lnTo>
                    <a:pt x="171" y="17"/>
                  </a:lnTo>
                  <a:lnTo>
                    <a:pt x="158" y="24"/>
                  </a:lnTo>
                  <a:lnTo>
                    <a:pt x="145" y="29"/>
                  </a:lnTo>
                  <a:lnTo>
                    <a:pt x="132" y="35"/>
                  </a:lnTo>
                  <a:lnTo>
                    <a:pt x="118" y="41"/>
                  </a:lnTo>
                  <a:lnTo>
                    <a:pt x="106" y="46"/>
                  </a:lnTo>
                  <a:lnTo>
                    <a:pt x="93" y="52"/>
                  </a:lnTo>
                  <a:lnTo>
                    <a:pt x="80" y="57"/>
                  </a:lnTo>
                  <a:lnTo>
                    <a:pt x="66" y="64"/>
                  </a:lnTo>
                  <a:lnTo>
                    <a:pt x="53" y="69"/>
                  </a:lnTo>
                  <a:lnTo>
                    <a:pt x="40" y="75"/>
                  </a:lnTo>
                  <a:lnTo>
                    <a:pt x="27" y="81"/>
                  </a:lnTo>
                  <a:lnTo>
                    <a:pt x="13" y="87"/>
                  </a:lnTo>
                  <a:lnTo>
                    <a:pt x="0" y="92"/>
                  </a:lnTo>
                  <a:lnTo>
                    <a:pt x="13" y="123"/>
                  </a:lnTo>
                  <a:lnTo>
                    <a:pt x="28" y="150"/>
                  </a:lnTo>
                  <a:lnTo>
                    <a:pt x="42" y="175"/>
                  </a:lnTo>
                  <a:lnTo>
                    <a:pt x="57" y="198"/>
                  </a:lnTo>
                  <a:lnTo>
                    <a:pt x="73" y="218"/>
                  </a:lnTo>
                  <a:lnTo>
                    <a:pt x="87" y="236"/>
                  </a:lnTo>
                  <a:lnTo>
                    <a:pt x="102" y="250"/>
                  </a:lnTo>
                  <a:lnTo>
                    <a:pt x="117" y="263"/>
                  </a:lnTo>
                  <a:lnTo>
                    <a:pt x="132" y="274"/>
                  </a:lnTo>
                  <a:lnTo>
                    <a:pt x="145" y="283"/>
                  </a:lnTo>
                  <a:lnTo>
                    <a:pt x="158" y="289"/>
                  </a:lnTo>
                  <a:lnTo>
                    <a:pt x="170" y="294"/>
                  </a:lnTo>
                  <a:lnTo>
                    <a:pt x="182" y="297"/>
                  </a:lnTo>
                  <a:lnTo>
                    <a:pt x="192" y="298"/>
                  </a:lnTo>
                  <a:lnTo>
                    <a:pt x="200" y="298"/>
                  </a:lnTo>
                  <a:lnTo>
                    <a:pt x="207" y="296"/>
                  </a:lnTo>
                  <a:close/>
                </a:path>
              </a:pathLst>
            </a:custGeom>
            <a:solidFill>
              <a:srgbClr val="111919"/>
            </a:solidFill>
            <a:ln w="9525">
              <a:noFill/>
              <a:round/>
              <a:headEnd/>
              <a:tailEnd/>
            </a:ln>
          </p:spPr>
          <p:txBody>
            <a:bodyPr/>
            <a:lstStyle/>
            <a:p>
              <a:endParaRPr lang="en-IN"/>
            </a:p>
          </p:txBody>
        </p:sp>
        <p:sp>
          <p:nvSpPr>
            <p:cNvPr id="827762" name="Freeform 370"/>
            <p:cNvSpPr>
              <a:spLocks/>
            </p:cNvSpPr>
            <p:nvPr/>
          </p:nvSpPr>
          <p:spPr bwMode="auto">
            <a:xfrm>
              <a:off x="3432" y="3433"/>
              <a:ext cx="10" cy="16"/>
            </a:xfrm>
            <a:custGeom>
              <a:avLst/>
              <a:gdLst/>
              <a:ahLst/>
              <a:cxnLst>
                <a:cxn ang="0">
                  <a:pos x="199" y="285"/>
                </a:cxn>
                <a:cxn ang="0">
                  <a:pos x="209" y="276"/>
                </a:cxn>
                <a:cxn ang="0">
                  <a:pos x="217" y="259"/>
                </a:cxn>
                <a:cxn ang="0">
                  <a:pos x="224" y="234"/>
                </a:cxn>
                <a:cxn ang="0">
                  <a:pos x="226" y="202"/>
                </a:cxn>
                <a:cxn ang="0">
                  <a:pos x="223" y="162"/>
                </a:cxn>
                <a:cxn ang="0">
                  <a:pos x="214" y="115"/>
                </a:cxn>
                <a:cxn ang="0">
                  <a:pos x="200" y="61"/>
                </a:cxn>
                <a:cxn ang="0">
                  <a:pos x="178" y="0"/>
                </a:cxn>
                <a:cxn ang="0">
                  <a:pos x="166" y="5"/>
                </a:cxn>
                <a:cxn ang="0">
                  <a:pos x="155" y="10"/>
                </a:cxn>
                <a:cxn ang="0">
                  <a:pos x="144" y="15"/>
                </a:cxn>
                <a:cxn ang="0">
                  <a:pos x="134" y="20"/>
                </a:cxn>
                <a:cxn ang="0">
                  <a:pos x="123" y="24"/>
                </a:cxn>
                <a:cxn ang="0">
                  <a:pos x="111" y="30"/>
                </a:cxn>
                <a:cxn ang="0">
                  <a:pos x="100" y="34"/>
                </a:cxn>
                <a:cxn ang="0">
                  <a:pos x="89" y="39"/>
                </a:cxn>
                <a:cxn ang="0">
                  <a:pos x="78" y="44"/>
                </a:cxn>
                <a:cxn ang="0">
                  <a:pos x="67" y="49"/>
                </a:cxn>
                <a:cxn ang="0">
                  <a:pos x="55" y="54"/>
                </a:cxn>
                <a:cxn ang="0">
                  <a:pos x="45" y="58"/>
                </a:cxn>
                <a:cxn ang="0">
                  <a:pos x="34" y="63"/>
                </a:cxn>
                <a:cxn ang="0">
                  <a:pos x="23" y="69"/>
                </a:cxn>
                <a:cxn ang="0">
                  <a:pos x="11" y="73"/>
                </a:cxn>
                <a:cxn ang="0">
                  <a:pos x="0" y="78"/>
                </a:cxn>
                <a:cxn ang="0">
                  <a:pos x="13" y="109"/>
                </a:cxn>
                <a:cxn ang="0">
                  <a:pos x="28" y="136"/>
                </a:cxn>
                <a:cxn ang="0">
                  <a:pos x="42" y="161"/>
                </a:cxn>
                <a:cxn ang="0">
                  <a:pos x="56" y="184"/>
                </a:cxn>
                <a:cxn ang="0">
                  <a:pos x="72" y="204"/>
                </a:cxn>
                <a:cxn ang="0">
                  <a:pos x="86" y="221"/>
                </a:cxn>
                <a:cxn ang="0">
                  <a:pos x="101" y="236"/>
                </a:cxn>
                <a:cxn ang="0">
                  <a:pos x="115" y="250"/>
                </a:cxn>
                <a:cxn ang="0">
                  <a:pos x="129" y="260"/>
                </a:cxn>
                <a:cxn ang="0">
                  <a:pos x="142" y="270"/>
                </a:cxn>
                <a:cxn ang="0">
                  <a:pos x="155" y="276"/>
                </a:cxn>
                <a:cxn ang="0">
                  <a:pos x="166" y="282"/>
                </a:cxn>
                <a:cxn ang="0">
                  <a:pos x="177" y="285"/>
                </a:cxn>
                <a:cxn ang="0">
                  <a:pos x="186" y="287"/>
                </a:cxn>
                <a:cxn ang="0">
                  <a:pos x="193" y="287"/>
                </a:cxn>
                <a:cxn ang="0">
                  <a:pos x="199" y="285"/>
                </a:cxn>
              </a:cxnLst>
              <a:rect l="0" t="0" r="r" b="b"/>
              <a:pathLst>
                <a:path w="226" h="287">
                  <a:moveTo>
                    <a:pt x="199" y="285"/>
                  </a:moveTo>
                  <a:lnTo>
                    <a:pt x="209" y="276"/>
                  </a:lnTo>
                  <a:lnTo>
                    <a:pt x="217" y="259"/>
                  </a:lnTo>
                  <a:lnTo>
                    <a:pt x="224" y="234"/>
                  </a:lnTo>
                  <a:lnTo>
                    <a:pt x="226" y="202"/>
                  </a:lnTo>
                  <a:lnTo>
                    <a:pt x="223" y="162"/>
                  </a:lnTo>
                  <a:lnTo>
                    <a:pt x="214" y="115"/>
                  </a:lnTo>
                  <a:lnTo>
                    <a:pt x="200" y="61"/>
                  </a:lnTo>
                  <a:lnTo>
                    <a:pt x="178" y="0"/>
                  </a:lnTo>
                  <a:lnTo>
                    <a:pt x="166" y="5"/>
                  </a:lnTo>
                  <a:lnTo>
                    <a:pt x="155" y="10"/>
                  </a:lnTo>
                  <a:lnTo>
                    <a:pt x="144" y="15"/>
                  </a:lnTo>
                  <a:lnTo>
                    <a:pt x="134" y="20"/>
                  </a:lnTo>
                  <a:lnTo>
                    <a:pt x="123" y="24"/>
                  </a:lnTo>
                  <a:lnTo>
                    <a:pt x="111" y="30"/>
                  </a:lnTo>
                  <a:lnTo>
                    <a:pt x="100" y="34"/>
                  </a:lnTo>
                  <a:lnTo>
                    <a:pt x="89" y="39"/>
                  </a:lnTo>
                  <a:lnTo>
                    <a:pt x="78" y="44"/>
                  </a:lnTo>
                  <a:lnTo>
                    <a:pt x="67" y="49"/>
                  </a:lnTo>
                  <a:lnTo>
                    <a:pt x="55" y="54"/>
                  </a:lnTo>
                  <a:lnTo>
                    <a:pt x="45" y="58"/>
                  </a:lnTo>
                  <a:lnTo>
                    <a:pt x="34" y="63"/>
                  </a:lnTo>
                  <a:lnTo>
                    <a:pt x="23" y="69"/>
                  </a:lnTo>
                  <a:lnTo>
                    <a:pt x="11" y="73"/>
                  </a:lnTo>
                  <a:lnTo>
                    <a:pt x="0" y="78"/>
                  </a:lnTo>
                  <a:lnTo>
                    <a:pt x="13" y="109"/>
                  </a:lnTo>
                  <a:lnTo>
                    <a:pt x="28" y="136"/>
                  </a:lnTo>
                  <a:lnTo>
                    <a:pt x="42" y="161"/>
                  </a:lnTo>
                  <a:lnTo>
                    <a:pt x="56" y="184"/>
                  </a:lnTo>
                  <a:lnTo>
                    <a:pt x="72" y="204"/>
                  </a:lnTo>
                  <a:lnTo>
                    <a:pt x="86" y="221"/>
                  </a:lnTo>
                  <a:lnTo>
                    <a:pt x="101" y="236"/>
                  </a:lnTo>
                  <a:lnTo>
                    <a:pt x="115" y="250"/>
                  </a:lnTo>
                  <a:lnTo>
                    <a:pt x="129" y="260"/>
                  </a:lnTo>
                  <a:lnTo>
                    <a:pt x="142" y="270"/>
                  </a:lnTo>
                  <a:lnTo>
                    <a:pt x="155" y="276"/>
                  </a:lnTo>
                  <a:lnTo>
                    <a:pt x="166" y="282"/>
                  </a:lnTo>
                  <a:lnTo>
                    <a:pt x="177" y="285"/>
                  </a:lnTo>
                  <a:lnTo>
                    <a:pt x="186" y="287"/>
                  </a:lnTo>
                  <a:lnTo>
                    <a:pt x="193" y="287"/>
                  </a:lnTo>
                  <a:lnTo>
                    <a:pt x="199" y="285"/>
                  </a:lnTo>
                  <a:close/>
                </a:path>
              </a:pathLst>
            </a:custGeom>
            <a:solidFill>
              <a:srgbClr val="2B3333"/>
            </a:solidFill>
            <a:ln w="9525">
              <a:noFill/>
              <a:round/>
              <a:headEnd/>
              <a:tailEnd/>
            </a:ln>
          </p:spPr>
          <p:txBody>
            <a:bodyPr/>
            <a:lstStyle/>
            <a:p>
              <a:endParaRPr lang="en-IN"/>
            </a:p>
          </p:txBody>
        </p:sp>
        <p:sp>
          <p:nvSpPr>
            <p:cNvPr id="827763" name="Freeform 371"/>
            <p:cNvSpPr>
              <a:spLocks/>
            </p:cNvSpPr>
            <p:nvPr/>
          </p:nvSpPr>
          <p:spPr bwMode="auto">
            <a:xfrm>
              <a:off x="3433" y="3434"/>
              <a:ext cx="9" cy="15"/>
            </a:xfrm>
            <a:custGeom>
              <a:avLst/>
              <a:gdLst/>
              <a:ahLst/>
              <a:cxnLst>
                <a:cxn ang="0">
                  <a:pos x="189" y="273"/>
                </a:cxn>
                <a:cxn ang="0">
                  <a:pos x="196" y="265"/>
                </a:cxn>
                <a:cxn ang="0">
                  <a:pos x="201" y="251"/>
                </a:cxn>
                <a:cxn ang="0">
                  <a:pos x="202" y="227"/>
                </a:cxn>
                <a:cxn ang="0">
                  <a:pos x="200" y="197"/>
                </a:cxn>
                <a:cxn ang="0">
                  <a:pos x="193" y="159"/>
                </a:cxn>
                <a:cxn ang="0">
                  <a:pos x="182" y="114"/>
                </a:cxn>
                <a:cxn ang="0">
                  <a:pos x="165" y="60"/>
                </a:cxn>
                <a:cxn ang="0">
                  <a:pos x="142" y="0"/>
                </a:cxn>
                <a:cxn ang="0">
                  <a:pos x="125" y="7"/>
                </a:cxn>
                <a:cxn ang="0">
                  <a:pos x="107" y="14"/>
                </a:cxn>
                <a:cxn ang="0">
                  <a:pos x="89" y="23"/>
                </a:cxn>
                <a:cxn ang="0">
                  <a:pos x="72" y="30"/>
                </a:cxn>
                <a:cxn ang="0">
                  <a:pos x="53" y="39"/>
                </a:cxn>
                <a:cxn ang="0">
                  <a:pos x="36" y="46"/>
                </a:cxn>
                <a:cxn ang="0">
                  <a:pos x="18" y="54"/>
                </a:cxn>
                <a:cxn ang="0">
                  <a:pos x="0" y="62"/>
                </a:cxn>
                <a:cxn ang="0">
                  <a:pos x="14" y="92"/>
                </a:cxn>
                <a:cxn ang="0">
                  <a:pos x="28" y="120"/>
                </a:cxn>
                <a:cxn ang="0">
                  <a:pos x="41" y="145"/>
                </a:cxn>
                <a:cxn ang="0">
                  <a:pos x="57" y="168"/>
                </a:cxn>
                <a:cxn ang="0">
                  <a:pos x="71" y="188"/>
                </a:cxn>
                <a:cxn ang="0">
                  <a:pos x="85" y="206"/>
                </a:cxn>
                <a:cxn ang="0">
                  <a:pos x="98" y="221"/>
                </a:cxn>
                <a:cxn ang="0">
                  <a:pos x="113" y="235"/>
                </a:cxn>
                <a:cxn ang="0">
                  <a:pos x="126" y="246"/>
                </a:cxn>
                <a:cxn ang="0">
                  <a:pos x="138" y="256"/>
                </a:cxn>
                <a:cxn ang="0">
                  <a:pos x="149" y="262"/>
                </a:cxn>
                <a:cxn ang="0">
                  <a:pos x="160" y="268"/>
                </a:cxn>
                <a:cxn ang="0">
                  <a:pos x="170" y="272"/>
                </a:cxn>
                <a:cxn ang="0">
                  <a:pos x="178" y="274"/>
                </a:cxn>
                <a:cxn ang="0">
                  <a:pos x="184" y="274"/>
                </a:cxn>
                <a:cxn ang="0">
                  <a:pos x="189" y="273"/>
                </a:cxn>
              </a:cxnLst>
              <a:rect l="0" t="0" r="r" b="b"/>
              <a:pathLst>
                <a:path w="202" h="274">
                  <a:moveTo>
                    <a:pt x="189" y="273"/>
                  </a:moveTo>
                  <a:lnTo>
                    <a:pt x="196" y="265"/>
                  </a:lnTo>
                  <a:lnTo>
                    <a:pt x="201" y="251"/>
                  </a:lnTo>
                  <a:lnTo>
                    <a:pt x="202" y="227"/>
                  </a:lnTo>
                  <a:lnTo>
                    <a:pt x="200" y="197"/>
                  </a:lnTo>
                  <a:lnTo>
                    <a:pt x="193" y="159"/>
                  </a:lnTo>
                  <a:lnTo>
                    <a:pt x="182" y="114"/>
                  </a:lnTo>
                  <a:lnTo>
                    <a:pt x="165" y="60"/>
                  </a:lnTo>
                  <a:lnTo>
                    <a:pt x="142" y="0"/>
                  </a:lnTo>
                  <a:lnTo>
                    <a:pt x="125" y="7"/>
                  </a:lnTo>
                  <a:lnTo>
                    <a:pt x="107" y="14"/>
                  </a:lnTo>
                  <a:lnTo>
                    <a:pt x="89" y="23"/>
                  </a:lnTo>
                  <a:lnTo>
                    <a:pt x="72" y="30"/>
                  </a:lnTo>
                  <a:lnTo>
                    <a:pt x="53" y="39"/>
                  </a:lnTo>
                  <a:lnTo>
                    <a:pt x="36" y="46"/>
                  </a:lnTo>
                  <a:lnTo>
                    <a:pt x="18" y="54"/>
                  </a:lnTo>
                  <a:lnTo>
                    <a:pt x="0" y="62"/>
                  </a:lnTo>
                  <a:lnTo>
                    <a:pt x="14" y="92"/>
                  </a:lnTo>
                  <a:lnTo>
                    <a:pt x="28" y="120"/>
                  </a:lnTo>
                  <a:lnTo>
                    <a:pt x="41" y="145"/>
                  </a:lnTo>
                  <a:lnTo>
                    <a:pt x="57" y="168"/>
                  </a:lnTo>
                  <a:lnTo>
                    <a:pt x="71" y="188"/>
                  </a:lnTo>
                  <a:lnTo>
                    <a:pt x="85" y="206"/>
                  </a:lnTo>
                  <a:lnTo>
                    <a:pt x="98" y="221"/>
                  </a:lnTo>
                  <a:lnTo>
                    <a:pt x="113" y="235"/>
                  </a:lnTo>
                  <a:lnTo>
                    <a:pt x="126" y="246"/>
                  </a:lnTo>
                  <a:lnTo>
                    <a:pt x="138" y="256"/>
                  </a:lnTo>
                  <a:lnTo>
                    <a:pt x="149" y="262"/>
                  </a:lnTo>
                  <a:lnTo>
                    <a:pt x="160" y="268"/>
                  </a:lnTo>
                  <a:lnTo>
                    <a:pt x="170" y="272"/>
                  </a:lnTo>
                  <a:lnTo>
                    <a:pt x="178" y="274"/>
                  </a:lnTo>
                  <a:lnTo>
                    <a:pt x="184" y="274"/>
                  </a:lnTo>
                  <a:lnTo>
                    <a:pt x="189" y="273"/>
                  </a:lnTo>
                  <a:close/>
                </a:path>
              </a:pathLst>
            </a:custGeom>
            <a:solidFill>
              <a:srgbClr val="474F4F"/>
            </a:solidFill>
            <a:ln w="9525">
              <a:noFill/>
              <a:round/>
              <a:headEnd/>
              <a:tailEnd/>
            </a:ln>
          </p:spPr>
          <p:txBody>
            <a:bodyPr/>
            <a:lstStyle/>
            <a:p>
              <a:endParaRPr lang="en-IN"/>
            </a:p>
          </p:txBody>
        </p:sp>
        <p:sp>
          <p:nvSpPr>
            <p:cNvPr id="827764" name="Freeform 372"/>
            <p:cNvSpPr>
              <a:spLocks/>
            </p:cNvSpPr>
            <p:nvPr/>
          </p:nvSpPr>
          <p:spPr bwMode="auto">
            <a:xfrm>
              <a:off x="3433" y="3435"/>
              <a:ext cx="9" cy="14"/>
            </a:xfrm>
            <a:custGeom>
              <a:avLst/>
              <a:gdLst/>
              <a:ahLst/>
              <a:cxnLst>
                <a:cxn ang="0">
                  <a:pos x="180" y="263"/>
                </a:cxn>
                <a:cxn ang="0">
                  <a:pos x="185" y="256"/>
                </a:cxn>
                <a:cxn ang="0">
                  <a:pos x="186" y="243"/>
                </a:cxn>
                <a:cxn ang="0">
                  <a:pos x="183" y="222"/>
                </a:cxn>
                <a:cxn ang="0">
                  <a:pos x="177" y="193"/>
                </a:cxn>
                <a:cxn ang="0">
                  <a:pos x="166" y="157"/>
                </a:cxn>
                <a:cxn ang="0">
                  <a:pos x="151" y="113"/>
                </a:cxn>
                <a:cxn ang="0">
                  <a:pos x="131" y="60"/>
                </a:cxn>
                <a:cxn ang="0">
                  <a:pos x="108" y="0"/>
                </a:cxn>
                <a:cxn ang="0">
                  <a:pos x="94" y="7"/>
                </a:cxn>
                <a:cxn ang="0">
                  <a:pos x="80" y="13"/>
                </a:cxn>
                <a:cxn ang="0">
                  <a:pos x="67" y="18"/>
                </a:cxn>
                <a:cxn ang="0">
                  <a:pos x="54" y="24"/>
                </a:cxn>
                <a:cxn ang="0">
                  <a:pos x="40" y="30"/>
                </a:cxn>
                <a:cxn ang="0">
                  <a:pos x="27" y="36"/>
                </a:cxn>
                <a:cxn ang="0">
                  <a:pos x="13" y="41"/>
                </a:cxn>
                <a:cxn ang="0">
                  <a:pos x="0" y="48"/>
                </a:cxn>
                <a:cxn ang="0">
                  <a:pos x="13" y="78"/>
                </a:cxn>
                <a:cxn ang="0">
                  <a:pos x="26" y="106"/>
                </a:cxn>
                <a:cxn ang="0">
                  <a:pos x="40" y="131"/>
                </a:cxn>
                <a:cxn ang="0">
                  <a:pos x="55" y="154"/>
                </a:cxn>
                <a:cxn ang="0">
                  <a:pos x="69" y="174"/>
                </a:cxn>
                <a:cxn ang="0">
                  <a:pos x="83" y="192"/>
                </a:cxn>
                <a:cxn ang="0">
                  <a:pos x="96" y="208"/>
                </a:cxn>
                <a:cxn ang="0">
                  <a:pos x="110" y="222"/>
                </a:cxn>
                <a:cxn ang="0">
                  <a:pos x="122" y="233"/>
                </a:cxn>
                <a:cxn ang="0">
                  <a:pos x="134" y="243"/>
                </a:cxn>
                <a:cxn ang="0">
                  <a:pos x="145" y="250"/>
                </a:cxn>
                <a:cxn ang="0">
                  <a:pos x="155" y="256"/>
                </a:cxn>
                <a:cxn ang="0">
                  <a:pos x="164" y="261"/>
                </a:cxn>
                <a:cxn ang="0">
                  <a:pos x="171" y="263"/>
                </a:cxn>
                <a:cxn ang="0">
                  <a:pos x="176" y="264"/>
                </a:cxn>
                <a:cxn ang="0">
                  <a:pos x="180" y="263"/>
                </a:cxn>
              </a:cxnLst>
              <a:rect l="0" t="0" r="r" b="b"/>
              <a:pathLst>
                <a:path w="186" h="264">
                  <a:moveTo>
                    <a:pt x="180" y="263"/>
                  </a:moveTo>
                  <a:lnTo>
                    <a:pt x="185" y="256"/>
                  </a:lnTo>
                  <a:lnTo>
                    <a:pt x="186" y="243"/>
                  </a:lnTo>
                  <a:lnTo>
                    <a:pt x="183" y="222"/>
                  </a:lnTo>
                  <a:lnTo>
                    <a:pt x="177" y="193"/>
                  </a:lnTo>
                  <a:lnTo>
                    <a:pt x="166" y="157"/>
                  </a:lnTo>
                  <a:lnTo>
                    <a:pt x="151" y="113"/>
                  </a:lnTo>
                  <a:lnTo>
                    <a:pt x="131" y="60"/>
                  </a:lnTo>
                  <a:lnTo>
                    <a:pt x="108" y="0"/>
                  </a:lnTo>
                  <a:lnTo>
                    <a:pt x="94" y="7"/>
                  </a:lnTo>
                  <a:lnTo>
                    <a:pt x="80" y="13"/>
                  </a:lnTo>
                  <a:lnTo>
                    <a:pt x="67" y="18"/>
                  </a:lnTo>
                  <a:lnTo>
                    <a:pt x="54" y="24"/>
                  </a:lnTo>
                  <a:lnTo>
                    <a:pt x="40" y="30"/>
                  </a:lnTo>
                  <a:lnTo>
                    <a:pt x="27" y="36"/>
                  </a:lnTo>
                  <a:lnTo>
                    <a:pt x="13" y="41"/>
                  </a:lnTo>
                  <a:lnTo>
                    <a:pt x="0" y="48"/>
                  </a:lnTo>
                  <a:lnTo>
                    <a:pt x="13" y="78"/>
                  </a:lnTo>
                  <a:lnTo>
                    <a:pt x="26" y="106"/>
                  </a:lnTo>
                  <a:lnTo>
                    <a:pt x="40" y="131"/>
                  </a:lnTo>
                  <a:lnTo>
                    <a:pt x="55" y="154"/>
                  </a:lnTo>
                  <a:lnTo>
                    <a:pt x="69" y="174"/>
                  </a:lnTo>
                  <a:lnTo>
                    <a:pt x="83" y="192"/>
                  </a:lnTo>
                  <a:lnTo>
                    <a:pt x="96" y="208"/>
                  </a:lnTo>
                  <a:lnTo>
                    <a:pt x="110" y="222"/>
                  </a:lnTo>
                  <a:lnTo>
                    <a:pt x="122" y="233"/>
                  </a:lnTo>
                  <a:lnTo>
                    <a:pt x="134" y="243"/>
                  </a:lnTo>
                  <a:lnTo>
                    <a:pt x="145" y="250"/>
                  </a:lnTo>
                  <a:lnTo>
                    <a:pt x="155" y="256"/>
                  </a:lnTo>
                  <a:lnTo>
                    <a:pt x="164" y="261"/>
                  </a:lnTo>
                  <a:lnTo>
                    <a:pt x="171" y="263"/>
                  </a:lnTo>
                  <a:lnTo>
                    <a:pt x="176" y="264"/>
                  </a:lnTo>
                  <a:lnTo>
                    <a:pt x="180" y="263"/>
                  </a:lnTo>
                  <a:close/>
                </a:path>
              </a:pathLst>
            </a:custGeom>
            <a:solidFill>
              <a:srgbClr val="616666"/>
            </a:solidFill>
            <a:ln w="9525">
              <a:noFill/>
              <a:round/>
              <a:headEnd/>
              <a:tailEnd/>
            </a:ln>
          </p:spPr>
          <p:txBody>
            <a:bodyPr/>
            <a:lstStyle/>
            <a:p>
              <a:endParaRPr lang="en-IN"/>
            </a:p>
          </p:txBody>
        </p:sp>
        <p:sp>
          <p:nvSpPr>
            <p:cNvPr id="827765" name="Freeform 373"/>
            <p:cNvSpPr>
              <a:spLocks/>
            </p:cNvSpPr>
            <p:nvPr/>
          </p:nvSpPr>
          <p:spPr bwMode="auto">
            <a:xfrm>
              <a:off x="3433" y="3435"/>
              <a:ext cx="8" cy="14"/>
            </a:xfrm>
            <a:custGeom>
              <a:avLst/>
              <a:gdLst/>
              <a:ahLst/>
              <a:cxnLst>
                <a:cxn ang="0">
                  <a:pos x="171" y="251"/>
                </a:cxn>
                <a:cxn ang="0">
                  <a:pos x="173" y="245"/>
                </a:cxn>
                <a:cxn ang="0">
                  <a:pos x="170" y="233"/>
                </a:cxn>
                <a:cxn ang="0">
                  <a:pos x="164" y="214"/>
                </a:cxn>
                <a:cxn ang="0">
                  <a:pos x="153" y="187"/>
                </a:cxn>
                <a:cxn ang="0">
                  <a:pos x="137" y="153"/>
                </a:cxn>
                <a:cxn ang="0">
                  <a:pos x="119" y="110"/>
                </a:cxn>
                <a:cxn ang="0">
                  <a:pos x="97" y="60"/>
                </a:cxn>
                <a:cxn ang="0">
                  <a:pos x="72" y="0"/>
                </a:cxn>
                <a:cxn ang="0">
                  <a:pos x="63" y="4"/>
                </a:cxn>
                <a:cxn ang="0">
                  <a:pos x="54" y="7"/>
                </a:cxn>
                <a:cxn ang="0">
                  <a:pos x="45" y="11"/>
                </a:cxn>
                <a:cxn ang="0">
                  <a:pos x="36" y="16"/>
                </a:cxn>
                <a:cxn ang="0">
                  <a:pos x="27" y="20"/>
                </a:cxn>
                <a:cxn ang="0">
                  <a:pos x="18" y="23"/>
                </a:cxn>
                <a:cxn ang="0">
                  <a:pos x="9" y="27"/>
                </a:cxn>
                <a:cxn ang="0">
                  <a:pos x="0" y="31"/>
                </a:cxn>
                <a:cxn ang="0">
                  <a:pos x="13" y="62"/>
                </a:cxn>
                <a:cxn ang="0">
                  <a:pos x="26" y="89"/>
                </a:cxn>
                <a:cxn ang="0">
                  <a:pos x="41" y="115"/>
                </a:cxn>
                <a:cxn ang="0">
                  <a:pos x="54" y="138"/>
                </a:cxn>
                <a:cxn ang="0">
                  <a:pos x="68" y="159"/>
                </a:cxn>
                <a:cxn ang="0">
                  <a:pos x="81" y="177"/>
                </a:cxn>
                <a:cxn ang="0">
                  <a:pos x="95" y="193"/>
                </a:cxn>
                <a:cxn ang="0">
                  <a:pos x="107" y="206"/>
                </a:cxn>
                <a:cxn ang="0">
                  <a:pos x="119" y="218"/>
                </a:cxn>
                <a:cxn ang="0">
                  <a:pos x="130" y="229"/>
                </a:cxn>
                <a:cxn ang="0">
                  <a:pos x="141" y="236"/>
                </a:cxn>
                <a:cxn ang="0">
                  <a:pos x="150" y="242"/>
                </a:cxn>
                <a:cxn ang="0">
                  <a:pos x="157" y="246"/>
                </a:cxn>
                <a:cxn ang="0">
                  <a:pos x="163" y="250"/>
                </a:cxn>
                <a:cxn ang="0">
                  <a:pos x="168" y="251"/>
                </a:cxn>
                <a:cxn ang="0">
                  <a:pos x="171" y="251"/>
                </a:cxn>
              </a:cxnLst>
              <a:rect l="0" t="0" r="r" b="b"/>
              <a:pathLst>
                <a:path w="173" h="251">
                  <a:moveTo>
                    <a:pt x="171" y="251"/>
                  </a:moveTo>
                  <a:lnTo>
                    <a:pt x="173" y="245"/>
                  </a:lnTo>
                  <a:lnTo>
                    <a:pt x="170" y="233"/>
                  </a:lnTo>
                  <a:lnTo>
                    <a:pt x="164" y="214"/>
                  </a:lnTo>
                  <a:lnTo>
                    <a:pt x="153" y="187"/>
                  </a:lnTo>
                  <a:lnTo>
                    <a:pt x="137" y="153"/>
                  </a:lnTo>
                  <a:lnTo>
                    <a:pt x="119" y="110"/>
                  </a:lnTo>
                  <a:lnTo>
                    <a:pt x="97" y="60"/>
                  </a:lnTo>
                  <a:lnTo>
                    <a:pt x="72" y="0"/>
                  </a:lnTo>
                  <a:lnTo>
                    <a:pt x="63" y="4"/>
                  </a:lnTo>
                  <a:lnTo>
                    <a:pt x="54" y="7"/>
                  </a:lnTo>
                  <a:lnTo>
                    <a:pt x="45" y="11"/>
                  </a:lnTo>
                  <a:lnTo>
                    <a:pt x="36" y="16"/>
                  </a:lnTo>
                  <a:lnTo>
                    <a:pt x="27" y="20"/>
                  </a:lnTo>
                  <a:lnTo>
                    <a:pt x="18" y="23"/>
                  </a:lnTo>
                  <a:lnTo>
                    <a:pt x="9" y="27"/>
                  </a:lnTo>
                  <a:lnTo>
                    <a:pt x="0" y="31"/>
                  </a:lnTo>
                  <a:lnTo>
                    <a:pt x="13" y="62"/>
                  </a:lnTo>
                  <a:lnTo>
                    <a:pt x="26" y="89"/>
                  </a:lnTo>
                  <a:lnTo>
                    <a:pt x="41" y="115"/>
                  </a:lnTo>
                  <a:lnTo>
                    <a:pt x="54" y="138"/>
                  </a:lnTo>
                  <a:lnTo>
                    <a:pt x="68" y="159"/>
                  </a:lnTo>
                  <a:lnTo>
                    <a:pt x="81" y="177"/>
                  </a:lnTo>
                  <a:lnTo>
                    <a:pt x="95" y="193"/>
                  </a:lnTo>
                  <a:lnTo>
                    <a:pt x="107" y="206"/>
                  </a:lnTo>
                  <a:lnTo>
                    <a:pt x="119" y="218"/>
                  </a:lnTo>
                  <a:lnTo>
                    <a:pt x="130" y="229"/>
                  </a:lnTo>
                  <a:lnTo>
                    <a:pt x="141" y="236"/>
                  </a:lnTo>
                  <a:lnTo>
                    <a:pt x="150" y="242"/>
                  </a:lnTo>
                  <a:lnTo>
                    <a:pt x="157" y="246"/>
                  </a:lnTo>
                  <a:lnTo>
                    <a:pt x="163" y="250"/>
                  </a:lnTo>
                  <a:lnTo>
                    <a:pt x="168" y="251"/>
                  </a:lnTo>
                  <a:lnTo>
                    <a:pt x="171" y="251"/>
                  </a:lnTo>
                  <a:close/>
                </a:path>
              </a:pathLst>
            </a:custGeom>
            <a:solidFill>
              <a:srgbClr val="7A8282"/>
            </a:solidFill>
            <a:ln w="9525">
              <a:noFill/>
              <a:round/>
              <a:headEnd/>
              <a:tailEnd/>
            </a:ln>
          </p:spPr>
          <p:txBody>
            <a:bodyPr/>
            <a:lstStyle/>
            <a:p>
              <a:endParaRPr lang="en-IN"/>
            </a:p>
          </p:txBody>
        </p:sp>
        <p:sp>
          <p:nvSpPr>
            <p:cNvPr id="827766" name="Freeform 374"/>
            <p:cNvSpPr>
              <a:spLocks/>
            </p:cNvSpPr>
            <p:nvPr/>
          </p:nvSpPr>
          <p:spPr bwMode="auto">
            <a:xfrm>
              <a:off x="3434" y="3436"/>
              <a:ext cx="7" cy="13"/>
            </a:xfrm>
            <a:custGeom>
              <a:avLst/>
              <a:gdLst/>
              <a:ahLst/>
              <a:cxnLst>
                <a:cxn ang="0">
                  <a:pos x="163" y="240"/>
                </a:cxn>
                <a:cxn ang="0">
                  <a:pos x="162" y="235"/>
                </a:cxn>
                <a:cxn ang="0">
                  <a:pos x="156" y="225"/>
                </a:cxn>
                <a:cxn ang="0">
                  <a:pos x="145" y="208"/>
                </a:cxn>
                <a:cxn ang="0">
                  <a:pos x="129" y="183"/>
                </a:cxn>
                <a:cxn ang="0">
                  <a:pos x="110" y="150"/>
                </a:cxn>
                <a:cxn ang="0">
                  <a:pos x="89" y="110"/>
                </a:cxn>
                <a:cxn ang="0">
                  <a:pos x="64" y="59"/>
                </a:cxn>
                <a:cxn ang="0">
                  <a:pos x="39" y="0"/>
                </a:cxn>
                <a:cxn ang="0">
                  <a:pos x="34" y="2"/>
                </a:cxn>
                <a:cxn ang="0">
                  <a:pos x="28" y="5"/>
                </a:cxn>
                <a:cxn ang="0">
                  <a:pos x="24" y="7"/>
                </a:cxn>
                <a:cxn ang="0">
                  <a:pos x="19" y="9"/>
                </a:cxn>
                <a:cxn ang="0">
                  <a:pos x="14" y="11"/>
                </a:cxn>
                <a:cxn ang="0">
                  <a:pos x="10" y="13"/>
                </a:cxn>
                <a:cxn ang="0">
                  <a:pos x="5" y="15"/>
                </a:cxn>
                <a:cxn ang="0">
                  <a:pos x="0" y="17"/>
                </a:cxn>
                <a:cxn ang="0">
                  <a:pos x="13" y="48"/>
                </a:cxn>
                <a:cxn ang="0">
                  <a:pos x="26" y="75"/>
                </a:cxn>
                <a:cxn ang="0">
                  <a:pos x="41" y="102"/>
                </a:cxn>
                <a:cxn ang="0">
                  <a:pos x="54" y="124"/>
                </a:cxn>
                <a:cxn ang="0">
                  <a:pos x="68" y="145"/>
                </a:cxn>
                <a:cxn ang="0">
                  <a:pos x="82" y="163"/>
                </a:cxn>
                <a:cxn ang="0">
                  <a:pos x="94" y="180"/>
                </a:cxn>
                <a:cxn ang="0">
                  <a:pos x="106" y="193"/>
                </a:cxn>
                <a:cxn ang="0">
                  <a:pos x="117" y="205"/>
                </a:cxn>
                <a:cxn ang="0">
                  <a:pos x="127" y="215"/>
                </a:cxn>
                <a:cxn ang="0">
                  <a:pos x="138" y="224"/>
                </a:cxn>
                <a:cxn ang="0">
                  <a:pos x="146" y="230"/>
                </a:cxn>
                <a:cxn ang="0">
                  <a:pos x="152" y="234"/>
                </a:cxn>
                <a:cxn ang="0">
                  <a:pos x="158" y="238"/>
                </a:cxn>
                <a:cxn ang="0">
                  <a:pos x="161" y="240"/>
                </a:cxn>
                <a:cxn ang="0">
                  <a:pos x="163" y="240"/>
                </a:cxn>
              </a:cxnLst>
              <a:rect l="0" t="0" r="r" b="b"/>
              <a:pathLst>
                <a:path w="163" h="240">
                  <a:moveTo>
                    <a:pt x="163" y="240"/>
                  </a:moveTo>
                  <a:lnTo>
                    <a:pt x="162" y="235"/>
                  </a:lnTo>
                  <a:lnTo>
                    <a:pt x="156" y="225"/>
                  </a:lnTo>
                  <a:lnTo>
                    <a:pt x="145" y="208"/>
                  </a:lnTo>
                  <a:lnTo>
                    <a:pt x="129" y="183"/>
                  </a:lnTo>
                  <a:lnTo>
                    <a:pt x="110" y="150"/>
                  </a:lnTo>
                  <a:lnTo>
                    <a:pt x="89" y="110"/>
                  </a:lnTo>
                  <a:lnTo>
                    <a:pt x="64" y="59"/>
                  </a:lnTo>
                  <a:lnTo>
                    <a:pt x="39" y="0"/>
                  </a:lnTo>
                  <a:lnTo>
                    <a:pt x="34" y="2"/>
                  </a:lnTo>
                  <a:lnTo>
                    <a:pt x="28" y="5"/>
                  </a:lnTo>
                  <a:lnTo>
                    <a:pt x="24" y="7"/>
                  </a:lnTo>
                  <a:lnTo>
                    <a:pt x="19" y="9"/>
                  </a:lnTo>
                  <a:lnTo>
                    <a:pt x="14" y="11"/>
                  </a:lnTo>
                  <a:lnTo>
                    <a:pt x="10" y="13"/>
                  </a:lnTo>
                  <a:lnTo>
                    <a:pt x="5" y="15"/>
                  </a:lnTo>
                  <a:lnTo>
                    <a:pt x="0" y="17"/>
                  </a:lnTo>
                  <a:lnTo>
                    <a:pt x="13" y="48"/>
                  </a:lnTo>
                  <a:lnTo>
                    <a:pt x="26" y="75"/>
                  </a:lnTo>
                  <a:lnTo>
                    <a:pt x="41" y="102"/>
                  </a:lnTo>
                  <a:lnTo>
                    <a:pt x="54" y="124"/>
                  </a:lnTo>
                  <a:lnTo>
                    <a:pt x="68" y="145"/>
                  </a:lnTo>
                  <a:lnTo>
                    <a:pt x="82" y="163"/>
                  </a:lnTo>
                  <a:lnTo>
                    <a:pt x="94" y="180"/>
                  </a:lnTo>
                  <a:lnTo>
                    <a:pt x="106" y="193"/>
                  </a:lnTo>
                  <a:lnTo>
                    <a:pt x="117" y="205"/>
                  </a:lnTo>
                  <a:lnTo>
                    <a:pt x="127" y="215"/>
                  </a:lnTo>
                  <a:lnTo>
                    <a:pt x="138" y="224"/>
                  </a:lnTo>
                  <a:lnTo>
                    <a:pt x="146" y="230"/>
                  </a:lnTo>
                  <a:lnTo>
                    <a:pt x="152" y="234"/>
                  </a:lnTo>
                  <a:lnTo>
                    <a:pt x="158" y="238"/>
                  </a:lnTo>
                  <a:lnTo>
                    <a:pt x="161" y="240"/>
                  </a:lnTo>
                  <a:lnTo>
                    <a:pt x="163" y="240"/>
                  </a:lnTo>
                  <a:close/>
                </a:path>
              </a:pathLst>
            </a:custGeom>
            <a:solidFill>
              <a:srgbClr val="919999"/>
            </a:solidFill>
            <a:ln w="9525">
              <a:noFill/>
              <a:round/>
              <a:headEnd/>
              <a:tailEnd/>
            </a:ln>
          </p:spPr>
          <p:txBody>
            <a:bodyPr/>
            <a:lstStyle/>
            <a:p>
              <a:endParaRPr lang="en-IN"/>
            </a:p>
          </p:txBody>
        </p:sp>
        <p:sp>
          <p:nvSpPr>
            <p:cNvPr id="827767" name="Freeform 375"/>
            <p:cNvSpPr>
              <a:spLocks/>
            </p:cNvSpPr>
            <p:nvPr/>
          </p:nvSpPr>
          <p:spPr bwMode="auto">
            <a:xfrm>
              <a:off x="3441" y="3449"/>
              <a:ext cx="2" cy="5"/>
            </a:xfrm>
            <a:custGeom>
              <a:avLst/>
              <a:gdLst/>
              <a:ahLst/>
              <a:cxnLst>
                <a:cxn ang="0">
                  <a:pos x="13" y="0"/>
                </a:cxn>
                <a:cxn ang="0">
                  <a:pos x="44" y="76"/>
                </a:cxn>
                <a:cxn ang="0">
                  <a:pos x="48" y="92"/>
                </a:cxn>
                <a:cxn ang="0">
                  <a:pos x="46" y="99"/>
                </a:cxn>
                <a:cxn ang="0">
                  <a:pos x="39" y="96"/>
                </a:cxn>
                <a:cxn ang="0">
                  <a:pos x="31" y="83"/>
                </a:cxn>
                <a:cxn ang="0">
                  <a:pos x="0" y="7"/>
                </a:cxn>
                <a:cxn ang="0">
                  <a:pos x="13" y="0"/>
                </a:cxn>
              </a:cxnLst>
              <a:rect l="0" t="0" r="r" b="b"/>
              <a:pathLst>
                <a:path w="48" h="99">
                  <a:moveTo>
                    <a:pt x="13" y="0"/>
                  </a:moveTo>
                  <a:lnTo>
                    <a:pt x="44" y="76"/>
                  </a:lnTo>
                  <a:lnTo>
                    <a:pt x="48" y="92"/>
                  </a:lnTo>
                  <a:lnTo>
                    <a:pt x="46" y="99"/>
                  </a:lnTo>
                  <a:lnTo>
                    <a:pt x="39" y="96"/>
                  </a:lnTo>
                  <a:lnTo>
                    <a:pt x="31" y="83"/>
                  </a:lnTo>
                  <a:lnTo>
                    <a:pt x="0" y="7"/>
                  </a:lnTo>
                  <a:lnTo>
                    <a:pt x="13" y="0"/>
                  </a:lnTo>
                  <a:close/>
                </a:path>
              </a:pathLst>
            </a:custGeom>
            <a:solidFill>
              <a:srgbClr val="2B3333"/>
            </a:solidFill>
            <a:ln w="9525">
              <a:noFill/>
              <a:round/>
              <a:headEnd/>
              <a:tailEnd/>
            </a:ln>
          </p:spPr>
          <p:txBody>
            <a:bodyPr/>
            <a:lstStyle/>
            <a:p>
              <a:endParaRPr lang="en-IN"/>
            </a:p>
          </p:txBody>
        </p:sp>
      </p:grpSp>
      <p:grpSp>
        <p:nvGrpSpPr>
          <p:cNvPr id="827768" name="Group 376"/>
          <p:cNvGrpSpPr>
            <a:grpSpLocks/>
          </p:cNvGrpSpPr>
          <p:nvPr/>
        </p:nvGrpSpPr>
        <p:grpSpPr bwMode="auto">
          <a:xfrm>
            <a:off x="2800350" y="3392488"/>
            <a:ext cx="469900" cy="685800"/>
            <a:chOff x="3360" y="3024"/>
            <a:chExt cx="296" cy="432"/>
          </a:xfrm>
        </p:grpSpPr>
        <p:sp>
          <p:nvSpPr>
            <p:cNvPr id="827769" name="Freeform 377"/>
            <p:cNvSpPr>
              <a:spLocks/>
            </p:cNvSpPr>
            <p:nvPr/>
          </p:nvSpPr>
          <p:spPr bwMode="auto">
            <a:xfrm>
              <a:off x="3394" y="3298"/>
              <a:ext cx="9" cy="5"/>
            </a:xfrm>
            <a:custGeom>
              <a:avLst/>
              <a:gdLst/>
              <a:ahLst/>
              <a:cxnLst>
                <a:cxn ang="0">
                  <a:pos x="0" y="67"/>
                </a:cxn>
                <a:cxn ang="0">
                  <a:pos x="199" y="0"/>
                </a:cxn>
                <a:cxn ang="0">
                  <a:pos x="206" y="17"/>
                </a:cxn>
                <a:cxn ang="0">
                  <a:pos x="7" y="84"/>
                </a:cxn>
                <a:cxn ang="0">
                  <a:pos x="0" y="67"/>
                </a:cxn>
              </a:cxnLst>
              <a:rect l="0" t="0" r="r" b="b"/>
              <a:pathLst>
                <a:path w="206" h="84">
                  <a:moveTo>
                    <a:pt x="0" y="67"/>
                  </a:moveTo>
                  <a:lnTo>
                    <a:pt x="199" y="0"/>
                  </a:lnTo>
                  <a:lnTo>
                    <a:pt x="206" y="17"/>
                  </a:lnTo>
                  <a:lnTo>
                    <a:pt x="7" y="84"/>
                  </a:lnTo>
                  <a:lnTo>
                    <a:pt x="0" y="67"/>
                  </a:lnTo>
                  <a:close/>
                </a:path>
              </a:pathLst>
            </a:custGeom>
            <a:solidFill>
              <a:srgbClr val="6B6859"/>
            </a:solidFill>
            <a:ln w="9525">
              <a:noFill/>
              <a:round/>
              <a:headEnd/>
              <a:tailEnd/>
            </a:ln>
          </p:spPr>
          <p:txBody>
            <a:bodyPr/>
            <a:lstStyle/>
            <a:p>
              <a:endParaRPr lang="en-IN"/>
            </a:p>
          </p:txBody>
        </p:sp>
        <p:sp>
          <p:nvSpPr>
            <p:cNvPr id="827770" name="Freeform 378"/>
            <p:cNvSpPr>
              <a:spLocks/>
            </p:cNvSpPr>
            <p:nvPr/>
          </p:nvSpPr>
          <p:spPr bwMode="auto">
            <a:xfrm>
              <a:off x="3453" y="3450"/>
              <a:ext cx="3" cy="6"/>
            </a:xfrm>
            <a:custGeom>
              <a:avLst/>
              <a:gdLst/>
              <a:ahLst/>
              <a:cxnLst>
                <a:cxn ang="0">
                  <a:pos x="45" y="0"/>
                </a:cxn>
                <a:cxn ang="0">
                  <a:pos x="80" y="77"/>
                </a:cxn>
                <a:cxn ang="0">
                  <a:pos x="82" y="87"/>
                </a:cxn>
                <a:cxn ang="0">
                  <a:pos x="80" y="95"/>
                </a:cxn>
                <a:cxn ang="0">
                  <a:pos x="74" y="102"/>
                </a:cxn>
                <a:cxn ang="0">
                  <a:pos x="66" y="106"/>
                </a:cxn>
                <a:cxn ang="0">
                  <a:pos x="57" y="108"/>
                </a:cxn>
                <a:cxn ang="0">
                  <a:pos x="49" y="106"/>
                </a:cxn>
                <a:cxn ang="0">
                  <a:pos x="41" y="102"/>
                </a:cxn>
                <a:cxn ang="0">
                  <a:pos x="35" y="93"/>
                </a:cxn>
                <a:cxn ang="0">
                  <a:pos x="0" y="16"/>
                </a:cxn>
                <a:cxn ang="0">
                  <a:pos x="45" y="0"/>
                </a:cxn>
              </a:cxnLst>
              <a:rect l="0" t="0" r="r" b="b"/>
              <a:pathLst>
                <a:path w="82" h="108">
                  <a:moveTo>
                    <a:pt x="45" y="0"/>
                  </a:moveTo>
                  <a:lnTo>
                    <a:pt x="80" y="77"/>
                  </a:lnTo>
                  <a:lnTo>
                    <a:pt x="82" y="87"/>
                  </a:lnTo>
                  <a:lnTo>
                    <a:pt x="80" y="95"/>
                  </a:lnTo>
                  <a:lnTo>
                    <a:pt x="74" y="102"/>
                  </a:lnTo>
                  <a:lnTo>
                    <a:pt x="66" y="106"/>
                  </a:lnTo>
                  <a:lnTo>
                    <a:pt x="57" y="108"/>
                  </a:lnTo>
                  <a:lnTo>
                    <a:pt x="49" y="106"/>
                  </a:lnTo>
                  <a:lnTo>
                    <a:pt x="41" y="102"/>
                  </a:lnTo>
                  <a:lnTo>
                    <a:pt x="35" y="93"/>
                  </a:lnTo>
                  <a:lnTo>
                    <a:pt x="0" y="16"/>
                  </a:lnTo>
                  <a:lnTo>
                    <a:pt x="45" y="0"/>
                  </a:lnTo>
                  <a:close/>
                </a:path>
              </a:pathLst>
            </a:custGeom>
            <a:solidFill>
              <a:srgbClr val="6B6859"/>
            </a:solidFill>
            <a:ln w="9525">
              <a:noFill/>
              <a:round/>
              <a:headEnd/>
              <a:tailEnd/>
            </a:ln>
          </p:spPr>
          <p:txBody>
            <a:bodyPr/>
            <a:lstStyle/>
            <a:p>
              <a:endParaRPr lang="en-IN"/>
            </a:p>
          </p:txBody>
        </p:sp>
        <p:sp>
          <p:nvSpPr>
            <p:cNvPr id="827771" name="Freeform 379"/>
            <p:cNvSpPr>
              <a:spLocks/>
            </p:cNvSpPr>
            <p:nvPr/>
          </p:nvSpPr>
          <p:spPr bwMode="auto">
            <a:xfrm>
              <a:off x="3443" y="3433"/>
              <a:ext cx="13" cy="18"/>
            </a:xfrm>
            <a:custGeom>
              <a:avLst/>
              <a:gdLst/>
              <a:ahLst/>
              <a:cxnLst>
                <a:cxn ang="0">
                  <a:pos x="247" y="317"/>
                </a:cxn>
                <a:cxn ang="0">
                  <a:pos x="261" y="307"/>
                </a:cxn>
                <a:cxn ang="0">
                  <a:pos x="275" y="287"/>
                </a:cxn>
                <a:cxn ang="0">
                  <a:pos x="285" y="256"/>
                </a:cxn>
                <a:cxn ang="0">
                  <a:pos x="292" y="218"/>
                </a:cxn>
                <a:cxn ang="0">
                  <a:pos x="293" y="173"/>
                </a:cxn>
                <a:cxn ang="0">
                  <a:pos x="288" y="120"/>
                </a:cxn>
                <a:cxn ang="0">
                  <a:pos x="274" y="62"/>
                </a:cxn>
                <a:cxn ang="0">
                  <a:pos x="251" y="0"/>
                </a:cxn>
                <a:cxn ang="0">
                  <a:pos x="235" y="5"/>
                </a:cxn>
                <a:cxn ang="0">
                  <a:pos x="219" y="10"/>
                </a:cxn>
                <a:cxn ang="0">
                  <a:pos x="204" y="17"/>
                </a:cxn>
                <a:cxn ang="0">
                  <a:pos x="188" y="22"/>
                </a:cxn>
                <a:cxn ang="0">
                  <a:pos x="172" y="28"/>
                </a:cxn>
                <a:cxn ang="0">
                  <a:pos x="157" y="34"/>
                </a:cxn>
                <a:cxn ang="0">
                  <a:pos x="140" y="40"/>
                </a:cxn>
                <a:cxn ang="0">
                  <a:pos x="125" y="45"/>
                </a:cxn>
                <a:cxn ang="0">
                  <a:pos x="110" y="52"/>
                </a:cxn>
                <a:cxn ang="0">
                  <a:pos x="94" y="58"/>
                </a:cxn>
                <a:cxn ang="0">
                  <a:pos x="78" y="63"/>
                </a:cxn>
                <a:cxn ang="0">
                  <a:pos x="63" y="69"/>
                </a:cxn>
                <a:cxn ang="0">
                  <a:pos x="47" y="75"/>
                </a:cxn>
                <a:cxn ang="0">
                  <a:pos x="31" y="81"/>
                </a:cxn>
                <a:cxn ang="0">
                  <a:pos x="15" y="86"/>
                </a:cxn>
                <a:cxn ang="0">
                  <a:pos x="0" y="92"/>
                </a:cxn>
                <a:cxn ang="0">
                  <a:pos x="15" y="122"/>
                </a:cxn>
                <a:cxn ang="0">
                  <a:pos x="30" y="152"/>
                </a:cxn>
                <a:cxn ang="0">
                  <a:pos x="48" y="177"/>
                </a:cxn>
                <a:cxn ang="0">
                  <a:pos x="65" y="201"/>
                </a:cxn>
                <a:cxn ang="0">
                  <a:pos x="82" y="222"/>
                </a:cxn>
                <a:cxn ang="0">
                  <a:pos x="101" y="242"/>
                </a:cxn>
                <a:cxn ang="0">
                  <a:pos x="119" y="259"/>
                </a:cxn>
                <a:cxn ang="0">
                  <a:pos x="136" y="274"/>
                </a:cxn>
                <a:cxn ang="0">
                  <a:pos x="154" y="287"/>
                </a:cxn>
                <a:cxn ang="0">
                  <a:pos x="171" y="297"/>
                </a:cxn>
                <a:cxn ang="0">
                  <a:pos x="186" y="306"/>
                </a:cxn>
                <a:cxn ang="0">
                  <a:pos x="202" y="312"/>
                </a:cxn>
                <a:cxn ang="0">
                  <a:pos x="215" y="316"/>
                </a:cxn>
                <a:cxn ang="0">
                  <a:pos x="227" y="318"/>
                </a:cxn>
                <a:cxn ang="0">
                  <a:pos x="238" y="319"/>
                </a:cxn>
                <a:cxn ang="0">
                  <a:pos x="247" y="317"/>
                </a:cxn>
              </a:cxnLst>
              <a:rect l="0" t="0" r="r" b="b"/>
              <a:pathLst>
                <a:path w="293" h="319">
                  <a:moveTo>
                    <a:pt x="247" y="317"/>
                  </a:moveTo>
                  <a:lnTo>
                    <a:pt x="261" y="307"/>
                  </a:lnTo>
                  <a:lnTo>
                    <a:pt x="275" y="287"/>
                  </a:lnTo>
                  <a:lnTo>
                    <a:pt x="285" y="256"/>
                  </a:lnTo>
                  <a:lnTo>
                    <a:pt x="292" y="218"/>
                  </a:lnTo>
                  <a:lnTo>
                    <a:pt x="293" y="173"/>
                  </a:lnTo>
                  <a:lnTo>
                    <a:pt x="288" y="120"/>
                  </a:lnTo>
                  <a:lnTo>
                    <a:pt x="274" y="62"/>
                  </a:lnTo>
                  <a:lnTo>
                    <a:pt x="251" y="0"/>
                  </a:lnTo>
                  <a:lnTo>
                    <a:pt x="235" y="5"/>
                  </a:lnTo>
                  <a:lnTo>
                    <a:pt x="219" y="10"/>
                  </a:lnTo>
                  <a:lnTo>
                    <a:pt x="204" y="17"/>
                  </a:lnTo>
                  <a:lnTo>
                    <a:pt x="188" y="22"/>
                  </a:lnTo>
                  <a:lnTo>
                    <a:pt x="172" y="28"/>
                  </a:lnTo>
                  <a:lnTo>
                    <a:pt x="157" y="34"/>
                  </a:lnTo>
                  <a:lnTo>
                    <a:pt x="140" y="40"/>
                  </a:lnTo>
                  <a:lnTo>
                    <a:pt x="125" y="45"/>
                  </a:lnTo>
                  <a:lnTo>
                    <a:pt x="110" y="52"/>
                  </a:lnTo>
                  <a:lnTo>
                    <a:pt x="94" y="58"/>
                  </a:lnTo>
                  <a:lnTo>
                    <a:pt x="78" y="63"/>
                  </a:lnTo>
                  <a:lnTo>
                    <a:pt x="63" y="69"/>
                  </a:lnTo>
                  <a:lnTo>
                    <a:pt x="47" y="75"/>
                  </a:lnTo>
                  <a:lnTo>
                    <a:pt x="31" y="81"/>
                  </a:lnTo>
                  <a:lnTo>
                    <a:pt x="15" y="86"/>
                  </a:lnTo>
                  <a:lnTo>
                    <a:pt x="0" y="92"/>
                  </a:lnTo>
                  <a:lnTo>
                    <a:pt x="15" y="122"/>
                  </a:lnTo>
                  <a:lnTo>
                    <a:pt x="30" y="152"/>
                  </a:lnTo>
                  <a:lnTo>
                    <a:pt x="48" y="177"/>
                  </a:lnTo>
                  <a:lnTo>
                    <a:pt x="65" y="201"/>
                  </a:lnTo>
                  <a:lnTo>
                    <a:pt x="82" y="222"/>
                  </a:lnTo>
                  <a:lnTo>
                    <a:pt x="101" y="242"/>
                  </a:lnTo>
                  <a:lnTo>
                    <a:pt x="119" y="259"/>
                  </a:lnTo>
                  <a:lnTo>
                    <a:pt x="136" y="274"/>
                  </a:lnTo>
                  <a:lnTo>
                    <a:pt x="154" y="287"/>
                  </a:lnTo>
                  <a:lnTo>
                    <a:pt x="171" y="297"/>
                  </a:lnTo>
                  <a:lnTo>
                    <a:pt x="186" y="306"/>
                  </a:lnTo>
                  <a:lnTo>
                    <a:pt x="202" y="312"/>
                  </a:lnTo>
                  <a:lnTo>
                    <a:pt x="215" y="316"/>
                  </a:lnTo>
                  <a:lnTo>
                    <a:pt x="227" y="318"/>
                  </a:lnTo>
                  <a:lnTo>
                    <a:pt x="238" y="319"/>
                  </a:lnTo>
                  <a:lnTo>
                    <a:pt x="247" y="317"/>
                  </a:lnTo>
                  <a:close/>
                </a:path>
              </a:pathLst>
            </a:custGeom>
            <a:solidFill>
              <a:srgbClr val="6B6859"/>
            </a:solidFill>
            <a:ln w="9525">
              <a:noFill/>
              <a:round/>
              <a:headEnd/>
              <a:tailEnd/>
            </a:ln>
          </p:spPr>
          <p:txBody>
            <a:bodyPr/>
            <a:lstStyle/>
            <a:p>
              <a:endParaRPr lang="en-IN"/>
            </a:p>
          </p:txBody>
        </p:sp>
        <p:sp>
          <p:nvSpPr>
            <p:cNvPr id="827772" name="Freeform 380"/>
            <p:cNvSpPr>
              <a:spLocks/>
            </p:cNvSpPr>
            <p:nvPr/>
          </p:nvSpPr>
          <p:spPr bwMode="auto">
            <a:xfrm>
              <a:off x="3394" y="3299"/>
              <a:ext cx="60" cy="139"/>
            </a:xfrm>
            <a:custGeom>
              <a:avLst/>
              <a:gdLst/>
              <a:ahLst/>
              <a:cxnLst>
                <a:cxn ang="0">
                  <a:pos x="198" y="0"/>
                </a:cxn>
                <a:cxn ang="0">
                  <a:pos x="0" y="66"/>
                </a:cxn>
                <a:cxn ang="0">
                  <a:pos x="1064" y="2506"/>
                </a:cxn>
                <a:cxn ang="0">
                  <a:pos x="1314" y="2421"/>
                </a:cxn>
                <a:cxn ang="0">
                  <a:pos x="198" y="0"/>
                </a:cxn>
              </a:cxnLst>
              <a:rect l="0" t="0" r="r" b="b"/>
              <a:pathLst>
                <a:path w="1314" h="2506">
                  <a:moveTo>
                    <a:pt x="198" y="0"/>
                  </a:moveTo>
                  <a:lnTo>
                    <a:pt x="0" y="66"/>
                  </a:lnTo>
                  <a:lnTo>
                    <a:pt x="1064" y="2506"/>
                  </a:lnTo>
                  <a:lnTo>
                    <a:pt x="1314" y="2421"/>
                  </a:lnTo>
                  <a:lnTo>
                    <a:pt x="198" y="0"/>
                  </a:lnTo>
                  <a:close/>
                </a:path>
              </a:pathLst>
            </a:custGeom>
            <a:solidFill>
              <a:srgbClr val="6B6859"/>
            </a:solidFill>
            <a:ln w="9525">
              <a:noFill/>
              <a:round/>
              <a:headEnd/>
              <a:tailEnd/>
            </a:ln>
          </p:spPr>
          <p:txBody>
            <a:bodyPr/>
            <a:lstStyle/>
            <a:p>
              <a:endParaRPr lang="en-IN"/>
            </a:p>
          </p:txBody>
        </p:sp>
        <p:sp>
          <p:nvSpPr>
            <p:cNvPr id="827773" name="Freeform 381"/>
            <p:cNvSpPr>
              <a:spLocks/>
            </p:cNvSpPr>
            <p:nvPr/>
          </p:nvSpPr>
          <p:spPr bwMode="auto">
            <a:xfrm>
              <a:off x="3392" y="3292"/>
              <a:ext cx="11" cy="10"/>
            </a:xfrm>
            <a:custGeom>
              <a:avLst/>
              <a:gdLst/>
              <a:ahLst/>
              <a:cxnLst>
                <a:cxn ang="0">
                  <a:pos x="235" y="111"/>
                </a:cxn>
                <a:cxn ang="0">
                  <a:pos x="36" y="179"/>
                </a:cxn>
                <a:cxn ang="0">
                  <a:pos x="0" y="97"/>
                </a:cxn>
                <a:cxn ang="0">
                  <a:pos x="70" y="0"/>
                </a:cxn>
                <a:cxn ang="0">
                  <a:pos x="199" y="30"/>
                </a:cxn>
                <a:cxn ang="0">
                  <a:pos x="235" y="111"/>
                </a:cxn>
              </a:cxnLst>
              <a:rect l="0" t="0" r="r" b="b"/>
              <a:pathLst>
                <a:path w="235" h="179">
                  <a:moveTo>
                    <a:pt x="235" y="111"/>
                  </a:moveTo>
                  <a:lnTo>
                    <a:pt x="36" y="179"/>
                  </a:lnTo>
                  <a:lnTo>
                    <a:pt x="0" y="97"/>
                  </a:lnTo>
                  <a:lnTo>
                    <a:pt x="70" y="0"/>
                  </a:lnTo>
                  <a:lnTo>
                    <a:pt x="199" y="30"/>
                  </a:lnTo>
                  <a:lnTo>
                    <a:pt x="235" y="111"/>
                  </a:lnTo>
                  <a:close/>
                </a:path>
              </a:pathLst>
            </a:custGeom>
            <a:solidFill>
              <a:srgbClr val="6B6859"/>
            </a:solidFill>
            <a:ln w="9525">
              <a:noFill/>
              <a:round/>
              <a:headEnd/>
              <a:tailEnd/>
            </a:ln>
          </p:spPr>
          <p:txBody>
            <a:bodyPr/>
            <a:lstStyle/>
            <a:p>
              <a:endParaRPr lang="en-IN"/>
            </a:p>
          </p:txBody>
        </p:sp>
        <p:sp>
          <p:nvSpPr>
            <p:cNvPr id="827774" name="Freeform 382"/>
            <p:cNvSpPr>
              <a:spLocks/>
            </p:cNvSpPr>
            <p:nvPr/>
          </p:nvSpPr>
          <p:spPr bwMode="auto">
            <a:xfrm>
              <a:off x="3403" y="3103"/>
              <a:ext cx="208" cy="202"/>
            </a:xfrm>
            <a:custGeom>
              <a:avLst/>
              <a:gdLst/>
              <a:ahLst/>
              <a:cxnLst>
                <a:cxn ang="0">
                  <a:pos x="0" y="1626"/>
                </a:cxn>
                <a:cxn ang="0">
                  <a:pos x="3650" y="0"/>
                </a:cxn>
                <a:cxn ang="0">
                  <a:pos x="4569" y="1998"/>
                </a:cxn>
                <a:cxn ang="0">
                  <a:pos x="873" y="3641"/>
                </a:cxn>
                <a:cxn ang="0">
                  <a:pos x="0" y="1626"/>
                </a:cxn>
              </a:cxnLst>
              <a:rect l="0" t="0" r="r" b="b"/>
              <a:pathLst>
                <a:path w="4569" h="3641">
                  <a:moveTo>
                    <a:pt x="0" y="1626"/>
                  </a:moveTo>
                  <a:lnTo>
                    <a:pt x="3650" y="0"/>
                  </a:lnTo>
                  <a:lnTo>
                    <a:pt x="4569" y="1998"/>
                  </a:lnTo>
                  <a:lnTo>
                    <a:pt x="873" y="3641"/>
                  </a:lnTo>
                  <a:lnTo>
                    <a:pt x="0" y="1626"/>
                  </a:lnTo>
                  <a:close/>
                </a:path>
              </a:pathLst>
            </a:custGeom>
            <a:solidFill>
              <a:srgbClr val="6B6859"/>
            </a:solidFill>
            <a:ln w="9525">
              <a:noFill/>
              <a:round/>
              <a:headEnd/>
              <a:tailEnd/>
            </a:ln>
          </p:spPr>
          <p:txBody>
            <a:bodyPr/>
            <a:lstStyle/>
            <a:p>
              <a:endParaRPr lang="en-IN"/>
            </a:p>
          </p:txBody>
        </p:sp>
        <p:sp>
          <p:nvSpPr>
            <p:cNvPr id="827775" name="Freeform 383"/>
            <p:cNvSpPr>
              <a:spLocks/>
            </p:cNvSpPr>
            <p:nvPr/>
          </p:nvSpPr>
          <p:spPr bwMode="auto">
            <a:xfrm>
              <a:off x="3385" y="3045"/>
              <a:ext cx="271" cy="393"/>
            </a:xfrm>
            <a:custGeom>
              <a:avLst/>
              <a:gdLst/>
              <a:ahLst/>
              <a:cxnLst>
                <a:cxn ang="0">
                  <a:pos x="2496" y="7056"/>
                </a:cxn>
                <a:cxn ang="0">
                  <a:pos x="5894" y="5433"/>
                </a:cxn>
                <a:cxn ang="0">
                  <a:pos x="5912" y="5421"/>
                </a:cxn>
                <a:cxn ang="0">
                  <a:pos x="5927" y="5407"/>
                </a:cxn>
                <a:cxn ang="0">
                  <a:pos x="5941" y="5389"/>
                </a:cxn>
                <a:cxn ang="0">
                  <a:pos x="5950" y="5369"/>
                </a:cxn>
                <a:cxn ang="0">
                  <a:pos x="5955" y="5348"/>
                </a:cxn>
                <a:cxn ang="0">
                  <a:pos x="5957" y="5325"/>
                </a:cxn>
                <a:cxn ang="0">
                  <a:pos x="5955" y="5303"/>
                </a:cxn>
                <a:cxn ang="0">
                  <a:pos x="5948" y="5282"/>
                </a:cxn>
                <a:cxn ang="0">
                  <a:pos x="3503" y="65"/>
                </a:cxn>
                <a:cxn ang="0">
                  <a:pos x="3492" y="47"/>
                </a:cxn>
                <a:cxn ang="0">
                  <a:pos x="3477" y="31"/>
                </a:cxn>
                <a:cxn ang="0">
                  <a:pos x="3460" y="18"/>
                </a:cxn>
                <a:cxn ang="0">
                  <a:pos x="3441" y="9"/>
                </a:cxn>
                <a:cxn ang="0">
                  <a:pos x="3420" y="3"/>
                </a:cxn>
                <a:cxn ang="0">
                  <a:pos x="3399" y="0"/>
                </a:cxn>
                <a:cxn ang="0">
                  <a:pos x="3377" y="3"/>
                </a:cxn>
                <a:cxn ang="0">
                  <a:pos x="3357" y="9"/>
                </a:cxn>
                <a:cxn ang="0">
                  <a:pos x="63" y="1487"/>
                </a:cxn>
                <a:cxn ang="0">
                  <a:pos x="45" y="1497"/>
                </a:cxn>
                <a:cxn ang="0">
                  <a:pos x="29" y="1512"/>
                </a:cxn>
                <a:cxn ang="0">
                  <a:pos x="16" y="1530"/>
                </a:cxn>
                <a:cxn ang="0">
                  <a:pos x="7" y="1550"/>
                </a:cxn>
                <a:cxn ang="0">
                  <a:pos x="2" y="1572"/>
                </a:cxn>
                <a:cxn ang="0">
                  <a:pos x="0" y="1594"/>
                </a:cxn>
                <a:cxn ang="0">
                  <a:pos x="3" y="1616"/>
                </a:cxn>
                <a:cxn ang="0">
                  <a:pos x="9" y="1637"/>
                </a:cxn>
                <a:cxn ang="0">
                  <a:pos x="2350" y="7000"/>
                </a:cxn>
                <a:cxn ang="0">
                  <a:pos x="2361" y="7018"/>
                </a:cxn>
                <a:cxn ang="0">
                  <a:pos x="2376" y="7034"/>
                </a:cxn>
                <a:cxn ang="0">
                  <a:pos x="2393" y="7048"/>
                </a:cxn>
                <a:cxn ang="0">
                  <a:pos x="2412" y="7057"/>
                </a:cxn>
                <a:cxn ang="0">
                  <a:pos x="2433" y="7064"/>
                </a:cxn>
                <a:cxn ang="0">
                  <a:pos x="2454" y="7066"/>
                </a:cxn>
                <a:cxn ang="0">
                  <a:pos x="2476" y="7064"/>
                </a:cxn>
                <a:cxn ang="0">
                  <a:pos x="2496" y="7056"/>
                </a:cxn>
              </a:cxnLst>
              <a:rect l="0" t="0" r="r" b="b"/>
              <a:pathLst>
                <a:path w="5957" h="7066">
                  <a:moveTo>
                    <a:pt x="2496" y="7056"/>
                  </a:moveTo>
                  <a:lnTo>
                    <a:pt x="5894" y="5433"/>
                  </a:lnTo>
                  <a:lnTo>
                    <a:pt x="5912" y="5421"/>
                  </a:lnTo>
                  <a:lnTo>
                    <a:pt x="5927" y="5407"/>
                  </a:lnTo>
                  <a:lnTo>
                    <a:pt x="5941" y="5389"/>
                  </a:lnTo>
                  <a:lnTo>
                    <a:pt x="5950" y="5369"/>
                  </a:lnTo>
                  <a:lnTo>
                    <a:pt x="5955" y="5348"/>
                  </a:lnTo>
                  <a:lnTo>
                    <a:pt x="5957" y="5325"/>
                  </a:lnTo>
                  <a:lnTo>
                    <a:pt x="5955" y="5303"/>
                  </a:lnTo>
                  <a:lnTo>
                    <a:pt x="5948" y="5282"/>
                  </a:lnTo>
                  <a:lnTo>
                    <a:pt x="3503" y="65"/>
                  </a:lnTo>
                  <a:lnTo>
                    <a:pt x="3492" y="47"/>
                  </a:lnTo>
                  <a:lnTo>
                    <a:pt x="3477" y="31"/>
                  </a:lnTo>
                  <a:lnTo>
                    <a:pt x="3460" y="18"/>
                  </a:lnTo>
                  <a:lnTo>
                    <a:pt x="3441" y="9"/>
                  </a:lnTo>
                  <a:lnTo>
                    <a:pt x="3420" y="3"/>
                  </a:lnTo>
                  <a:lnTo>
                    <a:pt x="3399" y="0"/>
                  </a:lnTo>
                  <a:lnTo>
                    <a:pt x="3377" y="3"/>
                  </a:lnTo>
                  <a:lnTo>
                    <a:pt x="3357" y="9"/>
                  </a:lnTo>
                  <a:lnTo>
                    <a:pt x="63" y="1487"/>
                  </a:lnTo>
                  <a:lnTo>
                    <a:pt x="45" y="1497"/>
                  </a:lnTo>
                  <a:lnTo>
                    <a:pt x="29" y="1512"/>
                  </a:lnTo>
                  <a:lnTo>
                    <a:pt x="16" y="1530"/>
                  </a:lnTo>
                  <a:lnTo>
                    <a:pt x="7" y="1550"/>
                  </a:lnTo>
                  <a:lnTo>
                    <a:pt x="2" y="1572"/>
                  </a:lnTo>
                  <a:lnTo>
                    <a:pt x="0" y="1594"/>
                  </a:lnTo>
                  <a:lnTo>
                    <a:pt x="3" y="1616"/>
                  </a:lnTo>
                  <a:lnTo>
                    <a:pt x="9" y="1637"/>
                  </a:lnTo>
                  <a:lnTo>
                    <a:pt x="2350" y="7000"/>
                  </a:lnTo>
                  <a:lnTo>
                    <a:pt x="2361" y="7018"/>
                  </a:lnTo>
                  <a:lnTo>
                    <a:pt x="2376" y="7034"/>
                  </a:lnTo>
                  <a:lnTo>
                    <a:pt x="2393" y="7048"/>
                  </a:lnTo>
                  <a:lnTo>
                    <a:pt x="2412" y="7057"/>
                  </a:lnTo>
                  <a:lnTo>
                    <a:pt x="2433" y="7064"/>
                  </a:lnTo>
                  <a:lnTo>
                    <a:pt x="2454" y="7066"/>
                  </a:lnTo>
                  <a:lnTo>
                    <a:pt x="2476" y="7064"/>
                  </a:lnTo>
                  <a:lnTo>
                    <a:pt x="2496" y="7056"/>
                  </a:lnTo>
                  <a:close/>
                </a:path>
              </a:pathLst>
            </a:custGeom>
            <a:solidFill>
              <a:srgbClr val="6B6859"/>
            </a:solidFill>
            <a:ln w="9525">
              <a:noFill/>
              <a:round/>
              <a:headEnd/>
              <a:tailEnd/>
            </a:ln>
          </p:spPr>
          <p:txBody>
            <a:bodyPr/>
            <a:lstStyle/>
            <a:p>
              <a:endParaRPr lang="en-IN"/>
            </a:p>
          </p:txBody>
        </p:sp>
        <p:sp>
          <p:nvSpPr>
            <p:cNvPr id="827776" name="Freeform 384"/>
            <p:cNvSpPr>
              <a:spLocks/>
            </p:cNvSpPr>
            <p:nvPr/>
          </p:nvSpPr>
          <p:spPr bwMode="auto">
            <a:xfrm>
              <a:off x="3569" y="3096"/>
              <a:ext cx="51" cy="121"/>
            </a:xfrm>
            <a:custGeom>
              <a:avLst/>
              <a:gdLst/>
              <a:ahLst/>
              <a:cxnLst>
                <a:cxn ang="0">
                  <a:pos x="917" y="2127"/>
                </a:cxn>
                <a:cxn ang="0">
                  <a:pos x="0" y="131"/>
                </a:cxn>
                <a:cxn ang="0">
                  <a:pos x="33" y="0"/>
                </a:cxn>
                <a:cxn ang="0">
                  <a:pos x="70" y="14"/>
                </a:cxn>
                <a:cxn ang="0">
                  <a:pos x="106" y="29"/>
                </a:cxn>
                <a:cxn ang="0">
                  <a:pos x="143" y="44"/>
                </a:cxn>
                <a:cxn ang="0">
                  <a:pos x="180" y="61"/>
                </a:cxn>
                <a:cxn ang="0">
                  <a:pos x="217" y="78"/>
                </a:cxn>
                <a:cxn ang="0">
                  <a:pos x="252" y="96"/>
                </a:cxn>
                <a:cxn ang="0">
                  <a:pos x="288" y="116"/>
                </a:cxn>
                <a:cxn ang="0">
                  <a:pos x="324" y="136"/>
                </a:cxn>
                <a:cxn ang="0">
                  <a:pos x="358" y="159"/>
                </a:cxn>
                <a:cxn ang="0">
                  <a:pos x="393" y="181"/>
                </a:cxn>
                <a:cxn ang="0">
                  <a:pos x="428" y="204"/>
                </a:cxn>
                <a:cxn ang="0">
                  <a:pos x="461" y="228"/>
                </a:cxn>
                <a:cxn ang="0">
                  <a:pos x="495" y="252"/>
                </a:cxn>
                <a:cxn ang="0">
                  <a:pos x="528" y="279"/>
                </a:cxn>
                <a:cxn ang="0">
                  <a:pos x="560" y="305"/>
                </a:cxn>
                <a:cxn ang="0">
                  <a:pos x="592" y="333"/>
                </a:cxn>
                <a:cxn ang="0">
                  <a:pos x="624" y="361"/>
                </a:cxn>
                <a:cxn ang="0">
                  <a:pos x="654" y="389"/>
                </a:cxn>
                <a:cxn ang="0">
                  <a:pos x="684" y="419"/>
                </a:cxn>
                <a:cxn ang="0">
                  <a:pos x="713" y="450"/>
                </a:cxn>
                <a:cxn ang="0">
                  <a:pos x="742" y="481"/>
                </a:cxn>
                <a:cxn ang="0">
                  <a:pos x="769" y="513"/>
                </a:cxn>
                <a:cxn ang="0">
                  <a:pos x="796" y="545"/>
                </a:cxn>
                <a:cxn ang="0">
                  <a:pos x="822" y="578"/>
                </a:cxn>
                <a:cxn ang="0">
                  <a:pos x="847" y="612"/>
                </a:cxn>
                <a:cxn ang="0">
                  <a:pos x="871" y="647"/>
                </a:cxn>
                <a:cxn ang="0">
                  <a:pos x="895" y="681"/>
                </a:cxn>
                <a:cxn ang="0">
                  <a:pos x="917" y="717"/>
                </a:cxn>
                <a:cxn ang="0">
                  <a:pos x="939" y="754"/>
                </a:cxn>
                <a:cxn ang="0">
                  <a:pos x="959" y="791"/>
                </a:cxn>
                <a:cxn ang="0">
                  <a:pos x="979" y="828"/>
                </a:cxn>
                <a:cxn ang="0">
                  <a:pos x="997" y="866"/>
                </a:cxn>
                <a:cxn ang="0">
                  <a:pos x="1026" y="938"/>
                </a:cxn>
                <a:cxn ang="0">
                  <a:pos x="1053" y="1015"/>
                </a:cxn>
                <a:cxn ang="0">
                  <a:pos x="1075" y="1096"/>
                </a:cxn>
                <a:cxn ang="0">
                  <a:pos x="1095" y="1180"/>
                </a:cxn>
                <a:cxn ang="0">
                  <a:pos x="1110" y="1267"/>
                </a:cxn>
                <a:cxn ang="0">
                  <a:pos x="1121" y="1356"/>
                </a:cxn>
                <a:cxn ang="0">
                  <a:pos x="1130" y="1446"/>
                </a:cxn>
                <a:cxn ang="0">
                  <a:pos x="1134" y="1536"/>
                </a:cxn>
                <a:cxn ang="0">
                  <a:pos x="1134" y="1626"/>
                </a:cxn>
                <a:cxn ang="0">
                  <a:pos x="1131" y="1716"/>
                </a:cxn>
                <a:cxn ang="0">
                  <a:pos x="1122" y="1802"/>
                </a:cxn>
                <a:cxn ang="0">
                  <a:pos x="1111" y="1886"/>
                </a:cxn>
                <a:cxn ang="0">
                  <a:pos x="1096" y="1967"/>
                </a:cxn>
                <a:cxn ang="0">
                  <a:pos x="1076" y="2044"/>
                </a:cxn>
                <a:cxn ang="0">
                  <a:pos x="1053" y="2115"/>
                </a:cxn>
                <a:cxn ang="0">
                  <a:pos x="1025" y="2180"/>
                </a:cxn>
                <a:cxn ang="0">
                  <a:pos x="917" y="2127"/>
                </a:cxn>
              </a:cxnLst>
              <a:rect l="0" t="0" r="r" b="b"/>
              <a:pathLst>
                <a:path w="1134" h="2180">
                  <a:moveTo>
                    <a:pt x="917" y="2127"/>
                  </a:moveTo>
                  <a:lnTo>
                    <a:pt x="0" y="131"/>
                  </a:lnTo>
                  <a:lnTo>
                    <a:pt x="33" y="0"/>
                  </a:lnTo>
                  <a:lnTo>
                    <a:pt x="70" y="14"/>
                  </a:lnTo>
                  <a:lnTo>
                    <a:pt x="106" y="29"/>
                  </a:lnTo>
                  <a:lnTo>
                    <a:pt x="143" y="44"/>
                  </a:lnTo>
                  <a:lnTo>
                    <a:pt x="180" y="61"/>
                  </a:lnTo>
                  <a:lnTo>
                    <a:pt x="217" y="78"/>
                  </a:lnTo>
                  <a:lnTo>
                    <a:pt x="252" y="96"/>
                  </a:lnTo>
                  <a:lnTo>
                    <a:pt x="288" y="116"/>
                  </a:lnTo>
                  <a:lnTo>
                    <a:pt x="324" y="136"/>
                  </a:lnTo>
                  <a:lnTo>
                    <a:pt x="358" y="159"/>
                  </a:lnTo>
                  <a:lnTo>
                    <a:pt x="393" y="181"/>
                  </a:lnTo>
                  <a:lnTo>
                    <a:pt x="428" y="204"/>
                  </a:lnTo>
                  <a:lnTo>
                    <a:pt x="461" y="228"/>
                  </a:lnTo>
                  <a:lnTo>
                    <a:pt x="495" y="252"/>
                  </a:lnTo>
                  <a:lnTo>
                    <a:pt x="528" y="279"/>
                  </a:lnTo>
                  <a:lnTo>
                    <a:pt x="560" y="305"/>
                  </a:lnTo>
                  <a:lnTo>
                    <a:pt x="592" y="333"/>
                  </a:lnTo>
                  <a:lnTo>
                    <a:pt x="624" y="361"/>
                  </a:lnTo>
                  <a:lnTo>
                    <a:pt x="654" y="389"/>
                  </a:lnTo>
                  <a:lnTo>
                    <a:pt x="684" y="419"/>
                  </a:lnTo>
                  <a:lnTo>
                    <a:pt x="713" y="450"/>
                  </a:lnTo>
                  <a:lnTo>
                    <a:pt x="742" y="481"/>
                  </a:lnTo>
                  <a:lnTo>
                    <a:pt x="769" y="513"/>
                  </a:lnTo>
                  <a:lnTo>
                    <a:pt x="796" y="545"/>
                  </a:lnTo>
                  <a:lnTo>
                    <a:pt x="822" y="578"/>
                  </a:lnTo>
                  <a:lnTo>
                    <a:pt x="847" y="612"/>
                  </a:lnTo>
                  <a:lnTo>
                    <a:pt x="871" y="647"/>
                  </a:lnTo>
                  <a:lnTo>
                    <a:pt x="895" y="681"/>
                  </a:lnTo>
                  <a:lnTo>
                    <a:pt x="917" y="717"/>
                  </a:lnTo>
                  <a:lnTo>
                    <a:pt x="939" y="754"/>
                  </a:lnTo>
                  <a:lnTo>
                    <a:pt x="959" y="791"/>
                  </a:lnTo>
                  <a:lnTo>
                    <a:pt x="979" y="828"/>
                  </a:lnTo>
                  <a:lnTo>
                    <a:pt x="997" y="866"/>
                  </a:lnTo>
                  <a:lnTo>
                    <a:pt x="1026" y="938"/>
                  </a:lnTo>
                  <a:lnTo>
                    <a:pt x="1053" y="1015"/>
                  </a:lnTo>
                  <a:lnTo>
                    <a:pt x="1075" y="1096"/>
                  </a:lnTo>
                  <a:lnTo>
                    <a:pt x="1095" y="1180"/>
                  </a:lnTo>
                  <a:lnTo>
                    <a:pt x="1110" y="1267"/>
                  </a:lnTo>
                  <a:lnTo>
                    <a:pt x="1121" y="1356"/>
                  </a:lnTo>
                  <a:lnTo>
                    <a:pt x="1130" y="1446"/>
                  </a:lnTo>
                  <a:lnTo>
                    <a:pt x="1134" y="1536"/>
                  </a:lnTo>
                  <a:lnTo>
                    <a:pt x="1134" y="1626"/>
                  </a:lnTo>
                  <a:lnTo>
                    <a:pt x="1131" y="1716"/>
                  </a:lnTo>
                  <a:lnTo>
                    <a:pt x="1122" y="1802"/>
                  </a:lnTo>
                  <a:lnTo>
                    <a:pt x="1111" y="1886"/>
                  </a:lnTo>
                  <a:lnTo>
                    <a:pt x="1096" y="1967"/>
                  </a:lnTo>
                  <a:lnTo>
                    <a:pt x="1076" y="2044"/>
                  </a:lnTo>
                  <a:lnTo>
                    <a:pt x="1053" y="2115"/>
                  </a:lnTo>
                  <a:lnTo>
                    <a:pt x="1025" y="2180"/>
                  </a:lnTo>
                  <a:lnTo>
                    <a:pt x="917" y="2127"/>
                  </a:lnTo>
                  <a:close/>
                </a:path>
              </a:pathLst>
            </a:custGeom>
            <a:solidFill>
              <a:srgbClr val="6B6859"/>
            </a:solidFill>
            <a:ln w="9525">
              <a:noFill/>
              <a:round/>
              <a:headEnd/>
              <a:tailEnd/>
            </a:ln>
          </p:spPr>
          <p:txBody>
            <a:bodyPr/>
            <a:lstStyle/>
            <a:p>
              <a:endParaRPr lang="en-IN"/>
            </a:p>
          </p:txBody>
        </p:sp>
        <p:sp>
          <p:nvSpPr>
            <p:cNvPr id="827777" name="Freeform 385"/>
            <p:cNvSpPr>
              <a:spLocks/>
            </p:cNvSpPr>
            <p:nvPr/>
          </p:nvSpPr>
          <p:spPr bwMode="auto">
            <a:xfrm>
              <a:off x="3378" y="3082"/>
              <a:ext cx="207" cy="202"/>
            </a:xfrm>
            <a:custGeom>
              <a:avLst/>
              <a:gdLst/>
              <a:ahLst/>
              <a:cxnLst>
                <a:cxn ang="0">
                  <a:pos x="0" y="1625"/>
                </a:cxn>
                <a:cxn ang="0">
                  <a:pos x="3650" y="0"/>
                </a:cxn>
                <a:cxn ang="0">
                  <a:pos x="4569" y="1997"/>
                </a:cxn>
                <a:cxn ang="0">
                  <a:pos x="873" y="3641"/>
                </a:cxn>
                <a:cxn ang="0">
                  <a:pos x="0" y="1625"/>
                </a:cxn>
              </a:cxnLst>
              <a:rect l="0" t="0" r="r" b="b"/>
              <a:pathLst>
                <a:path w="4569" h="3641">
                  <a:moveTo>
                    <a:pt x="0" y="1625"/>
                  </a:moveTo>
                  <a:lnTo>
                    <a:pt x="3650" y="0"/>
                  </a:lnTo>
                  <a:lnTo>
                    <a:pt x="4569" y="1997"/>
                  </a:lnTo>
                  <a:lnTo>
                    <a:pt x="873" y="3641"/>
                  </a:lnTo>
                  <a:lnTo>
                    <a:pt x="0" y="1625"/>
                  </a:lnTo>
                  <a:close/>
                </a:path>
              </a:pathLst>
            </a:custGeom>
            <a:solidFill>
              <a:srgbClr val="545959"/>
            </a:solidFill>
            <a:ln w="9525">
              <a:noFill/>
              <a:round/>
              <a:headEnd/>
              <a:tailEnd/>
            </a:ln>
          </p:spPr>
          <p:txBody>
            <a:bodyPr/>
            <a:lstStyle/>
            <a:p>
              <a:endParaRPr lang="en-IN"/>
            </a:p>
          </p:txBody>
        </p:sp>
        <p:sp>
          <p:nvSpPr>
            <p:cNvPr id="827778" name="Freeform 386"/>
            <p:cNvSpPr>
              <a:spLocks/>
            </p:cNvSpPr>
            <p:nvPr/>
          </p:nvSpPr>
          <p:spPr bwMode="auto">
            <a:xfrm>
              <a:off x="3360" y="3024"/>
              <a:ext cx="271" cy="393"/>
            </a:xfrm>
            <a:custGeom>
              <a:avLst/>
              <a:gdLst/>
              <a:ahLst/>
              <a:cxnLst>
                <a:cxn ang="0">
                  <a:pos x="2497" y="7056"/>
                </a:cxn>
                <a:cxn ang="0">
                  <a:pos x="5894" y="5432"/>
                </a:cxn>
                <a:cxn ang="0">
                  <a:pos x="5912" y="5421"/>
                </a:cxn>
                <a:cxn ang="0">
                  <a:pos x="5928" y="5406"/>
                </a:cxn>
                <a:cxn ang="0">
                  <a:pos x="5941" y="5388"/>
                </a:cxn>
                <a:cxn ang="0">
                  <a:pos x="5950" y="5368"/>
                </a:cxn>
                <a:cxn ang="0">
                  <a:pos x="5955" y="5347"/>
                </a:cxn>
                <a:cxn ang="0">
                  <a:pos x="5957" y="5325"/>
                </a:cxn>
                <a:cxn ang="0">
                  <a:pos x="5955" y="5303"/>
                </a:cxn>
                <a:cxn ang="0">
                  <a:pos x="5948" y="5282"/>
                </a:cxn>
                <a:cxn ang="0">
                  <a:pos x="3503" y="64"/>
                </a:cxn>
                <a:cxn ang="0">
                  <a:pos x="3492" y="46"/>
                </a:cxn>
                <a:cxn ang="0">
                  <a:pos x="3477" y="31"/>
                </a:cxn>
                <a:cxn ang="0">
                  <a:pos x="3460" y="18"/>
                </a:cxn>
                <a:cxn ang="0">
                  <a:pos x="3441" y="8"/>
                </a:cxn>
                <a:cxn ang="0">
                  <a:pos x="3420" y="2"/>
                </a:cxn>
                <a:cxn ang="0">
                  <a:pos x="3399" y="0"/>
                </a:cxn>
                <a:cxn ang="0">
                  <a:pos x="3377" y="2"/>
                </a:cxn>
                <a:cxn ang="0">
                  <a:pos x="3357" y="8"/>
                </a:cxn>
                <a:cxn ang="0">
                  <a:pos x="63" y="1486"/>
                </a:cxn>
                <a:cxn ang="0">
                  <a:pos x="45" y="1497"/>
                </a:cxn>
                <a:cxn ang="0">
                  <a:pos x="30" y="1512"/>
                </a:cxn>
                <a:cxn ang="0">
                  <a:pos x="16" y="1530"/>
                </a:cxn>
                <a:cxn ang="0">
                  <a:pos x="7" y="1550"/>
                </a:cxn>
                <a:cxn ang="0">
                  <a:pos x="2" y="1572"/>
                </a:cxn>
                <a:cxn ang="0">
                  <a:pos x="0" y="1594"/>
                </a:cxn>
                <a:cxn ang="0">
                  <a:pos x="3" y="1615"/>
                </a:cxn>
                <a:cxn ang="0">
                  <a:pos x="9" y="1636"/>
                </a:cxn>
                <a:cxn ang="0">
                  <a:pos x="2351" y="6999"/>
                </a:cxn>
                <a:cxn ang="0">
                  <a:pos x="2362" y="7018"/>
                </a:cxn>
                <a:cxn ang="0">
                  <a:pos x="2377" y="7034"/>
                </a:cxn>
                <a:cxn ang="0">
                  <a:pos x="2394" y="7048"/>
                </a:cxn>
                <a:cxn ang="0">
                  <a:pos x="2413" y="7057"/>
                </a:cxn>
                <a:cxn ang="0">
                  <a:pos x="2434" y="7063"/>
                </a:cxn>
                <a:cxn ang="0">
                  <a:pos x="2455" y="7065"/>
                </a:cxn>
                <a:cxn ang="0">
                  <a:pos x="2477" y="7063"/>
                </a:cxn>
                <a:cxn ang="0">
                  <a:pos x="2497" y="7056"/>
                </a:cxn>
              </a:cxnLst>
              <a:rect l="0" t="0" r="r" b="b"/>
              <a:pathLst>
                <a:path w="5957" h="7065">
                  <a:moveTo>
                    <a:pt x="2497" y="7056"/>
                  </a:moveTo>
                  <a:lnTo>
                    <a:pt x="5894" y="5432"/>
                  </a:lnTo>
                  <a:lnTo>
                    <a:pt x="5912" y="5421"/>
                  </a:lnTo>
                  <a:lnTo>
                    <a:pt x="5928" y="5406"/>
                  </a:lnTo>
                  <a:lnTo>
                    <a:pt x="5941" y="5388"/>
                  </a:lnTo>
                  <a:lnTo>
                    <a:pt x="5950" y="5368"/>
                  </a:lnTo>
                  <a:lnTo>
                    <a:pt x="5955" y="5347"/>
                  </a:lnTo>
                  <a:lnTo>
                    <a:pt x="5957" y="5325"/>
                  </a:lnTo>
                  <a:lnTo>
                    <a:pt x="5955" y="5303"/>
                  </a:lnTo>
                  <a:lnTo>
                    <a:pt x="5948" y="5282"/>
                  </a:lnTo>
                  <a:lnTo>
                    <a:pt x="3503" y="64"/>
                  </a:lnTo>
                  <a:lnTo>
                    <a:pt x="3492" y="46"/>
                  </a:lnTo>
                  <a:lnTo>
                    <a:pt x="3477" y="31"/>
                  </a:lnTo>
                  <a:lnTo>
                    <a:pt x="3460" y="18"/>
                  </a:lnTo>
                  <a:lnTo>
                    <a:pt x="3441" y="8"/>
                  </a:lnTo>
                  <a:lnTo>
                    <a:pt x="3420" y="2"/>
                  </a:lnTo>
                  <a:lnTo>
                    <a:pt x="3399" y="0"/>
                  </a:lnTo>
                  <a:lnTo>
                    <a:pt x="3377" y="2"/>
                  </a:lnTo>
                  <a:lnTo>
                    <a:pt x="3357" y="8"/>
                  </a:lnTo>
                  <a:lnTo>
                    <a:pt x="63" y="1486"/>
                  </a:lnTo>
                  <a:lnTo>
                    <a:pt x="45" y="1497"/>
                  </a:lnTo>
                  <a:lnTo>
                    <a:pt x="30" y="1512"/>
                  </a:lnTo>
                  <a:lnTo>
                    <a:pt x="16" y="1530"/>
                  </a:lnTo>
                  <a:lnTo>
                    <a:pt x="7" y="1550"/>
                  </a:lnTo>
                  <a:lnTo>
                    <a:pt x="2" y="1572"/>
                  </a:lnTo>
                  <a:lnTo>
                    <a:pt x="0" y="1594"/>
                  </a:lnTo>
                  <a:lnTo>
                    <a:pt x="3" y="1615"/>
                  </a:lnTo>
                  <a:lnTo>
                    <a:pt x="9" y="1636"/>
                  </a:lnTo>
                  <a:lnTo>
                    <a:pt x="2351" y="6999"/>
                  </a:lnTo>
                  <a:lnTo>
                    <a:pt x="2362" y="7018"/>
                  </a:lnTo>
                  <a:lnTo>
                    <a:pt x="2377" y="7034"/>
                  </a:lnTo>
                  <a:lnTo>
                    <a:pt x="2394" y="7048"/>
                  </a:lnTo>
                  <a:lnTo>
                    <a:pt x="2413" y="7057"/>
                  </a:lnTo>
                  <a:lnTo>
                    <a:pt x="2434" y="7063"/>
                  </a:lnTo>
                  <a:lnTo>
                    <a:pt x="2455" y="7065"/>
                  </a:lnTo>
                  <a:lnTo>
                    <a:pt x="2477" y="7063"/>
                  </a:lnTo>
                  <a:lnTo>
                    <a:pt x="2497" y="7056"/>
                  </a:lnTo>
                  <a:close/>
                </a:path>
              </a:pathLst>
            </a:custGeom>
            <a:solidFill>
              <a:srgbClr val="BAC2C2"/>
            </a:solidFill>
            <a:ln w="9525">
              <a:noFill/>
              <a:round/>
              <a:headEnd/>
              <a:tailEnd/>
            </a:ln>
          </p:spPr>
          <p:txBody>
            <a:bodyPr/>
            <a:lstStyle/>
            <a:p>
              <a:endParaRPr lang="en-IN"/>
            </a:p>
          </p:txBody>
        </p:sp>
        <p:sp>
          <p:nvSpPr>
            <p:cNvPr id="827779" name="Freeform 387"/>
            <p:cNvSpPr>
              <a:spLocks/>
            </p:cNvSpPr>
            <p:nvPr/>
          </p:nvSpPr>
          <p:spPr bwMode="auto">
            <a:xfrm>
              <a:off x="3360" y="3024"/>
              <a:ext cx="162" cy="99"/>
            </a:xfrm>
            <a:custGeom>
              <a:avLst/>
              <a:gdLst/>
              <a:ahLst/>
              <a:cxnLst>
                <a:cxn ang="0">
                  <a:pos x="3562" y="183"/>
                </a:cxn>
                <a:cxn ang="0">
                  <a:pos x="3502" y="64"/>
                </a:cxn>
                <a:cxn ang="0">
                  <a:pos x="3491" y="46"/>
                </a:cxn>
                <a:cxn ang="0">
                  <a:pos x="3476" y="31"/>
                </a:cxn>
                <a:cxn ang="0">
                  <a:pos x="3459" y="18"/>
                </a:cxn>
                <a:cxn ang="0">
                  <a:pos x="3440" y="8"/>
                </a:cxn>
                <a:cxn ang="0">
                  <a:pos x="3418" y="2"/>
                </a:cxn>
                <a:cxn ang="0">
                  <a:pos x="3397" y="0"/>
                </a:cxn>
                <a:cxn ang="0">
                  <a:pos x="3376" y="2"/>
                </a:cxn>
                <a:cxn ang="0">
                  <a:pos x="3356" y="8"/>
                </a:cxn>
                <a:cxn ang="0">
                  <a:pos x="62" y="1486"/>
                </a:cxn>
                <a:cxn ang="0">
                  <a:pos x="44" y="1497"/>
                </a:cxn>
                <a:cxn ang="0">
                  <a:pos x="29" y="1512"/>
                </a:cxn>
                <a:cxn ang="0">
                  <a:pos x="16" y="1530"/>
                </a:cxn>
                <a:cxn ang="0">
                  <a:pos x="7" y="1550"/>
                </a:cxn>
                <a:cxn ang="0">
                  <a:pos x="2" y="1572"/>
                </a:cxn>
                <a:cxn ang="0">
                  <a:pos x="0" y="1594"/>
                </a:cxn>
                <a:cxn ang="0">
                  <a:pos x="2" y="1615"/>
                </a:cxn>
                <a:cxn ang="0">
                  <a:pos x="8" y="1636"/>
                </a:cxn>
                <a:cxn ang="0">
                  <a:pos x="68" y="1773"/>
                </a:cxn>
                <a:cxn ang="0">
                  <a:pos x="3562" y="183"/>
                </a:cxn>
              </a:cxnLst>
              <a:rect l="0" t="0" r="r" b="b"/>
              <a:pathLst>
                <a:path w="3562" h="1773">
                  <a:moveTo>
                    <a:pt x="3562" y="183"/>
                  </a:moveTo>
                  <a:lnTo>
                    <a:pt x="3502" y="64"/>
                  </a:lnTo>
                  <a:lnTo>
                    <a:pt x="3491" y="46"/>
                  </a:lnTo>
                  <a:lnTo>
                    <a:pt x="3476" y="31"/>
                  </a:lnTo>
                  <a:lnTo>
                    <a:pt x="3459" y="18"/>
                  </a:lnTo>
                  <a:lnTo>
                    <a:pt x="3440" y="8"/>
                  </a:lnTo>
                  <a:lnTo>
                    <a:pt x="3418" y="2"/>
                  </a:lnTo>
                  <a:lnTo>
                    <a:pt x="3397" y="0"/>
                  </a:lnTo>
                  <a:lnTo>
                    <a:pt x="3376" y="2"/>
                  </a:lnTo>
                  <a:lnTo>
                    <a:pt x="3356" y="8"/>
                  </a:lnTo>
                  <a:lnTo>
                    <a:pt x="62" y="1486"/>
                  </a:lnTo>
                  <a:lnTo>
                    <a:pt x="44" y="1497"/>
                  </a:lnTo>
                  <a:lnTo>
                    <a:pt x="29" y="1512"/>
                  </a:lnTo>
                  <a:lnTo>
                    <a:pt x="16" y="1530"/>
                  </a:lnTo>
                  <a:lnTo>
                    <a:pt x="7" y="1550"/>
                  </a:lnTo>
                  <a:lnTo>
                    <a:pt x="2" y="1572"/>
                  </a:lnTo>
                  <a:lnTo>
                    <a:pt x="0" y="1594"/>
                  </a:lnTo>
                  <a:lnTo>
                    <a:pt x="2" y="1615"/>
                  </a:lnTo>
                  <a:lnTo>
                    <a:pt x="8" y="1636"/>
                  </a:lnTo>
                  <a:lnTo>
                    <a:pt x="68" y="1773"/>
                  </a:lnTo>
                  <a:lnTo>
                    <a:pt x="3562" y="183"/>
                  </a:lnTo>
                  <a:close/>
                </a:path>
              </a:pathLst>
            </a:custGeom>
            <a:solidFill>
              <a:srgbClr val="BAC2C2"/>
            </a:solidFill>
            <a:ln w="9525">
              <a:noFill/>
              <a:round/>
              <a:headEnd/>
              <a:tailEnd/>
            </a:ln>
          </p:spPr>
          <p:txBody>
            <a:bodyPr/>
            <a:lstStyle/>
            <a:p>
              <a:endParaRPr lang="en-IN"/>
            </a:p>
          </p:txBody>
        </p:sp>
        <p:sp>
          <p:nvSpPr>
            <p:cNvPr id="827780" name="Freeform 388"/>
            <p:cNvSpPr>
              <a:spLocks/>
            </p:cNvSpPr>
            <p:nvPr/>
          </p:nvSpPr>
          <p:spPr bwMode="auto">
            <a:xfrm>
              <a:off x="3360" y="3024"/>
              <a:ext cx="161" cy="97"/>
            </a:xfrm>
            <a:custGeom>
              <a:avLst/>
              <a:gdLst/>
              <a:ahLst/>
              <a:cxnLst>
                <a:cxn ang="0">
                  <a:pos x="3545" y="153"/>
                </a:cxn>
                <a:cxn ang="0">
                  <a:pos x="3538" y="137"/>
                </a:cxn>
                <a:cxn ang="0">
                  <a:pos x="3529" y="120"/>
                </a:cxn>
                <a:cxn ang="0">
                  <a:pos x="3514" y="90"/>
                </a:cxn>
                <a:cxn ang="0">
                  <a:pos x="3491" y="46"/>
                </a:cxn>
                <a:cxn ang="0">
                  <a:pos x="3459" y="18"/>
                </a:cxn>
                <a:cxn ang="0">
                  <a:pos x="3418" y="2"/>
                </a:cxn>
                <a:cxn ang="0">
                  <a:pos x="3376" y="2"/>
                </a:cxn>
                <a:cxn ang="0">
                  <a:pos x="3257" y="53"/>
                </a:cxn>
                <a:cxn ang="0">
                  <a:pos x="3083" y="131"/>
                </a:cxn>
                <a:cxn ang="0">
                  <a:pos x="2932" y="198"/>
                </a:cxn>
                <a:cxn ang="0">
                  <a:pos x="2800" y="258"/>
                </a:cxn>
                <a:cxn ang="0">
                  <a:pos x="2681" y="312"/>
                </a:cxn>
                <a:cxn ang="0">
                  <a:pos x="2565" y="364"/>
                </a:cxn>
                <a:cxn ang="0">
                  <a:pos x="2450" y="415"/>
                </a:cxn>
                <a:cxn ang="0">
                  <a:pos x="2327" y="471"/>
                </a:cxn>
                <a:cxn ang="0">
                  <a:pos x="2189" y="532"/>
                </a:cxn>
                <a:cxn ang="0">
                  <a:pos x="2031" y="603"/>
                </a:cxn>
                <a:cxn ang="0">
                  <a:pos x="1846" y="686"/>
                </a:cxn>
                <a:cxn ang="0">
                  <a:pos x="1628" y="784"/>
                </a:cxn>
                <a:cxn ang="0">
                  <a:pos x="1370" y="899"/>
                </a:cxn>
                <a:cxn ang="0">
                  <a:pos x="1066" y="1036"/>
                </a:cxn>
                <a:cxn ang="0">
                  <a:pos x="710" y="1195"/>
                </a:cxn>
                <a:cxn ang="0">
                  <a:pos x="294" y="1382"/>
                </a:cxn>
                <a:cxn ang="0">
                  <a:pos x="44" y="1497"/>
                </a:cxn>
                <a:cxn ang="0">
                  <a:pos x="16" y="1530"/>
                </a:cxn>
                <a:cxn ang="0">
                  <a:pos x="2" y="1572"/>
                </a:cxn>
                <a:cxn ang="0">
                  <a:pos x="2" y="1615"/>
                </a:cxn>
                <a:cxn ang="0">
                  <a:pos x="14" y="1648"/>
                </a:cxn>
                <a:cxn ang="0">
                  <a:pos x="21" y="1665"/>
                </a:cxn>
                <a:cxn ang="0">
                  <a:pos x="31" y="1685"/>
                </a:cxn>
                <a:cxn ang="0">
                  <a:pos x="46" y="1719"/>
                </a:cxn>
                <a:cxn ang="0">
                  <a:pos x="162" y="1700"/>
                </a:cxn>
                <a:cxn ang="0">
                  <a:pos x="348" y="1616"/>
                </a:cxn>
                <a:cxn ang="0">
                  <a:pos x="508" y="1543"/>
                </a:cxn>
                <a:cxn ang="0">
                  <a:pos x="648" y="1480"/>
                </a:cxn>
                <a:cxn ang="0">
                  <a:pos x="776" y="1422"/>
                </a:cxn>
                <a:cxn ang="0">
                  <a:pos x="898" y="1367"/>
                </a:cxn>
                <a:cxn ang="0">
                  <a:pos x="1021" y="1311"/>
                </a:cxn>
                <a:cxn ang="0">
                  <a:pos x="1153" y="1251"/>
                </a:cxn>
                <a:cxn ang="0">
                  <a:pos x="1299" y="1186"/>
                </a:cxn>
                <a:cxn ang="0">
                  <a:pos x="1466" y="1110"/>
                </a:cxn>
                <a:cxn ang="0">
                  <a:pos x="1662" y="1020"/>
                </a:cxn>
                <a:cxn ang="0">
                  <a:pos x="1892" y="916"/>
                </a:cxn>
                <a:cxn ang="0">
                  <a:pos x="2166" y="792"/>
                </a:cxn>
                <a:cxn ang="0">
                  <a:pos x="2488" y="646"/>
                </a:cxn>
                <a:cxn ang="0">
                  <a:pos x="2864" y="474"/>
                </a:cxn>
                <a:cxn ang="0">
                  <a:pos x="3304" y="275"/>
                </a:cxn>
              </a:cxnLst>
              <a:rect l="0" t="0" r="r" b="b"/>
              <a:pathLst>
                <a:path w="3550" h="1748">
                  <a:moveTo>
                    <a:pt x="3550" y="163"/>
                  </a:moveTo>
                  <a:lnTo>
                    <a:pt x="3545" y="153"/>
                  </a:lnTo>
                  <a:lnTo>
                    <a:pt x="3541" y="144"/>
                  </a:lnTo>
                  <a:lnTo>
                    <a:pt x="3538" y="137"/>
                  </a:lnTo>
                  <a:lnTo>
                    <a:pt x="3533" y="130"/>
                  </a:lnTo>
                  <a:lnTo>
                    <a:pt x="3529" y="120"/>
                  </a:lnTo>
                  <a:lnTo>
                    <a:pt x="3523" y="108"/>
                  </a:lnTo>
                  <a:lnTo>
                    <a:pt x="3514" y="90"/>
                  </a:lnTo>
                  <a:lnTo>
                    <a:pt x="3502" y="64"/>
                  </a:lnTo>
                  <a:lnTo>
                    <a:pt x="3491" y="46"/>
                  </a:lnTo>
                  <a:lnTo>
                    <a:pt x="3476" y="31"/>
                  </a:lnTo>
                  <a:lnTo>
                    <a:pt x="3459" y="18"/>
                  </a:lnTo>
                  <a:lnTo>
                    <a:pt x="3440" y="8"/>
                  </a:lnTo>
                  <a:lnTo>
                    <a:pt x="3418" y="2"/>
                  </a:lnTo>
                  <a:lnTo>
                    <a:pt x="3397" y="0"/>
                  </a:lnTo>
                  <a:lnTo>
                    <a:pt x="3376" y="2"/>
                  </a:lnTo>
                  <a:lnTo>
                    <a:pt x="3356" y="8"/>
                  </a:lnTo>
                  <a:lnTo>
                    <a:pt x="3257" y="53"/>
                  </a:lnTo>
                  <a:lnTo>
                    <a:pt x="3166" y="94"/>
                  </a:lnTo>
                  <a:lnTo>
                    <a:pt x="3083" y="131"/>
                  </a:lnTo>
                  <a:lnTo>
                    <a:pt x="3004" y="167"/>
                  </a:lnTo>
                  <a:lnTo>
                    <a:pt x="2932" y="198"/>
                  </a:lnTo>
                  <a:lnTo>
                    <a:pt x="2864" y="229"/>
                  </a:lnTo>
                  <a:lnTo>
                    <a:pt x="2800" y="258"/>
                  </a:lnTo>
                  <a:lnTo>
                    <a:pt x="2740" y="286"/>
                  </a:lnTo>
                  <a:lnTo>
                    <a:pt x="2681" y="312"/>
                  </a:lnTo>
                  <a:lnTo>
                    <a:pt x="2623" y="337"/>
                  </a:lnTo>
                  <a:lnTo>
                    <a:pt x="2565" y="364"/>
                  </a:lnTo>
                  <a:lnTo>
                    <a:pt x="2508" y="389"/>
                  </a:lnTo>
                  <a:lnTo>
                    <a:pt x="2450" y="415"/>
                  </a:lnTo>
                  <a:lnTo>
                    <a:pt x="2389" y="443"/>
                  </a:lnTo>
                  <a:lnTo>
                    <a:pt x="2327" y="471"/>
                  </a:lnTo>
                  <a:lnTo>
                    <a:pt x="2259" y="501"/>
                  </a:lnTo>
                  <a:lnTo>
                    <a:pt x="2189" y="532"/>
                  </a:lnTo>
                  <a:lnTo>
                    <a:pt x="2113" y="567"/>
                  </a:lnTo>
                  <a:lnTo>
                    <a:pt x="2031" y="603"/>
                  </a:lnTo>
                  <a:lnTo>
                    <a:pt x="1942" y="643"/>
                  </a:lnTo>
                  <a:lnTo>
                    <a:pt x="1846" y="686"/>
                  </a:lnTo>
                  <a:lnTo>
                    <a:pt x="1741" y="733"/>
                  </a:lnTo>
                  <a:lnTo>
                    <a:pt x="1628" y="784"/>
                  </a:lnTo>
                  <a:lnTo>
                    <a:pt x="1505" y="839"/>
                  </a:lnTo>
                  <a:lnTo>
                    <a:pt x="1370" y="899"/>
                  </a:lnTo>
                  <a:lnTo>
                    <a:pt x="1224" y="966"/>
                  </a:lnTo>
                  <a:lnTo>
                    <a:pt x="1066" y="1036"/>
                  </a:lnTo>
                  <a:lnTo>
                    <a:pt x="895" y="1113"/>
                  </a:lnTo>
                  <a:lnTo>
                    <a:pt x="710" y="1195"/>
                  </a:lnTo>
                  <a:lnTo>
                    <a:pt x="510" y="1286"/>
                  </a:lnTo>
                  <a:lnTo>
                    <a:pt x="294" y="1382"/>
                  </a:lnTo>
                  <a:lnTo>
                    <a:pt x="62" y="1486"/>
                  </a:lnTo>
                  <a:lnTo>
                    <a:pt x="44" y="1497"/>
                  </a:lnTo>
                  <a:lnTo>
                    <a:pt x="29" y="1512"/>
                  </a:lnTo>
                  <a:lnTo>
                    <a:pt x="16" y="1530"/>
                  </a:lnTo>
                  <a:lnTo>
                    <a:pt x="7" y="1550"/>
                  </a:lnTo>
                  <a:lnTo>
                    <a:pt x="2" y="1572"/>
                  </a:lnTo>
                  <a:lnTo>
                    <a:pt x="0" y="1594"/>
                  </a:lnTo>
                  <a:lnTo>
                    <a:pt x="2" y="1615"/>
                  </a:lnTo>
                  <a:lnTo>
                    <a:pt x="8" y="1636"/>
                  </a:lnTo>
                  <a:lnTo>
                    <a:pt x="14" y="1648"/>
                  </a:lnTo>
                  <a:lnTo>
                    <a:pt x="18" y="1657"/>
                  </a:lnTo>
                  <a:lnTo>
                    <a:pt x="21" y="1665"/>
                  </a:lnTo>
                  <a:lnTo>
                    <a:pt x="26" y="1673"/>
                  </a:lnTo>
                  <a:lnTo>
                    <a:pt x="31" y="1685"/>
                  </a:lnTo>
                  <a:lnTo>
                    <a:pt x="37" y="1699"/>
                  </a:lnTo>
                  <a:lnTo>
                    <a:pt x="46" y="1719"/>
                  </a:lnTo>
                  <a:lnTo>
                    <a:pt x="57" y="1748"/>
                  </a:lnTo>
                  <a:lnTo>
                    <a:pt x="162" y="1700"/>
                  </a:lnTo>
                  <a:lnTo>
                    <a:pt x="259" y="1656"/>
                  </a:lnTo>
                  <a:lnTo>
                    <a:pt x="348" y="1616"/>
                  </a:lnTo>
                  <a:lnTo>
                    <a:pt x="430" y="1579"/>
                  </a:lnTo>
                  <a:lnTo>
                    <a:pt x="508" y="1543"/>
                  </a:lnTo>
                  <a:lnTo>
                    <a:pt x="579" y="1511"/>
                  </a:lnTo>
                  <a:lnTo>
                    <a:pt x="648" y="1480"/>
                  </a:lnTo>
                  <a:lnTo>
                    <a:pt x="713" y="1451"/>
                  </a:lnTo>
                  <a:lnTo>
                    <a:pt x="776" y="1422"/>
                  </a:lnTo>
                  <a:lnTo>
                    <a:pt x="837" y="1395"/>
                  </a:lnTo>
                  <a:lnTo>
                    <a:pt x="898" y="1367"/>
                  </a:lnTo>
                  <a:lnTo>
                    <a:pt x="959" y="1340"/>
                  </a:lnTo>
                  <a:lnTo>
                    <a:pt x="1021" y="1311"/>
                  </a:lnTo>
                  <a:lnTo>
                    <a:pt x="1085" y="1282"/>
                  </a:lnTo>
                  <a:lnTo>
                    <a:pt x="1153" y="1251"/>
                  </a:lnTo>
                  <a:lnTo>
                    <a:pt x="1223" y="1220"/>
                  </a:lnTo>
                  <a:lnTo>
                    <a:pt x="1299" y="1186"/>
                  </a:lnTo>
                  <a:lnTo>
                    <a:pt x="1379" y="1149"/>
                  </a:lnTo>
                  <a:lnTo>
                    <a:pt x="1466" y="1110"/>
                  </a:lnTo>
                  <a:lnTo>
                    <a:pt x="1560" y="1067"/>
                  </a:lnTo>
                  <a:lnTo>
                    <a:pt x="1662" y="1020"/>
                  </a:lnTo>
                  <a:lnTo>
                    <a:pt x="1772" y="971"/>
                  </a:lnTo>
                  <a:lnTo>
                    <a:pt x="1892" y="916"/>
                  </a:lnTo>
                  <a:lnTo>
                    <a:pt x="2024" y="857"/>
                  </a:lnTo>
                  <a:lnTo>
                    <a:pt x="2166" y="792"/>
                  </a:lnTo>
                  <a:lnTo>
                    <a:pt x="2320" y="722"/>
                  </a:lnTo>
                  <a:lnTo>
                    <a:pt x="2488" y="646"/>
                  </a:lnTo>
                  <a:lnTo>
                    <a:pt x="2668" y="564"/>
                  </a:lnTo>
                  <a:lnTo>
                    <a:pt x="2864" y="474"/>
                  </a:lnTo>
                  <a:lnTo>
                    <a:pt x="3075" y="378"/>
                  </a:lnTo>
                  <a:lnTo>
                    <a:pt x="3304" y="275"/>
                  </a:lnTo>
                  <a:lnTo>
                    <a:pt x="3550" y="163"/>
                  </a:lnTo>
                  <a:close/>
                </a:path>
              </a:pathLst>
            </a:custGeom>
            <a:solidFill>
              <a:srgbClr val="BFC7C7"/>
            </a:solidFill>
            <a:ln w="9525">
              <a:noFill/>
              <a:round/>
              <a:headEnd/>
              <a:tailEnd/>
            </a:ln>
          </p:spPr>
          <p:txBody>
            <a:bodyPr/>
            <a:lstStyle/>
            <a:p>
              <a:endParaRPr lang="en-IN"/>
            </a:p>
          </p:txBody>
        </p:sp>
        <p:sp>
          <p:nvSpPr>
            <p:cNvPr id="827781" name="Freeform 389"/>
            <p:cNvSpPr>
              <a:spLocks/>
            </p:cNvSpPr>
            <p:nvPr/>
          </p:nvSpPr>
          <p:spPr bwMode="auto">
            <a:xfrm>
              <a:off x="3360" y="3024"/>
              <a:ext cx="161" cy="96"/>
            </a:xfrm>
            <a:custGeom>
              <a:avLst/>
              <a:gdLst/>
              <a:ahLst/>
              <a:cxnLst>
                <a:cxn ang="0">
                  <a:pos x="3534" y="135"/>
                </a:cxn>
                <a:cxn ang="0">
                  <a:pos x="3529" y="123"/>
                </a:cxn>
                <a:cxn ang="0">
                  <a:pos x="3523" y="110"/>
                </a:cxn>
                <a:cxn ang="0">
                  <a:pos x="3511" y="84"/>
                </a:cxn>
                <a:cxn ang="0">
                  <a:pos x="3491" y="46"/>
                </a:cxn>
                <a:cxn ang="0">
                  <a:pos x="3459" y="18"/>
                </a:cxn>
                <a:cxn ang="0">
                  <a:pos x="3418" y="2"/>
                </a:cxn>
                <a:cxn ang="0">
                  <a:pos x="3376" y="2"/>
                </a:cxn>
                <a:cxn ang="0">
                  <a:pos x="3257" y="53"/>
                </a:cxn>
                <a:cxn ang="0">
                  <a:pos x="3083" y="131"/>
                </a:cxn>
                <a:cxn ang="0">
                  <a:pos x="2932" y="198"/>
                </a:cxn>
                <a:cxn ang="0">
                  <a:pos x="2800" y="258"/>
                </a:cxn>
                <a:cxn ang="0">
                  <a:pos x="2681" y="312"/>
                </a:cxn>
                <a:cxn ang="0">
                  <a:pos x="2565" y="364"/>
                </a:cxn>
                <a:cxn ang="0">
                  <a:pos x="2450" y="415"/>
                </a:cxn>
                <a:cxn ang="0">
                  <a:pos x="2327" y="471"/>
                </a:cxn>
                <a:cxn ang="0">
                  <a:pos x="2189" y="532"/>
                </a:cxn>
                <a:cxn ang="0">
                  <a:pos x="2031" y="603"/>
                </a:cxn>
                <a:cxn ang="0">
                  <a:pos x="1846" y="686"/>
                </a:cxn>
                <a:cxn ang="0">
                  <a:pos x="1628" y="784"/>
                </a:cxn>
                <a:cxn ang="0">
                  <a:pos x="1370" y="899"/>
                </a:cxn>
                <a:cxn ang="0">
                  <a:pos x="1066" y="1036"/>
                </a:cxn>
                <a:cxn ang="0">
                  <a:pos x="710" y="1195"/>
                </a:cxn>
                <a:cxn ang="0">
                  <a:pos x="294" y="1382"/>
                </a:cxn>
                <a:cxn ang="0">
                  <a:pos x="44" y="1497"/>
                </a:cxn>
                <a:cxn ang="0">
                  <a:pos x="16" y="1530"/>
                </a:cxn>
                <a:cxn ang="0">
                  <a:pos x="2" y="1572"/>
                </a:cxn>
                <a:cxn ang="0">
                  <a:pos x="2" y="1615"/>
                </a:cxn>
                <a:cxn ang="0">
                  <a:pos x="13" y="1646"/>
                </a:cxn>
                <a:cxn ang="0">
                  <a:pos x="19" y="1658"/>
                </a:cxn>
                <a:cxn ang="0">
                  <a:pos x="26" y="1674"/>
                </a:cxn>
                <a:cxn ang="0">
                  <a:pos x="37" y="1702"/>
                </a:cxn>
                <a:cxn ang="0">
                  <a:pos x="151" y="1676"/>
                </a:cxn>
                <a:cxn ang="0">
                  <a:pos x="337" y="1592"/>
                </a:cxn>
                <a:cxn ang="0">
                  <a:pos x="497" y="1520"/>
                </a:cxn>
                <a:cxn ang="0">
                  <a:pos x="637" y="1457"/>
                </a:cxn>
                <a:cxn ang="0">
                  <a:pos x="765" y="1399"/>
                </a:cxn>
                <a:cxn ang="0">
                  <a:pos x="886" y="1344"/>
                </a:cxn>
                <a:cxn ang="0">
                  <a:pos x="1010" y="1288"/>
                </a:cxn>
                <a:cxn ang="0">
                  <a:pos x="1141" y="1229"/>
                </a:cxn>
                <a:cxn ang="0">
                  <a:pos x="1287" y="1163"/>
                </a:cxn>
                <a:cxn ang="0">
                  <a:pos x="1455" y="1087"/>
                </a:cxn>
                <a:cxn ang="0">
                  <a:pos x="1650" y="998"/>
                </a:cxn>
                <a:cxn ang="0">
                  <a:pos x="1881" y="894"/>
                </a:cxn>
                <a:cxn ang="0">
                  <a:pos x="2154" y="771"/>
                </a:cxn>
                <a:cxn ang="0">
                  <a:pos x="2477" y="625"/>
                </a:cxn>
                <a:cxn ang="0">
                  <a:pos x="2853" y="453"/>
                </a:cxn>
                <a:cxn ang="0">
                  <a:pos x="3293" y="254"/>
                </a:cxn>
              </a:cxnLst>
              <a:rect l="0" t="0" r="r" b="b"/>
              <a:pathLst>
                <a:path w="3539" h="1724">
                  <a:moveTo>
                    <a:pt x="3539" y="143"/>
                  </a:moveTo>
                  <a:lnTo>
                    <a:pt x="3534" y="135"/>
                  </a:lnTo>
                  <a:lnTo>
                    <a:pt x="3531" y="129"/>
                  </a:lnTo>
                  <a:lnTo>
                    <a:pt x="3529" y="123"/>
                  </a:lnTo>
                  <a:lnTo>
                    <a:pt x="3526" y="117"/>
                  </a:lnTo>
                  <a:lnTo>
                    <a:pt x="3523" y="110"/>
                  </a:lnTo>
                  <a:lnTo>
                    <a:pt x="3518" y="99"/>
                  </a:lnTo>
                  <a:lnTo>
                    <a:pt x="3511" y="84"/>
                  </a:lnTo>
                  <a:lnTo>
                    <a:pt x="3502" y="64"/>
                  </a:lnTo>
                  <a:lnTo>
                    <a:pt x="3491" y="46"/>
                  </a:lnTo>
                  <a:lnTo>
                    <a:pt x="3476" y="31"/>
                  </a:lnTo>
                  <a:lnTo>
                    <a:pt x="3459" y="18"/>
                  </a:lnTo>
                  <a:lnTo>
                    <a:pt x="3440" y="8"/>
                  </a:lnTo>
                  <a:lnTo>
                    <a:pt x="3418" y="2"/>
                  </a:lnTo>
                  <a:lnTo>
                    <a:pt x="3397" y="0"/>
                  </a:lnTo>
                  <a:lnTo>
                    <a:pt x="3376" y="2"/>
                  </a:lnTo>
                  <a:lnTo>
                    <a:pt x="3356" y="8"/>
                  </a:lnTo>
                  <a:lnTo>
                    <a:pt x="3257" y="53"/>
                  </a:lnTo>
                  <a:lnTo>
                    <a:pt x="3166" y="94"/>
                  </a:lnTo>
                  <a:lnTo>
                    <a:pt x="3083" y="131"/>
                  </a:lnTo>
                  <a:lnTo>
                    <a:pt x="3004" y="167"/>
                  </a:lnTo>
                  <a:lnTo>
                    <a:pt x="2932" y="198"/>
                  </a:lnTo>
                  <a:lnTo>
                    <a:pt x="2864" y="229"/>
                  </a:lnTo>
                  <a:lnTo>
                    <a:pt x="2800" y="258"/>
                  </a:lnTo>
                  <a:lnTo>
                    <a:pt x="2740" y="286"/>
                  </a:lnTo>
                  <a:lnTo>
                    <a:pt x="2681" y="312"/>
                  </a:lnTo>
                  <a:lnTo>
                    <a:pt x="2623" y="337"/>
                  </a:lnTo>
                  <a:lnTo>
                    <a:pt x="2565" y="364"/>
                  </a:lnTo>
                  <a:lnTo>
                    <a:pt x="2508" y="389"/>
                  </a:lnTo>
                  <a:lnTo>
                    <a:pt x="2450" y="415"/>
                  </a:lnTo>
                  <a:lnTo>
                    <a:pt x="2389" y="443"/>
                  </a:lnTo>
                  <a:lnTo>
                    <a:pt x="2327" y="471"/>
                  </a:lnTo>
                  <a:lnTo>
                    <a:pt x="2259" y="501"/>
                  </a:lnTo>
                  <a:lnTo>
                    <a:pt x="2189" y="532"/>
                  </a:lnTo>
                  <a:lnTo>
                    <a:pt x="2113" y="567"/>
                  </a:lnTo>
                  <a:lnTo>
                    <a:pt x="2031" y="603"/>
                  </a:lnTo>
                  <a:lnTo>
                    <a:pt x="1942" y="643"/>
                  </a:lnTo>
                  <a:lnTo>
                    <a:pt x="1846" y="686"/>
                  </a:lnTo>
                  <a:lnTo>
                    <a:pt x="1741" y="733"/>
                  </a:lnTo>
                  <a:lnTo>
                    <a:pt x="1628" y="784"/>
                  </a:lnTo>
                  <a:lnTo>
                    <a:pt x="1505" y="839"/>
                  </a:lnTo>
                  <a:lnTo>
                    <a:pt x="1370" y="899"/>
                  </a:lnTo>
                  <a:lnTo>
                    <a:pt x="1224" y="966"/>
                  </a:lnTo>
                  <a:lnTo>
                    <a:pt x="1066" y="1036"/>
                  </a:lnTo>
                  <a:lnTo>
                    <a:pt x="895" y="1113"/>
                  </a:lnTo>
                  <a:lnTo>
                    <a:pt x="710" y="1195"/>
                  </a:lnTo>
                  <a:lnTo>
                    <a:pt x="510" y="1286"/>
                  </a:lnTo>
                  <a:lnTo>
                    <a:pt x="294" y="1382"/>
                  </a:lnTo>
                  <a:lnTo>
                    <a:pt x="62" y="1486"/>
                  </a:lnTo>
                  <a:lnTo>
                    <a:pt x="44" y="1497"/>
                  </a:lnTo>
                  <a:lnTo>
                    <a:pt x="29" y="1512"/>
                  </a:lnTo>
                  <a:lnTo>
                    <a:pt x="16" y="1530"/>
                  </a:lnTo>
                  <a:lnTo>
                    <a:pt x="7" y="1550"/>
                  </a:lnTo>
                  <a:lnTo>
                    <a:pt x="2" y="1572"/>
                  </a:lnTo>
                  <a:lnTo>
                    <a:pt x="0" y="1594"/>
                  </a:lnTo>
                  <a:lnTo>
                    <a:pt x="2" y="1615"/>
                  </a:lnTo>
                  <a:lnTo>
                    <a:pt x="8" y="1636"/>
                  </a:lnTo>
                  <a:lnTo>
                    <a:pt x="13" y="1646"/>
                  </a:lnTo>
                  <a:lnTo>
                    <a:pt x="16" y="1652"/>
                  </a:lnTo>
                  <a:lnTo>
                    <a:pt x="19" y="1658"/>
                  </a:lnTo>
                  <a:lnTo>
                    <a:pt x="22" y="1666"/>
                  </a:lnTo>
                  <a:lnTo>
                    <a:pt x="26" y="1674"/>
                  </a:lnTo>
                  <a:lnTo>
                    <a:pt x="31" y="1686"/>
                  </a:lnTo>
                  <a:lnTo>
                    <a:pt x="37" y="1702"/>
                  </a:lnTo>
                  <a:lnTo>
                    <a:pt x="46" y="1724"/>
                  </a:lnTo>
                  <a:lnTo>
                    <a:pt x="151" y="1676"/>
                  </a:lnTo>
                  <a:lnTo>
                    <a:pt x="248" y="1633"/>
                  </a:lnTo>
                  <a:lnTo>
                    <a:pt x="337" y="1592"/>
                  </a:lnTo>
                  <a:lnTo>
                    <a:pt x="419" y="1555"/>
                  </a:lnTo>
                  <a:lnTo>
                    <a:pt x="497" y="1520"/>
                  </a:lnTo>
                  <a:lnTo>
                    <a:pt x="568" y="1488"/>
                  </a:lnTo>
                  <a:lnTo>
                    <a:pt x="637" y="1457"/>
                  </a:lnTo>
                  <a:lnTo>
                    <a:pt x="702" y="1427"/>
                  </a:lnTo>
                  <a:lnTo>
                    <a:pt x="765" y="1399"/>
                  </a:lnTo>
                  <a:lnTo>
                    <a:pt x="826" y="1372"/>
                  </a:lnTo>
                  <a:lnTo>
                    <a:pt x="886" y="1344"/>
                  </a:lnTo>
                  <a:lnTo>
                    <a:pt x="948" y="1316"/>
                  </a:lnTo>
                  <a:lnTo>
                    <a:pt x="1010" y="1288"/>
                  </a:lnTo>
                  <a:lnTo>
                    <a:pt x="1074" y="1259"/>
                  </a:lnTo>
                  <a:lnTo>
                    <a:pt x="1141" y="1229"/>
                  </a:lnTo>
                  <a:lnTo>
                    <a:pt x="1212" y="1197"/>
                  </a:lnTo>
                  <a:lnTo>
                    <a:pt x="1287" y="1163"/>
                  </a:lnTo>
                  <a:lnTo>
                    <a:pt x="1368" y="1126"/>
                  </a:lnTo>
                  <a:lnTo>
                    <a:pt x="1455" y="1087"/>
                  </a:lnTo>
                  <a:lnTo>
                    <a:pt x="1548" y="1045"/>
                  </a:lnTo>
                  <a:lnTo>
                    <a:pt x="1650" y="998"/>
                  </a:lnTo>
                  <a:lnTo>
                    <a:pt x="1761" y="949"/>
                  </a:lnTo>
                  <a:lnTo>
                    <a:pt x="1881" y="894"/>
                  </a:lnTo>
                  <a:lnTo>
                    <a:pt x="2013" y="835"/>
                  </a:lnTo>
                  <a:lnTo>
                    <a:pt x="2154" y="771"/>
                  </a:lnTo>
                  <a:lnTo>
                    <a:pt x="2308" y="700"/>
                  </a:lnTo>
                  <a:lnTo>
                    <a:pt x="2477" y="625"/>
                  </a:lnTo>
                  <a:lnTo>
                    <a:pt x="2657" y="543"/>
                  </a:lnTo>
                  <a:lnTo>
                    <a:pt x="2853" y="453"/>
                  </a:lnTo>
                  <a:lnTo>
                    <a:pt x="3064" y="357"/>
                  </a:lnTo>
                  <a:lnTo>
                    <a:pt x="3293" y="254"/>
                  </a:lnTo>
                  <a:lnTo>
                    <a:pt x="3539" y="143"/>
                  </a:lnTo>
                  <a:close/>
                </a:path>
              </a:pathLst>
            </a:custGeom>
            <a:solidFill>
              <a:srgbClr val="C9D1D1"/>
            </a:solidFill>
            <a:ln w="9525">
              <a:noFill/>
              <a:round/>
              <a:headEnd/>
              <a:tailEnd/>
            </a:ln>
          </p:spPr>
          <p:txBody>
            <a:bodyPr/>
            <a:lstStyle/>
            <a:p>
              <a:endParaRPr lang="en-IN"/>
            </a:p>
          </p:txBody>
        </p:sp>
        <p:sp>
          <p:nvSpPr>
            <p:cNvPr id="827782" name="Freeform 390"/>
            <p:cNvSpPr>
              <a:spLocks/>
            </p:cNvSpPr>
            <p:nvPr/>
          </p:nvSpPr>
          <p:spPr bwMode="auto">
            <a:xfrm>
              <a:off x="3360" y="3024"/>
              <a:ext cx="160" cy="94"/>
            </a:xfrm>
            <a:custGeom>
              <a:avLst/>
              <a:gdLst/>
              <a:ahLst/>
              <a:cxnLst>
                <a:cxn ang="0">
                  <a:pos x="3522" y="112"/>
                </a:cxn>
                <a:cxn ang="0">
                  <a:pos x="3513" y="91"/>
                </a:cxn>
                <a:cxn ang="0">
                  <a:pos x="3491" y="46"/>
                </a:cxn>
                <a:cxn ang="0">
                  <a:pos x="3459" y="18"/>
                </a:cxn>
                <a:cxn ang="0">
                  <a:pos x="3418" y="2"/>
                </a:cxn>
                <a:cxn ang="0">
                  <a:pos x="3376" y="2"/>
                </a:cxn>
                <a:cxn ang="0">
                  <a:pos x="3257" y="53"/>
                </a:cxn>
                <a:cxn ang="0">
                  <a:pos x="3083" y="131"/>
                </a:cxn>
                <a:cxn ang="0">
                  <a:pos x="2932" y="198"/>
                </a:cxn>
                <a:cxn ang="0">
                  <a:pos x="2800" y="258"/>
                </a:cxn>
                <a:cxn ang="0">
                  <a:pos x="2681" y="312"/>
                </a:cxn>
                <a:cxn ang="0">
                  <a:pos x="2565" y="364"/>
                </a:cxn>
                <a:cxn ang="0">
                  <a:pos x="2450" y="415"/>
                </a:cxn>
                <a:cxn ang="0">
                  <a:pos x="2327" y="471"/>
                </a:cxn>
                <a:cxn ang="0">
                  <a:pos x="2189" y="532"/>
                </a:cxn>
                <a:cxn ang="0">
                  <a:pos x="2031" y="603"/>
                </a:cxn>
                <a:cxn ang="0">
                  <a:pos x="1846" y="686"/>
                </a:cxn>
                <a:cxn ang="0">
                  <a:pos x="1628" y="784"/>
                </a:cxn>
                <a:cxn ang="0">
                  <a:pos x="1370" y="899"/>
                </a:cxn>
                <a:cxn ang="0">
                  <a:pos x="1066" y="1036"/>
                </a:cxn>
                <a:cxn ang="0">
                  <a:pos x="710" y="1195"/>
                </a:cxn>
                <a:cxn ang="0">
                  <a:pos x="294" y="1382"/>
                </a:cxn>
                <a:cxn ang="0">
                  <a:pos x="44" y="1497"/>
                </a:cxn>
                <a:cxn ang="0">
                  <a:pos x="16" y="1530"/>
                </a:cxn>
                <a:cxn ang="0">
                  <a:pos x="2" y="1572"/>
                </a:cxn>
                <a:cxn ang="0">
                  <a:pos x="2" y="1615"/>
                </a:cxn>
                <a:cxn ang="0">
                  <a:pos x="14" y="1648"/>
                </a:cxn>
                <a:cxn ang="0">
                  <a:pos x="25" y="1671"/>
                </a:cxn>
                <a:cxn ang="0">
                  <a:pos x="141" y="1651"/>
                </a:cxn>
                <a:cxn ang="0">
                  <a:pos x="326" y="1568"/>
                </a:cxn>
                <a:cxn ang="0">
                  <a:pos x="486" y="1496"/>
                </a:cxn>
                <a:cxn ang="0">
                  <a:pos x="626" y="1433"/>
                </a:cxn>
                <a:cxn ang="0">
                  <a:pos x="754" y="1375"/>
                </a:cxn>
                <a:cxn ang="0">
                  <a:pos x="875" y="1320"/>
                </a:cxn>
                <a:cxn ang="0">
                  <a:pos x="999" y="1264"/>
                </a:cxn>
                <a:cxn ang="0">
                  <a:pos x="1130" y="1205"/>
                </a:cxn>
                <a:cxn ang="0">
                  <a:pos x="1276" y="1140"/>
                </a:cxn>
                <a:cxn ang="0">
                  <a:pos x="1443" y="1064"/>
                </a:cxn>
                <a:cxn ang="0">
                  <a:pos x="1639" y="975"/>
                </a:cxn>
                <a:cxn ang="0">
                  <a:pos x="1870" y="872"/>
                </a:cxn>
                <a:cxn ang="0">
                  <a:pos x="2143" y="749"/>
                </a:cxn>
                <a:cxn ang="0">
                  <a:pos x="2464" y="603"/>
                </a:cxn>
                <a:cxn ang="0">
                  <a:pos x="2841" y="432"/>
                </a:cxn>
                <a:cxn ang="0">
                  <a:pos x="3281" y="234"/>
                </a:cxn>
              </a:cxnLst>
              <a:rect l="0" t="0" r="r" b="b"/>
              <a:pathLst>
                <a:path w="3526" h="1698">
                  <a:moveTo>
                    <a:pt x="3526" y="123"/>
                  </a:moveTo>
                  <a:lnTo>
                    <a:pt x="3522" y="112"/>
                  </a:lnTo>
                  <a:lnTo>
                    <a:pt x="3518" y="103"/>
                  </a:lnTo>
                  <a:lnTo>
                    <a:pt x="3513" y="91"/>
                  </a:lnTo>
                  <a:lnTo>
                    <a:pt x="3502" y="64"/>
                  </a:lnTo>
                  <a:lnTo>
                    <a:pt x="3491" y="46"/>
                  </a:lnTo>
                  <a:lnTo>
                    <a:pt x="3476" y="31"/>
                  </a:lnTo>
                  <a:lnTo>
                    <a:pt x="3459" y="18"/>
                  </a:lnTo>
                  <a:lnTo>
                    <a:pt x="3440" y="8"/>
                  </a:lnTo>
                  <a:lnTo>
                    <a:pt x="3418" y="2"/>
                  </a:lnTo>
                  <a:lnTo>
                    <a:pt x="3397" y="0"/>
                  </a:lnTo>
                  <a:lnTo>
                    <a:pt x="3376" y="2"/>
                  </a:lnTo>
                  <a:lnTo>
                    <a:pt x="3356" y="8"/>
                  </a:lnTo>
                  <a:lnTo>
                    <a:pt x="3257" y="53"/>
                  </a:lnTo>
                  <a:lnTo>
                    <a:pt x="3166" y="94"/>
                  </a:lnTo>
                  <a:lnTo>
                    <a:pt x="3083" y="131"/>
                  </a:lnTo>
                  <a:lnTo>
                    <a:pt x="3004" y="167"/>
                  </a:lnTo>
                  <a:lnTo>
                    <a:pt x="2932" y="198"/>
                  </a:lnTo>
                  <a:lnTo>
                    <a:pt x="2864" y="229"/>
                  </a:lnTo>
                  <a:lnTo>
                    <a:pt x="2800" y="258"/>
                  </a:lnTo>
                  <a:lnTo>
                    <a:pt x="2740" y="286"/>
                  </a:lnTo>
                  <a:lnTo>
                    <a:pt x="2681" y="312"/>
                  </a:lnTo>
                  <a:lnTo>
                    <a:pt x="2623" y="337"/>
                  </a:lnTo>
                  <a:lnTo>
                    <a:pt x="2565" y="364"/>
                  </a:lnTo>
                  <a:lnTo>
                    <a:pt x="2508" y="389"/>
                  </a:lnTo>
                  <a:lnTo>
                    <a:pt x="2450" y="415"/>
                  </a:lnTo>
                  <a:lnTo>
                    <a:pt x="2389" y="443"/>
                  </a:lnTo>
                  <a:lnTo>
                    <a:pt x="2327" y="471"/>
                  </a:lnTo>
                  <a:lnTo>
                    <a:pt x="2259" y="501"/>
                  </a:lnTo>
                  <a:lnTo>
                    <a:pt x="2189" y="532"/>
                  </a:lnTo>
                  <a:lnTo>
                    <a:pt x="2113" y="567"/>
                  </a:lnTo>
                  <a:lnTo>
                    <a:pt x="2031" y="603"/>
                  </a:lnTo>
                  <a:lnTo>
                    <a:pt x="1942" y="643"/>
                  </a:lnTo>
                  <a:lnTo>
                    <a:pt x="1846" y="686"/>
                  </a:lnTo>
                  <a:lnTo>
                    <a:pt x="1741" y="733"/>
                  </a:lnTo>
                  <a:lnTo>
                    <a:pt x="1628" y="784"/>
                  </a:lnTo>
                  <a:lnTo>
                    <a:pt x="1505" y="839"/>
                  </a:lnTo>
                  <a:lnTo>
                    <a:pt x="1370" y="899"/>
                  </a:lnTo>
                  <a:lnTo>
                    <a:pt x="1224" y="966"/>
                  </a:lnTo>
                  <a:lnTo>
                    <a:pt x="1066" y="1036"/>
                  </a:lnTo>
                  <a:lnTo>
                    <a:pt x="895" y="1113"/>
                  </a:lnTo>
                  <a:lnTo>
                    <a:pt x="710" y="1195"/>
                  </a:lnTo>
                  <a:lnTo>
                    <a:pt x="510" y="1286"/>
                  </a:lnTo>
                  <a:lnTo>
                    <a:pt x="294" y="1382"/>
                  </a:lnTo>
                  <a:lnTo>
                    <a:pt x="62" y="1486"/>
                  </a:lnTo>
                  <a:lnTo>
                    <a:pt x="44" y="1497"/>
                  </a:lnTo>
                  <a:lnTo>
                    <a:pt x="29" y="1512"/>
                  </a:lnTo>
                  <a:lnTo>
                    <a:pt x="16" y="1530"/>
                  </a:lnTo>
                  <a:lnTo>
                    <a:pt x="7" y="1550"/>
                  </a:lnTo>
                  <a:lnTo>
                    <a:pt x="2" y="1572"/>
                  </a:lnTo>
                  <a:lnTo>
                    <a:pt x="0" y="1594"/>
                  </a:lnTo>
                  <a:lnTo>
                    <a:pt x="2" y="1615"/>
                  </a:lnTo>
                  <a:lnTo>
                    <a:pt x="8" y="1636"/>
                  </a:lnTo>
                  <a:lnTo>
                    <a:pt x="14" y="1648"/>
                  </a:lnTo>
                  <a:lnTo>
                    <a:pt x="18" y="1657"/>
                  </a:lnTo>
                  <a:lnTo>
                    <a:pt x="25" y="1671"/>
                  </a:lnTo>
                  <a:lnTo>
                    <a:pt x="36" y="1698"/>
                  </a:lnTo>
                  <a:lnTo>
                    <a:pt x="141" y="1651"/>
                  </a:lnTo>
                  <a:lnTo>
                    <a:pt x="237" y="1608"/>
                  </a:lnTo>
                  <a:lnTo>
                    <a:pt x="326" y="1568"/>
                  </a:lnTo>
                  <a:lnTo>
                    <a:pt x="409" y="1530"/>
                  </a:lnTo>
                  <a:lnTo>
                    <a:pt x="486" y="1496"/>
                  </a:lnTo>
                  <a:lnTo>
                    <a:pt x="558" y="1463"/>
                  </a:lnTo>
                  <a:lnTo>
                    <a:pt x="626" y="1433"/>
                  </a:lnTo>
                  <a:lnTo>
                    <a:pt x="691" y="1403"/>
                  </a:lnTo>
                  <a:lnTo>
                    <a:pt x="754" y="1375"/>
                  </a:lnTo>
                  <a:lnTo>
                    <a:pt x="815" y="1347"/>
                  </a:lnTo>
                  <a:lnTo>
                    <a:pt x="875" y="1320"/>
                  </a:lnTo>
                  <a:lnTo>
                    <a:pt x="936" y="1292"/>
                  </a:lnTo>
                  <a:lnTo>
                    <a:pt x="999" y="1264"/>
                  </a:lnTo>
                  <a:lnTo>
                    <a:pt x="1063" y="1236"/>
                  </a:lnTo>
                  <a:lnTo>
                    <a:pt x="1130" y="1205"/>
                  </a:lnTo>
                  <a:lnTo>
                    <a:pt x="1201" y="1173"/>
                  </a:lnTo>
                  <a:lnTo>
                    <a:pt x="1276" y="1140"/>
                  </a:lnTo>
                  <a:lnTo>
                    <a:pt x="1357" y="1103"/>
                  </a:lnTo>
                  <a:lnTo>
                    <a:pt x="1443" y="1064"/>
                  </a:lnTo>
                  <a:lnTo>
                    <a:pt x="1537" y="1022"/>
                  </a:lnTo>
                  <a:lnTo>
                    <a:pt x="1639" y="975"/>
                  </a:lnTo>
                  <a:lnTo>
                    <a:pt x="1749" y="926"/>
                  </a:lnTo>
                  <a:lnTo>
                    <a:pt x="1870" y="872"/>
                  </a:lnTo>
                  <a:lnTo>
                    <a:pt x="2000" y="813"/>
                  </a:lnTo>
                  <a:lnTo>
                    <a:pt x="2143" y="749"/>
                  </a:lnTo>
                  <a:lnTo>
                    <a:pt x="2297" y="679"/>
                  </a:lnTo>
                  <a:lnTo>
                    <a:pt x="2464" y="603"/>
                  </a:lnTo>
                  <a:lnTo>
                    <a:pt x="2646" y="521"/>
                  </a:lnTo>
                  <a:lnTo>
                    <a:pt x="2841" y="432"/>
                  </a:lnTo>
                  <a:lnTo>
                    <a:pt x="3053" y="337"/>
                  </a:lnTo>
                  <a:lnTo>
                    <a:pt x="3281" y="234"/>
                  </a:lnTo>
                  <a:lnTo>
                    <a:pt x="3526" y="123"/>
                  </a:lnTo>
                  <a:close/>
                </a:path>
              </a:pathLst>
            </a:custGeom>
            <a:solidFill>
              <a:srgbClr val="D1D9D9"/>
            </a:solidFill>
            <a:ln w="9525">
              <a:noFill/>
              <a:round/>
              <a:headEnd/>
              <a:tailEnd/>
            </a:ln>
          </p:spPr>
          <p:txBody>
            <a:bodyPr/>
            <a:lstStyle/>
            <a:p>
              <a:endParaRPr lang="en-IN"/>
            </a:p>
          </p:txBody>
        </p:sp>
        <p:sp>
          <p:nvSpPr>
            <p:cNvPr id="827783" name="Freeform 391"/>
            <p:cNvSpPr>
              <a:spLocks/>
            </p:cNvSpPr>
            <p:nvPr/>
          </p:nvSpPr>
          <p:spPr bwMode="auto">
            <a:xfrm>
              <a:off x="3360" y="3024"/>
              <a:ext cx="160" cy="93"/>
            </a:xfrm>
            <a:custGeom>
              <a:avLst/>
              <a:gdLst/>
              <a:ahLst/>
              <a:cxnLst>
                <a:cxn ang="0">
                  <a:pos x="3513" y="96"/>
                </a:cxn>
                <a:cxn ang="0">
                  <a:pos x="3508" y="81"/>
                </a:cxn>
                <a:cxn ang="0">
                  <a:pos x="3491" y="46"/>
                </a:cxn>
                <a:cxn ang="0">
                  <a:pos x="3459" y="18"/>
                </a:cxn>
                <a:cxn ang="0">
                  <a:pos x="3418" y="2"/>
                </a:cxn>
                <a:cxn ang="0">
                  <a:pos x="3376" y="2"/>
                </a:cxn>
                <a:cxn ang="0">
                  <a:pos x="3257" y="53"/>
                </a:cxn>
                <a:cxn ang="0">
                  <a:pos x="3083" y="131"/>
                </a:cxn>
                <a:cxn ang="0">
                  <a:pos x="2932" y="198"/>
                </a:cxn>
                <a:cxn ang="0">
                  <a:pos x="2800" y="258"/>
                </a:cxn>
                <a:cxn ang="0">
                  <a:pos x="2681" y="312"/>
                </a:cxn>
                <a:cxn ang="0">
                  <a:pos x="2565" y="364"/>
                </a:cxn>
                <a:cxn ang="0">
                  <a:pos x="2450" y="415"/>
                </a:cxn>
                <a:cxn ang="0">
                  <a:pos x="2327" y="471"/>
                </a:cxn>
                <a:cxn ang="0">
                  <a:pos x="2189" y="532"/>
                </a:cxn>
                <a:cxn ang="0">
                  <a:pos x="2031" y="603"/>
                </a:cxn>
                <a:cxn ang="0">
                  <a:pos x="1846" y="686"/>
                </a:cxn>
                <a:cxn ang="0">
                  <a:pos x="1628" y="784"/>
                </a:cxn>
                <a:cxn ang="0">
                  <a:pos x="1370" y="899"/>
                </a:cxn>
                <a:cxn ang="0">
                  <a:pos x="1066" y="1036"/>
                </a:cxn>
                <a:cxn ang="0">
                  <a:pos x="710" y="1195"/>
                </a:cxn>
                <a:cxn ang="0">
                  <a:pos x="294" y="1382"/>
                </a:cxn>
                <a:cxn ang="0">
                  <a:pos x="44" y="1497"/>
                </a:cxn>
                <a:cxn ang="0">
                  <a:pos x="16" y="1530"/>
                </a:cxn>
                <a:cxn ang="0">
                  <a:pos x="2" y="1572"/>
                </a:cxn>
                <a:cxn ang="0">
                  <a:pos x="2" y="1615"/>
                </a:cxn>
                <a:cxn ang="0">
                  <a:pos x="12" y="1644"/>
                </a:cxn>
                <a:cxn ang="0">
                  <a:pos x="18" y="1657"/>
                </a:cxn>
                <a:cxn ang="0">
                  <a:pos x="130" y="1627"/>
                </a:cxn>
                <a:cxn ang="0">
                  <a:pos x="315" y="1543"/>
                </a:cxn>
                <a:cxn ang="0">
                  <a:pos x="474" y="1472"/>
                </a:cxn>
                <a:cxn ang="0">
                  <a:pos x="615" y="1408"/>
                </a:cxn>
                <a:cxn ang="0">
                  <a:pos x="743" y="1352"/>
                </a:cxn>
                <a:cxn ang="0">
                  <a:pos x="864" y="1297"/>
                </a:cxn>
                <a:cxn ang="0">
                  <a:pos x="987" y="1241"/>
                </a:cxn>
                <a:cxn ang="0">
                  <a:pos x="1119" y="1182"/>
                </a:cxn>
                <a:cxn ang="0">
                  <a:pos x="1265" y="1116"/>
                </a:cxn>
                <a:cxn ang="0">
                  <a:pos x="1432" y="1042"/>
                </a:cxn>
                <a:cxn ang="0">
                  <a:pos x="1628" y="953"/>
                </a:cxn>
                <a:cxn ang="0">
                  <a:pos x="1859" y="850"/>
                </a:cxn>
                <a:cxn ang="0">
                  <a:pos x="2132" y="726"/>
                </a:cxn>
                <a:cxn ang="0">
                  <a:pos x="2453" y="582"/>
                </a:cxn>
                <a:cxn ang="0">
                  <a:pos x="2830" y="412"/>
                </a:cxn>
                <a:cxn ang="0">
                  <a:pos x="3269" y="214"/>
                </a:cxn>
              </a:cxnLst>
              <a:rect l="0" t="0" r="r" b="b"/>
              <a:pathLst>
                <a:path w="3515" h="1674">
                  <a:moveTo>
                    <a:pt x="3515" y="103"/>
                  </a:moveTo>
                  <a:lnTo>
                    <a:pt x="3513" y="96"/>
                  </a:lnTo>
                  <a:lnTo>
                    <a:pt x="3511" y="91"/>
                  </a:lnTo>
                  <a:lnTo>
                    <a:pt x="3508" y="81"/>
                  </a:lnTo>
                  <a:lnTo>
                    <a:pt x="3502" y="64"/>
                  </a:lnTo>
                  <a:lnTo>
                    <a:pt x="3491" y="46"/>
                  </a:lnTo>
                  <a:lnTo>
                    <a:pt x="3476" y="31"/>
                  </a:lnTo>
                  <a:lnTo>
                    <a:pt x="3459" y="18"/>
                  </a:lnTo>
                  <a:lnTo>
                    <a:pt x="3440" y="8"/>
                  </a:lnTo>
                  <a:lnTo>
                    <a:pt x="3418" y="2"/>
                  </a:lnTo>
                  <a:lnTo>
                    <a:pt x="3397" y="0"/>
                  </a:lnTo>
                  <a:lnTo>
                    <a:pt x="3376" y="2"/>
                  </a:lnTo>
                  <a:lnTo>
                    <a:pt x="3356" y="8"/>
                  </a:lnTo>
                  <a:lnTo>
                    <a:pt x="3257" y="53"/>
                  </a:lnTo>
                  <a:lnTo>
                    <a:pt x="3166" y="94"/>
                  </a:lnTo>
                  <a:lnTo>
                    <a:pt x="3083" y="131"/>
                  </a:lnTo>
                  <a:lnTo>
                    <a:pt x="3004" y="167"/>
                  </a:lnTo>
                  <a:lnTo>
                    <a:pt x="2932" y="198"/>
                  </a:lnTo>
                  <a:lnTo>
                    <a:pt x="2864" y="229"/>
                  </a:lnTo>
                  <a:lnTo>
                    <a:pt x="2800" y="258"/>
                  </a:lnTo>
                  <a:lnTo>
                    <a:pt x="2740" y="286"/>
                  </a:lnTo>
                  <a:lnTo>
                    <a:pt x="2681" y="312"/>
                  </a:lnTo>
                  <a:lnTo>
                    <a:pt x="2623" y="337"/>
                  </a:lnTo>
                  <a:lnTo>
                    <a:pt x="2565" y="364"/>
                  </a:lnTo>
                  <a:lnTo>
                    <a:pt x="2508" y="389"/>
                  </a:lnTo>
                  <a:lnTo>
                    <a:pt x="2450" y="415"/>
                  </a:lnTo>
                  <a:lnTo>
                    <a:pt x="2389" y="443"/>
                  </a:lnTo>
                  <a:lnTo>
                    <a:pt x="2327" y="471"/>
                  </a:lnTo>
                  <a:lnTo>
                    <a:pt x="2259" y="501"/>
                  </a:lnTo>
                  <a:lnTo>
                    <a:pt x="2189" y="532"/>
                  </a:lnTo>
                  <a:lnTo>
                    <a:pt x="2113" y="567"/>
                  </a:lnTo>
                  <a:lnTo>
                    <a:pt x="2031" y="603"/>
                  </a:lnTo>
                  <a:lnTo>
                    <a:pt x="1942" y="643"/>
                  </a:lnTo>
                  <a:lnTo>
                    <a:pt x="1846" y="686"/>
                  </a:lnTo>
                  <a:lnTo>
                    <a:pt x="1741" y="733"/>
                  </a:lnTo>
                  <a:lnTo>
                    <a:pt x="1628" y="784"/>
                  </a:lnTo>
                  <a:lnTo>
                    <a:pt x="1505" y="839"/>
                  </a:lnTo>
                  <a:lnTo>
                    <a:pt x="1370" y="899"/>
                  </a:lnTo>
                  <a:lnTo>
                    <a:pt x="1224" y="966"/>
                  </a:lnTo>
                  <a:lnTo>
                    <a:pt x="1066" y="1036"/>
                  </a:lnTo>
                  <a:lnTo>
                    <a:pt x="895" y="1113"/>
                  </a:lnTo>
                  <a:lnTo>
                    <a:pt x="710" y="1195"/>
                  </a:lnTo>
                  <a:lnTo>
                    <a:pt x="510" y="1286"/>
                  </a:lnTo>
                  <a:lnTo>
                    <a:pt x="294" y="1382"/>
                  </a:lnTo>
                  <a:lnTo>
                    <a:pt x="62" y="1486"/>
                  </a:lnTo>
                  <a:lnTo>
                    <a:pt x="44" y="1497"/>
                  </a:lnTo>
                  <a:lnTo>
                    <a:pt x="29" y="1512"/>
                  </a:lnTo>
                  <a:lnTo>
                    <a:pt x="16" y="1530"/>
                  </a:lnTo>
                  <a:lnTo>
                    <a:pt x="7" y="1550"/>
                  </a:lnTo>
                  <a:lnTo>
                    <a:pt x="2" y="1572"/>
                  </a:lnTo>
                  <a:lnTo>
                    <a:pt x="0" y="1594"/>
                  </a:lnTo>
                  <a:lnTo>
                    <a:pt x="2" y="1615"/>
                  </a:lnTo>
                  <a:lnTo>
                    <a:pt x="8" y="1636"/>
                  </a:lnTo>
                  <a:lnTo>
                    <a:pt x="12" y="1644"/>
                  </a:lnTo>
                  <a:lnTo>
                    <a:pt x="15" y="1649"/>
                  </a:lnTo>
                  <a:lnTo>
                    <a:pt x="18" y="1657"/>
                  </a:lnTo>
                  <a:lnTo>
                    <a:pt x="25" y="1674"/>
                  </a:lnTo>
                  <a:lnTo>
                    <a:pt x="130" y="1627"/>
                  </a:lnTo>
                  <a:lnTo>
                    <a:pt x="225" y="1583"/>
                  </a:lnTo>
                  <a:lnTo>
                    <a:pt x="315" y="1543"/>
                  </a:lnTo>
                  <a:lnTo>
                    <a:pt x="398" y="1506"/>
                  </a:lnTo>
                  <a:lnTo>
                    <a:pt x="474" y="1472"/>
                  </a:lnTo>
                  <a:lnTo>
                    <a:pt x="547" y="1439"/>
                  </a:lnTo>
                  <a:lnTo>
                    <a:pt x="615" y="1408"/>
                  </a:lnTo>
                  <a:lnTo>
                    <a:pt x="679" y="1379"/>
                  </a:lnTo>
                  <a:lnTo>
                    <a:pt x="743" y="1352"/>
                  </a:lnTo>
                  <a:lnTo>
                    <a:pt x="804" y="1324"/>
                  </a:lnTo>
                  <a:lnTo>
                    <a:pt x="864" y="1297"/>
                  </a:lnTo>
                  <a:lnTo>
                    <a:pt x="925" y="1269"/>
                  </a:lnTo>
                  <a:lnTo>
                    <a:pt x="987" y="1241"/>
                  </a:lnTo>
                  <a:lnTo>
                    <a:pt x="1052" y="1212"/>
                  </a:lnTo>
                  <a:lnTo>
                    <a:pt x="1119" y="1182"/>
                  </a:lnTo>
                  <a:lnTo>
                    <a:pt x="1189" y="1150"/>
                  </a:lnTo>
                  <a:lnTo>
                    <a:pt x="1265" y="1116"/>
                  </a:lnTo>
                  <a:lnTo>
                    <a:pt x="1345" y="1081"/>
                  </a:lnTo>
                  <a:lnTo>
                    <a:pt x="1432" y="1042"/>
                  </a:lnTo>
                  <a:lnTo>
                    <a:pt x="1526" y="999"/>
                  </a:lnTo>
                  <a:lnTo>
                    <a:pt x="1628" y="953"/>
                  </a:lnTo>
                  <a:lnTo>
                    <a:pt x="1738" y="903"/>
                  </a:lnTo>
                  <a:lnTo>
                    <a:pt x="1859" y="850"/>
                  </a:lnTo>
                  <a:lnTo>
                    <a:pt x="1989" y="791"/>
                  </a:lnTo>
                  <a:lnTo>
                    <a:pt x="2132" y="726"/>
                  </a:lnTo>
                  <a:lnTo>
                    <a:pt x="2286" y="657"/>
                  </a:lnTo>
                  <a:lnTo>
                    <a:pt x="2453" y="582"/>
                  </a:lnTo>
                  <a:lnTo>
                    <a:pt x="2635" y="500"/>
                  </a:lnTo>
                  <a:lnTo>
                    <a:pt x="2830" y="412"/>
                  </a:lnTo>
                  <a:lnTo>
                    <a:pt x="3042" y="316"/>
                  </a:lnTo>
                  <a:lnTo>
                    <a:pt x="3269" y="214"/>
                  </a:lnTo>
                  <a:lnTo>
                    <a:pt x="3515" y="103"/>
                  </a:lnTo>
                  <a:close/>
                </a:path>
              </a:pathLst>
            </a:custGeom>
            <a:solidFill>
              <a:srgbClr val="D6DEDE"/>
            </a:solidFill>
            <a:ln w="9525">
              <a:noFill/>
              <a:round/>
              <a:headEnd/>
              <a:tailEnd/>
            </a:ln>
          </p:spPr>
          <p:txBody>
            <a:bodyPr/>
            <a:lstStyle/>
            <a:p>
              <a:endParaRPr lang="en-IN"/>
            </a:p>
          </p:txBody>
        </p:sp>
        <p:sp>
          <p:nvSpPr>
            <p:cNvPr id="827784" name="Freeform 392"/>
            <p:cNvSpPr>
              <a:spLocks/>
            </p:cNvSpPr>
            <p:nvPr/>
          </p:nvSpPr>
          <p:spPr bwMode="auto">
            <a:xfrm>
              <a:off x="3360" y="3024"/>
              <a:ext cx="159" cy="92"/>
            </a:xfrm>
            <a:custGeom>
              <a:avLst/>
              <a:gdLst/>
              <a:ahLst/>
              <a:cxnLst>
                <a:cxn ang="0">
                  <a:pos x="3503" y="83"/>
                </a:cxn>
                <a:cxn ang="0">
                  <a:pos x="3502" y="64"/>
                </a:cxn>
                <a:cxn ang="0">
                  <a:pos x="3491" y="46"/>
                </a:cxn>
                <a:cxn ang="0">
                  <a:pos x="3476" y="31"/>
                </a:cxn>
                <a:cxn ang="0">
                  <a:pos x="3459" y="18"/>
                </a:cxn>
                <a:cxn ang="0">
                  <a:pos x="3440" y="8"/>
                </a:cxn>
                <a:cxn ang="0">
                  <a:pos x="3418" y="2"/>
                </a:cxn>
                <a:cxn ang="0">
                  <a:pos x="3397" y="0"/>
                </a:cxn>
                <a:cxn ang="0">
                  <a:pos x="3376" y="2"/>
                </a:cxn>
                <a:cxn ang="0">
                  <a:pos x="3356" y="8"/>
                </a:cxn>
                <a:cxn ang="0">
                  <a:pos x="62" y="1486"/>
                </a:cxn>
                <a:cxn ang="0">
                  <a:pos x="44" y="1497"/>
                </a:cxn>
                <a:cxn ang="0">
                  <a:pos x="29" y="1512"/>
                </a:cxn>
                <a:cxn ang="0">
                  <a:pos x="16" y="1530"/>
                </a:cxn>
                <a:cxn ang="0">
                  <a:pos x="7" y="1550"/>
                </a:cxn>
                <a:cxn ang="0">
                  <a:pos x="2" y="1572"/>
                </a:cxn>
                <a:cxn ang="0">
                  <a:pos x="0" y="1594"/>
                </a:cxn>
                <a:cxn ang="0">
                  <a:pos x="2" y="1615"/>
                </a:cxn>
                <a:cxn ang="0">
                  <a:pos x="8" y="1636"/>
                </a:cxn>
                <a:cxn ang="0">
                  <a:pos x="13" y="1649"/>
                </a:cxn>
                <a:cxn ang="0">
                  <a:pos x="3503" y="83"/>
                </a:cxn>
              </a:cxnLst>
              <a:rect l="0" t="0" r="r" b="b"/>
              <a:pathLst>
                <a:path w="3503" h="1649">
                  <a:moveTo>
                    <a:pt x="3503" y="83"/>
                  </a:moveTo>
                  <a:lnTo>
                    <a:pt x="3502" y="64"/>
                  </a:lnTo>
                  <a:lnTo>
                    <a:pt x="3491" y="46"/>
                  </a:lnTo>
                  <a:lnTo>
                    <a:pt x="3476" y="31"/>
                  </a:lnTo>
                  <a:lnTo>
                    <a:pt x="3459" y="18"/>
                  </a:lnTo>
                  <a:lnTo>
                    <a:pt x="3440" y="8"/>
                  </a:lnTo>
                  <a:lnTo>
                    <a:pt x="3418" y="2"/>
                  </a:lnTo>
                  <a:lnTo>
                    <a:pt x="3397" y="0"/>
                  </a:lnTo>
                  <a:lnTo>
                    <a:pt x="3376" y="2"/>
                  </a:lnTo>
                  <a:lnTo>
                    <a:pt x="3356" y="8"/>
                  </a:lnTo>
                  <a:lnTo>
                    <a:pt x="62" y="1486"/>
                  </a:lnTo>
                  <a:lnTo>
                    <a:pt x="44" y="1497"/>
                  </a:lnTo>
                  <a:lnTo>
                    <a:pt x="29" y="1512"/>
                  </a:lnTo>
                  <a:lnTo>
                    <a:pt x="16" y="1530"/>
                  </a:lnTo>
                  <a:lnTo>
                    <a:pt x="7" y="1550"/>
                  </a:lnTo>
                  <a:lnTo>
                    <a:pt x="2" y="1572"/>
                  </a:lnTo>
                  <a:lnTo>
                    <a:pt x="0" y="1594"/>
                  </a:lnTo>
                  <a:lnTo>
                    <a:pt x="2" y="1615"/>
                  </a:lnTo>
                  <a:lnTo>
                    <a:pt x="8" y="1636"/>
                  </a:lnTo>
                  <a:lnTo>
                    <a:pt x="13" y="1649"/>
                  </a:lnTo>
                  <a:lnTo>
                    <a:pt x="3503" y="83"/>
                  </a:lnTo>
                  <a:close/>
                </a:path>
              </a:pathLst>
            </a:custGeom>
            <a:solidFill>
              <a:srgbClr val="E0E8E8"/>
            </a:solidFill>
            <a:ln w="9525">
              <a:noFill/>
              <a:round/>
              <a:headEnd/>
              <a:tailEnd/>
            </a:ln>
          </p:spPr>
          <p:txBody>
            <a:bodyPr/>
            <a:lstStyle/>
            <a:p>
              <a:endParaRPr lang="en-IN"/>
            </a:p>
          </p:txBody>
        </p:sp>
        <p:sp>
          <p:nvSpPr>
            <p:cNvPr id="827785" name="Freeform 393"/>
            <p:cNvSpPr>
              <a:spLocks/>
            </p:cNvSpPr>
            <p:nvPr/>
          </p:nvSpPr>
          <p:spPr bwMode="auto">
            <a:xfrm>
              <a:off x="3533" y="3064"/>
              <a:ext cx="2" cy="3"/>
            </a:xfrm>
            <a:custGeom>
              <a:avLst/>
              <a:gdLst/>
              <a:ahLst/>
              <a:cxnLst>
                <a:cxn ang="0">
                  <a:pos x="0" y="2"/>
                </a:cxn>
                <a:cxn ang="0">
                  <a:pos x="9" y="0"/>
                </a:cxn>
                <a:cxn ang="0">
                  <a:pos x="16" y="2"/>
                </a:cxn>
                <a:cxn ang="0">
                  <a:pos x="22" y="7"/>
                </a:cxn>
                <a:cxn ang="0">
                  <a:pos x="26" y="13"/>
                </a:cxn>
                <a:cxn ang="0">
                  <a:pos x="28" y="21"/>
                </a:cxn>
                <a:cxn ang="0">
                  <a:pos x="27" y="29"/>
                </a:cxn>
                <a:cxn ang="0">
                  <a:pos x="23" y="35"/>
                </a:cxn>
                <a:cxn ang="0">
                  <a:pos x="16" y="40"/>
                </a:cxn>
                <a:cxn ang="0">
                  <a:pos x="0" y="2"/>
                </a:cxn>
              </a:cxnLst>
              <a:rect l="0" t="0" r="r" b="b"/>
              <a:pathLst>
                <a:path w="28" h="40">
                  <a:moveTo>
                    <a:pt x="0" y="2"/>
                  </a:moveTo>
                  <a:lnTo>
                    <a:pt x="9" y="0"/>
                  </a:lnTo>
                  <a:lnTo>
                    <a:pt x="16" y="2"/>
                  </a:lnTo>
                  <a:lnTo>
                    <a:pt x="22" y="7"/>
                  </a:lnTo>
                  <a:lnTo>
                    <a:pt x="26" y="13"/>
                  </a:lnTo>
                  <a:lnTo>
                    <a:pt x="28" y="21"/>
                  </a:lnTo>
                  <a:lnTo>
                    <a:pt x="27" y="29"/>
                  </a:lnTo>
                  <a:lnTo>
                    <a:pt x="23" y="35"/>
                  </a:lnTo>
                  <a:lnTo>
                    <a:pt x="16" y="40"/>
                  </a:lnTo>
                  <a:lnTo>
                    <a:pt x="0" y="2"/>
                  </a:lnTo>
                  <a:close/>
                </a:path>
              </a:pathLst>
            </a:custGeom>
            <a:solidFill>
              <a:srgbClr val="7A8282"/>
            </a:solidFill>
            <a:ln w="9525">
              <a:noFill/>
              <a:round/>
              <a:headEnd/>
              <a:tailEnd/>
            </a:ln>
          </p:spPr>
          <p:txBody>
            <a:bodyPr/>
            <a:lstStyle/>
            <a:p>
              <a:endParaRPr lang="en-IN"/>
            </a:p>
          </p:txBody>
        </p:sp>
        <p:sp>
          <p:nvSpPr>
            <p:cNvPr id="827786" name="Freeform 394"/>
            <p:cNvSpPr>
              <a:spLocks/>
            </p:cNvSpPr>
            <p:nvPr/>
          </p:nvSpPr>
          <p:spPr bwMode="auto">
            <a:xfrm>
              <a:off x="3374" y="3064"/>
              <a:ext cx="160" cy="90"/>
            </a:xfrm>
            <a:custGeom>
              <a:avLst/>
              <a:gdLst/>
              <a:ahLst/>
              <a:cxnLst>
                <a:cxn ang="0">
                  <a:pos x="8" y="1596"/>
                </a:cxn>
                <a:cxn ang="0">
                  <a:pos x="0" y="1577"/>
                </a:cxn>
                <a:cxn ang="0">
                  <a:pos x="3513" y="0"/>
                </a:cxn>
                <a:cxn ang="0">
                  <a:pos x="3529" y="38"/>
                </a:cxn>
                <a:cxn ang="0">
                  <a:pos x="16" y="1614"/>
                </a:cxn>
                <a:cxn ang="0">
                  <a:pos x="8" y="1596"/>
                </a:cxn>
              </a:cxnLst>
              <a:rect l="0" t="0" r="r" b="b"/>
              <a:pathLst>
                <a:path w="3529" h="1614">
                  <a:moveTo>
                    <a:pt x="8" y="1596"/>
                  </a:moveTo>
                  <a:lnTo>
                    <a:pt x="0" y="1577"/>
                  </a:lnTo>
                  <a:lnTo>
                    <a:pt x="3513" y="0"/>
                  </a:lnTo>
                  <a:lnTo>
                    <a:pt x="3529" y="38"/>
                  </a:lnTo>
                  <a:lnTo>
                    <a:pt x="16" y="1614"/>
                  </a:lnTo>
                  <a:lnTo>
                    <a:pt x="8" y="1596"/>
                  </a:lnTo>
                  <a:close/>
                </a:path>
              </a:pathLst>
            </a:custGeom>
            <a:solidFill>
              <a:srgbClr val="7A8282"/>
            </a:solidFill>
            <a:ln w="9525">
              <a:noFill/>
              <a:round/>
              <a:headEnd/>
              <a:tailEnd/>
            </a:ln>
          </p:spPr>
          <p:txBody>
            <a:bodyPr/>
            <a:lstStyle/>
            <a:p>
              <a:endParaRPr lang="en-IN"/>
            </a:p>
          </p:txBody>
        </p:sp>
        <p:sp>
          <p:nvSpPr>
            <p:cNvPr id="827787" name="Freeform 395"/>
            <p:cNvSpPr>
              <a:spLocks/>
            </p:cNvSpPr>
            <p:nvPr/>
          </p:nvSpPr>
          <p:spPr bwMode="auto">
            <a:xfrm>
              <a:off x="3373" y="3152"/>
              <a:ext cx="1" cy="2"/>
            </a:xfrm>
            <a:custGeom>
              <a:avLst/>
              <a:gdLst/>
              <a:ahLst/>
              <a:cxnLst>
                <a:cxn ang="0">
                  <a:pos x="28" y="37"/>
                </a:cxn>
                <a:cxn ang="0">
                  <a:pos x="19" y="40"/>
                </a:cxn>
                <a:cxn ang="0">
                  <a:pos x="12" y="37"/>
                </a:cxn>
                <a:cxn ang="0">
                  <a:pos x="6" y="33"/>
                </a:cxn>
                <a:cxn ang="0">
                  <a:pos x="2" y="26"/>
                </a:cxn>
                <a:cxn ang="0">
                  <a:pos x="0" y="19"/>
                </a:cxn>
                <a:cxn ang="0">
                  <a:pos x="1" y="11"/>
                </a:cxn>
                <a:cxn ang="0">
                  <a:pos x="5" y="5"/>
                </a:cxn>
                <a:cxn ang="0">
                  <a:pos x="12" y="0"/>
                </a:cxn>
                <a:cxn ang="0">
                  <a:pos x="28" y="37"/>
                </a:cxn>
              </a:cxnLst>
              <a:rect l="0" t="0" r="r" b="b"/>
              <a:pathLst>
                <a:path w="28" h="40">
                  <a:moveTo>
                    <a:pt x="28" y="37"/>
                  </a:moveTo>
                  <a:lnTo>
                    <a:pt x="19" y="40"/>
                  </a:lnTo>
                  <a:lnTo>
                    <a:pt x="12" y="37"/>
                  </a:lnTo>
                  <a:lnTo>
                    <a:pt x="6" y="33"/>
                  </a:lnTo>
                  <a:lnTo>
                    <a:pt x="2" y="26"/>
                  </a:lnTo>
                  <a:lnTo>
                    <a:pt x="0" y="19"/>
                  </a:lnTo>
                  <a:lnTo>
                    <a:pt x="1" y="11"/>
                  </a:lnTo>
                  <a:lnTo>
                    <a:pt x="5" y="5"/>
                  </a:lnTo>
                  <a:lnTo>
                    <a:pt x="12" y="0"/>
                  </a:lnTo>
                  <a:lnTo>
                    <a:pt x="28" y="37"/>
                  </a:lnTo>
                  <a:close/>
                </a:path>
              </a:pathLst>
            </a:custGeom>
            <a:solidFill>
              <a:srgbClr val="7A8282"/>
            </a:solidFill>
            <a:ln w="9525">
              <a:noFill/>
              <a:round/>
              <a:headEnd/>
              <a:tailEnd/>
            </a:ln>
          </p:spPr>
          <p:txBody>
            <a:bodyPr/>
            <a:lstStyle/>
            <a:p>
              <a:endParaRPr lang="en-IN"/>
            </a:p>
          </p:txBody>
        </p:sp>
        <p:sp>
          <p:nvSpPr>
            <p:cNvPr id="827788" name="Freeform 396"/>
            <p:cNvSpPr>
              <a:spLocks/>
            </p:cNvSpPr>
            <p:nvPr/>
          </p:nvSpPr>
          <p:spPr bwMode="auto">
            <a:xfrm>
              <a:off x="3537" y="3075"/>
              <a:ext cx="2" cy="2"/>
            </a:xfrm>
            <a:custGeom>
              <a:avLst/>
              <a:gdLst/>
              <a:ahLst/>
              <a:cxnLst>
                <a:cxn ang="0">
                  <a:pos x="0" y="2"/>
                </a:cxn>
                <a:cxn ang="0">
                  <a:pos x="9" y="0"/>
                </a:cxn>
                <a:cxn ang="0">
                  <a:pos x="16" y="2"/>
                </a:cxn>
                <a:cxn ang="0">
                  <a:pos x="22" y="6"/>
                </a:cxn>
                <a:cxn ang="0">
                  <a:pos x="26" y="13"/>
                </a:cxn>
                <a:cxn ang="0">
                  <a:pos x="28" y="21"/>
                </a:cxn>
                <a:cxn ang="0">
                  <a:pos x="27" y="29"/>
                </a:cxn>
                <a:cxn ang="0">
                  <a:pos x="23" y="35"/>
                </a:cxn>
                <a:cxn ang="0">
                  <a:pos x="16" y="40"/>
                </a:cxn>
                <a:cxn ang="0">
                  <a:pos x="0" y="2"/>
                </a:cxn>
              </a:cxnLst>
              <a:rect l="0" t="0" r="r" b="b"/>
              <a:pathLst>
                <a:path w="28" h="40">
                  <a:moveTo>
                    <a:pt x="0" y="2"/>
                  </a:moveTo>
                  <a:lnTo>
                    <a:pt x="9" y="0"/>
                  </a:lnTo>
                  <a:lnTo>
                    <a:pt x="16" y="2"/>
                  </a:lnTo>
                  <a:lnTo>
                    <a:pt x="22" y="6"/>
                  </a:lnTo>
                  <a:lnTo>
                    <a:pt x="26" y="13"/>
                  </a:lnTo>
                  <a:lnTo>
                    <a:pt x="28" y="21"/>
                  </a:lnTo>
                  <a:lnTo>
                    <a:pt x="27" y="29"/>
                  </a:lnTo>
                  <a:lnTo>
                    <a:pt x="23" y="35"/>
                  </a:lnTo>
                  <a:lnTo>
                    <a:pt x="16" y="40"/>
                  </a:lnTo>
                  <a:lnTo>
                    <a:pt x="0" y="2"/>
                  </a:lnTo>
                  <a:close/>
                </a:path>
              </a:pathLst>
            </a:custGeom>
            <a:solidFill>
              <a:srgbClr val="EDF5F5"/>
            </a:solidFill>
            <a:ln w="9525">
              <a:noFill/>
              <a:round/>
              <a:headEnd/>
              <a:tailEnd/>
            </a:ln>
          </p:spPr>
          <p:txBody>
            <a:bodyPr/>
            <a:lstStyle/>
            <a:p>
              <a:endParaRPr lang="en-IN"/>
            </a:p>
          </p:txBody>
        </p:sp>
        <p:sp>
          <p:nvSpPr>
            <p:cNvPr id="827789" name="Freeform 397"/>
            <p:cNvSpPr>
              <a:spLocks/>
            </p:cNvSpPr>
            <p:nvPr/>
          </p:nvSpPr>
          <p:spPr bwMode="auto">
            <a:xfrm>
              <a:off x="3377" y="3075"/>
              <a:ext cx="161" cy="91"/>
            </a:xfrm>
            <a:custGeom>
              <a:avLst/>
              <a:gdLst/>
              <a:ahLst/>
              <a:cxnLst>
                <a:cxn ang="0">
                  <a:pos x="8" y="1614"/>
                </a:cxn>
                <a:cxn ang="0">
                  <a:pos x="0" y="1595"/>
                </a:cxn>
                <a:cxn ang="0">
                  <a:pos x="3531" y="0"/>
                </a:cxn>
                <a:cxn ang="0">
                  <a:pos x="3547" y="38"/>
                </a:cxn>
                <a:cxn ang="0">
                  <a:pos x="17" y="1633"/>
                </a:cxn>
                <a:cxn ang="0">
                  <a:pos x="8" y="1614"/>
                </a:cxn>
              </a:cxnLst>
              <a:rect l="0" t="0" r="r" b="b"/>
              <a:pathLst>
                <a:path w="3547" h="1633">
                  <a:moveTo>
                    <a:pt x="8" y="1614"/>
                  </a:moveTo>
                  <a:lnTo>
                    <a:pt x="0" y="1595"/>
                  </a:lnTo>
                  <a:lnTo>
                    <a:pt x="3531" y="0"/>
                  </a:lnTo>
                  <a:lnTo>
                    <a:pt x="3547" y="38"/>
                  </a:lnTo>
                  <a:lnTo>
                    <a:pt x="17" y="1633"/>
                  </a:lnTo>
                  <a:lnTo>
                    <a:pt x="8" y="1614"/>
                  </a:lnTo>
                  <a:close/>
                </a:path>
              </a:pathLst>
            </a:custGeom>
            <a:solidFill>
              <a:srgbClr val="EDF5F5"/>
            </a:solidFill>
            <a:ln w="9525">
              <a:noFill/>
              <a:round/>
              <a:headEnd/>
              <a:tailEnd/>
            </a:ln>
          </p:spPr>
          <p:txBody>
            <a:bodyPr/>
            <a:lstStyle/>
            <a:p>
              <a:endParaRPr lang="en-IN"/>
            </a:p>
          </p:txBody>
        </p:sp>
        <p:sp>
          <p:nvSpPr>
            <p:cNvPr id="827790" name="Freeform 398"/>
            <p:cNvSpPr>
              <a:spLocks/>
            </p:cNvSpPr>
            <p:nvPr/>
          </p:nvSpPr>
          <p:spPr bwMode="auto">
            <a:xfrm>
              <a:off x="3376" y="3164"/>
              <a:ext cx="2" cy="2"/>
            </a:xfrm>
            <a:custGeom>
              <a:avLst/>
              <a:gdLst/>
              <a:ahLst/>
              <a:cxnLst>
                <a:cxn ang="0">
                  <a:pos x="29" y="38"/>
                </a:cxn>
                <a:cxn ang="0">
                  <a:pos x="19" y="40"/>
                </a:cxn>
                <a:cxn ang="0">
                  <a:pos x="12" y="38"/>
                </a:cxn>
                <a:cxn ang="0">
                  <a:pos x="6" y="34"/>
                </a:cxn>
                <a:cxn ang="0">
                  <a:pos x="2" y="27"/>
                </a:cxn>
                <a:cxn ang="0">
                  <a:pos x="0" y="19"/>
                </a:cxn>
                <a:cxn ang="0">
                  <a:pos x="1" y="12"/>
                </a:cxn>
                <a:cxn ang="0">
                  <a:pos x="5" y="6"/>
                </a:cxn>
                <a:cxn ang="0">
                  <a:pos x="12" y="0"/>
                </a:cxn>
                <a:cxn ang="0">
                  <a:pos x="29" y="38"/>
                </a:cxn>
              </a:cxnLst>
              <a:rect l="0" t="0" r="r" b="b"/>
              <a:pathLst>
                <a:path w="29" h="40">
                  <a:moveTo>
                    <a:pt x="29" y="38"/>
                  </a:moveTo>
                  <a:lnTo>
                    <a:pt x="19" y="40"/>
                  </a:lnTo>
                  <a:lnTo>
                    <a:pt x="12" y="38"/>
                  </a:lnTo>
                  <a:lnTo>
                    <a:pt x="6" y="34"/>
                  </a:lnTo>
                  <a:lnTo>
                    <a:pt x="2" y="27"/>
                  </a:lnTo>
                  <a:lnTo>
                    <a:pt x="0" y="19"/>
                  </a:lnTo>
                  <a:lnTo>
                    <a:pt x="1" y="12"/>
                  </a:lnTo>
                  <a:lnTo>
                    <a:pt x="5" y="6"/>
                  </a:lnTo>
                  <a:lnTo>
                    <a:pt x="12" y="0"/>
                  </a:lnTo>
                  <a:lnTo>
                    <a:pt x="29" y="38"/>
                  </a:lnTo>
                  <a:close/>
                </a:path>
              </a:pathLst>
            </a:custGeom>
            <a:solidFill>
              <a:srgbClr val="EDF5F5"/>
            </a:solidFill>
            <a:ln w="9525">
              <a:noFill/>
              <a:round/>
              <a:headEnd/>
              <a:tailEnd/>
            </a:ln>
          </p:spPr>
          <p:txBody>
            <a:bodyPr/>
            <a:lstStyle/>
            <a:p>
              <a:endParaRPr lang="en-IN"/>
            </a:p>
          </p:txBody>
        </p:sp>
        <p:sp>
          <p:nvSpPr>
            <p:cNvPr id="827791" name="Freeform 399"/>
            <p:cNvSpPr>
              <a:spLocks/>
            </p:cNvSpPr>
            <p:nvPr/>
          </p:nvSpPr>
          <p:spPr bwMode="auto">
            <a:xfrm>
              <a:off x="3368" y="3169"/>
              <a:ext cx="50" cy="122"/>
            </a:xfrm>
            <a:custGeom>
              <a:avLst/>
              <a:gdLst/>
              <a:ahLst/>
              <a:cxnLst>
                <a:cxn ang="0">
                  <a:pos x="230" y="56"/>
                </a:cxn>
                <a:cxn ang="0">
                  <a:pos x="1103" y="2072"/>
                </a:cxn>
                <a:cxn ang="0">
                  <a:pos x="1067" y="2201"/>
                </a:cxn>
                <a:cxn ang="0">
                  <a:pos x="1031" y="2186"/>
                </a:cxn>
                <a:cxn ang="0">
                  <a:pos x="994" y="2172"/>
                </a:cxn>
                <a:cxn ang="0">
                  <a:pos x="958" y="2155"/>
                </a:cxn>
                <a:cxn ang="0">
                  <a:pos x="921" y="2138"/>
                </a:cxn>
                <a:cxn ang="0">
                  <a:pos x="886" y="2119"/>
                </a:cxn>
                <a:cxn ang="0">
                  <a:pos x="850" y="2100"/>
                </a:cxn>
                <a:cxn ang="0">
                  <a:pos x="814" y="2079"/>
                </a:cxn>
                <a:cxn ang="0">
                  <a:pos x="780" y="2058"/>
                </a:cxn>
                <a:cxn ang="0">
                  <a:pos x="745" y="2036"/>
                </a:cxn>
                <a:cxn ang="0">
                  <a:pos x="711" y="2012"/>
                </a:cxn>
                <a:cxn ang="0">
                  <a:pos x="677" y="1988"/>
                </a:cxn>
                <a:cxn ang="0">
                  <a:pos x="644" y="1964"/>
                </a:cxn>
                <a:cxn ang="0">
                  <a:pos x="610" y="1939"/>
                </a:cxn>
                <a:cxn ang="0">
                  <a:pos x="579" y="1911"/>
                </a:cxn>
                <a:cxn ang="0">
                  <a:pos x="547" y="1884"/>
                </a:cxn>
                <a:cxn ang="0">
                  <a:pos x="515" y="1856"/>
                </a:cxn>
                <a:cxn ang="0">
                  <a:pos x="485" y="1827"/>
                </a:cxn>
                <a:cxn ang="0">
                  <a:pos x="455" y="1797"/>
                </a:cxn>
                <a:cxn ang="0">
                  <a:pos x="426" y="1767"/>
                </a:cxn>
                <a:cxn ang="0">
                  <a:pos x="397" y="1736"/>
                </a:cxn>
                <a:cxn ang="0">
                  <a:pos x="370" y="1705"/>
                </a:cxn>
                <a:cxn ang="0">
                  <a:pos x="342" y="1672"/>
                </a:cxn>
                <a:cxn ang="0">
                  <a:pos x="316" y="1638"/>
                </a:cxn>
                <a:cxn ang="0">
                  <a:pos x="291" y="1604"/>
                </a:cxn>
                <a:cxn ang="0">
                  <a:pos x="267" y="1571"/>
                </a:cxn>
                <a:cxn ang="0">
                  <a:pos x="243" y="1536"/>
                </a:cxn>
                <a:cxn ang="0">
                  <a:pos x="221" y="1500"/>
                </a:cxn>
                <a:cxn ang="0">
                  <a:pos x="199" y="1463"/>
                </a:cxn>
                <a:cxn ang="0">
                  <a:pos x="178" y="1427"/>
                </a:cxn>
                <a:cxn ang="0">
                  <a:pos x="158" y="1389"/>
                </a:cxn>
                <a:cxn ang="0">
                  <a:pos x="140" y="1351"/>
                </a:cxn>
                <a:cxn ang="0">
                  <a:pos x="123" y="1314"/>
                </a:cxn>
                <a:cxn ang="0">
                  <a:pos x="94" y="1241"/>
                </a:cxn>
                <a:cxn ang="0">
                  <a:pos x="70" y="1164"/>
                </a:cxn>
                <a:cxn ang="0">
                  <a:pos x="49" y="1083"/>
                </a:cxn>
                <a:cxn ang="0">
                  <a:pos x="32" y="997"/>
                </a:cxn>
                <a:cxn ang="0">
                  <a:pos x="19" y="910"/>
                </a:cxn>
                <a:cxn ang="0">
                  <a:pos x="8" y="822"/>
                </a:cxn>
                <a:cxn ang="0">
                  <a:pos x="2" y="732"/>
                </a:cxn>
                <a:cxn ang="0">
                  <a:pos x="0" y="641"/>
                </a:cxn>
                <a:cxn ang="0">
                  <a:pos x="2" y="551"/>
                </a:cxn>
                <a:cxn ang="0">
                  <a:pos x="8" y="463"/>
                </a:cxn>
                <a:cxn ang="0">
                  <a:pos x="18" y="375"/>
                </a:cxn>
                <a:cxn ang="0">
                  <a:pos x="31" y="292"/>
                </a:cxn>
                <a:cxn ang="0">
                  <a:pos x="48" y="212"/>
                </a:cxn>
                <a:cxn ang="0">
                  <a:pos x="69" y="136"/>
                </a:cxn>
                <a:cxn ang="0">
                  <a:pos x="94" y="65"/>
                </a:cxn>
                <a:cxn ang="0">
                  <a:pos x="123" y="0"/>
                </a:cxn>
                <a:cxn ang="0">
                  <a:pos x="230" y="56"/>
                </a:cxn>
              </a:cxnLst>
              <a:rect l="0" t="0" r="r" b="b"/>
              <a:pathLst>
                <a:path w="1103" h="2201">
                  <a:moveTo>
                    <a:pt x="230" y="56"/>
                  </a:moveTo>
                  <a:lnTo>
                    <a:pt x="1103" y="2072"/>
                  </a:lnTo>
                  <a:lnTo>
                    <a:pt x="1067" y="2201"/>
                  </a:lnTo>
                  <a:lnTo>
                    <a:pt x="1031" y="2186"/>
                  </a:lnTo>
                  <a:lnTo>
                    <a:pt x="994" y="2172"/>
                  </a:lnTo>
                  <a:lnTo>
                    <a:pt x="958" y="2155"/>
                  </a:lnTo>
                  <a:lnTo>
                    <a:pt x="921" y="2138"/>
                  </a:lnTo>
                  <a:lnTo>
                    <a:pt x="886" y="2119"/>
                  </a:lnTo>
                  <a:lnTo>
                    <a:pt x="850" y="2100"/>
                  </a:lnTo>
                  <a:lnTo>
                    <a:pt x="814" y="2079"/>
                  </a:lnTo>
                  <a:lnTo>
                    <a:pt x="780" y="2058"/>
                  </a:lnTo>
                  <a:lnTo>
                    <a:pt x="745" y="2036"/>
                  </a:lnTo>
                  <a:lnTo>
                    <a:pt x="711" y="2012"/>
                  </a:lnTo>
                  <a:lnTo>
                    <a:pt x="677" y="1988"/>
                  </a:lnTo>
                  <a:lnTo>
                    <a:pt x="644" y="1964"/>
                  </a:lnTo>
                  <a:lnTo>
                    <a:pt x="610" y="1939"/>
                  </a:lnTo>
                  <a:lnTo>
                    <a:pt x="579" y="1911"/>
                  </a:lnTo>
                  <a:lnTo>
                    <a:pt x="547" y="1884"/>
                  </a:lnTo>
                  <a:lnTo>
                    <a:pt x="515" y="1856"/>
                  </a:lnTo>
                  <a:lnTo>
                    <a:pt x="485" y="1827"/>
                  </a:lnTo>
                  <a:lnTo>
                    <a:pt x="455" y="1797"/>
                  </a:lnTo>
                  <a:lnTo>
                    <a:pt x="426" y="1767"/>
                  </a:lnTo>
                  <a:lnTo>
                    <a:pt x="397" y="1736"/>
                  </a:lnTo>
                  <a:lnTo>
                    <a:pt x="370" y="1705"/>
                  </a:lnTo>
                  <a:lnTo>
                    <a:pt x="342" y="1672"/>
                  </a:lnTo>
                  <a:lnTo>
                    <a:pt x="316" y="1638"/>
                  </a:lnTo>
                  <a:lnTo>
                    <a:pt x="291" y="1604"/>
                  </a:lnTo>
                  <a:lnTo>
                    <a:pt x="267" y="1571"/>
                  </a:lnTo>
                  <a:lnTo>
                    <a:pt x="243" y="1536"/>
                  </a:lnTo>
                  <a:lnTo>
                    <a:pt x="221" y="1500"/>
                  </a:lnTo>
                  <a:lnTo>
                    <a:pt x="199" y="1463"/>
                  </a:lnTo>
                  <a:lnTo>
                    <a:pt x="178" y="1427"/>
                  </a:lnTo>
                  <a:lnTo>
                    <a:pt x="158" y="1389"/>
                  </a:lnTo>
                  <a:lnTo>
                    <a:pt x="140" y="1351"/>
                  </a:lnTo>
                  <a:lnTo>
                    <a:pt x="123" y="1314"/>
                  </a:lnTo>
                  <a:lnTo>
                    <a:pt x="94" y="1241"/>
                  </a:lnTo>
                  <a:lnTo>
                    <a:pt x="70" y="1164"/>
                  </a:lnTo>
                  <a:lnTo>
                    <a:pt x="49" y="1083"/>
                  </a:lnTo>
                  <a:lnTo>
                    <a:pt x="32" y="997"/>
                  </a:lnTo>
                  <a:lnTo>
                    <a:pt x="19" y="910"/>
                  </a:lnTo>
                  <a:lnTo>
                    <a:pt x="8" y="822"/>
                  </a:lnTo>
                  <a:lnTo>
                    <a:pt x="2" y="732"/>
                  </a:lnTo>
                  <a:lnTo>
                    <a:pt x="0" y="641"/>
                  </a:lnTo>
                  <a:lnTo>
                    <a:pt x="2" y="551"/>
                  </a:lnTo>
                  <a:lnTo>
                    <a:pt x="8" y="463"/>
                  </a:lnTo>
                  <a:lnTo>
                    <a:pt x="18" y="375"/>
                  </a:lnTo>
                  <a:lnTo>
                    <a:pt x="31" y="292"/>
                  </a:lnTo>
                  <a:lnTo>
                    <a:pt x="48" y="212"/>
                  </a:lnTo>
                  <a:lnTo>
                    <a:pt x="69" y="136"/>
                  </a:lnTo>
                  <a:lnTo>
                    <a:pt x="94" y="65"/>
                  </a:lnTo>
                  <a:lnTo>
                    <a:pt x="123" y="0"/>
                  </a:lnTo>
                  <a:lnTo>
                    <a:pt x="230" y="56"/>
                  </a:lnTo>
                  <a:close/>
                </a:path>
              </a:pathLst>
            </a:custGeom>
            <a:solidFill>
              <a:srgbClr val="EDF5F5"/>
            </a:solidFill>
            <a:ln w="9525">
              <a:noFill/>
              <a:round/>
              <a:headEnd/>
              <a:tailEnd/>
            </a:ln>
          </p:spPr>
          <p:txBody>
            <a:bodyPr/>
            <a:lstStyle/>
            <a:p>
              <a:endParaRPr lang="en-IN"/>
            </a:p>
          </p:txBody>
        </p:sp>
        <p:sp>
          <p:nvSpPr>
            <p:cNvPr id="827792" name="Freeform 400"/>
            <p:cNvSpPr>
              <a:spLocks/>
            </p:cNvSpPr>
            <p:nvPr/>
          </p:nvSpPr>
          <p:spPr bwMode="auto">
            <a:xfrm>
              <a:off x="3367" y="3169"/>
              <a:ext cx="50" cy="122"/>
            </a:xfrm>
            <a:custGeom>
              <a:avLst/>
              <a:gdLst/>
              <a:ahLst/>
              <a:cxnLst>
                <a:cxn ang="0">
                  <a:pos x="230" y="56"/>
                </a:cxn>
                <a:cxn ang="0">
                  <a:pos x="1103" y="2072"/>
                </a:cxn>
                <a:cxn ang="0">
                  <a:pos x="1067" y="2202"/>
                </a:cxn>
                <a:cxn ang="0">
                  <a:pos x="1030" y="2187"/>
                </a:cxn>
                <a:cxn ang="0">
                  <a:pos x="994" y="2172"/>
                </a:cxn>
                <a:cxn ang="0">
                  <a:pos x="958" y="2155"/>
                </a:cxn>
                <a:cxn ang="0">
                  <a:pos x="921" y="2138"/>
                </a:cxn>
                <a:cxn ang="0">
                  <a:pos x="886" y="2119"/>
                </a:cxn>
                <a:cxn ang="0">
                  <a:pos x="850" y="2100"/>
                </a:cxn>
                <a:cxn ang="0">
                  <a:pos x="814" y="2079"/>
                </a:cxn>
                <a:cxn ang="0">
                  <a:pos x="779" y="2058"/>
                </a:cxn>
                <a:cxn ang="0">
                  <a:pos x="745" y="2036"/>
                </a:cxn>
                <a:cxn ang="0">
                  <a:pos x="711" y="2013"/>
                </a:cxn>
                <a:cxn ang="0">
                  <a:pos x="676" y="1989"/>
                </a:cxn>
                <a:cxn ang="0">
                  <a:pos x="644" y="1964"/>
                </a:cxn>
                <a:cxn ang="0">
                  <a:pos x="610" y="1939"/>
                </a:cxn>
                <a:cxn ang="0">
                  <a:pos x="578" y="1912"/>
                </a:cxn>
                <a:cxn ang="0">
                  <a:pos x="547" y="1884"/>
                </a:cxn>
                <a:cxn ang="0">
                  <a:pos x="515" y="1857"/>
                </a:cxn>
                <a:cxn ang="0">
                  <a:pos x="485" y="1827"/>
                </a:cxn>
                <a:cxn ang="0">
                  <a:pos x="455" y="1798"/>
                </a:cxn>
                <a:cxn ang="0">
                  <a:pos x="425" y="1767"/>
                </a:cxn>
                <a:cxn ang="0">
                  <a:pos x="397" y="1737"/>
                </a:cxn>
                <a:cxn ang="0">
                  <a:pos x="369" y="1705"/>
                </a:cxn>
                <a:cxn ang="0">
                  <a:pos x="342" y="1672"/>
                </a:cxn>
                <a:cxn ang="0">
                  <a:pos x="316" y="1639"/>
                </a:cxn>
                <a:cxn ang="0">
                  <a:pos x="291" y="1605"/>
                </a:cxn>
                <a:cxn ang="0">
                  <a:pos x="266" y="1571"/>
                </a:cxn>
                <a:cxn ang="0">
                  <a:pos x="243" y="1536"/>
                </a:cxn>
                <a:cxn ang="0">
                  <a:pos x="220" y="1500"/>
                </a:cxn>
                <a:cxn ang="0">
                  <a:pos x="199" y="1464"/>
                </a:cxn>
                <a:cxn ang="0">
                  <a:pos x="178" y="1428"/>
                </a:cxn>
                <a:cxn ang="0">
                  <a:pos x="158" y="1390"/>
                </a:cxn>
                <a:cxn ang="0">
                  <a:pos x="140" y="1352"/>
                </a:cxn>
                <a:cxn ang="0">
                  <a:pos x="123" y="1314"/>
                </a:cxn>
                <a:cxn ang="0">
                  <a:pos x="94" y="1241"/>
                </a:cxn>
                <a:cxn ang="0">
                  <a:pos x="69" y="1164"/>
                </a:cxn>
                <a:cxn ang="0">
                  <a:pos x="49" y="1083"/>
                </a:cxn>
                <a:cxn ang="0">
                  <a:pos x="32" y="998"/>
                </a:cxn>
                <a:cxn ang="0">
                  <a:pos x="18" y="910"/>
                </a:cxn>
                <a:cxn ang="0">
                  <a:pos x="8" y="823"/>
                </a:cxn>
                <a:cxn ang="0">
                  <a:pos x="2" y="732"/>
                </a:cxn>
                <a:cxn ang="0">
                  <a:pos x="0" y="641"/>
                </a:cxn>
                <a:cxn ang="0">
                  <a:pos x="2" y="552"/>
                </a:cxn>
                <a:cxn ang="0">
                  <a:pos x="8" y="463"/>
                </a:cxn>
                <a:cxn ang="0">
                  <a:pos x="17" y="376"/>
                </a:cxn>
                <a:cxn ang="0">
                  <a:pos x="31" y="292"/>
                </a:cxn>
                <a:cxn ang="0">
                  <a:pos x="48" y="212"/>
                </a:cxn>
                <a:cxn ang="0">
                  <a:pos x="68" y="136"/>
                </a:cxn>
                <a:cxn ang="0">
                  <a:pos x="94" y="66"/>
                </a:cxn>
                <a:cxn ang="0">
                  <a:pos x="123" y="0"/>
                </a:cxn>
                <a:cxn ang="0">
                  <a:pos x="230" y="56"/>
                </a:cxn>
              </a:cxnLst>
              <a:rect l="0" t="0" r="r" b="b"/>
              <a:pathLst>
                <a:path w="1103" h="2202">
                  <a:moveTo>
                    <a:pt x="230" y="56"/>
                  </a:moveTo>
                  <a:lnTo>
                    <a:pt x="1103" y="2072"/>
                  </a:lnTo>
                  <a:lnTo>
                    <a:pt x="1067" y="2202"/>
                  </a:lnTo>
                  <a:lnTo>
                    <a:pt x="1030" y="2187"/>
                  </a:lnTo>
                  <a:lnTo>
                    <a:pt x="994" y="2172"/>
                  </a:lnTo>
                  <a:lnTo>
                    <a:pt x="958" y="2155"/>
                  </a:lnTo>
                  <a:lnTo>
                    <a:pt x="921" y="2138"/>
                  </a:lnTo>
                  <a:lnTo>
                    <a:pt x="886" y="2119"/>
                  </a:lnTo>
                  <a:lnTo>
                    <a:pt x="850" y="2100"/>
                  </a:lnTo>
                  <a:lnTo>
                    <a:pt x="814" y="2079"/>
                  </a:lnTo>
                  <a:lnTo>
                    <a:pt x="779" y="2058"/>
                  </a:lnTo>
                  <a:lnTo>
                    <a:pt x="745" y="2036"/>
                  </a:lnTo>
                  <a:lnTo>
                    <a:pt x="711" y="2013"/>
                  </a:lnTo>
                  <a:lnTo>
                    <a:pt x="676" y="1989"/>
                  </a:lnTo>
                  <a:lnTo>
                    <a:pt x="644" y="1964"/>
                  </a:lnTo>
                  <a:lnTo>
                    <a:pt x="610" y="1939"/>
                  </a:lnTo>
                  <a:lnTo>
                    <a:pt x="578" y="1912"/>
                  </a:lnTo>
                  <a:lnTo>
                    <a:pt x="547" y="1884"/>
                  </a:lnTo>
                  <a:lnTo>
                    <a:pt x="515" y="1857"/>
                  </a:lnTo>
                  <a:lnTo>
                    <a:pt x="485" y="1827"/>
                  </a:lnTo>
                  <a:lnTo>
                    <a:pt x="455" y="1798"/>
                  </a:lnTo>
                  <a:lnTo>
                    <a:pt x="425" y="1767"/>
                  </a:lnTo>
                  <a:lnTo>
                    <a:pt x="397" y="1737"/>
                  </a:lnTo>
                  <a:lnTo>
                    <a:pt x="369" y="1705"/>
                  </a:lnTo>
                  <a:lnTo>
                    <a:pt x="342" y="1672"/>
                  </a:lnTo>
                  <a:lnTo>
                    <a:pt x="316" y="1639"/>
                  </a:lnTo>
                  <a:lnTo>
                    <a:pt x="291" y="1605"/>
                  </a:lnTo>
                  <a:lnTo>
                    <a:pt x="266" y="1571"/>
                  </a:lnTo>
                  <a:lnTo>
                    <a:pt x="243" y="1536"/>
                  </a:lnTo>
                  <a:lnTo>
                    <a:pt x="220" y="1500"/>
                  </a:lnTo>
                  <a:lnTo>
                    <a:pt x="199" y="1464"/>
                  </a:lnTo>
                  <a:lnTo>
                    <a:pt x="178" y="1428"/>
                  </a:lnTo>
                  <a:lnTo>
                    <a:pt x="158" y="1390"/>
                  </a:lnTo>
                  <a:lnTo>
                    <a:pt x="140" y="1352"/>
                  </a:lnTo>
                  <a:lnTo>
                    <a:pt x="123" y="1314"/>
                  </a:lnTo>
                  <a:lnTo>
                    <a:pt x="94" y="1241"/>
                  </a:lnTo>
                  <a:lnTo>
                    <a:pt x="69" y="1164"/>
                  </a:lnTo>
                  <a:lnTo>
                    <a:pt x="49" y="1083"/>
                  </a:lnTo>
                  <a:lnTo>
                    <a:pt x="32" y="998"/>
                  </a:lnTo>
                  <a:lnTo>
                    <a:pt x="18" y="910"/>
                  </a:lnTo>
                  <a:lnTo>
                    <a:pt x="8" y="823"/>
                  </a:lnTo>
                  <a:lnTo>
                    <a:pt x="2" y="732"/>
                  </a:lnTo>
                  <a:lnTo>
                    <a:pt x="0" y="641"/>
                  </a:lnTo>
                  <a:lnTo>
                    <a:pt x="2" y="552"/>
                  </a:lnTo>
                  <a:lnTo>
                    <a:pt x="8" y="463"/>
                  </a:lnTo>
                  <a:lnTo>
                    <a:pt x="17" y="376"/>
                  </a:lnTo>
                  <a:lnTo>
                    <a:pt x="31" y="292"/>
                  </a:lnTo>
                  <a:lnTo>
                    <a:pt x="48" y="212"/>
                  </a:lnTo>
                  <a:lnTo>
                    <a:pt x="68" y="136"/>
                  </a:lnTo>
                  <a:lnTo>
                    <a:pt x="94" y="66"/>
                  </a:lnTo>
                  <a:lnTo>
                    <a:pt x="123" y="0"/>
                  </a:lnTo>
                  <a:lnTo>
                    <a:pt x="230" y="56"/>
                  </a:lnTo>
                  <a:close/>
                </a:path>
              </a:pathLst>
            </a:custGeom>
            <a:solidFill>
              <a:srgbClr val="BAC2C2"/>
            </a:solidFill>
            <a:ln w="9525">
              <a:noFill/>
              <a:round/>
              <a:headEnd/>
              <a:tailEnd/>
            </a:ln>
          </p:spPr>
          <p:txBody>
            <a:bodyPr/>
            <a:lstStyle/>
            <a:p>
              <a:endParaRPr lang="en-IN"/>
            </a:p>
          </p:txBody>
        </p:sp>
        <p:sp>
          <p:nvSpPr>
            <p:cNvPr id="827793" name="Freeform 401"/>
            <p:cNvSpPr>
              <a:spLocks/>
            </p:cNvSpPr>
            <p:nvPr/>
          </p:nvSpPr>
          <p:spPr bwMode="auto">
            <a:xfrm>
              <a:off x="3544" y="3074"/>
              <a:ext cx="52" cy="121"/>
            </a:xfrm>
            <a:custGeom>
              <a:avLst/>
              <a:gdLst/>
              <a:ahLst/>
              <a:cxnLst>
                <a:cxn ang="0">
                  <a:pos x="917" y="2127"/>
                </a:cxn>
                <a:cxn ang="0">
                  <a:pos x="0" y="131"/>
                </a:cxn>
                <a:cxn ang="0">
                  <a:pos x="32" y="0"/>
                </a:cxn>
                <a:cxn ang="0">
                  <a:pos x="69" y="14"/>
                </a:cxn>
                <a:cxn ang="0">
                  <a:pos x="106" y="29"/>
                </a:cxn>
                <a:cxn ang="0">
                  <a:pos x="142" y="44"/>
                </a:cxn>
                <a:cxn ang="0">
                  <a:pos x="179" y="60"/>
                </a:cxn>
                <a:cxn ang="0">
                  <a:pos x="216" y="78"/>
                </a:cxn>
                <a:cxn ang="0">
                  <a:pos x="252" y="96"/>
                </a:cxn>
                <a:cxn ang="0">
                  <a:pos x="287" y="116"/>
                </a:cxn>
                <a:cxn ang="0">
                  <a:pos x="323" y="136"/>
                </a:cxn>
                <a:cxn ang="0">
                  <a:pos x="358" y="159"/>
                </a:cxn>
                <a:cxn ang="0">
                  <a:pos x="392" y="181"/>
                </a:cxn>
                <a:cxn ang="0">
                  <a:pos x="427" y="204"/>
                </a:cxn>
                <a:cxn ang="0">
                  <a:pos x="461" y="228"/>
                </a:cxn>
                <a:cxn ang="0">
                  <a:pos x="494" y="252"/>
                </a:cxn>
                <a:cxn ang="0">
                  <a:pos x="527" y="279"/>
                </a:cxn>
                <a:cxn ang="0">
                  <a:pos x="560" y="305"/>
                </a:cxn>
                <a:cxn ang="0">
                  <a:pos x="591" y="332"/>
                </a:cxn>
                <a:cxn ang="0">
                  <a:pos x="623" y="361"/>
                </a:cxn>
                <a:cxn ang="0">
                  <a:pos x="653" y="389"/>
                </a:cxn>
                <a:cxn ang="0">
                  <a:pos x="683" y="419"/>
                </a:cxn>
                <a:cxn ang="0">
                  <a:pos x="713" y="449"/>
                </a:cxn>
                <a:cxn ang="0">
                  <a:pos x="741" y="481"/>
                </a:cxn>
                <a:cxn ang="0">
                  <a:pos x="769" y="513"/>
                </a:cxn>
                <a:cxn ang="0">
                  <a:pos x="795" y="545"/>
                </a:cxn>
                <a:cxn ang="0">
                  <a:pos x="822" y="578"/>
                </a:cxn>
                <a:cxn ang="0">
                  <a:pos x="846" y="612"/>
                </a:cxn>
                <a:cxn ang="0">
                  <a:pos x="871" y="647"/>
                </a:cxn>
                <a:cxn ang="0">
                  <a:pos x="894" y="681"/>
                </a:cxn>
                <a:cxn ang="0">
                  <a:pos x="917" y="717"/>
                </a:cxn>
                <a:cxn ang="0">
                  <a:pos x="938" y="754"/>
                </a:cxn>
                <a:cxn ang="0">
                  <a:pos x="958" y="791"/>
                </a:cxn>
                <a:cxn ang="0">
                  <a:pos x="978" y="828"/>
                </a:cxn>
                <a:cxn ang="0">
                  <a:pos x="996" y="866"/>
                </a:cxn>
                <a:cxn ang="0">
                  <a:pos x="1026" y="938"/>
                </a:cxn>
                <a:cxn ang="0">
                  <a:pos x="1052" y="1015"/>
                </a:cxn>
                <a:cxn ang="0">
                  <a:pos x="1075" y="1096"/>
                </a:cxn>
                <a:cxn ang="0">
                  <a:pos x="1094" y="1180"/>
                </a:cxn>
                <a:cxn ang="0">
                  <a:pos x="1109" y="1266"/>
                </a:cxn>
                <a:cxn ang="0">
                  <a:pos x="1121" y="1356"/>
                </a:cxn>
                <a:cxn ang="0">
                  <a:pos x="1129" y="1446"/>
                </a:cxn>
                <a:cxn ang="0">
                  <a:pos x="1133" y="1536"/>
                </a:cxn>
                <a:cxn ang="0">
                  <a:pos x="1133" y="1626"/>
                </a:cxn>
                <a:cxn ang="0">
                  <a:pos x="1130" y="1716"/>
                </a:cxn>
                <a:cxn ang="0">
                  <a:pos x="1122" y="1802"/>
                </a:cxn>
                <a:cxn ang="0">
                  <a:pos x="1110" y="1886"/>
                </a:cxn>
                <a:cxn ang="0">
                  <a:pos x="1095" y="1967"/>
                </a:cxn>
                <a:cxn ang="0">
                  <a:pos x="1076" y="2043"/>
                </a:cxn>
                <a:cxn ang="0">
                  <a:pos x="1052" y="2115"/>
                </a:cxn>
                <a:cxn ang="0">
                  <a:pos x="1025" y="2181"/>
                </a:cxn>
                <a:cxn ang="0">
                  <a:pos x="917" y="2127"/>
                </a:cxn>
              </a:cxnLst>
              <a:rect l="0" t="0" r="r" b="b"/>
              <a:pathLst>
                <a:path w="1133" h="2181">
                  <a:moveTo>
                    <a:pt x="917" y="2127"/>
                  </a:moveTo>
                  <a:lnTo>
                    <a:pt x="0" y="131"/>
                  </a:lnTo>
                  <a:lnTo>
                    <a:pt x="32" y="0"/>
                  </a:lnTo>
                  <a:lnTo>
                    <a:pt x="69" y="14"/>
                  </a:lnTo>
                  <a:lnTo>
                    <a:pt x="106" y="29"/>
                  </a:lnTo>
                  <a:lnTo>
                    <a:pt x="142" y="44"/>
                  </a:lnTo>
                  <a:lnTo>
                    <a:pt x="179" y="60"/>
                  </a:lnTo>
                  <a:lnTo>
                    <a:pt x="216" y="78"/>
                  </a:lnTo>
                  <a:lnTo>
                    <a:pt x="252" y="96"/>
                  </a:lnTo>
                  <a:lnTo>
                    <a:pt x="287" y="116"/>
                  </a:lnTo>
                  <a:lnTo>
                    <a:pt x="323" y="136"/>
                  </a:lnTo>
                  <a:lnTo>
                    <a:pt x="358" y="159"/>
                  </a:lnTo>
                  <a:lnTo>
                    <a:pt x="392" y="181"/>
                  </a:lnTo>
                  <a:lnTo>
                    <a:pt x="427" y="204"/>
                  </a:lnTo>
                  <a:lnTo>
                    <a:pt x="461" y="228"/>
                  </a:lnTo>
                  <a:lnTo>
                    <a:pt x="494" y="252"/>
                  </a:lnTo>
                  <a:lnTo>
                    <a:pt x="527" y="279"/>
                  </a:lnTo>
                  <a:lnTo>
                    <a:pt x="560" y="305"/>
                  </a:lnTo>
                  <a:lnTo>
                    <a:pt x="591" y="332"/>
                  </a:lnTo>
                  <a:lnTo>
                    <a:pt x="623" y="361"/>
                  </a:lnTo>
                  <a:lnTo>
                    <a:pt x="653" y="389"/>
                  </a:lnTo>
                  <a:lnTo>
                    <a:pt x="683" y="419"/>
                  </a:lnTo>
                  <a:lnTo>
                    <a:pt x="713" y="449"/>
                  </a:lnTo>
                  <a:lnTo>
                    <a:pt x="741" y="481"/>
                  </a:lnTo>
                  <a:lnTo>
                    <a:pt x="769" y="513"/>
                  </a:lnTo>
                  <a:lnTo>
                    <a:pt x="795" y="545"/>
                  </a:lnTo>
                  <a:lnTo>
                    <a:pt x="822" y="578"/>
                  </a:lnTo>
                  <a:lnTo>
                    <a:pt x="846" y="612"/>
                  </a:lnTo>
                  <a:lnTo>
                    <a:pt x="871" y="647"/>
                  </a:lnTo>
                  <a:lnTo>
                    <a:pt x="894" y="681"/>
                  </a:lnTo>
                  <a:lnTo>
                    <a:pt x="917" y="717"/>
                  </a:lnTo>
                  <a:lnTo>
                    <a:pt x="938" y="754"/>
                  </a:lnTo>
                  <a:lnTo>
                    <a:pt x="958" y="791"/>
                  </a:lnTo>
                  <a:lnTo>
                    <a:pt x="978" y="828"/>
                  </a:lnTo>
                  <a:lnTo>
                    <a:pt x="996" y="866"/>
                  </a:lnTo>
                  <a:lnTo>
                    <a:pt x="1026" y="938"/>
                  </a:lnTo>
                  <a:lnTo>
                    <a:pt x="1052" y="1015"/>
                  </a:lnTo>
                  <a:lnTo>
                    <a:pt x="1075" y="1096"/>
                  </a:lnTo>
                  <a:lnTo>
                    <a:pt x="1094" y="1180"/>
                  </a:lnTo>
                  <a:lnTo>
                    <a:pt x="1109" y="1266"/>
                  </a:lnTo>
                  <a:lnTo>
                    <a:pt x="1121" y="1356"/>
                  </a:lnTo>
                  <a:lnTo>
                    <a:pt x="1129" y="1446"/>
                  </a:lnTo>
                  <a:lnTo>
                    <a:pt x="1133" y="1536"/>
                  </a:lnTo>
                  <a:lnTo>
                    <a:pt x="1133" y="1626"/>
                  </a:lnTo>
                  <a:lnTo>
                    <a:pt x="1130" y="1716"/>
                  </a:lnTo>
                  <a:lnTo>
                    <a:pt x="1122" y="1802"/>
                  </a:lnTo>
                  <a:lnTo>
                    <a:pt x="1110" y="1886"/>
                  </a:lnTo>
                  <a:lnTo>
                    <a:pt x="1095" y="1967"/>
                  </a:lnTo>
                  <a:lnTo>
                    <a:pt x="1076" y="2043"/>
                  </a:lnTo>
                  <a:lnTo>
                    <a:pt x="1052" y="2115"/>
                  </a:lnTo>
                  <a:lnTo>
                    <a:pt x="1025" y="2181"/>
                  </a:lnTo>
                  <a:lnTo>
                    <a:pt x="917" y="2127"/>
                  </a:lnTo>
                  <a:close/>
                </a:path>
              </a:pathLst>
            </a:custGeom>
            <a:solidFill>
              <a:srgbClr val="EDF5F5"/>
            </a:solidFill>
            <a:ln w="9525">
              <a:noFill/>
              <a:round/>
              <a:headEnd/>
              <a:tailEnd/>
            </a:ln>
          </p:spPr>
          <p:txBody>
            <a:bodyPr/>
            <a:lstStyle/>
            <a:p>
              <a:endParaRPr lang="en-IN"/>
            </a:p>
          </p:txBody>
        </p:sp>
        <p:sp>
          <p:nvSpPr>
            <p:cNvPr id="827794" name="Freeform 402"/>
            <p:cNvSpPr>
              <a:spLocks/>
            </p:cNvSpPr>
            <p:nvPr/>
          </p:nvSpPr>
          <p:spPr bwMode="auto">
            <a:xfrm>
              <a:off x="3544" y="3074"/>
              <a:ext cx="51" cy="122"/>
            </a:xfrm>
            <a:custGeom>
              <a:avLst/>
              <a:gdLst/>
              <a:ahLst/>
              <a:cxnLst>
                <a:cxn ang="0">
                  <a:pos x="918" y="2126"/>
                </a:cxn>
                <a:cxn ang="0">
                  <a:pos x="0" y="130"/>
                </a:cxn>
                <a:cxn ang="0">
                  <a:pos x="33" y="0"/>
                </a:cxn>
                <a:cxn ang="0">
                  <a:pos x="70" y="13"/>
                </a:cxn>
                <a:cxn ang="0">
                  <a:pos x="107" y="28"/>
                </a:cxn>
                <a:cxn ang="0">
                  <a:pos x="143" y="43"/>
                </a:cxn>
                <a:cxn ang="0">
                  <a:pos x="180" y="60"/>
                </a:cxn>
                <a:cxn ang="0">
                  <a:pos x="217" y="78"/>
                </a:cxn>
                <a:cxn ang="0">
                  <a:pos x="252" y="96"/>
                </a:cxn>
                <a:cxn ang="0">
                  <a:pos x="288" y="116"/>
                </a:cxn>
                <a:cxn ang="0">
                  <a:pos x="324" y="136"/>
                </a:cxn>
                <a:cxn ang="0">
                  <a:pos x="359" y="158"/>
                </a:cxn>
                <a:cxn ang="0">
                  <a:pos x="393" y="180"/>
                </a:cxn>
                <a:cxn ang="0">
                  <a:pos x="428" y="203"/>
                </a:cxn>
                <a:cxn ang="0">
                  <a:pos x="462" y="227"/>
                </a:cxn>
                <a:cxn ang="0">
                  <a:pos x="495" y="252"/>
                </a:cxn>
                <a:cxn ang="0">
                  <a:pos x="528" y="278"/>
                </a:cxn>
                <a:cxn ang="0">
                  <a:pos x="561" y="304"/>
                </a:cxn>
                <a:cxn ang="0">
                  <a:pos x="592" y="332"/>
                </a:cxn>
                <a:cxn ang="0">
                  <a:pos x="624" y="360"/>
                </a:cxn>
                <a:cxn ang="0">
                  <a:pos x="654" y="389"/>
                </a:cxn>
                <a:cxn ang="0">
                  <a:pos x="684" y="418"/>
                </a:cxn>
                <a:cxn ang="0">
                  <a:pos x="714" y="449"/>
                </a:cxn>
                <a:cxn ang="0">
                  <a:pos x="742" y="480"/>
                </a:cxn>
                <a:cxn ang="0">
                  <a:pos x="770" y="512"/>
                </a:cxn>
                <a:cxn ang="0">
                  <a:pos x="796" y="545"/>
                </a:cxn>
                <a:cxn ang="0">
                  <a:pos x="823" y="577"/>
                </a:cxn>
                <a:cxn ang="0">
                  <a:pos x="847" y="611"/>
                </a:cxn>
                <a:cxn ang="0">
                  <a:pos x="872" y="646"/>
                </a:cxn>
                <a:cxn ang="0">
                  <a:pos x="895" y="681"/>
                </a:cxn>
                <a:cxn ang="0">
                  <a:pos x="918" y="717"/>
                </a:cxn>
                <a:cxn ang="0">
                  <a:pos x="939" y="754"/>
                </a:cxn>
                <a:cxn ang="0">
                  <a:pos x="959" y="790"/>
                </a:cxn>
                <a:cxn ang="0">
                  <a:pos x="979" y="827"/>
                </a:cxn>
                <a:cxn ang="0">
                  <a:pos x="997" y="865"/>
                </a:cxn>
                <a:cxn ang="0">
                  <a:pos x="1027" y="937"/>
                </a:cxn>
                <a:cxn ang="0">
                  <a:pos x="1053" y="1014"/>
                </a:cxn>
                <a:cxn ang="0">
                  <a:pos x="1076" y="1095"/>
                </a:cxn>
                <a:cxn ang="0">
                  <a:pos x="1095" y="1179"/>
                </a:cxn>
                <a:cxn ang="0">
                  <a:pos x="1110" y="1266"/>
                </a:cxn>
                <a:cxn ang="0">
                  <a:pos x="1122" y="1355"/>
                </a:cxn>
                <a:cxn ang="0">
                  <a:pos x="1130" y="1445"/>
                </a:cxn>
                <a:cxn ang="0">
                  <a:pos x="1134" y="1536"/>
                </a:cxn>
                <a:cxn ang="0">
                  <a:pos x="1134" y="1625"/>
                </a:cxn>
                <a:cxn ang="0">
                  <a:pos x="1131" y="1715"/>
                </a:cxn>
                <a:cxn ang="0">
                  <a:pos x="1123" y="1801"/>
                </a:cxn>
                <a:cxn ang="0">
                  <a:pos x="1111" y="1886"/>
                </a:cxn>
                <a:cxn ang="0">
                  <a:pos x="1096" y="1966"/>
                </a:cxn>
                <a:cxn ang="0">
                  <a:pos x="1077" y="2043"/>
                </a:cxn>
                <a:cxn ang="0">
                  <a:pos x="1053" y="2115"/>
                </a:cxn>
                <a:cxn ang="0">
                  <a:pos x="1026" y="2180"/>
                </a:cxn>
                <a:cxn ang="0">
                  <a:pos x="918" y="2126"/>
                </a:cxn>
              </a:cxnLst>
              <a:rect l="0" t="0" r="r" b="b"/>
              <a:pathLst>
                <a:path w="1134" h="2180">
                  <a:moveTo>
                    <a:pt x="918" y="2126"/>
                  </a:moveTo>
                  <a:lnTo>
                    <a:pt x="0" y="130"/>
                  </a:lnTo>
                  <a:lnTo>
                    <a:pt x="33" y="0"/>
                  </a:lnTo>
                  <a:lnTo>
                    <a:pt x="70" y="13"/>
                  </a:lnTo>
                  <a:lnTo>
                    <a:pt x="107" y="28"/>
                  </a:lnTo>
                  <a:lnTo>
                    <a:pt x="143" y="43"/>
                  </a:lnTo>
                  <a:lnTo>
                    <a:pt x="180" y="60"/>
                  </a:lnTo>
                  <a:lnTo>
                    <a:pt x="217" y="78"/>
                  </a:lnTo>
                  <a:lnTo>
                    <a:pt x="252" y="96"/>
                  </a:lnTo>
                  <a:lnTo>
                    <a:pt x="288" y="116"/>
                  </a:lnTo>
                  <a:lnTo>
                    <a:pt x="324" y="136"/>
                  </a:lnTo>
                  <a:lnTo>
                    <a:pt x="359" y="158"/>
                  </a:lnTo>
                  <a:lnTo>
                    <a:pt x="393" y="180"/>
                  </a:lnTo>
                  <a:lnTo>
                    <a:pt x="428" y="203"/>
                  </a:lnTo>
                  <a:lnTo>
                    <a:pt x="462" y="227"/>
                  </a:lnTo>
                  <a:lnTo>
                    <a:pt x="495" y="252"/>
                  </a:lnTo>
                  <a:lnTo>
                    <a:pt x="528" y="278"/>
                  </a:lnTo>
                  <a:lnTo>
                    <a:pt x="561" y="304"/>
                  </a:lnTo>
                  <a:lnTo>
                    <a:pt x="592" y="332"/>
                  </a:lnTo>
                  <a:lnTo>
                    <a:pt x="624" y="360"/>
                  </a:lnTo>
                  <a:lnTo>
                    <a:pt x="654" y="389"/>
                  </a:lnTo>
                  <a:lnTo>
                    <a:pt x="684" y="418"/>
                  </a:lnTo>
                  <a:lnTo>
                    <a:pt x="714" y="449"/>
                  </a:lnTo>
                  <a:lnTo>
                    <a:pt x="742" y="480"/>
                  </a:lnTo>
                  <a:lnTo>
                    <a:pt x="770" y="512"/>
                  </a:lnTo>
                  <a:lnTo>
                    <a:pt x="796" y="545"/>
                  </a:lnTo>
                  <a:lnTo>
                    <a:pt x="823" y="577"/>
                  </a:lnTo>
                  <a:lnTo>
                    <a:pt x="847" y="611"/>
                  </a:lnTo>
                  <a:lnTo>
                    <a:pt x="872" y="646"/>
                  </a:lnTo>
                  <a:lnTo>
                    <a:pt x="895" y="681"/>
                  </a:lnTo>
                  <a:lnTo>
                    <a:pt x="918" y="717"/>
                  </a:lnTo>
                  <a:lnTo>
                    <a:pt x="939" y="754"/>
                  </a:lnTo>
                  <a:lnTo>
                    <a:pt x="959" y="790"/>
                  </a:lnTo>
                  <a:lnTo>
                    <a:pt x="979" y="827"/>
                  </a:lnTo>
                  <a:lnTo>
                    <a:pt x="997" y="865"/>
                  </a:lnTo>
                  <a:lnTo>
                    <a:pt x="1027" y="937"/>
                  </a:lnTo>
                  <a:lnTo>
                    <a:pt x="1053" y="1014"/>
                  </a:lnTo>
                  <a:lnTo>
                    <a:pt x="1076" y="1095"/>
                  </a:lnTo>
                  <a:lnTo>
                    <a:pt x="1095" y="1179"/>
                  </a:lnTo>
                  <a:lnTo>
                    <a:pt x="1110" y="1266"/>
                  </a:lnTo>
                  <a:lnTo>
                    <a:pt x="1122" y="1355"/>
                  </a:lnTo>
                  <a:lnTo>
                    <a:pt x="1130" y="1445"/>
                  </a:lnTo>
                  <a:lnTo>
                    <a:pt x="1134" y="1536"/>
                  </a:lnTo>
                  <a:lnTo>
                    <a:pt x="1134" y="1625"/>
                  </a:lnTo>
                  <a:lnTo>
                    <a:pt x="1131" y="1715"/>
                  </a:lnTo>
                  <a:lnTo>
                    <a:pt x="1123" y="1801"/>
                  </a:lnTo>
                  <a:lnTo>
                    <a:pt x="1111" y="1886"/>
                  </a:lnTo>
                  <a:lnTo>
                    <a:pt x="1096" y="1966"/>
                  </a:lnTo>
                  <a:lnTo>
                    <a:pt x="1077" y="2043"/>
                  </a:lnTo>
                  <a:lnTo>
                    <a:pt x="1053" y="2115"/>
                  </a:lnTo>
                  <a:lnTo>
                    <a:pt x="1026" y="2180"/>
                  </a:lnTo>
                  <a:lnTo>
                    <a:pt x="918" y="2126"/>
                  </a:lnTo>
                  <a:close/>
                </a:path>
              </a:pathLst>
            </a:custGeom>
            <a:solidFill>
              <a:srgbClr val="BAC2C2"/>
            </a:solidFill>
            <a:ln w="9525">
              <a:noFill/>
              <a:round/>
              <a:headEnd/>
              <a:tailEnd/>
            </a:ln>
          </p:spPr>
          <p:txBody>
            <a:bodyPr/>
            <a:lstStyle/>
            <a:p>
              <a:endParaRPr lang="en-IN"/>
            </a:p>
          </p:txBody>
        </p:sp>
        <p:sp>
          <p:nvSpPr>
            <p:cNvPr id="827795" name="Freeform 403"/>
            <p:cNvSpPr>
              <a:spLocks/>
            </p:cNvSpPr>
            <p:nvPr/>
          </p:nvSpPr>
          <p:spPr bwMode="auto">
            <a:xfrm>
              <a:off x="3426" y="3144"/>
              <a:ext cx="164" cy="228"/>
            </a:xfrm>
            <a:custGeom>
              <a:avLst/>
              <a:gdLst/>
              <a:ahLst/>
              <a:cxnLst>
                <a:cxn ang="0">
                  <a:pos x="1404" y="4112"/>
                </a:cxn>
                <a:cxn ang="0">
                  <a:pos x="3622" y="3023"/>
                </a:cxn>
                <a:cxn ang="0">
                  <a:pos x="2218" y="0"/>
                </a:cxn>
                <a:cxn ang="0">
                  <a:pos x="0" y="989"/>
                </a:cxn>
                <a:cxn ang="0">
                  <a:pos x="1404" y="4112"/>
                </a:cxn>
              </a:cxnLst>
              <a:rect l="0" t="0" r="r" b="b"/>
              <a:pathLst>
                <a:path w="3622" h="4112">
                  <a:moveTo>
                    <a:pt x="1404" y="4112"/>
                  </a:moveTo>
                  <a:lnTo>
                    <a:pt x="3622" y="3023"/>
                  </a:lnTo>
                  <a:lnTo>
                    <a:pt x="2218" y="0"/>
                  </a:lnTo>
                  <a:lnTo>
                    <a:pt x="0" y="989"/>
                  </a:lnTo>
                  <a:lnTo>
                    <a:pt x="1404" y="4112"/>
                  </a:lnTo>
                  <a:close/>
                </a:path>
              </a:pathLst>
            </a:custGeom>
            <a:solidFill>
              <a:srgbClr val="EDF5F5"/>
            </a:solidFill>
            <a:ln w="9525">
              <a:noFill/>
              <a:round/>
              <a:headEnd/>
              <a:tailEnd/>
            </a:ln>
          </p:spPr>
          <p:txBody>
            <a:bodyPr/>
            <a:lstStyle/>
            <a:p>
              <a:endParaRPr lang="en-IN"/>
            </a:p>
          </p:txBody>
        </p:sp>
        <p:sp>
          <p:nvSpPr>
            <p:cNvPr id="827796" name="Freeform 404"/>
            <p:cNvSpPr>
              <a:spLocks/>
            </p:cNvSpPr>
            <p:nvPr/>
          </p:nvSpPr>
          <p:spPr bwMode="auto">
            <a:xfrm>
              <a:off x="3426" y="3141"/>
              <a:ext cx="164" cy="228"/>
            </a:xfrm>
            <a:custGeom>
              <a:avLst/>
              <a:gdLst/>
              <a:ahLst/>
              <a:cxnLst>
                <a:cxn ang="0">
                  <a:pos x="1404" y="4113"/>
                </a:cxn>
                <a:cxn ang="0">
                  <a:pos x="3622" y="3024"/>
                </a:cxn>
                <a:cxn ang="0">
                  <a:pos x="2218" y="0"/>
                </a:cxn>
                <a:cxn ang="0">
                  <a:pos x="0" y="989"/>
                </a:cxn>
                <a:cxn ang="0">
                  <a:pos x="1404" y="4113"/>
                </a:cxn>
              </a:cxnLst>
              <a:rect l="0" t="0" r="r" b="b"/>
              <a:pathLst>
                <a:path w="3622" h="4113">
                  <a:moveTo>
                    <a:pt x="1404" y="4113"/>
                  </a:moveTo>
                  <a:lnTo>
                    <a:pt x="3622" y="3024"/>
                  </a:lnTo>
                  <a:lnTo>
                    <a:pt x="2218" y="0"/>
                  </a:lnTo>
                  <a:lnTo>
                    <a:pt x="0" y="989"/>
                  </a:lnTo>
                  <a:lnTo>
                    <a:pt x="1404" y="4113"/>
                  </a:lnTo>
                  <a:close/>
                </a:path>
              </a:pathLst>
            </a:custGeom>
            <a:solidFill>
              <a:srgbClr val="111919"/>
            </a:solidFill>
            <a:ln w="9525">
              <a:noFill/>
              <a:round/>
              <a:headEnd/>
              <a:tailEnd/>
            </a:ln>
          </p:spPr>
          <p:txBody>
            <a:bodyPr/>
            <a:lstStyle/>
            <a:p>
              <a:endParaRPr lang="en-IN"/>
            </a:p>
          </p:txBody>
        </p:sp>
        <p:sp>
          <p:nvSpPr>
            <p:cNvPr id="827797" name="Freeform 405"/>
            <p:cNvSpPr>
              <a:spLocks/>
            </p:cNvSpPr>
            <p:nvPr/>
          </p:nvSpPr>
          <p:spPr bwMode="auto">
            <a:xfrm>
              <a:off x="3432" y="3146"/>
              <a:ext cx="157" cy="218"/>
            </a:xfrm>
            <a:custGeom>
              <a:avLst/>
              <a:gdLst/>
              <a:ahLst/>
              <a:cxnLst>
                <a:cxn ang="0">
                  <a:pos x="1335" y="3913"/>
                </a:cxn>
                <a:cxn ang="0">
                  <a:pos x="3446" y="2878"/>
                </a:cxn>
                <a:cxn ang="0">
                  <a:pos x="2111" y="0"/>
                </a:cxn>
                <a:cxn ang="0">
                  <a:pos x="0" y="942"/>
                </a:cxn>
                <a:cxn ang="0">
                  <a:pos x="1335" y="3913"/>
                </a:cxn>
              </a:cxnLst>
              <a:rect l="0" t="0" r="r" b="b"/>
              <a:pathLst>
                <a:path w="3446" h="3913">
                  <a:moveTo>
                    <a:pt x="1335" y="3913"/>
                  </a:moveTo>
                  <a:lnTo>
                    <a:pt x="3446" y="2878"/>
                  </a:lnTo>
                  <a:lnTo>
                    <a:pt x="2111" y="0"/>
                  </a:lnTo>
                  <a:lnTo>
                    <a:pt x="0" y="942"/>
                  </a:lnTo>
                  <a:lnTo>
                    <a:pt x="1335" y="3913"/>
                  </a:lnTo>
                  <a:close/>
                </a:path>
              </a:pathLst>
            </a:custGeom>
            <a:solidFill>
              <a:srgbClr val="1A781C"/>
            </a:solidFill>
            <a:ln w="9525">
              <a:noFill/>
              <a:round/>
              <a:headEnd/>
              <a:tailEnd/>
            </a:ln>
          </p:spPr>
          <p:txBody>
            <a:bodyPr/>
            <a:lstStyle/>
            <a:p>
              <a:endParaRPr lang="en-IN"/>
            </a:p>
          </p:txBody>
        </p:sp>
        <p:sp>
          <p:nvSpPr>
            <p:cNvPr id="827798" name="Freeform 406"/>
            <p:cNvSpPr>
              <a:spLocks/>
            </p:cNvSpPr>
            <p:nvPr/>
          </p:nvSpPr>
          <p:spPr bwMode="auto">
            <a:xfrm>
              <a:off x="3439" y="3109"/>
              <a:ext cx="19" cy="19"/>
            </a:xfrm>
            <a:custGeom>
              <a:avLst/>
              <a:gdLst/>
              <a:ahLst/>
              <a:cxnLst>
                <a:cxn ang="0">
                  <a:pos x="431" y="186"/>
                </a:cxn>
                <a:cxn ang="0">
                  <a:pos x="79" y="343"/>
                </a:cxn>
                <a:cxn ang="0">
                  <a:pos x="0" y="157"/>
                </a:cxn>
                <a:cxn ang="0">
                  <a:pos x="352" y="0"/>
                </a:cxn>
                <a:cxn ang="0">
                  <a:pos x="431" y="186"/>
                </a:cxn>
              </a:cxnLst>
              <a:rect l="0" t="0" r="r" b="b"/>
              <a:pathLst>
                <a:path w="431" h="343">
                  <a:moveTo>
                    <a:pt x="431" y="186"/>
                  </a:moveTo>
                  <a:lnTo>
                    <a:pt x="79" y="343"/>
                  </a:lnTo>
                  <a:lnTo>
                    <a:pt x="0" y="157"/>
                  </a:lnTo>
                  <a:lnTo>
                    <a:pt x="352" y="0"/>
                  </a:lnTo>
                  <a:lnTo>
                    <a:pt x="431" y="186"/>
                  </a:lnTo>
                  <a:close/>
                </a:path>
              </a:pathLst>
            </a:custGeom>
            <a:solidFill>
              <a:srgbClr val="000000"/>
            </a:solidFill>
            <a:ln w="9525">
              <a:noFill/>
              <a:round/>
              <a:headEnd/>
              <a:tailEnd/>
            </a:ln>
          </p:spPr>
          <p:txBody>
            <a:bodyPr/>
            <a:lstStyle/>
            <a:p>
              <a:endParaRPr lang="en-IN"/>
            </a:p>
          </p:txBody>
        </p:sp>
        <p:sp>
          <p:nvSpPr>
            <p:cNvPr id="827799" name="Freeform 407"/>
            <p:cNvSpPr>
              <a:spLocks/>
            </p:cNvSpPr>
            <p:nvPr/>
          </p:nvSpPr>
          <p:spPr bwMode="auto">
            <a:xfrm>
              <a:off x="3442" y="3112"/>
              <a:ext cx="16" cy="15"/>
            </a:xfrm>
            <a:custGeom>
              <a:avLst/>
              <a:gdLst/>
              <a:ahLst/>
              <a:cxnLst>
                <a:cxn ang="0">
                  <a:pos x="347" y="126"/>
                </a:cxn>
                <a:cxn ang="0">
                  <a:pos x="53" y="257"/>
                </a:cxn>
                <a:cxn ang="0">
                  <a:pos x="0" y="132"/>
                </a:cxn>
                <a:cxn ang="0">
                  <a:pos x="294" y="0"/>
                </a:cxn>
                <a:cxn ang="0">
                  <a:pos x="347" y="126"/>
                </a:cxn>
              </a:cxnLst>
              <a:rect l="0" t="0" r="r" b="b"/>
              <a:pathLst>
                <a:path w="347" h="257">
                  <a:moveTo>
                    <a:pt x="347" y="126"/>
                  </a:moveTo>
                  <a:lnTo>
                    <a:pt x="53" y="257"/>
                  </a:lnTo>
                  <a:lnTo>
                    <a:pt x="0" y="132"/>
                  </a:lnTo>
                  <a:lnTo>
                    <a:pt x="294" y="0"/>
                  </a:lnTo>
                  <a:lnTo>
                    <a:pt x="347" y="126"/>
                  </a:lnTo>
                  <a:close/>
                </a:path>
              </a:pathLst>
            </a:custGeom>
            <a:solidFill>
              <a:srgbClr val="BAC2C2"/>
            </a:solidFill>
            <a:ln w="9525">
              <a:noFill/>
              <a:round/>
              <a:headEnd/>
              <a:tailEnd/>
            </a:ln>
          </p:spPr>
          <p:txBody>
            <a:bodyPr/>
            <a:lstStyle/>
            <a:p>
              <a:endParaRPr lang="en-IN"/>
            </a:p>
          </p:txBody>
        </p:sp>
        <p:sp>
          <p:nvSpPr>
            <p:cNvPr id="827800" name="Freeform 408"/>
            <p:cNvSpPr>
              <a:spLocks/>
            </p:cNvSpPr>
            <p:nvPr/>
          </p:nvSpPr>
          <p:spPr bwMode="auto">
            <a:xfrm>
              <a:off x="3447" y="3110"/>
              <a:ext cx="10" cy="13"/>
            </a:xfrm>
            <a:custGeom>
              <a:avLst/>
              <a:gdLst/>
              <a:ahLst/>
              <a:cxnLst>
                <a:cxn ang="0">
                  <a:pos x="5" y="73"/>
                </a:cxn>
                <a:cxn ang="0">
                  <a:pos x="167" y="0"/>
                </a:cxn>
                <a:cxn ang="0">
                  <a:pos x="171" y="0"/>
                </a:cxn>
                <a:cxn ang="0">
                  <a:pos x="175" y="2"/>
                </a:cxn>
                <a:cxn ang="0">
                  <a:pos x="180" y="6"/>
                </a:cxn>
                <a:cxn ang="0">
                  <a:pos x="183" y="13"/>
                </a:cxn>
                <a:cxn ang="0">
                  <a:pos x="236" y="141"/>
                </a:cxn>
                <a:cxn ang="0">
                  <a:pos x="238" y="147"/>
                </a:cxn>
                <a:cxn ang="0">
                  <a:pos x="238" y="154"/>
                </a:cxn>
                <a:cxn ang="0">
                  <a:pos x="237" y="159"/>
                </a:cxn>
                <a:cxn ang="0">
                  <a:pos x="234" y="162"/>
                </a:cxn>
                <a:cxn ang="0">
                  <a:pos x="73" y="234"/>
                </a:cxn>
                <a:cxn ang="0">
                  <a:pos x="69" y="234"/>
                </a:cxn>
                <a:cxn ang="0">
                  <a:pos x="64" y="232"/>
                </a:cxn>
                <a:cxn ang="0">
                  <a:pos x="60" y="228"/>
                </a:cxn>
                <a:cxn ang="0">
                  <a:pos x="56" y="221"/>
                </a:cxn>
                <a:cxn ang="0">
                  <a:pos x="2" y="94"/>
                </a:cxn>
                <a:cxn ang="0">
                  <a:pos x="0" y="86"/>
                </a:cxn>
                <a:cxn ang="0">
                  <a:pos x="0" y="80"/>
                </a:cxn>
                <a:cxn ang="0">
                  <a:pos x="1" y="76"/>
                </a:cxn>
                <a:cxn ang="0">
                  <a:pos x="5" y="73"/>
                </a:cxn>
              </a:cxnLst>
              <a:rect l="0" t="0" r="r" b="b"/>
              <a:pathLst>
                <a:path w="238" h="234">
                  <a:moveTo>
                    <a:pt x="5" y="73"/>
                  </a:moveTo>
                  <a:lnTo>
                    <a:pt x="167" y="0"/>
                  </a:lnTo>
                  <a:lnTo>
                    <a:pt x="171" y="0"/>
                  </a:lnTo>
                  <a:lnTo>
                    <a:pt x="175" y="2"/>
                  </a:lnTo>
                  <a:lnTo>
                    <a:pt x="180" y="6"/>
                  </a:lnTo>
                  <a:lnTo>
                    <a:pt x="183" y="13"/>
                  </a:lnTo>
                  <a:lnTo>
                    <a:pt x="236" y="141"/>
                  </a:lnTo>
                  <a:lnTo>
                    <a:pt x="238" y="147"/>
                  </a:lnTo>
                  <a:lnTo>
                    <a:pt x="238" y="154"/>
                  </a:lnTo>
                  <a:lnTo>
                    <a:pt x="237" y="159"/>
                  </a:lnTo>
                  <a:lnTo>
                    <a:pt x="234" y="162"/>
                  </a:lnTo>
                  <a:lnTo>
                    <a:pt x="73" y="234"/>
                  </a:lnTo>
                  <a:lnTo>
                    <a:pt x="69" y="234"/>
                  </a:lnTo>
                  <a:lnTo>
                    <a:pt x="64" y="232"/>
                  </a:lnTo>
                  <a:lnTo>
                    <a:pt x="60" y="228"/>
                  </a:lnTo>
                  <a:lnTo>
                    <a:pt x="56" y="221"/>
                  </a:lnTo>
                  <a:lnTo>
                    <a:pt x="2" y="94"/>
                  </a:lnTo>
                  <a:lnTo>
                    <a:pt x="0" y="86"/>
                  </a:lnTo>
                  <a:lnTo>
                    <a:pt x="0" y="80"/>
                  </a:lnTo>
                  <a:lnTo>
                    <a:pt x="1" y="76"/>
                  </a:lnTo>
                  <a:lnTo>
                    <a:pt x="5" y="73"/>
                  </a:lnTo>
                  <a:close/>
                </a:path>
              </a:pathLst>
            </a:custGeom>
            <a:solidFill>
              <a:srgbClr val="E0E8E8"/>
            </a:solidFill>
            <a:ln w="9525">
              <a:noFill/>
              <a:round/>
              <a:headEnd/>
              <a:tailEnd/>
            </a:ln>
          </p:spPr>
          <p:txBody>
            <a:bodyPr/>
            <a:lstStyle/>
            <a:p>
              <a:endParaRPr lang="en-IN"/>
            </a:p>
          </p:txBody>
        </p:sp>
        <p:sp>
          <p:nvSpPr>
            <p:cNvPr id="827801" name="Freeform 409"/>
            <p:cNvSpPr>
              <a:spLocks/>
            </p:cNvSpPr>
            <p:nvPr/>
          </p:nvSpPr>
          <p:spPr bwMode="auto">
            <a:xfrm>
              <a:off x="3447" y="3111"/>
              <a:ext cx="10" cy="11"/>
            </a:xfrm>
            <a:custGeom>
              <a:avLst/>
              <a:gdLst/>
              <a:ahLst/>
              <a:cxnLst>
                <a:cxn ang="0">
                  <a:pos x="4" y="62"/>
                </a:cxn>
                <a:cxn ang="0">
                  <a:pos x="142" y="0"/>
                </a:cxn>
                <a:cxn ang="0">
                  <a:pos x="146" y="0"/>
                </a:cxn>
                <a:cxn ang="0">
                  <a:pos x="150" y="2"/>
                </a:cxn>
                <a:cxn ang="0">
                  <a:pos x="153" y="5"/>
                </a:cxn>
                <a:cxn ang="0">
                  <a:pos x="156" y="10"/>
                </a:cxn>
                <a:cxn ang="0">
                  <a:pos x="202" y="120"/>
                </a:cxn>
                <a:cxn ang="0">
                  <a:pos x="204" y="125"/>
                </a:cxn>
                <a:cxn ang="0">
                  <a:pos x="204" y="130"/>
                </a:cxn>
                <a:cxn ang="0">
                  <a:pos x="202" y="135"/>
                </a:cxn>
                <a:cxn ang="0">
                  <a:pos x="200" y="138"/>
                </a:cxn>
                <a:cxn ang="0">
                  <a:pos x="62" y="199"/>
                </a:cxn>
                <a:cxn ang="0">
                  <a:pos x="58" y="199"/>
                </a:cxn>
                <a:cxn ang="0">
                  <a:pos x="54" y="198"/>
                </a:cxn>
                <a:cxn ang="0">
                  <a:pos x="51" y="194"/>
                </a:cxn>
                <a:cxn ang="0">
                  <a:pos x="48" y="188"/>
                </a:cxn>
                <a:cxn ang="0">
                  <a:pos x="2" y="80"/>
                </a:cxn>
                <a:cxn ang="0">
                  <a:pos x="0" y="74"/>
                </a:cxn>
                <a:cxn ang="0">
                  <a:pos x="0" y="68"/>
                </a:cxn>
                <a:cxn ang="0">
                  <a:pos x="2" y="64"/>
                </a:cxn>
                <a:cxn ang="0">
                  <a:pos x="4" y="62"/>
                </a:cxn>
              </a:cxnLst>
              <a:rect l="0" t="0" r="r" b="b"/>
              <a:pathLst>
                <a:path w="204" h="199">
                  <a:moveTo>
                    <a:pt x="4" y="62"/>
                  </a:moveTo>
                  <a:lnTo>
                    <a:pt x="142" y="0"/>
                  </a:lnTo>
                  <a:lnTo>
                    <a:pt x="146" y="0"/>
                  </a:lnTo>
                  <a:lnTo>
                    <a:pt x="150" y="2"/>
                  </a:lnTo>
                  <a:lnTo>
                    <a:pt x="153" y="5"/>
                  </a:lnTo>
                  <a:lnTo>
                    <a:pt x="156" y="10"/>
                  </a:lnTo>
                  <a:lnTo>
                    <a:pt x="202" y="120"/>
                  </a:lnTo>
                  <a:lnTo>
                    <a:pt x="204" y="125"/>
                  </a:lnTo>
                  <a:lnTo>
                    <a:pt x="204" y="130"/>
                  </a:lnTo>
                  <a:lnTo>
                    <a:pt x="202" y="135"/>
                  </a:lnTo>
                  <a:lnTo>
                    <a:pt x="200" y="138"/>
                  </a:lnTo>
                  <a:lnTo>
                    <a:pt x="62" y="199"/>
                  </a:lnTo>
                  <a:lnTo>
                    <a:pt x="58" y="199"/>
                  </a:lnTo>
                  <a:lnTo>
                    <a:pt x="54" y="198"/>
                  </a:lnTo>
                  <a:lnTo>
                    <a:pt x="51" y="194"/>
                  </a:lnTo>
                  <a:lnTo>
                    <a:pt x="48" y="188"/>
                  </a:lnTo>
                  <a:lnTo>
                    <a:pt x="2" y="80"/>
                  </a:lnTo>
                  <a:lnTo>
                    <a:pt x="0" y="74"/>
                  </a:lnTo>
                  <a:lnTo>
                    <a:pt x="0" y="68"/>
                  </a:lnTo>
                  <a:lnTo>
                    <a:pt x="2" y="64"/>
                  </a:lnTo>
                  <a:lnTo>
                    <a:pt x="4" y="62"/>
                  </a:lnTo>
                  <a:close/>
                </a:path>
              </a:pathLst>
            </a:custGeom>
            <a:solidFill>
              <a:srgbClr val="919999"/>
            </a:solidFill>
            <a:ln w="9525">
              <a:noFill/>
              <a:round/>
              <a:headEnd/>
              <a:tailEnd/>
            </a:ln>
          </p:spPr>
          <p:txBody>
            <a:bodyPr/>
            <a:lstStyle/>
            <a:p>
              <a:endParaRPr lang="en-IN"/>
            </a:p>
          </p:txBody>
        </p:sp>
        <p:sp>
          <p:nvSpPr>
            <p:cNvPr id="827802" name="Freeform 410"/>
            <p:cNvSpPr>
              <a:spLocks/>
            </p:cNvSpPr>
            <p:nvPr/>
          </p:nvSpPr>
          <p:spPr bwMode="auto">
            <a:xfrm>
              <a:off x="3450" y="3113"/>
              <a:ext cx="6" cy="8"/>
            </a:xfrm>
            <a:custGeom>
              <a:avLst/>
              <a:gdLst/>
              <a:ahLst/>
              <a:cxnLst>
                <a:cxn ang="0">
                  <a:pos x="88" y="6"/>
                </a:cxn>
                <a:cxn ang="0">
                  <a:pos x="116" y="77"/>
                </a:cxn>
                <a:cxn ang="0">
                  <a:pos x="118" y="85"/>
                </a:cxn>
                <a:cxn ang="0">
                  <a:pos x="118" y="95"/>
                </a:cxn>
                <a:cxn ang="0">
                  <a:pos x="116" y="103"/>
                </a:cxn>
                <a:cxn ang="0">
                  <a:pos x="112" y="108"/>
                </a:cxn>
                <a:cxn ang="0">
                  <a:pos x="14" y="152"/>
                </a:cxn>
                <a:cxn ang="0">
                  <a:pos x="6" y="154"/>
                </a:cxn>
                <a:cxn ang="0">
                  <a:pos x="2" y="150"/>
                </a:cxn>
                <a:cxn ang="0">
                  <a:pos x="0" y="140"/>
                </a:cxn>
                <a:cxn ang="0">
                  <a:pos x="1" y="127"/>
                </a:cxn>
                <a:cxn ang="0">
                  <a:pos x="4" y="112"/>
                </a:cxn>
                <a:cxn ang="0">
                  <a:pos x="9" y="95"/>
                </a:cxn>
                <a:cxn ang="0">
                  <a:pos x="14" y="77"/>
                </a:cxn>
                <a:cxn ang="0">
                  <a:pos x="21" y="61"/>
                </a:cxn>
                <a:cxn ang="0">
                  <a:pos x="29" y="46"/>
                </a:cxn>
                <a:cxn ang="0">
                  <a:pos x="38" y="33"/>
                </a:cxn>
                <a:cxn ang="0">
                  <a:pos x="48" y="21"/>
                </a:cxn>
                <a:cxn ang="0">
                  <a:pos x="58" y="12"/>
                </a:cxn>
                <a:cxn ang="0">
                  <a:pos x="67" y="4"/>
                </a:cxn>
                <a:cxn ang="0">
                  <a:pos x="76" y="0"/>
                </a:cxn>
                <a:cxn ang="0">
                  <a:pos x="83" y="1"/>
                </a:cxn>
                <a:cxn ang="0">
                  <a:pos x="88" y="6"/>
                </a:cxn>
              </a:cxnLst>
              <a:rect l="0" t="0" r="r" b="b"/>
              <a:pathLst>
                <a:path w="118" h="154">
                  <a:moveTo>
                    <a:pt x="88" y="6"/>
                  </a:moveTo>
                  <a:lnTo>
                    <a:pt x="116" y="77"/>
                  </a:lnTo>
                  <a:lnTo>
                    <a:pt x="118" y="85"/>
                  </a:lnTo>
                  <a:lnTo>
                    <a:pt x="118" y="95"/>
                  </a:lnTo>
                  <a:lnTo>
                    <a:pt x="116" y="103"/>
                  </a:lnTo>
                  <a:lnTo>
                    <a:pt x="112" y="108"/>
                  </a:lnTo>
                  <a:lnTo>
                    <a:pt x="14" y="152"/>
                  </a:lnTo>
                  <a:lnTo>
                    <a:pt x="6" y="154"/>
                  </a:lnTo>
                  <a:lnTo>
                    <a:pt x="2" y="150"/>
                  </a:lnTo>
                  <a:lnTo>
                    <a:pt x="0" y="140"/>
                  </a:lnTo>
                  <a:lnTo>
                    <a:pt x="1" y="127"/>
                  </a:lnTo>
                  <a:lnTo>
                    <a:pt x="4" y="112"/>
                  </a:lnTo>
                  <a:lnTo>
                    <a:pt x="9" y="95"/>
                  </a:lnTo>
                  <a:lnTo>
                    <a:pt x="14" y="77"/>
                  </a:lnTo>
                  <a:lnTo>
                    <a:pt x="21" y="61"/>
                  </a:lnTo>
                  <a:lnTo>
                    <a:pt x="29" y="46"/>
                  </a:lnTo>
                  <a:lnTo>
                    <a:pt x="38" y="33"/>
                  </a:lnTo>
                  <a:lnTo>
                    <a:pt x="48" y="21"/>
                  </a:lnTo>
                  <a:lnTo>
                    <a:pt x="58" y="12"/>
                  </a:lnTo>
                  <a:lnTo>
                    <a:pt x="67" y="4"/>
                  </a:lnTo>
                  <a:lnTo>
                    <a:pt x="76" y="0"/>
                  </a:lnTo>
                  <a:lnTo>
                    <a:pt x="83" y="1"/>
                  </a:lnTo>
                  <a:lnTo>
                    <a:pt x="88" y="6"/>
                  </a:lnTo>
                  <a:close/>
                </a:path>
              </a:pathLst>
            </a:custGeom>
            <a:solidFill>
              <a:srgbClr val="D1D9D9"/>
            </a:solidFill>
            <a:ln w="9525">
              <a:noFill/>
              <a:round/>
              <a:headEnd/>
              <a:tailEnd/>
            </a:ln>
          </p:spPr>
          <p:txBody>
            <a:bodyPr/>
            <a:lstStyle/>
            <a:p>
              <a:endParaRPr lang="en-IN"/>
            </a:p>
          </p:txBody>
        </p:sp>
        <p:sp>
          <p:nvSpPr>
            <p:cNvPr id="827803" name="Freeform 411"/>
            <p:cNvSpPr>
              <a:spLocks/>
            </p:cNvSpPr>
            <p:nvPr/>
          </p:nvSpPr>
          <p:spPr bwMode="auto">
            <a:xfrm>
              <a:off x="3463" y="3099"/>
              <a:ext cx="13" cy="16"/>
            </a:xfrm>
            <a:custGeom>
              <a:avLst/>
              <a:gdLst/>
              <a:ahLst/>
              <a:cxnLst>
                <a:cxn ang="0">
                  <a:pos x="287" y="186"/>
                </a:cxn>
                <a:cxn ang="0">
                  <a:pos x="78" y="280"/>
                </a:cxn>
                <a:cxn ang="0">
                  <a:pos x="0" y="93"/>
                </a:cxn>
                <a:cxn ang="0">
                  <a:pos x="210" y="0"/>
                </a:cxn>
                <a:cxn ang="0">
                  <a:pos x="287" y="186"/>
                </a:cxn>
              </a:cxnLst>
              <a:rect l="0" t="0" r="r" b="b"/>
              <a:pathLst>
                <a:path w="287" h="280">
                  <a:moveTo>
                    <a:pt x="287" y="186"/>
                  </a:moveTo>
                  <a:lnTo>
                    <a:pt x="78" y="280"/>
                  </a:lnTo>
                  <a:lnTo>
                    <a:pt x="0" y="93"/>
                  </a:lnTo>
                  <a:lnTo>
                    <a:pt x="210" y="0"/>
                  </a:lnTo>
                  <a:lnTo>
                    <a:pt x="287" y="186"/>
                  </a:lnTo>
                  <a:close/>
                </a:path>
              </a:pathLst>
            </a:custGeom>
            <a:solidFill>
              <a:srgbClr val="000000"/>
            </a:solidFill>
            <a:ln w="9525">
              <a:noFill/>
              <a:round/>
              <a:headEnd/>
              <a:tailEnd/>
            </a:ln>
          </p:spPr>
          <p:txBody>
            <a:bodyPr/>
            <a:lstStyle/>
            <a:p>
              <a:endParaRPr lang="en-IN"/>
            </a:p>
          </p:txBody>
        </p:sp>
        <p:sp>
          <p:nvSpPr>
            <p:cNvPr id="827804" name="Freeform 412"/>
            <p:cNvSpPr>
              <a:spLocks/>
            </p:cNvSpPr>
            <p:nvPr/>
          </p:nvSpPr>
          <p:spPr bwMode="auto">
            <a:xfrm>
              <a:off x="3465" y="3102"/>
              <a:ext cx="11" cy="12"/>
            </a:xfrm>
            <a:custGeom>
              <a:avLst/>
              <a:gdLst/>
              <a:ahLst/>
              <a:cxnLst>
                <a:cxn ang="0">
                  <a:pos x="227" y="125"/>
                </a:cxn>
                <a:cxn ang="0">
                  <a:pos x="53" y="203"/>
                </a:cxn>
                <a:cxn ang="0">
                  <a:pos x="0" y="78"/>
                </a:cxn>
                <a:cxn ang="0">
                  <a:pos x="175" y="0"/>
                </a:cxn>
                <a:cxn ang="0">
                  <a:pos x="227" y="125"/>
                </a:cxn>
              </a:cxnLst>
              <a:rect l="0" t="0" r="r" b="b"/>
              <a:pathLst>
                <a:path w="227" h="203">
                  <a:moveTo>
                    <a:pt x="227" y="125"/>
                  </a:moveTo>
                  <a:lnTo>
                    <a:pt x="53" y="203"/>
                  </a:lnTo>
                  <a:lnTo>
                    <a:pt x="0" y="78"/>
                  </a:lnTo>
                  <a:lnTo>
                    <a:pt x="175" y="0"/>
                  </a:lnTo>
                  <a:lnTo>
                    <a:pt x="227" y="125"/>
                  </a:lnTo>
                  <a:close/>
                </a:path>
              </a:pathLst>
            </a:custGeom>
            <a:solidFill>
              <a:srgbClr val="BAC2C2"/>
            </a:solidFill>
            <a:ln w="9525">
              <a:noFill/>
              <a:round/>
              <a:headEnd/>
              <a:tailEnd/>
            </a:ln>
          </p:spPr>
          <p:txBody>
            <a:bodyPr/>
            <a:lstStyle/>
            <a:p>
              <a:endParaRPr lang="en-IN"/>
            </a:p>
          </p:txBody>
        </p:sp>
        <p:sp>
          <p:nvSpPr>
            <p:cNvPr id="827805" name="Freeform 413"/>
            <p:cNvSpPr>
              <a:spLocks/>
            </p:cNvSpPr>
            <p:nvPr/>
          </p:nvSpPr>
          <p:spPr bwMode="auto">
            <a:xfrm>
              <a:off x="3465" y="3100"/>
              <a:ext cx="10" cy="13"/>
            </a:xfrm>
            <a:custGeom>
              <a:avLst/>
              <a:gdLst/>
              <a:ahLst/>
              <a:cxnLst>
                <a:cxn ang="0">
                  <a:pos x="4" y="72"/>
                </a:cxn>
                <a:cxn ang="0">
                  <a:pos x="167" y="0"/>
                </a:cxn>
                <a:cxn ang="0">
                  <a:pos x="171" y="0"/>
                </a:cxn>
                <a:cxn ang="0">
                  <a:pos x="175" y="2"/>
                </a:cxn>
                <a:cxn ang="0">
                  <a:pos x="180" y="6"/>
                </a:cxn>
                <a:cxn ang="0">
                  <a:pos x="183" y="12"/>
                </a:cxn>
                <a:cxn ang="0">
                  <a:pos x="236" y="141"/>
                </a:cxn>
                <a:cxn ang="0">
                  <a:pos x="238" y="147"/>
                </a:cxn>
                <a:cxn ang="0">
                  <a:pos x="238" y="154"/>
                </a:cxn>
                <a:cxn ang="0">
                  <a:pos x="237" y="159"/>
                </a:cxn>
                <a:cxn ang="0">
                  <a:pos x="234" y="162"/>
                </a:cxn>
                <a:cxn ang="0">
                  <a:pos x="73" y="234"/>
                </a:cxn>
                <a:cxn ang="0">
                  <a:pos x="69" y="234"/>
                </a:cxn>
                <a:cxn ang="0">
                  <a:pos x="63" y="232"/>
                </a:cxn>
                <a:cxn ang="0">
                  <a:pos x="59" y="227"/>
                </a:cxn>
                <a:cxn ang="0">
                  <a:pos x="55" y="221"/>
                </a:cxn>
                <a:cxn ang="0">
                  <a:pos x="2" y="94"/>
                </a:cxn>
                <a:cxn ang="0">
                  <a:pos x="0" y="86"/>
                </a:cxn>
                <a:cxn ang="0">
                  <a:pos x="0" y="80"/>
                </a:cxn>
                <a:cxn ang="0">
                  <a:pos x="1" y="76"/>
                </a:cxn>
                <a:cxn ang="0">
                  <a:pos x="4" y="72"/>
                </a:cxn>
              </a:cxnLst>
              <a:rect l="0" t="0" r="r" b="b"/>
              <a:pathLst>
                <a:path w="238" h="234">
                  <a:moveTo>
                    <a:pt x="4" y="72"/>
                  </a:moveTo>
                  <a:lnTo>
                    <a:pt x="167" y="0"/>
                  </a:lnTo>
                  <a:lnTo>
                    <a:pt x="171" y="0"/>
                  </a:lnTo>
                  <a:lnTo>
                    <a:pt x="175" y="2"/>
                  </a:lnTo>
                  <a:lnTo>
                    <a:pt x="180" y="6"/>
                  </a:lnTo>
                  <a:lnTo>
                    <a:pt x="183" y="12"/>
                  </a:lnTo>
                  <a:lnTo>
                    <a:pt x="236" y="141"/>
                  </a:lnTo>
                  <a:lnTo>
                    <a:pt x="238" y="147"/>
                  </a:lnTo>
                  <a:lnTo>
                    <a:pt x="238" y="154"/>
                  </a:lnTo>
                  <a:lnTo>
                    <a:pt x="237" y="159"/>
                  </a:lnTo>
                  <a:lnTo>
                    <a:pt x="234" y="162"/>
                  </a:lnTo>
                  <a:lnTo>
                    <a:pt x="73" y="234"/>
                  </a:lnTo>
                  <a:lnTo>
                    <a:pt x="69" y="234"/>
                  </a:lnTo>
                  <a:lnTo>
                    <a:pt x="63" y="232"/>
                  </a:lnTo>
                  <a:lnTo>
                    <a:pt x="59" y="227"/>
                  </a:lnTo>
                  <a:lnTo>
                    <a:pt x="55" y="221"/>
                  </a:lnTo>
                  <a:lnTo>
                    <a:pt x="2" y="94"/>
                  </a:lnTo>
                  <a:lnTo>
                    <a:pt x="0" y="86"/>
                  </a:lnTo>
                  <a:lnTo>
                    <a:pt x="0" y="80"/>
                  </a:lnTo>
                  <a:lnTo>
                    <a:pt x="1" y="76"/>
                  </a:lnTo>
                  <a:lnTo>
                    <a:pt x="4" y="72"/>
                  </a:lnTo>
                  <a:close/>
                </a:path>
              </a:pathLst>
            </a:custGeom>
            <a:solidFill>
              <a:srgbClr val="E0E8E8"/>
            </a:solidFill>
            <a:ln w="9525">
              <a:noFill/>
              <a:round/>
              <a:headEnd/>
              <a:tailEnd/>
            </a:ln>
          </p:spPr>
          <p:txBody>
            <a:bodyPr/>
            <a:lstStyle/>
            <a:p>
              <a:endParaRPr lang="en-IN"/>
            </a:p>
          </p:txBody>
        </p:sp>
        <p:sp>
          <p:nvSpPr>
            <p:cNvPr id="827806" name="Freeform 414"/>
            <p:cNvSpPr>
              <a:spLocks/>
            </p:cNvSpPr>
            <p:nvPr/>
          </p:nvSpPr>
          <p:spPr bwMode="auto">
            <a:xfrm>
              <a:off x="3465" y="3101"/>
              <a:ext cx="10" cy="11"/>
            </a:xfrm>
            <a:custGeom>
              <a:avLst/>
              <a:gdLst/>
              <a:ahLst/>
              <a:cxnLst>
                <a:cxn ang="0">
                  <a:pos x="4" y="62"/>
                </a:cxn>
                <a:cxn ang="0">
                  <a:pos x="141" y="0"/>
                </a:cxn>
                <a:cxn ang="0">
                  <a:pos x="145" y="0"/>
                </a:cxn>
                <a:cxn ang="0">
                  <a:pos x="150" y="2"/>
                </a:cxn>
                <a:cxn ang="0">
                  <a:pos x="153" y="5"/>
                </a:cxn>
                <a:cxn ang="0">
                  <a:pos x="156" y="10"/>
                </a:cxn>
                <a:cxn ang="0">
                  <a:pos x="202" y="120"/>
                </a:cxn>
                <a:cxn ang="0">
                  <a:pos x="204" y="125"/>
                </a:cxn>
                <a:cxn ang="0">
                  <a:pos x="204" y="130"/>
                </a:cxn>
                <a:cxn ang="0">
                  <a:pos x="202" y="135"/>
                </a:cxn>
                <a:cxn ang="0">
                  <a:pos x="200" y="138"/>
                </a:cxn>
                <a:cxn ang="0">
                  <a:pos x="62" y="199"/>
                </a:cxn>
                <a:cxn ang="0">
                  <a:pos x="58" y="199"/>
                </a:cxn>
                <a:cxn ang="0">
                  <a:pos x="54" y="198"/>
                </a:cxn>
                <a:cxn ang="0">
                  <a:pos x="51" y="194"/>
                </a:cxn>
                <a:cxn ang="0">
                  <a:pos x="48" y="188"/>
                </a:cxn>
                <a:cxn ang="0">
                  <a:pos x="2" y="80"/>
                </a:cxn>
                <a:cxn ang="0">
                  <a:pos x="0" y="73"/>
                </a:cxn>
                <a:cxn ang="0">
                  <a:pos x="0" y="68"/>
                </a:cxn>
                <a:cxn ang="0">
                  <a:pos x="2" y="64"/>
                </a:cxn>
                <a:cxn ang="0">
                  <a:pos x="4" y="62"/>
                </a:cxn>
              </a:cxnLst>
              <a:rect l="0" t="0" r="r" b="b"/>
              <a:pathLst>
                <a:path w="204" h="199">
                  <a:moveTo>
                    <a:pt x="4" y="62"/>
                  </a:moveTo>
                  <a:lnTo>
                    <a:pt x="141" y="0"/>
                  </a:lnTo>
                  <a:lnTo>
                    <a:pt x="145" y="0"/>
                  </a:lnTo>
                  <a:lnTo>
                    <a:pt x="150" y="2"/>
                  </a:lnTo>
                  <a:lnTo>
                    <a:pt x="153" y="5"/>
                  </a:lnTo>
                  <a:lnTo>
                    <a:pt x="156" y="10"/>
                  </a:lnTo>
                  <a:lnTo>
                    <a:pt x="202" y="120"/>
                  </a:lnTo>
                  <a:lnTo>
                    <a:pt x="204" y="125"/>
                  </a:lnTo>
                  <a:lnTo>
                    <a:pt x="204" y="130"/>
                  </a:lnTo>
                  <a:lnTo>
                    <a:pt x="202" y="135"/>
                  </a:lnTo>
                  <a:lnTo>
                    <a:pt x="200" y="138"/>
                  </a:lnTo>
                  <a:lnTo>
                    <a:pt x="62" y="199"/>
                  </a:lnTo>
                  <a:lnTo>
                    <a:pt x="58" y="199"/>
                  </a:lnTo>
                  <a:lnTo>
                    <a:pt x="54" y="198"/>
                  </a:lnTo>
                  <a:lnTo>
                    <a:pt x="51" y="194"/>
                  </a:lnTo>
                  <a:lnTo>
                    <a:pt x="48" y="188"/>
                  </a:lnTo>
                  <a:lnTo>
                    <a:pt x="2" y="80"/>
                  </a:lnTo>
                  <a:lnTo>
                    <a:pt x="0" y="73"/>
                  </a:lnTo>
                  <a:lnTo>
                    <a:pt x="0" y="68"/>
                  </a:lnTo>
                  <a:lnTo>
                    <a:pt x="2" y="64"/>
                  </a:lnTo>
                  <a:lnTo>
                    <a:pt x="4" y="62"/>
                  </a:lnTo>
                  <a:close/>
                </a:path>
              </a:pathLst>
            </a:custGeom>
            <a:solidFill>
              <a:srgbClr val="919999"/>
            </a:solidFill>
            <a:ln w="9525">
              <a:noFill/>
              <a:round/>
              <a:headEnd/>
              <a:tailEnd/>
            </a:ln>
          </p:spPr>
          <p:txBody>
            <a:bodyPr/>
            <a:lstStyle/>
            <a:p>
              <a:endParaRPr lang="en-IN"/>
            </a:p>
          </p:txBody>
        </p:sp>
        <p:sp>
          <p:nvSpPr>
            <p:cNvPr id="827807" name="Freeform 415"/>
            <p:cNvSpPr>
              <a:spLocks/>
            </p:cNvSpPr>
            <p:nvPr/>
          </p:nvSpPr>
          <p:spPr bwMode="auto">
            <a:xfrm>
              <a:off x="3468" y="3103"/>
              <a:ext cx="6" cy="8"/>
            </a:xfrm>
            <a:custGeom>
              <a:avLst/>
              <a:gdLst/>
              <a:ahLst/>
              <a:cxnLst>
                <a:cxn ang="0">
                  <a:pos x="88" y="6"/>
                </a:cxn>
                <a:cxn ang="0">
                  <a:pos x="116" y="78"/>
                </a:cxn>
                <a:cxn ang="0">
                  <a:pos x="118" y="86"/>
                </a:cxn>
                <a:cxn ang="0">
                  <a:pos x="119" y="95"/>
                </a:cxn>
                <a:cxn ang="0">
                  <a:pos x="117" y="103"/>
                </a:cxn>
                <a:cxn ang="0">
                  <a:pos x="112" y="109"/>
                </a:cxn>
                <a:cxn ang="0">
                  <a:pos x="14" y="152"/>
                </a:cxn>
                <a:cxn ang="0">
                  <a:pos x="6" y="154"/>
                </a:cxn>
                <a:cxn ang="0">
                  <a:pos x="2" y="150"/>
                </a:cxn>
                <a:cxn ang="0">
                  <a:pos x="0" y="140"/>
                </a:cxn>
                <a:cxn ang="0">
                  <a:pos x="1" y="128"/>
                </a:cxn>
                <a:cxn ang="0">
                  <a:pos x="4" y="112"/>
                </a:cxn>
                <a:cxn ang="0">
                  <a:pos x="9" y="95"/>
                </a:cxn>
                <a:cxn ang="0">
                  <a:pos x="14" y="78"/>
                </a:cxn>
                <a:cxn ang="0">
                  <a:pos x="21" y="61"/>
                </a:cxn>
                <a:cxn ang="0">
                  <a:pos x="29" y="46"/>
                </a:cxn>
                <a:cxn ang="0">
                  <a:pos x="38" y="33"/>
                </a:cxn>
                <a:cxn ang="0">
                  <a:pos x="48" y="21"/>
                </a:cxn>
                <a:cxn ang="0">
                  <a:pos x="58" y="12"/>
                </a:cxn>
                <a:cxn ang="0">
                  <a:pos x="67" y="4"/>
                </a:cxn>
                <a:cxn ang="0">
                  <a:pos x="76" y="0"/>
                </a:cxn>
                <a:cxn ang="0">
                  <a:pos x="82" y="1"/>
                </a:cxn>
                <a:cxn ang="0">
                  <a:pos x="88" y="6"/>
                </a:cxn>
              </a:cxnLst>
              <a:rect l="0" t="0" r="r" b="b"/>
              <a:pathLst>
                <a:path w="119" h="154">
                  <a:moveTo>
                    <a:pt x="88" y="6"/>
                  </a:moveTo>
                  <a:lnTo>
                    <a:pt x="116" y="78"/>
                  </a:lnTo>
                  <a:lnTo>
                    <a:pt x="118" y="86"/>
                  </a:lnTo>
                  <a:lnTo>
                    <a:pt x="119" y="95"/>
                  </a:lnTo>
                  <a:lnTo>
                    <a:pt x="117" y="103"/>
                  </a:lnTo>
                  <a:lnTo>
                    <a:pt x="112" y="109"/>
                  </a:lnTo>
                  <a:lnTo>
                    <a:pt x="14" y="152"/>
                  </a:lnTo>
                  <a:lnTo>
                    <a:pt x="6" y="154"/>
                  </a:lnTo>
                  <a:lnTo>
                    <a:pt x="2" y="150"/>
                  </a:lnTo>
                  <a:lnTo>
                    <a:pt x="0" y="140"/>
                  </a:lnTo>
                  <a:lnTo>
                    <a:pt x="1" y="128"/>
                  </a:lnTo>
                  <a:lnTo>
                    <a:pt x="4" y="112"/>
                  </a:lnTo>
                  <a:lnTo>
                    <a:pt x="9" y="95"/>
                  </a:lnTo>
                  <a:lnTo>
                    <a:pt x="14" y="78"/>
                  </a:lnTo>
                  <a:lnTo>
                    <a:pt x="21" y="61"/>
                  </a:lnTo>
                  <a:lnTo>
                    <a:pt x="29" y="46"/>
                  </a:lnTo>
                  <a:lnTo>
                    <a:pt x="38" y="33"/>
                  </a:lnTo>
                  <a:lnTo>
                    <a:pt x="48" y="21"/>
                  </a:lnTo>
                  <a:lnTo>
                    <a:pt x="58" y="12"/>
                  </a:lnTo>
                  <a:lnTo>
                    <a:pt x="67" y="4"/>
                  </a:lnTo>
                  <a:lnTo>
                    <a:pt x="76" y="0"/>
                  </a:lnTo>
                  <a:lnTo>
                    <a:pt x="82" y="1"/>
                  </a:lnTo>
                  <a:lnTo>
                    <a:pt x="88" y="6"/>
                  </a:lnTo>
                  <a:close/>
                </a:path>
              </a:pathLst>
            </a:custGeom>
            <a:solidFill>
              <a:srgbClr val="D1D9D9"/>
            </a:solidFill>
            <a:ln w="9525">
              <a:noFill/>
              <a:round/>
              <a:headEnd/>
              <a:tailEnd/>
            </a:ln>
          </p:spPr>
          <p:txBody>
            <a:bodyPr/>
            <a:lstStyle/>
            <a:p>
              <a:endParaRPr lang="en-IN"/>
            </a:p>
          </p:txBody>
        </p:sp>
        <p:sp>
          <p:nvSpPr>
            <p:cNvPr id="827808" name="Freeform 416"/>
            <p:cNvSpPr>
              <a:spLocks/>
            </p:cNvSpPr>
            <p:nvPr/>
          </p:nvSpPr>
          <p:spPr bwMode="auto">
            <a:xfrm>
              <a:off x="3488" y="3092"/>
              <a:ext cx="4" cy="6"/>
            </a:xfrm>
            <a:custGeom>
              <a:avLst/>
              <a:gdLst/>
              <a:ahLst/>
              <a:cxnLst>
                <a:cxn ang="0">
                  <a:pos x="50" y="104"/>
                </a:cxn>
                <a:cxn ang="0">
                  <a:pos x="40" y="103"/>
                </a:cxn>
                <a:cxn ang="0">
                  <a:pos x="31" y="99"/>
                </a:cxn>
                <a:cxn ang="0">
                  <a:pos x="23" y="95"/>
                </a:cxn>
                <a:cxn ang="0">
                  <a:pos x="15" y="89"/>
                </a:cxn>
                <a:cxn ang="0">
                  <a:pos x="8" y="80"/>
                </a:cxn>
                <a:cxn ang="0">
                  <a:pos x="4" y="72"/>
                </a:cxn>
                <a:cxn ang="0">
                  <a:pos x="1" y="62"/>
                </a:cxn>
                <a:cxn ang="0">
                  <a:pos x="0" y="52"/>
                </a:cxn>
                <a:cxn ang="0">
                  <a:pos x="1" y="41"/>
                </a:cxn>
                <a:cxn ang="0">
                  <a:pos x="4" y="32"/>
                </a:cxn>
                <a:cxn ang="0">
                  <a:pos x="8" y="23"/>
                </a:cxn>
                <a:cxn ang="0">
                  <a:pos x="15" y="15"/>
                </a:cxn>
                <a:cxn ang="0">
                  <a:pos x="23" y="9"/>
                </a:cxn>
                <a:cxn ang="0">
                  <a:pos x="31" y="5"/>
                </a:cxn>
                <a:cxn ang="0">
                  <a:pos x="40" y="1"/>
                </a:cxn>
                <a:cxn ang="0">
                  <a:pos x="50" y="0"/>
                </a:cxn>
                <a:cxn ang="0">
                  <a:pos x="60" y="1"/>
                </a:cxn>
                <a:cxn ang="0">
                  <a:pos x="70" y="5"/>
                </a:cxn>
                <a:cxn ang="0">
                  <a:pos x="78" y="9"/>
                </a:cxn>
                <a:cxn ang="0">
                  <a:pos x="86" y="15"/>
                </a:cxn>
                <a:cxn ang="0">
                  <a:pos x="92" y="23"/>
                </a:cxn>
                <a:cxn ang="0">
                  <a:pos x="96" y="32"/>
                </a:cxn>
                <a:cxn ang="0">
                  <a:pos x="99" y="41"/>
                </a:cxn>
                <a:cxn ang="0">
                  <a:pos x="100" y="52"/>
                </a:cxn>
                <a:cxn ang="0">
                  <a:pos x="99" y="62"/>
                </a:cxn>
                <a:cxn ang="0">
                  <a:pos x="96" y="72"/>
                </a:cxn>
                <a:cxn ang="0">
                  <a:pos x="92" y="80"/>
                </a:cxn>
                <a:cxn ang="0">
                  <a:pos x="86" y="89"/>
                </a:cxn>
                <a:cxn ang="0">
                  <a:pos x="78" y="95"/>
                </a:cxn>
                <a:cxn ang="0">
                  <a:pos x="70" y="99"/>
                </a:cxn>
                <a:cxn ang="0">
                  <a:pos x="60" y="103"/>
                </a:cxn>
                <a:cxn ang="0">
                  <a:pos x="50" y="104"/>
                </a:cxn>
              </a:cxnLst>
              <a:rect l="0" t="0" r="r" b="b"/>
              <a:pathLst>
                <a:path w="100" h="104">
                  <a:moveTo>
                    <a:pt x="50" y="104"/>
                  </a:moveTo>
                  <a:lnTo>
                    <a:pt x="40" y="103"/>
                  </a:lnTo>
                  <a:lnTo>
                    <a:pt x="31" y="99"/>
                  </a:lnTo>
                  <a:lnTo>
                    <a:pt x="23" y="95"/>
                  </a:lnTo>
                  <a:lnTo>
                    <a:pt x="15" y="89"/>
                  </a:lnTo>
                  <a:lnTo>
                    <a:pt x="8" y="80"/>
                  </a:lnTo>
                  <a:lnTo>
                    <a:pt x="4" y="72"/>
                  </a:lnTo>
                  <a:lnTo>
                    <a:pt x="1" y="62"/>
                  </a:lnTo>
                  <a:lnTo>
                    <a:pt x="0" y="52"/>
                  </a:lnTo>
                  <a:lnTo>
                    <a:pt x="1" y="41"/>
                  </a:lnTo>
                  <a:lnTo>
                    <a:pt x="4" y="32"/>
                  </a:lnTo>
                  <a:lnTo>
                    <a:pt x="8" y="23"/>
                  </a:lnTo>
                  <a:lnTo>
                    <a:pt x="15" y="15"/>
                  </a:lnTo>
                  <a:lnTo>
                    <a:pt x="23" y="9"/>
                  </a:lnTo>
                  <a:lnTo>
                    <a:pt x="31" y="5"/>
                  </a:lnTo>
                  <a:lnTo>
                    <a:pt x="40" y="1"/>
                  </a:lnTo>
                  <a:lnTo>
                    <a:pt x="50" y="0"/>
                  </a:lnTo>
                  <a:lnTo>
                    <a:pt x="60" y="1"/>
                  </a:lnTo>
                  <a:lnTo>
                    <a:pt x="70" y="5"/>
                  </a:lnTo>
                  <a:lnTo>
                    <a:pt x="78" y="9"/>
                  </a:lnTo>
                  <a:lnTo>
                    <a:pt x="86" y="15"/>
                  </a:lnTo>
                  <a:lnTo>
                    <a:pt x="92" y="23"/>
                  </a:lnTo>
                  <a:lnTo>
                    <a:pt x="96" y="32"/>
                  </a:lnTo>
                  <a:lnTo>
                    <a:pt x="99" y="41"/>
                  </a:lnTo>
                  <a:lnTo>
                    <a:pt x="100" y="52"/>
                  </a:lnTo>
                  <a:lnTo>
                    <a:pt x="99" y="62"/>
                  </a:lnTo>
                  <a:lnTo>
                    <a:pt x="96" y="72"/>
                  </a:lnTo>
                  <a:lnTo>
                    <a:pt x="92" y="80"/>
                  </a:lnTo>
                  <a:lnTo>
                    <a:pt x="86" y="89"/>
                  </a:lnTo>
                  <a:lnTo>
                    <a:pt x="78" y="95"/>
                  </a:lnTo>
                  <a:lnTo>
                    <a:pt x="70" y="99"/>
                  </a:lnTo>
                  <a:lnTo>
                    <a:pt x="60" y="103"/>
                  </a:lnTo>
                  <a:lnTo>
                    <a:pt x="50" y="104"/>
                  </a:lnTo>
                  <a:close/>
                </a:path>
              </a:pathLst>
            </a:custGeom>
            <a:solidFill>
              <a:srgbClr val="616666"/>
            </a:solidFill>
            <a:ln w="9525">
              <a:noFill/>
              <a:round/>
              <a:headEnd/>
              <a:tailEnd/>
            </a:ln>
          </p:spPr>
          <p:txBody>
            <a:bodyPr/>
            <a:lstStyle/>
            <a:p>
              <a:endParaRPr lang="en-IN"/>
            </a:p>
          </p:txBody>
        </p:sp>
        <p:sp>
          <p:nvSpPr>
            <p:cNvPr id="827809" name="Freeform 417"/>
            <p:cNvSpPr>
              <a:spLocks/>
            </p:cNvSpPr>
            <p:nvPr/>
          </p:nvSpPr>
          <p:spPr bwMode="auto">
            <a:xfrm>
              <a:off x="3419" y="3131"/>
              <a:ext cx="5" cy="5"/>
            </a:xfrm>
            <a:custGeom>
              <a:avLst/>
              <a:gdLst/>
              <a:ahLst/>
              <a:cxnLst>
                <a:cxn ang="0">
                  <a:pos x="50" y="103"/>
                </a:cxn>
                <a:cxn ang="0">
                  <a:pos x="39" y="102"/>
                </a:cxn>
                <a:cxn ang="0">
                  <a:pos x="30" y="99"/>
                </a:cxn>
                <a:cxn ang="0">
                  <a:pos x="22" y="95"/>
                </a:cxn>
                <a:cxn ang="0">
                  <a:pos x="14" y="88"/>
                </a:cxn>
                <a:cxn ang="0">
                  <a:pos x="8" y="80"/>
                </a:cxn>
                <a:cxn ang="0">
                  <a:pos x="4" y="71"/>
                </a:cxn>
                <a:cxn ang="0">
                  <a:pos x="1" y="62"/>
                </a:cxn>
                <a:cxn ang="0">
                  <a:pos x="0" y="51"/>
                </a:cxn>
                <a:cxn ang="0">
                  <a:pos x="1" y="41"/>
                </a:cxn>
                <a:cxn ang="0">
                  <a:pos x="4" y="31"/>
                </a:cxn>
                <a:cxn ang="0">
                  <a:pos x="8" y="23"/>
                </a:cxn>
                <a:cxn ang="0">
                  <a:pos x="14" y="15"/>
                </a:cxn>
                <a:cxn ang="0">
                  <a:pos x="22" y="8"/>
                </a:cxn>
                <a:cxn ang="0">
                  <a:pos x="30" y="4"/>
                </a:cxn>
                <a:cxn ang="0">
                  <a:pos x="39" y="1"/>
                </a:cxn>
                <a:cxn ang="0">
                  <a:pos x="50" y="0"/>
                </a:cxn>
                <a:cxn ang="0">
                  <a:pos x="60" y="1"/>
                </a:cxn>
                <a:cxn ang="0">
                  <a:pos x="69" y="4"/>
                </a:cxn>
                <a:cxn ang="0">
                  <a:pos x="77" y="8"/>
                </a:cxn>
                <a:cxn ang="0">
                  <a:pos x="85" y="15"/>
                </a:cxn>
                <a:cxn ang="0">
                  <a:pos x="91" y="23"/>
                </a:cxn>
                <a:cxn ang="0">
                  <a:pos x="96" y="31"/>
                </a:cxn>
                <a:cxn ang="0">
                  <a:pos x="99" y="41"/>
                </a:cxn>
                <a:cxn ang="0">
                  <a:pos x="100" y="51"/>
                </a:cxn>
                <a:cxn ang="0">
                  <a:pos x="99" y="62"/>
                </a:cxn>
                <a:cxn ang="0">
                  <a:pos x="96" y="71"/>
                </a:cxn>
                <a:cxn ang="0">
                  <a:pos x="91" y="80"/>
                </a:cxn>
                <a:cxn ang="0">
                  <a:pos x="85" y="88"/>
                </a:cxn>
                <a:cxn ang="0">
                  <a:pos x="77" y="95"/>
                </a:cxn>
                <a:cxn ang="0">
                  <a:pos x="69" y="99"/>
                </a:cxn>
                <a:cxn ang="0">
                  <a:pos x="60" y="102"/>
                </a:cxn>
                <a:cxn ang="0">
                  <a:pos x="50" y="103"/>
                </a:cxn>
              </a:cxnLst>
              <a:rect l="0" t="0" r="r" b="b"/>
              <a:pathLst>
                <a:path w="100" h="103">
                  <a:moveTo>
                    <a:pt x="50" y="103"/>
                  </a:moveTo>
                  <a:lnTo>
                    <a:pt x="39" y="102"/>
                  </a:lnTo>
                  <a:lnTo>
                    <a:pt x="30" y="99"/>
                  </a:lnTo>
                  <a:lnTo>
                    <a:pt x="22" y="95"/>
                  </a:lnTo>
                  <a:lnTo>
                    <a:pt x="14" y="88"/>
                  </a:lnTo>
                  <a:lnTo>
                    <a:pt x="8" y="80"/>
                  </a:lnTo>
                  <a:lnTo>
                    <a:pt x="4" y="71"/>
                  </a:lnTo>
                  <a:lnTo>
                    <a:pt x="1" y="62"/>
                  </a:lnTo>
                  <a:lnTo>
                    <a:pt x="0" y="51"/>
                  </a:lnTo>
                  <a:lnTo>
                    <a:pt x="1" y="41"/>
                  </a:lnTo>
                  <a:lnTo>
                    <a:pt x="4" y="31"/>
                  </a:lnTo>
                  <a:lnTo>
                    <a:pt x="8" y="23"/>
                  </a:lnTo>
                  <a:lnTo>
                    <a:pt x="14" y="15"/>
                  </a:lnTo>
                  <a:lnTo>
                    <a:pt x="22" y="8"/>
                  </a:lnTo>
                  <a:lnTo>
                    <a:pt x="30" y="4"/>
                  </a:lnTo>
                  <a:lnTo>
                    <a:pt x="39" y="1"/>
                  </a:lnTo>
                  <a:lnTo>
                    <a:pt x="50" y="0"/>
                  </a:lnTo>
                  <a:lnTo>
                    <a:pt x="60" y="1"/>
                  </a:lnTo>
                  <a:lnTo>
                    <a:pt x="69" y="4"/>
                  </a:lnTo>
                  <a:lnTo>
                    <a:pt x="77" y="8"/>
                  </a:lnTo>
                  <a:lnTo>
                    <a:pt x="85" y="15"/>
                  </a:lnTo>
                  <a:lnTo>
                    <a:pt x="91" y="23"/>
                  </a:lnTo>
                  <a:lnTo>
                    <a:pt x="96" y="31"/>
                  </a:lnTo>
                  <a:lnTo>
                    <a:pt x="99" y="41"/>
                  </a:lnTo>
                  <a:lnTo>
                    <a:pt x="100" y="51"/>
                  </a:lnTo>
                  <a:lnTo>
                    <a:pt x="99" y="62"/>
                  </a:lnTo>
                  <a:lnTo>
                    <a:pt x="96" y="71"/>
                  </a:lnTo>
                  <a:lnTo>
                    <a:pt x="91" y="80"/>
                  </a:lnTo>
                  <a:lnTo>
                    <a:pt x="85" y="88"/>
                  </a:lnTo>
                  <a:lnTo>
                    <a:pt x="77" y="95"/>
                  </a:lnTo>
                  <a:lnTo>
                    <a:pt x="69" y="99"/>
                  </a:lnTo>
                  <a:lnTo>
                    <a:pt x="60" y="102"/>
                  </a:lnTo>
                  <a:lnTo>
                    <a:pt x="50" y="103"/>
                  </a:lnTo>
                  <a:close/>
                </a:path>
              </a:pathLst>
            </a:custGeom>
            <a:solidFill>
              <a:srgbClr val="616666"/>
            </a:solidFill>
            <a:ln w="9525">
              <a:noFill/>
              <a:round/>
              <a:headEnd/>
              <a:tailEnd/>
            </a:ln>
          </p:spPr>
          <p:txBody>
            <a:bodyPr/>
            <a:lstStyle/>
            <a:p>
              <a:endParaRPr lang="en-IN"/>
            </a:p>
          </p:txBody>
        </p:sp>
        <p:sp>
          <p:nvSpPr>
            <p:cNvPr id="827810" name="Freeform 418"/>
            <p:cNvSpPr>
              <a:spLocks/>
            </p:cNvSpPr>
            <p:nvPr/>
          </p:nvSpPr>
          <p:spPr bwMode="auto">
            <a:xfrm>
              <a:off x="3490" y="3094"/>
              <a:ext cx="2" cy="3"/>
            </a:xfrm>
            <a:custGeom>
              <a:avLst/>
              <a:gdLst/>
              <a:ahLst/>
              <a:cxnLst>
                <a:cxn ang="0">
                  <a:pos x="28" y="57"/>
                </a:cxn>
                <a:cxn ang="0">
                  <a:pos x="16" y="55"/>
                </a:cxn>
                <a:cxn ang="0">
                  <a:pos x="8" y="49"/>
                </a:cxn>
                <a:cxn ang="0">
                  <a:pos x="2" y="40"/>
                </a:cxn>
                <a:cxn ang="0">
                  <a:pos x="0" y="28"/>
                </a:cxn>
                <a:cxn ang="0">
                  <a:pos x="2" y="17"/>
                </a:cxn>
                <a:cxn ang="0">
                  <a:pos x="8" y="8"/>
                </a:cxn>
                <a:cxn ang="0">
                  <a:pos x="16" y="2"/>
                </a:cxn>
                <a:cxn ang="0">
                  <a:pos x="28" y="0"/>
                </a:cxn>
                <a:cxn ang="0">
                  <a:pos x="39" y="2"/>
                </a:cxn>
                <a:cxn ang="0">
                  <a:pos x="47" y="8"/>
                </a:cxn>
                <a:cxn ang="0">
                  <a:pos x="53" y="17"/>
                </a:cxn>
                <a:cxn ang="0">
                  <a:pos x="55" y="28"/>
                </a:cxn>
                <a:cxn ang="0">
                  <a:pos x="53" y="40"/>
                </a:cxn>
                <a:cxn ang="0">
                  <a:pos x="47" y="49"/>
                </a:cxn>
                <a:cxn ang="0">
                  <a:pos x="39" y="55"/>
                </a:cxn>
                <a:cxn ang="0">
                  <a:pos x="28" y="57"/>
                </a:cxn>
              </a:cxnLst>
              <a:rect l="0" t="0" r="r" b="b"/>
              <a:pathLst>
                <a:path w="55" h="57">
                  <a:moveTo>
                    <a:pt x="28" y="57"/>
                  </a:moveTo>
                  <a:lnTo>
                    <a:pt x="16" y="55"/>
                  </a:lnTo>
                  <a:lnTo>
                    <a:pt x="8" y="49"/>
                  </a:lnTo>
                  <a:lnTo>
                    <a:pt x="2" y="40"/>
                  </a:lnTo>
                  <a:lnTo>
                    <a:pt x="0" y="28"/>
                  </a:lnTo>
                  <a:lnTo>
                    <a:pt x="2" y="17"/>
                  </a:lnTo>
                  <a:lnTo>
                    <a:pt x="8" y="8"/>
                  </a:lnTo>
                  <a:lnTo>
                    <a:pt x="16" y="2"/>
                  </a:lnTo>
                  <a:lnTo>
                    <a:pt x="28" y="0"/>
                  </a:lnTo>
                  <a:lnTo>
                    <a:pt x="39" y="2"/>
                  </a:lnTo>
                  <a:lnTo>
                    <a:pt x="47" y="8"/>
                  </a:lnTo>
                  <a:lnTo>
                    <a:pt x="53" y="17"/>
                  </a:lnTo>
                  <a:lnTo>
                    <a:pt x="55" y="28"/>
                  </a:lnTo>
                  <a:lnTo>
                    <a:pt x="53" y="40"/>
                  </a:lnTo>
                  <a:lnTo>
                    <a:pt x="47" y="49"/>
                  </a:lnTo>
                  <a:lnTo>
                    <a:pt x="39" y="55"/>
                  </a:lnTo>
                  <a:lnTo>
                    <a:pt x="28" y="57"/>
                  </a:lnTo>
                  <a:close/>
                </a:path>
              </a:pathLst>
            </a:custGeom>
            <a:solidFill>
              <a:srgbClr val="D1D9D9"/>
            </a:solidFill>
            <a:ln w="9525">
              <a:noFill/>
              <a:round/>
              <a:headEnd/>
              <a:tailEnd/>
            </a:ln>
          </p:spPr>
          <p:txBody>
            <a:bodyPr/>
            <a:lstStyle/>
            <a:p>
              <a:endParaRPr lang="en-IN"/>
            </a:p>
          </p:txBody>
        </p:sp>
        <p:sp>
          <p:nvSpPr>
            <p:cNvPr id="827811" name="Freeform 419"/>
            <p:cNvSpPr>
              <a:spLocks/>
            </p:cNvSpPr>
            <p:nvPr/>
          </p:nvSpPr>
          <p:spPr bwMode="auto">
            <a:xfrm>
              <a:off x="3421" y="3133"/>
              <a:ext cx="2" cy="3"/>
            </a:xfrm>
            <a:custGeom>
              <a:avLst/>
              <a:gdLst/>
              <a:ahLst/>
              <a:cxnLst>
                <a:cxn ang="0">
                  <a:pos x="28" y="56"/>
                </a:cxn>
                <a:cxn ang="0">
                  <a:pos x="17" y="54"/>
                </a:cxn>
                <a:cxn ang="0">
                  <a:pos x="9" y="48"/>
                </a:cxn>
                <a:cxn ang="0">
                  <a:pos x="2" y="40"/>
                </a:cxn>
                <a:cxn ang="0">
                  <a:pos x="0" y="28"/>
                </a:cxn>
                <a:cxn ang="0">
                  <a:pos x="2" y="16"/>
                </a:cxn>
                <a:cxn ang="0">
                  <a:pos x="9" y="8"/>
                </a:cxn>
                <a:cxn ang="0">
                  <a:pos x="17" y="2"/>
                </a:cxn>
                <a:cxn ang="0">
                  <a:pos x="28" y="0"/>
                </a:cxn>
                <a:cxn ang="0">
                  <a:pos x="39" y="2"/>
                </a:cxn>
                <a:cxn ang="0">
                  <a:pos x="47" y="8"/>
                </a:cxn>
                <a:cxn ang="0">
                  <a:pos x="53" y="16"/>
                </a:cxn>
                <a:cxn ang="0">
                  <a:pos x="55" y="28"/>
                </a:cxn>
                <a:cxn ang="0">
                  <a:pos x="53" y="40"/>
                </a:cxn>
                <a:cxn ang="0">
                  <a:pos x="47" y="48"/>
                </a:cxn>
                <a:cxn ang="0">
                  <a:pos x="39" y="54"/>
                </a:cxn>
                <a:cxn ang="0">
                  <a:pos x="28" y="56"/>
                </a:cxn>
              </a:cxnLst>
              <a:rect l="0" t="0" r="r" b="b"/>
              <a:pathLst>
                <a:path w="55" h="56">
                  <a:moveTo>
                    <a:pt x="28" y="56"/>
                  </a:moveTo>
                  <a:lnTo>
                    <a:pt x="17" y="54"/>
                  </a:lnTo>
                  <a:lnTo>
                    <a:pt x="9" y="48"/>
                  </a:lnTo>
                  <a:lnTo>
                    <a:pt x="2" y="40"/>
                  </a:lnTo>
                  <a:lnTo>
                    <a:pt x="0" y="28"/>
                  </a:lnTo>
                  <a:lnTo>
                    <a:pt x="2" y="16"/>
                  </a:lnTo>
                  <a:lnTo>
                    <a:pt x="9" y="8"/>
                  </a:lnTo>
                  <a:lnTo>
                    <a:pt x="17" y="2"/>
                  </a:lnTo>
                  <a:lnTo>
                    <a:pt x="28" y="0"/>
                  </a:lnTo>
                  <a:lnTo>
                    <a:pt x="39" y="2"/>
                  </a:lnTo>
                  <a:lnTo>
                    <a:pt x="47" y="8"/>
                  </a:lnTo>
                  <a:lnTo>
                    <a:pt x="53" y="16"/>
                  </a:lnTo>
                  <a:lnTo>
                    <a:pt x="55" y="28"/>
                  </a:lnTo>
                  <a:lnTo>
                    <a:pt x="53" y="40"/>
                  </a:lnTo>
                  <a:lnTo>
                    <a:pt x="47" y="48"/>
                  </a:lnTo>
                  <a:lnTo>
                    <a:pt x="39" y="54"/>
                  </a:lnTo>
                  <a:lnTo>
                    <a:pt x="28" y="56"/>
                  </a:lnTo>
                  <a:close/>
                </a:path>
              </a:pathLst>
            </a:custGeom>
            <a:solidFill>
              <a:srgbClr val="D1D9D9"/>
            </a:solidFill>
            <a:ln w="9525">
              <a:noFill/>
              <a:round/>
              <a:headEnd/>
              <a:tailEnd/>
            </a:ln>
          </p:spPr>
          <p:txBody>
            <a:bodyPr/>
            <a:lstStyle/>
            <a:p>
              <a:endParaRPr lang="en-IN"/>
            </a:p>
          </p:txBody>
        </p:sp>
        <p:sp>
          <p:nvSpPr>
            <p:cNvPr id="827812" name="Freeform 420"/>
            <p:cNvSpPr>
              <a:spLocks/>
            </p:cNvSpPr>
            <p:nvPr/>
          </p:nvSpPr>
          <p:spPr bwMode="auto">
            <a:xfrm>
              <a:off x="3433" y="3076"/>
              <a:ext cx="29" cy="29"/>
            </a:xfrm>
            <a:custGeom>
              <a:avLst/>
              <a:gdLst/>
              <a:ahLst/>
              <a:cxnLst>
                <a:cxn ang="0">
                  <a:pos x="498" y="0"/>
                </a:cxn>
                <a:cxn ang="0">
                  <a:pos x="0" y="222"/>
                </a:cxn>
                <a:cxn ang="0">
                  <a:pos x="125" y="522"/>
                </a:cxn>
                <a:cxn ang="0">
                  <a:pos x="624" y="301"/>
                </a:cxn>
                <a:cxn ang="0">
                  <a:pos x="498" y="0"/>
                </a:cxn>
              </a:cxnLst>
              <a:rect l="0" t="0" r="r" b="b"/>
              <a:pathLst>
                <a:path w="624" h="522">
                  <a:moveTo>
                    <a:pt x="498" y="0"/>
                  </a:moveTo>
                  <a:lnTo>
                    <a:pt x="0" y="222"/>
                  </a:lnTo>
                  <a:lnTo>
                    <a:pt x="125" y="522"/>
                  </a:lnTo>
                  <a:lnTo>
                    <a:pt x="624" y="301"/>
                  </a:lnTo>
                  <a:lnTo>
                    <a:pt x="498" y="0"/>
                  </a:lnTo>
                  <a:close/>
                </a:path>
              </a:pathLst>
            </a:custGeom>
            <a:solidFill>
              <a:srgbClr val="111919"/>
            </a:solidFill>
            <a:ln w="9525">
              <a:noFill/>
              <a:round/>
              <a:headEnd/>
              <a:tailEnd/>
            </a:ln>
          </p:spPr>
          <p:txBody>
            <a:bodyPr/>
            <a:lstStyle/>
            <a:p>
              <a:endParaRPr lang="en-IN"/>
            </a:p>
          </p:txBody>
        </p:sp>
        <p:sp>
          <p:nvSpPr>
            <p:cNvPr id="827813" name="Freeform 421"/>
            <p:cNvSpPr>
              <a:spLocks/>
            </p:cNvSpPr>
            <p:nvPr/>
          </p:nvSpPr>
          <p:spPr bwMode="auto">
            <a:xfrm>
              <a:off x="3434" y="3077"/>
              <a:ext cx="27" cy="27"/>
            </a:xfrm>
            <a:custGeom>
              <a:avLst/>
              <a:gdLst/>
              <a:ahLst/>
              <a:cxnLst>
                <a:cxn ang="0">
                  <a:pos x="474" y="0"/>
                </a:cxn>
                <a:cxn ang="0">
                  <a:pos x="0" y="211"/>
                </a:cxn>
                <a:cxn ang="0">
                  <a:pos x="114" y="484"/>
                </a:cxn>
                <a:cxn ang="0">
                  <a:pos x="589" y="273"/>
                </a:cxn>
                <a:cxn ang="0">
                  <a:pos x="474" y="0"/>
                </a:cxn>
              </a:cxnLst>
              <a:rect l="0" t="0" r="r" b="b"/>
              <a:pathLst>
                <a:path w="589" h="484">
                  <a:moveTo>
                    <a:pt x="474" y="0"/>
                  </a:moveTo>
                  <a:lnTo>
                    <a:pt x="0" y="211"/>
                  </a:lnTo>
                  <a:lnTo>
                    <a:pt x="114" y="484"/>
                  </a:lnTo>
                  <a:lnTo>
                    <a:pt x="589" y="273"/>
                  </a:lnTo>
                  <a:lnTo>
                    <a:pt x="474" y="0"/>
                  </a:lnTo>
                  <a:close/>
                </a:path>
              </a:pathLst>
            </a:custGeom>
            <a:solidFill>
              <a:srgbClr val="EDF5F5"/>
            </a:solidFill>
            <a:ln w="9525">
              <a:noFill/>
              <a:round/>
              <a:headEnd/>
              <a:tailEnd/>
            </a:ln>
          </p:spPr>
          <p:txBody>
            <a:bodyPr/>
            <a:lstStyle/>
            <a:p>
              <a:endParaRPr lang="en-IN"/>
            </a:p>
          </p:txBody>
        </p:sp>
        <p:sp>
          <p:nvSpPr>
            <p:cNvPr id="827814" name="Freeform 422"/>
            <p:cNvSpPr>
              <a:spLocks/>
            </p:cNvSpPr>
            <p:nvPr/>
          </p:nvSpPr>
          <p:spPr bwMode="auto">
            <a:xfrm>
              <a:off x="3434" y="3078"/>
              <a:ext cx="27" cy="26"/>
            </a:xfrm>
            <a:custGeom>
              <a:avLst/>
              <a:gdLst/>
              <a:ahLst/>
              <a:cxnLst>
                <a:cxn ang="0">
                  <a:pos x="473" y="0"/>
                </a:cxn>
                <a:cxn ang="0">
                  <a:pos x="0" y="211"/>
                </a:cxn>
                <a:cxn ang="0">
                  <a:pos x="108" y="471"/>
                </a:cxn>
                <a:cxn ang="0">
                  <a:pos x="583" y="260"/>
                </a:cxn>
                <a:cxn ang="0">
                  <a:pos x="473" y="0"/>
                </a:cxn>
              </a:cxnLst>
              <a:rect l="0" t="0" r="r" b="b"/>
              <a:pathLst>
                <a:path w="583" h="471">
                  <a:moveTo>
                    <a:pt x="473" y="0"/>
                  </a:moveTo>
                  <a:lnTo>
                    <a:pt x="0" y="211"/>
                  </a:lnTo>
                  <a:lnTo>
                    <a:pt x="108" y="471"/>
                  </a:lnTo>
                  <a:lnTo>
                    <a:pt x="583" y="260"/>
                  </a:lnTo>
                  <a:lnTo>
                    <a:pt x="473" y="0"/>
                  </a:lnTo>
                  <a:close/>
                </a:path>
              </a:pathLst>
            </a:custGeom>
            <a:solidFill>
              <a:srgbClr val="878F8F"/>
            </a:solidFill>
            <a:ln w="9525">
              <a:noFill/>
              <a:round/>
              <a:headEnd/>
              <a:tailEnd/>
            </a:ln>
          </p:spPr>
          <p:txBody>
            <a:bodyPr/>
            <a:lstStyle/>
            <a:p>
              <a:endParaRPr lang="en-IN"/>
            </a:p>
          </p:txBody>
        </p:sp>
        <p:sp>
          <p:nvSpPr>
            <p:cNvPr id="827815" name="Freeform 423"/>
            <p:cNvSpPr>
              <a:spLocks/>
            </p:cNvSpPr>
            <p:nvPr/>
          </p:nvSpPr>
          <p:spPr bwMode="auto">
            <a:xfrm>
              <a:off x="3447" y="3082"/>
              <a:ext cx="10" cy="13"/>
            </a:xfrm>
            <a:custGeom>
              <a:avLst/>
              <a:gdLst/>
              <a:ahLst/>
              <a:cxnLst>
                <a:cxn ang="0">
                  <a:pos x="159" y="223"/>
                </a:cxn>
                <a:cxn ang="0">
                  <a:pos x="137" y="231"/>
                </a:cxn>
                <a:cxn ang="0">
                  <a:pos x="115" y="234"/>
                </a:cxn>
                <a:cxn ang="0">
                  <a:pos x="93" y="232"/>
                </a:cxn>
                <a:cxn ang="0">
                  <a:pos x="73" y="225"/>
                </a:cxn>
                <a:cxn ang="0">
                  <a:pos x="54" y="215"/>
                </a:cxn>
                <a:cxn ang="0">
                  <a:pos x="36" y="201"/>
                </a:cxn>
                <a:cxn ang="0">
                  <a:pos x="22" y="184"/>
                </a:cxn>
                <a:cxn ang="0">
                  <a:pos x="11" y="163"/>
                </a:cxn>
                <a:cxn ang="0">
                  <a:pos x="4" y="141"/>
                </a:cxn>
                <a:cxn ang="0">
                  <a:pos x="0" y="118"/>
                </a:cxn>
                <a:cxn ang="0">
                  <a:pos x="3" y="96"/>
                </a:cxn>
                <a:cxn ang="0">
                  <a:pos x="9" y="74"/>
                </a:cxn>
                <a:cxn ang="0">
                  <a:pos x="19" y="55"/>
                </a:cxn>
                <a:cxn ang="0">
                  <a:pos x="32" y="37"/>
                </a:cxn>
                <a:cxn ang="0">
                  <a:pos x="48" y="22"/>
                </a:cxn>
                <a:cxn ang="0">
                  <a:pos x="69" y="10"/>
                </a:cxn>
                <a:cxn ang="0">
                  <a:pos x="90" y="3"/>
                </a:cxn>
                <a:cxn ang="0">
                  <a:pos x="113" y="0"/>
                </a:cxn>
                <a:cxn ang="0">
                  <a:pos x="134" y="2"/>
                </a:cxn>
                <a:cxn ang="0">
                  <a:pos x="156" y="8"/>
                </a:cxn>
                <a:cxn ang="0">
                  <a:pos x="174" y="19"/>
                </a:cxn>
                <a:cxn ang="0">
                  <a:pos x="191" y="32"/>
                </a:cxn>
                <a:cxn ang="0">
                  <a:pos x="206" y="49"/>
                </a:cxn>
                <a:cxn ang="0">
                  <a:pos x="217" y="70"/>
                </a:cxn>
                <a:cxn ang="0">
                  <a:pos x="224" y="93"/>
                </a:cxn>
                <a:cxn ang="0">
                  <a:pos x="227" y="116"/>
                </a:cxn>
                <a:cxn ang="0">
                  <a:pos x="225" y="138"/>
                </a:cxn>
                <a:cxn ang="0">
                  <a:pos x="219" y="159"/>
                </a:cxn>
                <a:cxn ang="0">
                  <a:pos x="209" y="179"/>
                </a:cxn>
                <a:cxn ang="0">
                  <a:pos x="195" y="197"/>
                </a:cxn>
                <a:cxn ang="0">
                  <a:pos x="179" y="212"/>
                </a:cxn>
                <a:cxn ang="0">
                  <a:pos x="159" y="223"/>
                </a:cxn>
              </a:cxnLst>
              <a:rect l="0" t="0" r="r" b="b"/>
              <a:pathLst>
                <a:path w="227" h="234">
                  <a:moveTo>
                    <a:pt x="159" y="223"/>
                  </a:moveTo>
                  <a:lnTo>
                    <a:pt x="137" y="231"/>
                  </a:lnTo>
                  <a:lnTo>
                    <a:pt x="115" y="234"/>
                  </a:lnTo>
                  <a:lnTo>
                    <a:pt x="93" y="232"/>
                  </a:lnTo>
                  <a:lnTo>
                    <a:pt x="73" y="225"/>
                  </a:lnTo>
                  <a:lnTo>
                    <a:pt x="54" y="215"/>
                  </a:lnTo>
                  <a:lnTo>
                    <a:pt x="36" y="201"/>
                  </a:lnTo>
                  <a:lnTo>
                    <a:pt x="22" y="184"/>
                  </a:lnTo>
                  <a:lnTo>
                    <a:pt x="11" y="163"/>
                  </a:lnTo>
                  <a:lnTo>
                    <a:pt x="4" y="141"/>
                  </a:lnTo>
                  <a:lnTo>
                    <a:pt x="0" y="118"/>
                  </a:lnTo>
                  <a:lnTo>
                    <a:pt x="3" y="96"/>
                  </a:lnTo>
                  <a:lnTo>
                    <a:pt x="9" y="74"/>
                  </a:lnTo>
                  <a:lnTo>
                    <a:pt x="19" y="55"/>
                  </a:lnTo>
                  <a:lnTo>
                    <a:pt x="32" y="37"/>
                  </a:lnTo>
                  <a:lnTo>
                    <a:pt x="48" y="22"/>
                  </a:lnTo>
                  <a:lnTo>
                    <a:pt x="69" y="10"/>
                  </a:lnTo>
                  <a:lnTo>
                    <a:pt x="90" y="3"/>
                  </a:lnTo>
                  <a:lnTo>
                    <a:pt x="113" y="0"/>
                  </a:lnTo>
                  <a:lnTo>
                    <a:pt x="134" y="2"/>
                  </a:lnTo>
                  <a:lnTo>
                    <a:pt x="156" y="8"/>
                  </a:lnTo>
                  <a:lnTo>
                    <a:pt x="174" y="19"/>
                  </a:lnTo>
                  <a:lnTo>
                    <a:pt x="191" y="32"/>
                  </a:lnTo>
                  <a:lnTo>
                    <a:pt x="206" y="49"/>
                  </a:lnTo>
                  <a:lnTo>
                    <a:pt x="217" y="70"/>
                  </a:lnTo>
                  <a:lnTo>
                    <a:pt x="224" y="93"/>
                  </a:lnTo>
                  <a:lnTo>
                    <a:pt x="227" y="116"/>
                  </a:lnTo>
                  <a:lnTo>
                    <a:pt x="225" y="138"/>
                  </a:lnTo>
                  <a:lnTo>
                    <a:pt x="219" y="159"/>
                  </a:lnTo>
                  <a:lnTo>
                    <a:pt x="209" y="179"/>
                  </a:lnTo>
                  <a:lnTo>
                    <a:pt x="195" y="197"/>
                  </a:lnTo>
                  <a:lnTo>
                    <a:pt x="179" y="212"/>
                  </a:lnTo>
                  <a:lnTo>
                    <a:pt x="159" y="223"/>
                  </a:lnTo>
                  <a:close/>
                </a:path>
              </a:pathLst>
            </a:custGeom>
            <a:solidFill>
              <a:srgbClr val="E33338"/>
            </a:solidFill>
            <a:ln w="9525">
              <a:noFill/>
              <a:round/>
              <a:headEnd/>
              <a:tailEnd/>
            </a:ln>
          </p:spPr>
          <p:txBody>
            <a:bodyPr/>
            <a:lstStyle/>
            <a:p>
              <a:endParaRPr lang="en-IN"/>
            </a:p>
          </p:txBody>
        </p:sp>
        <p:sp>
          <p:nvSpPr>
            <p:cNvPr id="827816" name="Freeform 424"/>
            <p:cNvSpPr>
              <a:spLocks/>
            </p:cNvSpPr>
            <p:nvPr/>
          </p:nvSpPr>
          <p:spPr bwMode="auto">
            <a:xfrm>
              <a:off x="3447" y="3082"/>
              <a:ext cx="10" cy="12"/>
            </a:xfrm>
            <a:custGeom>
              <a:avLst/>
              <a:gdLst/>
              <a:ahLst/>
              <a:cxnLst>
                <a:cxn ang="0">
                  <a:pos x="146" y="206"/>
                </a:cxn>
                <a:cxn ang="0">
                  <a:pos x="125" y="212"/>
                </a:cxn>
                <a:cxn ang="0">
                  <a:pos x="105" y="214"/>
                </a:cxn>
                <a:cxn ang="0">
                  <a:pos x="84" y="212"/>
                </a:cxn>
                <a:cxn ang="0">
                  <a:pos x="66" y="206"/>
                </a:cxn>
                <a:cxn ang="0">
                  <a:pos x="48" y="196"/>
                </a:cxn>
                <a:cxn ang="0">
                  <a:pos x="31" y="183"/>
                </a:cxn>
                <a:cxn ang="0">
                  <a:pos x="18" y="168"/>
                </a:cxn>
                <a:cxn ang="0">
                  <a:pos x="8" y="149"/>
                </a:cxn>
                <a:cxn ang="0">
                  <a:pos x="2" y="129"/>
                </a:cxn>
                <a:cxn ang="0">
                  <a:pos x="0" y="108"/>
                </a:cxn>
                <a:cxn ang="0">
                  <a:pos x="2" y="86"/>
                </a:cxn>
                <a:cxn ang="0">
                  <a:pos x="8" y="67"/>
                </a:cxn>
                <a:cxn ang="0">
                  <a:pos x="17" y="49"/>
                </a:cxn>
                <a:cxn ang="0">
                  <a:pos x="29" y="33"/>
                </a:cxn>
                <a:cxn ang="0">
                  <a:pos x="45" y="19"/>
                </a:cxn>
                <a:cxn ang="0">
                  <a:pos x="63" y="8"/>
                </a:cxn>
                <a:cxn ang="0">
                  <a:pos x="83" y="2"/>
                </a:cxn>
                <a:cxn ang="0">
                  <a:pos x="104" y="0"/>
                </a:cxn>
                <a:cxn ang="0">
                  <a:pos x="123" y="2"/>
                </a:cxn>
                <a:cxn ang="0">
                  <a:pos x="142" y="7"/>
                </a:cxn>
                <a:cxn ang="0">
                  <a:pos x="161" y="17"/>
                </a:cxn>
                <a:cxn ang="0">
                  <a:pos x="176" y="30"/>
                </a:cxn>
                <a:cxn ang="0">
                  <a:pos x="189" y="45"/>
                </a:cxn>
                <a:cxn ang="0">
                  <a:pos x="200" y="63"/>
                </a:cxn>
                <a:cxn ang="0">
                  <a:pos x="206" y="84"/>
                </a:cxn>
                <a:cxn ang="0">
                  <a:pos x="208" y="105"/>
                </a:cxn>
                <a:cxn ang="0">
                  <a:pos x="206" y="127"/>
                </a:cxn>
                <a:cxn ang="0">
                  <a:pos x="201" y="147"/>
                </a:cxn>
                <a:cxn ang="0">
                  <a:pos x="191" y="164"/>
                </a:cxn>
                <a:cxn ang="0">
                  <a:pos x="179" y="181"/>
                </a:cxn>
                <a:cxn ang="0">
                  <a:pos x="164" y="195"/>
                </a:cxn>
                <a:cxn ang="0">
                  <a:pos x="146" y="206"/>
                </a:cxn>
              </a:cxnLst>
              <a:rect l="0" t="0" r="r" b="b"/>
              <a:pathLst>
                <a:path w="208" h="214">
                  <a:moveTo>
                    <a:pt x="146" y="206"/>
                  </a:moveTo>
                  <a:lnTo>
                    <a:pt x="125" y="212"/>
                  </a:lnTo>
                  <a:lnTo>
                    <a:pt x="105" y="214"/>
                  </a:lnTo>
                  <a:lnTo>
                    <a:pt x="84" y="212"/>
                  </a:lnTo>
                  <a:lnTo>
                    <a:pt x="66" y="206"/>
                  </a:lnTo>
                  <a:lnTo>
                    <a:pt x="48" y="196"/>
                  </a:lnTo>
                  <a:lnTo>
                    <a:pt x="31" y="183"/>
                  </a:lnTo>
                  <a:lnTo>
                    <a:pt x="18" y="168"/>
                  </a:lnTo>
                  <a:lnTo>
                    <a:pt x="8" y="149"/>
                  </a:lnTo>
                  <a:lnTo>
                    <a:pt x="2" y="129"/>
                  </a:lnTo>
                  <a:lnTo>
                    <a:pt x="0" y="108"/>
                  </a:lnTo>
                  <a:lnTo>
                    <a:pt x="2" y="86"/>
                  </a:lnTo>
                  <a:lnTo>
                    <a:pt x="8" y="67"/>
                  </a:lnTo>
                  <a:lnTo>
                    <a:pt x="17" y="49"/>
                  </a:lnTo>
                  <a:lnTo>
                    <a:pt x="29" y="33"/>
                  </a:lnTo>
                  <a:lnTo>
                    <a:pt x="45" y="19"/>
                  </a:lnTo>
                  <a:lnTo>
                    <a:pt x="63" y="8"/>
                  </a:lnTo>
                  <a:lnTo>
                    <a:pt x="83" y="2"/>
                  </a:lnTo>
                  <a:lnTo>
                    <a:pt x="104" y="0"/>
                  </a:lnTo>
                  <a:lnTo>
                    <a:pt x="123" y="2"/>
                  </a:lnTo>
                  <a:lnTo>
                    <a:pt x="142" y="7"/>
                  </a:lnTo>
                  <a:lnTo>
                    <a:pt x="161" y="17"/>
                  </a:lnTo>
                  <a:lnTo>
                    <a:pt x="176" y="30"/>
                  </a:lnTo>
                  <a:lnTo>
                    <a:pt x="189" y="45"/>
                  </a:lnTo>
                  <a:lnTo>
                    <a:pt x="200" y="63"/>
                  </a:lnTo>
                  <a:lnTo>
                    <a:pt x="206" y="84"/>
                  </a:lnTo>
                  <a:lnTo>
                    <a:pt x="208" y="105"/>
                  </a:lnTo>
                  <a:lnTo>
                    <a:pt x="206" y="127"/>
                  </a:lnTo>
                  <a:lnTo>
                    <a:pt x="201" y="147"/>
                  </a:lnTo>
                  <a:lnTo>
                    <a:pt x="191" y="164"/>
                  </a:lnTo>
                  <a:lnTo>
                    <a:pt x="179" y="181"/>
                  </a:lnTo>
                  <a:lnTo>
                    <a:pt x="164" y="195"/>
                  </a:lnTo>
                  <a:lnTo>
                    <a:pt x="146" y="206"/>
                  </a:lnTo>
                  <a:close/>
                </a:path>
              </a:pathLst>
            </a:custGeom>
            <a:solidFill>
              <a:srgbClr val="EB5F61"/>
            </a:solidFill>
            <a:ln w="9525">
              <a:noFill/>
              <a:round/>
              <a:headEnd/>
              <a:tailEnd/>
            </a:ln>
          </p:spPr>
          <p:txBody>
            <a:bodyPr/>
            <a:lstStyle/>
            <a:p>
              <a:endParaRPr lang="en-IN"/>
            </a:p>
          </p:txBody>
        </p:sp>
        <p:sp>
          <p:nvSpPr>
            <p:cNvPr id="827817" name="Freeform 425"/>
            <p:cNvSpPr>
              <a:spLocks/>
            </p:cNvSpPr>
            <p:nvPr/>
          </p:nvSpPr>
          <p:spPr bwMode="auto">
            <a:xfrm>
              <a:off x="3448" y="3083"/>
              <a:ext cx="8" cy="10"/>
            </a:xfrm>
            <a:custGeom>
              <a:avLst/>
              <a:gdLst/>
              <a:ahLst/>
              <a:cxnLst>
                <a:cxn ang="0">
                  <a:pos x="131" y="187"/>
                </a:cxn>
                <a:cxn ang="0">
                  <a:pos x="113" y="193"/>
                </a:cxn>
                <a:cxn ang="0">
                  <a:pos x="95" y="194"/>
                </a:cxn>
                <a:cxn ang="0">
                  <a:pos x="76" y="192"/>
                </a:cxn>
                <a:cxn ang="0">
                  <a:pos x="59" y="187"/>
                </a:cxn>
                <a:cxn ang="0">
                  <a:pos x="44" y="178"/>
                </a:cxn>
                <a:cxn ang="0">
                  <a:pos x="29" y="167"/>
                </a:cxn>
                <a:cxn ang="0">
                  <a:pos x="17" y="152"/>
                </a:cxn>
                <a:cxn ang="0">
                  <a:pos x="8" y="135"/>
                </a:cxn>
                <a:cxn ang="0">
                  <a:pos x="2" y="116"/>
                </a:cxn>
                <a:cxn ang="0">
                  <a:pos x="0" y="97"/>
                </a:cxn>
                <a:cxn ang="0">
                  <a:pos x="2" y="79"/>
                </a:cxn>
                <a:cxn ang="0">
                  <a:pos x="7" y="61"/>
                </a:cxn>
                <a:cxn ang="0">
                  <a:pos x="15" y="45"/>
                </a:cxn>
                <a:cxn ang="0">
                  <a:pos x="26" y="30"/>
                </a:cxn>
                <a:cxn ang="0">
                  <a:pos x="41" y="17"/>
                </a:cxn>
                <a:cxn ang="0">
                  <a:pos x="57" y="8"/>
                </a:cxn>
                <a:cxn ang="0">
                  <a:pos x="75" y="1"/>
                </a:cxn>
                <a:cxn ang="0">
                  <a:pos x="95" y="0"/>
                </a:cxn>
                <a:cxn ang="0">
                  <a:pos x="112" y="1"/>
                </a:cxn>
                <a:cxn ang="0">
                  <a:pos x="130" y="7"/>
                </a:cxn>
                <a:cxn ang="0">
                  <a:pos x="146" y="15"/>
                </a:cxn>
                <a:cxn ang="0">
                  <a:pos x="160" y="27"/>
                </a:cxn>
                <a:cxn ang="0">
                  <a:pos x="172" y="41"/>
                </a:cxn>
                <a:cxn ang="0">
                  <a:pos x="181" y="58"/>
                </a:cxn>
                <a:cxn ang="0">
                  <a:pos x="187" y="77"/>
                </a:cxn>
                <a:cxn ang="0">
                  <a:pos x="189" y="96"/>
                </a:cxn>
                <a:cxn ang="0">
                  <a:pos x="188" y="114"/>
                </a:cxn>
                <a:cxn ang="0">
                  <a:pos x="182" y="132"/>
                </a:cxn>
                <a:cxn ang="0">
                  <a:pos x="174" y="149"/>
                </a:cxn>
                <a:cxn ang="0">
                  <a:pos x="163" y="165"/>
                </a:cxn>
                <a:cxn ang="0">
                  <a:pos x="149" y="177"/>
                </a:cxn>
                <a:cxn ang="0">
                  <a:pos x="131" y="187"/>
                </a:cxn>
              </a:cxnLst>
              <a:rect l="0" t="0" r="r" b="b"/>
              <a:pathLst>
                <a:path w="189" h="194">
                  <a:moveTo>
                    <a:pt x="131" y="187"/>
                  </a:moveTo>
                  <a:lnTo>
                    <a:pt x="113" y="193"/>
                  </a:lnTo>
                  <a:lnTo>
                    <a:pt x="95" y="194"/>
                  </a:lnTo>
                  <a:lnTo>
                    <a:pt x="76" y="192"/>
                  </a:lnTo>
                  <a:lnTo>
                    <a:pt x="59" y="187"/>
                  </a:lnTo>
                  <a:lnTo>
                    <a:pt x="44" y="178"/>
                  </a:lnTo>
                  <a:lnTo>
                    <a:pt x="29" y="167"/>
                  </a:lnTo>
                  <a:lnTo>
                    <a:pt x="17" y="152"/>
                  </a:lnTo>
                  <a:lnTo>
                    <a:pt x="8" y="135"/>
                  </a:lnTo>
                  <a:lnTo>
                    <a:pt x="2" y="116"/>
                  </a:lnTo>
                  <a:lnTo>
                    <a:pt x="0" y="97"/>
                  </a:lnTo>
                  <a:lnTo>
                    <a:pt x="2" y="79"/>
                  </a:lnTo>
                  <a:lnTo>
                    <a:pt x="7" y="61"/>
                  </a:lnTo>
                  <a:lnTo>
                    <a:pt x="15" y="45"/>
                  </a:lnTo>
                  <a:lnTo>
                    <a:pt x="26" y="30"/>
                  </a:lnTo>
                  <a:lnTo>
                    <a:pt x="41" y="17"/>
                  </a:lnTo>
                  <a:lnTo>
                    <a:pt x="57" y="8"/>
                  </a:lnTo>
                  <a:lnTo>
                    <a:pt x="75" y="1"/>
                  </a:lnTo>
                  <a:lnTo>
                    <a:pt x="95" y="0"/>
                  </a:lnTo>
                  <a:lnTo>
                    <a:pt x="112" y="1"/>
                  </a:lnTo>
                  <a:lnTo>
                    <a:pt x="130" y="7"/>
                  </a:lnTo>
                  <a:lnTo>
                    <a:pt x="146" y="15"/>
                  </a:lnTo>
                  <a:lnTo>
                    <a:pt x="160" y="27"/>
                  </a:lnTo>
                  <a:lnTo>
                    <a:pt x="172" y="41"/>
                  </a:lnTo>
                  <a:lnTo>
                    <a:pt x="181" y="58"/>
                  </a:lnTo>
                  <a:lnTo>
                    <a:pt x="187" y="77"/>
                  </a:lnTo>
                  <a:lnTo>
                    <a:pt x="189" y="96"/>
                  </a:lnTo>
                  <a:lnTo>
                    <a:pt x="188" y="114"/>
                  </a:lnTo>
                  <a:lnTo>
                    <a:pt x="182" y="132"/>
                  </a:lnTo>
                  <a:lnTo>
                    <a:pt x="174" y="149"/>
                  </a:lnTo>
                  <a:lnTo>
                    <a:pt x="163" y="165"/>
                  </a:lnTo>
                  <a:lnTo>
                    <a:pt x="149" y="177"/>
                  </a:lnTo>
                  <a:lnTo>
                    <a:pt x="131" y="187"/>
                  </a:lnTo>
                  <a:close/>
                </a:path>
              </a:pathLst>
            </a:custGeom>
            <a:solidFill>
              <a:srgbClr val="F0878A"/>
            </a:solidFill>
            <a:ln w="9525">
              <a:noFill/>
              <a:round/>
              <a:headEnd/>
              <a:tailEnd/>
            </a:ln>
          </p:spPr>
          <p:txBody>
            <a:bodyPr/>
            <a:lstStyle/>
            <a:p>
              <a:endParaRPr lang="en-IN"/>
            </a:p>
          </p:txBody>
        </p:sp>
        <p:sp>
          <p:nvSpPr>
            <p:cNvPr id="827818" name="Freeform 426"/>
            <p:cNvSpPr>
              <a:spLocks/>
            </p:cNvSpPr>
            <p:nvPr/>
          </p:nvSpPr>
          <p:spPr bwMode="auto">
            <a:xfrm>
              <a:off x="3448" y="3083"/>
              <a:ext cx="8" cy="10"/>
            </a:xfrm>
            <a:custGeom>
              <a:avLst/>
              <a:gdLst/>
              <a:ahLst/>
              <a:cxnLst>
                <a:cxn ang="0">
                  <a:pos x="120" y="170"/>
                </a:cxn>
                <a:cxn ang="0">
                  <a:pos x="104" y="175"/>
                </a:cxn>
                <a:cxn ang="0">
                  <a:pos x="87" y="177"/>
                </a:cxn>
                <a:cxn ang="0">
                  <a:pos x="70" y="176"/>
                </a:cxn>
                <a:cxn ang="0">
                  <a:pos x="54" y="171"/>
                </a:cxn>
                <a:cxn ang="0">
                  <a:pos x="40" y="163"/>
                </a:cxn>
                <a:cxn ang="0">
                  <a:pos x="27" y="152"/>
                </a:cxn>
                <a:cxn ang="0">
                  <a:pos x="15" y="139"/>
                </a:cxn>
                <a:cxn ang="0">
                  <a:pos x="7" y="124"/>
                </a:cxn>
                <a:cxn ang="0">
                  <a:pos x="2" y="107"/>
                </a:cxn>
                <a:cxn ang="0">
                  <a:pos x="0" y="90"/>
                </a:cxn>
                <a:cxn ang="0">
                  <a:pos x="2" y="72"/>
                </a:cxn>
                <a:cxn ang="0">
                  <a:pos x="7" y="56"/>
                </a:cxn>
                <a:cxn ang="0">
                  <a:pos x="14" y="41"/>
                </a:cxn>
                <a:cxn ang="0">
                  <a:pos x="25" y="28"/>
                </a:cxn>
                <a:cxn ang="0">
                  <a:pos x="37" y="16"/>
                </a:cxn>
                <a:cxn ang="0">
                  <a:pos x="52" y="8"/>
                </a:cxn>
                <a:cxn ang="0">
                  <a:pos x="68" y="2"/>
                </a:cxn>
                <a:cxn ang="0">
                  <a:pos x="85" y="0"/>
                </a:cxn>
                <a:cxn ang="0">
                  <a:pos x="102" y="2"/>
                </a:cxn>
                <a:cxn ang="0">
                  <a:pos x="117" y="7"/>
                </a:cxn>
                <a:cxn ang="0">
                  <a:pos x="132" y="15"/>
                </a:cxn>
                <a:cxn ang="0">
                  <a:pos x="145" y="25"/>
                </a:cxn>
                <a:cxn ang="0">
                  <a:pos x="156" y="38"/>
                </a:cxn>
                <a:cxn ang="0">
                  <a:pos x="164" y="53"/>
                </a:cxn>
                <a:cxn ang="0">
                  <a:pos x="169" y="70"/>
                </a:cxn>
                <a:cxn ang="0">
                  <a:pos x="171" y="88"/>
                </a:cxn>
                <a:cxn ang="0">
                  <a:pos x="169" y="105"/>
                </a:cxn>
                <a:cxn ang="0">
                  <a:pos x="165" y="121"/>
                </a:cxn>
                <a:cxn ang="0">
                  <a:pos x="158" y="136"/>
                </a:cxn>
                <a:cxn ang="0">
                  <a:pos x="148" y="150"/>
                </a:cxn>
                <a:cxn ang="0">
                  <a:pos x="136" y="162"/>
                </a:cxn>
                <a:cxn ang="0">
                  <a:pos x="120" y="170"/>
                </a:cxn>
              </a:cxnLst>
              <a:rect l="0" t="0" r="r" b="b"/>
              <a:pathLst>
                <a:path w="171" h="177">
                  <a:moveTo>
                    <a:pt x="120" y="170"/>
                  </a:moveTo>
                  <a:lnTo>
                    <a:pt x="104" y="175"/>
                  </a:lnTo>
                  <a:lnTo>
                    <a:pt x="87" y="177"/>
                  </a:lnTo>
                  <a:lnTo>
                    <a:pt x="70" y="176"/>
                  </a:lnTo>
                  <a:lnTo>
                    <a:pt x="54" y="171"/>
                  </a:lnTo>
                  <a:lnTo>
                    <a:pt x="40" y="163"/>
                  </a:lnTo>
                  <a:lnTo>
                    <a:pt x="27" y="152"/>
                  </a:lnTo>
                  <a:lnTo>
                    <a:pt x="15" y="139"/>
                  </a:lnTo>
                  <a:lnTo>
                    <a:pt x="7" y="124"/>
                  </a:lnTo>
                  <a:lnTo>
                    <a:pt x="2" y="107"/>
                  </a:lnTo>
                  <a:lnTo>
                    <a:pt x="0" y="90"/>
                  </a:lnTo>
                  <a:lnTo>
                    <a:pt x="2" y="72"/>
                  </a:lnTo>
                  <a:lnTo>
                    <a:pt x="7" y="56"/>
                  </a:lnTo>
                  <a:lnTo>
                    <a:pt x="14" y="41"/>
                  </a:lnTo>
                  <a:lnTo>
                    <a:pt x="25" y="28"/>
                  </a:lnTo>
                  <a:lnTo>
                    <a:pt x="37" y="16"/>
                  </a:lnTo>
                  <a:lnTo>
                    <a:pt x="52" y="8"/>
                  </a:lnTo>
                  <a:lnTo>
                    <a:pt x="68" y="2"/>
                  </a:lnTo>
                  <a:lnTo>
                    <a:pt x="85" y="0"/>
                  </a:lnTo>
                  <a:lnTo>
                    <a:pt x="102" y="2"/>
                  </a:lnTo>
                  <a:lnTo>
                    <a:pt x="117" y="7"/>
                  </a:lnTo>
                  <a:lnTo>
                    <a:pt x="132" y="15"/>
                  </a:lnTo>
                  <a:lnTo>
                    <a:pt x="145" y="25"/>
                  </a:lnTo>
                  <a:lnTo>
                    <a:pt x="156" y="38"/>
                  </a:lnTo>
                  <a:lnTo>
                    <a:pt x="164" y="53"/>
                  </a:lnTo>
                  <a:lnTo>
                    <a:pt x="169" y="70"/>
                  </a:lnTo>
                  <a:lnTo>
                    <a:pt x="171" y="88"/>
                  </a:lnTo>
                  <a:lnTo>
                    <a:pt x="169" y="105"/>
                  </a:lnTo>
                  <a:lnTo>
                    <a:pt x="165" y="121"/>
                  </a:lnTo>
                  <a:lnTo>
                    <a:pt x="158" y="136"/>
                  </a:lnTo>
                  <a:lnTo>
                    <a:pt x="148" y="150"/>
                  </a:lnTo>
                  <a:lnTo>
                    <a:pt x="136" y="162"/>
                  </a:lnTo>
                  <a:lnTo>
                    <a:pt x="120" y="170"/>
                  </a:lnTo>
                  <a:close/>
                </a:path>
              </a:pathLst>
            </a:custGeom>
            <a:solidFill>
              <a:srgbClr val="F5AEB0"/>
            </a:solidFill>
            <a:ln w="9525">
              <a:noFill/>
              <a:round/>
              <a:headEnd/>
              <a:tailEnd/>
            </a:ln>
          </p:spPr>
          <p:txBody>
            <a:bodyPr/>
            <a:lstStyle/>
            <a:p>
              <a:endParaRPr lang="en-IN"/>
            </a:p>
          </p:txBody>
        </p:sp>
        <p:sp>
          <p:nvSpPr>
            <p:cNvPr id="827819" name="Freeform 427"/>
            <p:cNvSpPr>
              <a:spLocks/>
            </p:cNvSpPr>
            <p:nvPr/>
          </p:nvSpPr>
          <p:spPr bwMode="auto">
            <a:xfrm>
              <a:off x="3449" y="3083"/>
              <a:ext cx="7" cy="9"/>
            </a:xfrm>
            <a:custGeom>
              <a:avLst/>
              <a:gdLst/>
              <a:ahLst/>
              <a:cxnLst>
                <a:cxn ang="0">
                  <a:pos x="106" y="149"/>
                </a:cxn>
                <a:cxn ang="0">
                  <a:pos x="92" y="155"/>
                </a:cxn>
                <a:cxn ang="0">
                  <a:pos x="77" y="156"/>
                </a:cxn>
                <a:cxn ang="0">
                  <a:pos x="63" y="155"/>
                </a:cxn>
                <a:cxn ang="0">
                  <a:pos x="48" y="150"/>
                </a:cxn>
                <a:cxn ang="0">
                  <a:pos x="35" y="143"/>
                </a:cxn>
                <a:cxn ang="0">
                  <a:pos x="24" y="133"/>
                </a:cxn>
                <a:cxn ang="0">
                  <a:pos x="14" y="122"/>
                </a:cxn>
                <a:cxn ang="0">
                  <a:pos x="6" y="108"/>
                </a:cxn>
                <a:cxn ang="0">
                  <a:pos x="2" y="93"/>
                </a:cxn>
                <a:cxn ang="0">
                  <a:pos x="0" y="78"/>
                </a:cxn>
                <a:cxn ang="0">
                  <a:pos x="1" y="63"/>
                </a:cxn>
                <a:cxn ang="0">
                  <a:pos x="5" y="49"/>
                </a:cxn>
                <a:cxn ang="0">
                  <a:pos x="13" y="35"/>
                </a:cxn>
                <a:cxn ang="0">
                  <a:pos x="22" y="24"/>
                </a:cxn>
                <a:cxn ang="0">
                  <a:pos x="33" y="13"/>
                </a:cxn>
                <a:cxn ang="0">
                  <a:pos x="46" y="6"/>
                </a:cxn>
                <a:cxn ang="0">
                  <a:pos x="60" y="1"/>
                </a:cxn>
                <a:cxn ang="0">
                  <a:pos x="76" y="0"/>
                </a:cxn>
                <a:cxn ang="0">
                  <a:pos x="90" y="1"/>
                </a:cxn>
                <a:cxn ang="0">
                  <a:pos x="104" y="5"/>
                </a:cxn>
                <a:cxn ang="0">
                  <a:pos x="118" y="11"/>
                </a:cxn>
                <a:cxn ang="0">
                  <a:pos x="129" y="21"/>
                </a:cxn>
                <a:cxn ang="0">
                  <a:pos x="139" y="32"/>
                </a:cxn>
                <a:cxn ang="0">
                  <a:pos x="146" y="46"/>
                </a:cxn>
                <a:cxn ang="0">
                  <a:pos x="150" y="61"/>
                </a:cxn>
                <a:cxn ang="0">
                  <a:pos x="152" y="77"/>
                </a:cxn>
                <a:cxn ang="0">
                  <a:pos x="151" y="91"/>
                </a:cxn>
                <a:cxn ang="0">
                  <a:pos x="147" y="106"/>
                </a:cxn>
                <a:cxn ang="0">
                  <a:pos x="140" y="120"/>
                </a:cxn>
                <a:cxn ang="0">
                  <a:pos x="131" y="131"/>
                </a:cxn>
                <a:cxn ang="0">
                  <a:pos x="120" y="142"/>
                </a:cxn>
                <a:cxn ang="0">
                  <a:pos x="106" y="149"/>
                </a:cxn>
              </a:cxnLst>
              <a:rect l="0" t="0" r="r" b="b"/>
              <a:pathLst>
                <a:path w="152" h="156">
                  <a:moveTo>
                    <a:pt x="106" y="149"/>
                  </a:moveTo>
                  <a:lnTo>
                    <a:pt x="92" y="155"/>
                  </a:lnTo>
                  <a:lnTo>
                    <a:pt x="77" y="156"/>
                  </a:lnTo>
                  <a:lnTo>
                    <a:pt x="63" y="155"/>
                  </a:lnTo>
                  <a:lnTo>
                    <a:pt x="48" y="150"/>
                  </a:lnTo>
                  <a:lnTo>
                    <a:pt x="35" y="143"/>
                  </a:lnTo>
                  <a:lnTo>
                    <a:pt x="24" y="133"/>
                  </a:lnTo>
                  <a:lnTo>
                    <a:pt x="14" y="122"/>
                  </a:lnTo>
                  <a:lnTo>
                    <a:pt x="6" y="108"/>
                  </a:lnTo>
                  <a:lnTo>
                    <a:pt x="2" y="93"/>
                  </a:lnTo>
                  <a:lnTo>
                    <a:pt x="0" y="78"/>
                  </a:lnTo>
                  <a:lnTo>
                    <a:pt x="1" y="63"/>
                  </a:lnTo>
                  <a:lnTo>
                    <a:pt x="5" y="49"/>
                  </a:lnTo>
                  <a:lnTo>
                    <a:pt x="13" y="35"/>
                  </a:lnTo>
                  <a:lnTo>
                    <a:pt x="22" y="24"/>
                  </a:lnTo>
                  <a:lnTo>
                    <a:pt x="33" y="13"/>
                  </a:lnTo>
                  <a:lnTo>
                    <a:pt x="46" y="6"/>
                  </a:lnTo>
                  <a:lnTo>
                    <a:pt x="60" y="1"/>
                  </a:lnTo>
                  <a:lnTo>
                    <a:pt x="76" y="0"/>
                  </a:lnTo>
                  <a:lnTo>
                    <a:pt x="90" y="1"/>
                  </a:lnTo>
                  <a:lnTo>
                    <a:pt x="104" y="5"/>
                  </a:lnTo>
                  <a:lnTo>
                    <a:pt x="118" y="11"/>
                  </a:lnTo>
                  <a:lnTo>
                    <a:pt x="129" y="21"/>
                  </a:lnTo>
                  <a:lnTo>
                    <a:pt x="139" y="32"/>
                  </a:lnTo>
                  <a:lnTo>
                    <a:pt x="146" y="46"/>
                  </a:lnTo>
                  <a:lnTo>
                    <a:pt x="150" y="61"/>
                  </a:lnTo>
                  <a:lnTo>
                    <a:pt x="152" y="77"/>
                  </a:lnTo>
                  <a:lnTo>
                    <a:pt x="151" y="91"/>
                  </a:lnTo>
                  <a:lnTo>
                    <a:pt x="147" y="106"/>
                  </a:lnTo>
                  <a:lnTo>
                    <a:pt x="140" y="120"/>
                  </a:lnTo>
                  <a:lnTo>
                    <a:pt x="131" y="131"/>
                  </a:lnTo>
                  <a:lnTo>
                    <a:pt x="120" y="142"/>
                  </a:lnTo>
                  <a:lnTo>
                    <a:pt x="106" y="149"/>
                  </a:lnTo>
                  <a:close/>
                </a:path>
              </a:pathLst>
            </a:custGeom>
            <a:solidFill>
              <a:srgbClr val="FAD6D9"/>
            </a:solidFill>
            <a:ln w="9525">
              <a:noFill/>
              <a:round/>
              <a:headEnd/>
              <a:tailEnd/>
            </a:ln>
          </p:spPr>
          <p:txBody>
            <a:bodyPr/>
            <a:lstStyle/>
            <a:p>
              <a:endParaRPr lang="en-IN"/>
            </a:p>
          </p:txBody>
        </p:sp>
        <p:sp>
          <p:nvSpPr>
            <p:cNvPr id="827820" name="Freeform 428"/>
            <p:cNvSpPr>
              <a:spLocks/>
            </p:cNvSpPr>
            <p:nvPr/>
          </p:nvSpPr>
          <p:spPr bwMode="auto">
            <a:xfrm>
              <a:off x="3449" y="3083"/>
              <a:ext cx="6" cy="8"/>
            </a:xfrm>
            <a:custGeom>
              <a:avLst/>
              <a:gdLst/>
              <a:ahLst/>
              <a:cxnLst>
                <a:cxn ang="0">
                  <a:pos x="93" y="134"/>
                </a:cxn>
                <a:cxn ang="0">
                  <a:pos x="80" y="138"/>
                </a:cxn>
                <a:cxn ang="0">
                  <a:pos x="68" y="139"/>
                </a:cxn>
                <a:cxn ang="0">
                  <a:pos x="55" y="138"/>
                </a:cxn>
                <a:cxn ang="0">
                  <a:pos x="42" y="134"/>
                </a:cxn>
                <a:cxn ang="0">
                  <a:pos x="30" y="127"/>
                </a:cxn>
                <a:cxn ang="0">
                  <a:pos x="20" y="119"/>
                </a:cxn>
                <a:cxn ang="0">
                  <a:pos x="12" y="109"/>
                </a:cxn>
                <a:cxn ang="0">
                  <a:pos x="5" y="97"/>
                </a:cxn>
                <a:cxn ang="0">
                  <a:pos x="1" y="83"/>
                </a:cxn>
                <a:cxn ang="0">
                  <a:pos x="0" y="70"/>
                </a:cxn>
                <a:cxn ang="0">
                  <a:pos x="1" y="57"/>
                </a:cxn>
                <a:cxn ang="0">
                  <a:pos x="5" y="44"/>
                </a:cxn>
                <a:cxn ang="0">
                  <a:pos x="11" y="31"/>
                </a:cxn>
                <a:cxn ang="0">
                  <a:pos x="19" y="21"/>
                </a:cxn>
                <a:cxn ang="0">
                  <a:pos x="28" y="12"/>
                </a:cxn>
                <a:cxn ang="0">
                  <a:pos x="40" y="5"/>
                </a:cxn>
                <a:cxn ang="0">
                  <a:pos x="54" y="1"/>
                </a:cxn>
                <a:cxn ang="0">
                  <a:pos x="66" y="0"/>
                </a:cxn>
                <a:cxn ang="0">
                  <a:pos x="79" y="1"/>
                </a:cxn>
                <a:cxn ang="0">
                  <a:pos x="91" y="5"/>
                </a:cxn>
                <a:cxn ang="0">
                  <a:pos x="104" y="11"/>
                </a:cxn>
                <a:cxn ang="0">
                  <a:pos x="114" y="20"/>
                </a:cxn>
                <a:cxn ang="0">
                  <a:pos x="122" y="29"/>
                </a:cxn>
                <a:cxn ang="0">
                  <a:pos x="129" y="42"/>
                </a:cxn>
                <a:cxn ang="0">
                  <a:pos x="133" y="56"/>
                </a:cxn>
                <a:cxn ang="0">
                  <a:pos x="134" y="68"/>
                </a:cxn>
                <a:cxn ang="0">
                  <a:pos x="133" y="82"/>
                </a:cxn>
                <a:cxn ang="0">
                  <a:pos x="129" y="95"/>
                </a:cxn>
                <a:cxn ang="0">
                  <a:pos x="123" y="107"/>
                </a:cxn>
                <a:cxn ang="0">
                  <a:pos x="115" y="118"/>
                </a:cxn>
                <a:cxn ang="0">
                  <a:pos x="106" y="126"/>
                </a:cxn>
                <a:cxn ang="0">
                  <a:pos x="93" y="134"/>
                </a:cxn>
              </a:cxnLst>
              <a:rect l="0" t="0" r="r" b="b"/>
              <a:pathLst>
                <a:path w="134" h="139">
                  <a:moveTo>
                    <a:pt x="93" y="134"/>
                  </a:moveTo>
                  <a:lnTo>
                    <a:pt x="80" y="138"/>
                  </a:lnTo>
                  <a:lnTo>
                    <a:pt x="68" y="139"/>
                  </a:lnTo>
                  <a:lnTo>
                    <a:pt x="55" y="138"/>
                  </a:lnTo>
                  <a:lnTo>
                    <a:pt x="42" y="134"/>
                  </a:lnTo>
                  <a:lnTo>
                    <a:pt x="30" y="127"/>
                  </a:lnTo>
                  <a:lnTo>
                    <a:pt x="20" y="119"/>
                  </a:lnTo>
                  <a:lnTo>
                    <a:pt x="12" y="109"/>
                  </a:lnTo>
                  <a:lnTo>
                    <a:pt x="5" y="97"/>
                  </a:lnTo>
                  <a:lnTo>
                    <a:pt x="1" y="83"/>
                  </a:lnTo>
                  <a:lnTo>
                    <a:pt x="0" y="70"/>
                  </a:lnTo>
                  <a:lnTo>
                    <a:pt x="1" y="57"/>
                  </a:lnTo>
                  <a:lnTo>
                    <a:pt x="5" y="44"/>
                  </a:lnTo>
                  <a:lnTo>
                    <a:pt x="11" y="31"/>
                  </a:lnTo>
                  <a:lnTo>
                    <a:pt x="19" y="21"/>
                  </a:lnTo>
                  <a:lnTo>
                    <a:pt x="28" y="12"/>
                  </a:lnTo>
                  <a:lnTo>
                    <a:pt x="40" y="5"/>
                  </a:lnTo>
                  <a:lnTo>
                    <a:pt x="54" y="1"/>
                  </a:lnTo>
                  <a:lnTo>
                    <a:pt x="66" y="0"/>
                  </a:lnTo>
                  <a:lnTo>
                    <a:pt x="79" y="1"/>
                  </a:lnTo>
                  <a:lnTo>
                    <a:pt x="91" y="5"/>
                  </a:lnTo>
                  <a:lnTo>
                    <a:pt x="104" y="11"/>
                  </a:lnTo>
                  <a:lnTo>
                    <a:pt x="114" y="20"/>
                  </a:lnTo>
                  <a:lnTo>
                    <a:pt x="122" y="29"/>
                  </a:lnTo>
                  <a:lnTo>
                    <a:pt x="129" y="42"/>
                  </a:lnTo>
                  <a:lnTo>
                    <a:pt x="133" y="56"/>
                  </a:lnTo>
                  <a:lnTo>
                    <a:pt x="134" y="68"/>
                  </a:lnTo>
                  <a:lnTo>
                    <a:pt x="133" y="82"/>
                  </a:lnTo>
                  <a:lnTo>
                    <a:pt x="129" y="95"/>
                  </a:lnTo>
                  <a:lnTo>
                    <a:pt x="123" y="107"/>
                  </a:lnTo>
                  <a:lnTo>
                    <a:pt x="115" y="118"/>
                  </a:lnTo>
                  <a:lnTo>
                    <a:pt x="106" y="126"/>
                  </a:lnTo>
                  <a:lnTo>
                    <a:pt x="93" y="134"/>
                  </a:lnTo>
                  <a:close/>
                </a:path>
              </a:pathLst>
            </a:custGeom>
            <a:solidFill>
              <a:srgbClr val="FFFFFF"/>
            </a:solidFill>
            <a:ln w="9525">
              <a:noFill/>
              <a:round/>
              <a:headEnd/>
              <a:tailEnd/>
            </a:ln>
          </p:spPr>
          <p:txBody>
            <a:bodyPr/>
            <a:lstStyle/>
            <a:p>
              <a:endParaRPr lang="en-IN"/>
            </a:p>
          </p:txBody>
        </p:sp>
        <p:sp>
          <p:nvSpPr>
            <p:cNvPr id="827821" name="Freeform 429"/>
            <p:cNvSpPr>
              <a:spLocks/>
            </p:cNvSpPr>
            <p:nvPr/>
          </p:nvSpPr>
          <p:spPr bwMode="auto">
            <a:xfrm>
              <a:off x="3441" y="3093"/>
              <a:ext cx="1" cy="2"/>
            </a:xfrm>
            <a:custGeom>
              <a:avLst/>
              <a:gdLst/>
              <a:ahLst/>
              <a:cxnLst>
                <a:cxn ang="0">
                  <a:pos x="11" y="0"/>
                </a:cxn>
                <a:cxn ang="0">
                  <a:pos x="5" y="3"/>
                </a:cxn>
                <a:cxn ang="0">
                  <a:pos x="1" y="8"/>
                </a:cxn>
                <a:cxn ang="0">
                  <a:pos x="0" y="15"/>
                </a:cxn>
                <a:cxn ang="0">
                  <a:pos x="1" y="20"/>
                </a:cxn>
                <a:cxn ang="0">
                  <a:pos x="4" y="26"/>
                </a:cxn>
                <a:cxn ang="0">
                  <a:pos x="8" y="31"/>
                </a:cxn>
                <a:cxn ang="0">
                  <a:pos x="14" y="33"/>
                </a:cxn>
                <a:cxn ang="0">
                  <a:pos x="21" y="32"/>
                </a:cxn>
                <a:cxn ang="0">
                  <a:pos x="11" y="0"/>
                </a:cxn>
              </a:cxnLst>
              <a:rect l="0" t="0" r="r" b="b"/>
              <a:pathLst>
                <a:path w="21" h="33">
                  <a:moveTo>
                    <a:pt x="11" y="0"/>
                  </a:moveTo>
                  <a:lnTo>
                    <a:pt x="5" y="3"/>
                  </a:lnTo>
                  <a:lnTo>
                    <a:pt x="1" y="8"/>
                  </a:lnTo>
                  <a:lnTo>
                    <a:pt x="0" y="15"/>
                  </a:lnTo>
                  <a:lnTo>
                    <a:pt x="1" y="20"/>
                  </a:lnTo>
                  <a:lnTo>
                    <a:pt x="4" y="26"/>
                  </a:lnTo>
                  <a:lnTo>
                    <a:pt x="8" y="31"/>
                  </a:lnTo>
                  <a:lnTo>
                    <a:pt x="14" y="33"/>
                  </a:lnTo>
                  <a:lnTo>
                    <a:pt x="21" y="32"/>
                  </a:lnTo>
                  <a:lnTo>
                    <a:pt x="11" y="0"/>
                  </a:lnTo>
                  <a:close/>
                </a:path>
              </a:pathLst>
            </a:custGeom>
            <a:solidFill>
              <a:srgbClr val="CCFFFF"/>
            </a:solidFill>
            <a:ln w="9525">
              <a:noFill/>
              <a:round/>
              <a:headEnd/>
              <a:tailEnd/>
            </a:ln>
          </p:spPr>
          <p:txBody>
            <a:bodyPr/>
            <a:lstStyle/>
            <a:p>
              <a:endParaRPr lang="en-IN"/>
            </a:p>
          </p:txBody>
        </p:sp>
        <p:sp>
          <p:nvSpPr>
            <p:cNvPr id="827822" name="Freeform 430"/>
            <p:cNvSpPr>
              <a:spLocks/>
            </p:cNvSpPr>
            <p:nvPr/>
          </p:nvSpPr>
          <p:spPr bwMode="auto">
            <a:xfrm>
              <a:off x="3442" y="3089"/>
              <a:ext cx="3" cy="6"/>
            </a:xfrm>
            <a:custGeom>
              <a:avLst/>
              <a:gdLst/>
              <a:ahLst/>
              <a:cxnLst>
                <a:cxn ang="0">
                  <a:pos x="40" y="12"/>
                </a:cxn>
                <a:cxn ang="0">
                  <a:pos x="40" y="12"/>
                </a:cxn>
                <a:cxn ang="0">
                  <a:pos x="42" y="22"/>
                </a:cxn>
                <a:cxn ang="0">
                  <a:pos x="42" y="28"/>
                </a:cxn>
                <a:cxn ang="0">
                  <a:pos x="39" y="37"/>
                </a:cxn>
                <a:cxn ang="0">
                  <a:pos x="36" y="43"/>
                </a:cxn>
                <a:cxn ang="0">
                  <a:pos x="30" y="49"/>
                </a:cxn>
                <a:cxn ang="0">
                  <a:pos x="21" y="57"/>
                </a:cxn>
                <a:cxn ang="0">
                  <a:pos x="12" y="61"/>
                </a:cxn>
                <a:cxn ang="0">
                  <a:pos x="0" y="66"/>
                </a:cxn>
                <a:cxn ang="0">
                  <a:pos x="10" y="98"/>
                </a:cxn>
                <a:cxn ang="0">
                  <a:pos x="26" y="92"/>
                </a:cxn>
                <a:cxn ang="0">
                  <a:pos x="39" y="84"/>
                </a:cxn>
                <a:cxn ang="0">
                  <a:pos x="50" y="74"/>
                </a:cxn>
                <a:cxn ang="0">
                  <a:pos x="63" y="64"/>
                </a:cxn>
                <a:cxn ang="0">
                  <a:pos x="70" y="49"/>
                </a:cxn>
                <a:cxn ang="0">
                  <a:pos x="75" y="34"/>
                </a:cxn>
                <a:cxn ang="0">
                  <a:pos x="75" y="18"/>
                </a:cxn>
                <a:cxn ang="0">
                  <a:pos x="71" y="0"/>
                </a:cxn>
                <a:cxn ang="0">
                  <a:pos x="71" y="0"/>
                </a:cxn>
                <a:cxn ang="0">
                  <a:pos x="40" y="12"/>
                </a:cxn>
              </a:cxnLst>
              <a:rect l="0" t="0" r="r" b="b"/>
              <a:pathLst>
                <a:path w="75" h="98">
                  <a:moveTo>
                    <a:pt x="40" y="12"/>
                  </a:moveTo>
                  <a:lnTo>
                    <a:pt x="40" y="12"/>
                  </a:lnTo>
                  <a:lnTo>
                    <a:pt x="42" y="22"/>
                  </a:lnTo>
                  <a:lnTo>
                    <a:pt x="42" y="28"/>
                  </a:lnTo>
                  <a:lnTo>
                    <a:pt x="39" y="37"/>
                  </a:lnTo>
                  <a:lnTo>
                    <a:pt x="36" y="43"/>
                  </a:lnTo>
                  <a:lnTo>
                    <a:pt x="30" y="49"/>
                  </a:lnTo>
                  <a:lnTo>
                    <a:pt x="21" y="57"/>
                  </a:lnTo>
                  <a:lnTo>
                    <a:pt x="12" y="61"/>
                  </a:lnTo>
                  <a:lnTo>
                    <a:pt x="0" y="66"/>
                  </a:lnTo>
                  <a:lnTo>
                    <a:pt x="10" y="98"/>
                  </a:lnTo>
                  <a:lnTo>
                    <a:pt x="26" y="92"/>
                  </a:lnTo>
                  <a:lnTo>
                    <a:pt x="39" y="84"/>
                  </a:lnTo>
                  <a:lnTo>
                    <a:pt x="50" y="74"/>
                  </a:lnTo>
                  <a:lnTo>
                    <a:pt x="63" y="64"/>
                  </a:lnTo>
                  <a:lnTo>
                    <a:pt x="70" y="49"/>
                  </a:lnTo>
                  <a:lnTo>
                    <a:pt x="75" y="34"/>
                  </a:lnTo>
                  <a:lnTo>
                    <a:pt x="75" y="18"/>
                  </a:lnTo>
                  <a:lnTo>
                    <a:pt x="71" y="0"/>
                  </a:lnTo>
                  <a:lnTo>
                    <a:pt x="71" y="0"/>
                  </a:lnTo>
                  <a:lnTo>
                    <a:pt x="40" y="12"/>
                  </a:lnTo>
                  <a:close/>
                </a:path>
              </a:pathLst>
            </a:custGeom>
            <a:solidFill>
              <a:srgbClr val="CCFFFF"/>
            </a:solidFill>
            <a:ln w="9525">
              <a:noFill/>
              <a:round/>
              <a:headEnd/>
              <a:tailEnd/>
            </a:ln>
          </p:spPr>
          <p:txBody>
            <a:bodyPr/>
            <a:lstStyle/>
            <a:p>
              <a:endParaRPr lang="en-IN"/>
            </a:p>
          </p:txBody>
        </p:sp>
        <p:sp>
          <p:nvSpPr>
            <p:cNvPr id="827823" name="Freeform 431"/>
            <p:cNvSpPr>
              <a:spLocks/>
            </p:cNvSpPr>
            <p:nvPr/>
          </p:nvSpPr>
          <p:spPr bwMode="auto">
            <a:xfrm>
              <a:off x="3440" y="3087"/>
              <a:ext cx="5" cy="3"/>
            </a:xfrm>
            <a:custGeom>
              <a:avLst/>
              <a:gdLst/>
              <a:ahLst/>
              <a:cxnLst>
                <a:cxn ang="0">
                  <a:pos x="20" y="43"/>
                </a:cxn>
                <a:cxn ang="0">
                  <a:pos x="20" y="43"/>
                </a:cxn>
                <a:cxn ang="0">
                  <a:pos x="27" y="39"/>
                </a:cxn>
                <a:cxn ang="0">
                  <a:pos x="36" y="35"/>
                </a:cxn>
                <a:cxn ang="0">
                  <a:pos x="45" y="33"/>
                </a:cxn>
                <a:cxn ang="0">
                  <a:pos x="54" y="33"/>
                </a:cxn>
                <a:cxn ang="0">
                  <a:pos x="62" y="36"/>
                </a:cxn>
                <a:cxn ang="0">
                  <a:pos x="69" y="39"/>
                </a:cxn>
                <a:cxn ang="0">
                  <a:pos x="74" y="43"/>
                </a:cxn>
                <a:cxn ang="0">
                  <a:pos x="77" y="49"/>
                </a:cxn>
                <a:cxn ang="0">
                  <a:pos x="108" y="37"/>
                </a:cxn>
                <a:cxn ang="0">
                  <a:pos x="98" y="22"/>
                </a:cxn>
                <a:cxn ang="0">
                  <a:pos x="87" y="11"/>
                </a:cxn>
                <a:cxn ang="0">
                  <a:pos x="74" y="4"/>
                </a:cxn>
                <a:cxn ang="0">
                  <a:pos x="58" y="0"/>
                </a:cxn>
                <a:cxn ang="0">
                  <a:pos x="41" y="0"/>
                </a:cxn>
                <a:cxn ang="0">
                  <a:pos x="26" y="3"/>
                </a:cxn>
                <a:cxn ang="0">
                  <a:pos x="13" y="9"/>
                </a:cxn>
                <a:cxn ang="0">
                  <a:pos x="0" y="18"/>
                </a:cxn>
                <a:cxn ang="0">
                  <a:pos x="0" y="18"/>
                </a:cxn>
                <a:cxn ang="0">
                  <a:pos x="20" y="43"/>
                </a:cxn>
              </a:cxnLst>
              <a:rect l="0" t="0" r="r" b="b"/>
              <a:pathLst>
                <a:path w="108" h="49">
                  <a:moveTo>
                    <a:pt x="20" y="43"/>
                  </a:moveTo>
                  <a:lnTo>
                    <a:pt x="20" y="43"/>
                  </a:lnTo>
                  <a:lnTo>
                    <a:pt x="27" y="39"/>
                  </a:lnTo>
                  <a:lnTo>
                    <a:pt x="36" y="35"/>
                  </a:lnTo>
                  <a:lnTo>
                    <a:pt x="45" y="33"/>
                  </a:lnTo>
                  <a:lnTo>
                    <a:pt x="54" y="33"/>
                  </a:lnTo>
                  <a:lnTo>
                    <a:pt x="62" y="36"/>
                  </a:lnTo>
                  <a:lnTo>
                    <a:pt x="69" y="39"/>
                  </a:lnTo>
                  <a:lnTo>
                    <a:pt x="74" y="43"/>
                  </a:lnTo>
                  <a:lnTo>
                    <a:pt x="77" y="49"/>
                  </a:lnTo>
                  <a:lnTo>
                    <a:pt x="108" y="37"/>
                  </a:lnTo>
                  <a:lnTo>
                    <a:pt x="98" y="22"/>
                  </a:lnTo>
                  <a:lnTo>
                    <a:pt x="87" y="11"/>
                  </a:lnTo>
                  <a:lnTo>
                    <a:pt x="74" y="4"/>
                  </a:lnTo>
                  <a:lnTo>
                    <a:pt x="58" y="0"/>
                  </a:lnTo>
                  <a:lnTo>
                    <a:pt x="41" y="0"/>
                  </a:lnTo>
                  <a:lnTo>
                    <a:pt x="26" y="3"/>
                  </a:lnTo>
                  <a:lnTo>
                    <a:pt x="13" y="9"/>
                  </a:lnTo>
                  <a:lnTo>
                    <a:pt x="0" y="18"/>
                  </a:lnTo>
                  <a:lnTo>
                    <a:pt x="0" y="18"/>
                  </a:lnTo>
                  <a:lnTo>
                    <a:pt x="20" y="43"/>
                  </a:lnTo>
                  <a:close/>
                </a:path>
              </a:pathLst>
            </a:custGeom>
            <a:solidFill>
              <a:srgbClr val="CCFFFF"/>
            </a:solidFill>
            <a:ln w="9525">
              <a:noFill/>
              <a:round/>
              <a:headEnd/>
              <a:tailEnd/>
            </a:ln>
          </p:spPr>
          <p:txBody>
            <a:bodyPr/>
            <a:lstStyle/>
            <a:p>
              <a:endParaRPr lang="en-IN"/>
            </a:p>
          </p:txBody>
        </p:sp>
        <p:sp>
          <p:nvSpPr>
            <p:cNvPr id="827824" name="Freeform 432"/>
            <p:cNvSpPr>
              <a:spLocks/>
            </p:cNvSpPr>
            <p:nvPr/>
          </p:nvSpPr>
          <p:spPr bwMode="auto">
            <a:xfrm>
              <a:off x="3438" y="3088"/>
              <a:ext cx="3" cy="8"/>
            </a:xfrm>
            <a:custGeom>
              <a:avLst/>
              <a:gdLst/>
              <a:ahLst/>
              <a:cxnLst>
                <a:cxn ang="0">
                  <a:pos x="36" y="112"/>
                </a:cxn>
                <a:cxn ang="0">
                  <a:pos x="36" y="112"/>
                </a:cxn>
                <a:cxn ang="0">
                  <a:pos x="33" y="104"/>
                </a:cxn>
                <a:cxn ang="0">
                  <a:pos x="32" y="95"/>
                </a:cxn>
                <a:cxn ang="0">
                  <a:pos x="34" y="83"/>
                </a:cxn>
                <a:cxn ang="0">
                  <a:pos x="38" y="69"/>
                </a:cxn>
                <a:cxn ang="0">
                  <a:pos x="44" y="58"/>
                </a:cxn>
                <a:cxn ang="0">
                  <a:pos x="52" y="44"/>
                </a:cxn>
                <a:cxn ang="0">
                  <a:pos x="60" y="34"/>
                </a:cxn>
                <a:cxn ang="0">
                  <a:pos x="69" y="25"/>
                </a:cxn>
                <a:cxn ang="0">
                  <a:pos x="49" y="0"/>
                </a:cxn>
                <a:cxn ang="0">
                  <a:pos x="37" y="11"/>
                </a:cxn>
                <a:cxn ang="0">
                  <a:pos x="25" y="25"/>
                </a:cxn>
                <a:cxn ang="0">
                  <a:pos x="16" y="41"/>
                </a:cxn>
                <a:cxn ang="0">
                  <a:pos x="8" y="57"/>
                </a:cxn>
                <a:cxn ang="0">
                  <a:pos x="2" y="75"/>
                </a:cxn>
                <a:cxn ang="0">
                  <a:pos x="0" y="92"/>
                </a:cxn>
                <a:cxn ang="0">
                  <a:pos x="1" y="112"/>
                </a:cxn>
                <a:cxn ang="0">
                  <a:pos x="8" y="129"/>
                </a:cxn>
                <a:cxn ang="0">
                  <a:pos x="8" y="129"/>
                </a:cxn>
                <a:cxn ang="0">
                  <a:pos x="36" y="112"/>
                </a:cxn>
              </a:cxnLst>
              <a:rect l="0" t="0" r="r" b="b"/>
              <a:pathLst>
                <a:path w="69" h="129">
                  <a:moveTo>
                    <a:pt x="36" y="112"/>
                  </a:moveTo>
                  <a:lnTo>
                    <a:pt x="36" y="112"/>
                  </a:lnTo>
                  <a:lnTo>
                    <a:pt x="33" y="104"/>
                  </a:lnTo>
                  <a:lnTo>
                    <a:pt x="32" y="95"/>
                  </a:lnTo>
                  <a:lnTo>
                    <a:pt x="34" y="83"/>
                  </a:lnTo>
                  <a:lnTo>
                    <a:pt x="38" y="69"/>
                  </a:lnTo>
                  <a:lnTo>
                    <a:pt x="44" y="58"/>
                  </a:lnTo>
                  <a:lnTo>
                    <a:pt x="52" y="44"/>
                  </a:lnTo>
                  <a:lnTo>
                    <a:pt x="60" y="34"/>
                  </a:lnTo>
                  <a:lnTo>
                    <a:pt x="69" y="25"/>
                  </a:lnTo>
                  <a:lnTo>
                    <a:pt x="49" y="0"/>
                  </a:lnTo>
                  <a:lnTo>
                    <a:pt x="37" y="11"/>
                  </a:lnTo>
                  <a:lnTo>
                    <a:pt x="25" y="25"/>
                  </a:lnTo>
                  <a:lnTo>
                    <a:pt x="16" y="41"/>
                  </a:lnTo>
                  <a:lnTo>
                    <a:pt x="8" y="57"/>
                  </a:lnTo>
                  <a:lnTo>
                    <a:pt x="2" y="75"/>
                  </a:lnTo>
                  <a:lnTo>
                    <a:pt x="0" y="92"/>
                  </a:lnTo>
                  <a:lnTo>
                    <a:pt x="1" y="112"/>
                  </a:lnTo>
                  <a:lnTo>
                    <a:pt x="8" y="129"/>
                  </a:lnTo>
                  <a:lnTo>
                    <a:pt x="8" y="129"/>
                  </a:lnTo>
                  <a:lnTo>
                    <a:pt x="36" y="112"/>
                  </a:lnTo>
                  <a:close/>
                </a:path>
              </a:pathLst>
            </a:custGeom>
            <a:solidFill>
              <a:srgbClr val="CCFFFF"/>
            </a:solidFill>
            <a:ln w="9525">
              <a:noFill/>
              <a:round/>
              <a:headEnd/>
              <a:tailEnd/>
            </a:ln>
          </p:spPr>
          <p:txBody>
            <a:bodyPr/>
            <a:lstStyle/>
            <a:p>
              <a:endParaRPr lang="en-IN"/>
            </a:p>
          </p:txBody>
        </p:sp>
        <p:sp>
          <p:nvSpPr>
            <p:cNvPr id="827825" name="Freeform 433"/>
            <p:cNvSpPr>
              <a:spLocks/>
            </p:cNvSpPr>
            <p:nvPr/>
          </p:nvSpPr>
          <p:spPr bwMode="auto">
            <a:xfrm>
              <a:off x="3438" y="3095"/>
              <a:ext cx="5" cy="4"/>
            </a:xfrm>
            <a:custGeom>
              <a:avLst/>
              <a:gdLst/>
              <a:ahLst/>
              <a:cxnLst>
                <a:cxn ang="0">
                  <a:pos x="107" y="41"/>
                </a:cxn>
                <a:cxn ang="0">
                  <a:pos x="107" y="41"/>
                </a:cxn>
                <a:cxn ang="0">
                  <a:pos x="96" y="43"/>
                </a:cxn>
                <a:cxn ang="0">
                  <a:pos x="83" y="43"/>
                </a:cxn>
                <a:cxn ang="0">
                  <a:pos x="72" y="42"/>
                </a:cxn>
                <a:cxn ang="0">
                  <a:pos x="62" y="36"/>
                </a:cxn>
                <a:cxn ang="0">
                  <a:pos x="52" y="30"/>
                </a:cxn>
                <a:cxn ang="0">
                  <a:pos x="43" y="23"/>
                </a:cxn>
                <a:cxn ang="0">
                  <a:pos x="35" y="13"/>
                </a:cxn>
                <a:cxn ang="0">
                  <a:pos x="28" y="0"/>
                </a:cxn>
                <a:cxn ang="0">
                  <a:pos x="0" y="17"/>
                </a:cxn>
                <a:cxn ang="0">
                  <a:pos x="9" y="32"/>
                </a:cxn>
                <a:cxn ang="0">
                  <a:pos x="20" y="46"/>
                </a:cxn>
                <a:cxn ang="0">
                  <a:pos x="33" y="57"/>
                </a:cxn>
                <a:cxn ang="0">
                  <a:pos x="48" y="66"/>
                </a:cxn>
                <a:cxn ang="0">
                  <a:pos x="64" y="73"/>
                </a:cxn>
                <a:cxn ang="0">
                  <a:pos x="81" y="76"/>
                </a:cxn>
                <a:cxn ang="0">
                  <a:pos x="98" y="76"/>
                </a:cxn>
                <a:cxn ang="0">
                  <a:pos x="117" y="72"/>
                </a:cxn>
                <a:cxn ang="0">
                  <a:pos x="117" y="72"/>
                </a:cxn>
                <a:cxn ang="0">
                  <a:pos x="107" y="41"/>
                </a:cxn>
              </a:cxnLst>
              <a:rect l="0" t="0" r="r" b="b"/>
              <a:pathLst>
                <a:path w="117" h="76">
                  <a:moveTo>
                    <a:pt x="107" y="41"/>
                  </a:moveTo>
                  <a:lnTo>
                    <a:pt x="107" y="41"/>
                  </a:lnTo>
                  <a:lnTo>
                    <a:pt x="96" y="43"/>
                  </a:lnTo>
                  <a:lnTo>
                    <a:pt x="83" y="43"/>
                  </a:lnTo>
                  <a:lnTo>
                    <a:pt x="72" y="42"/>
                  </a:lnTo>
                  <a:lnTo>
                    <a:pt x="62" y="36"/>
                  </a:lnTo>
                  <a:lnTo>
                    <a:pt x="52" y="30"/>
                  </a:lnTo>
                  <a:lnTo>
                    <a:pt x="43" y="23"/>
                  </a:lnTo>
                  <a:lnTo>
                    <a:pt x="35" y="13"/>
                  </a:lnTo>
                  <a:lnTo>
                    <a:pt x="28" y="0"/>
                  </a:lnTo>
                  <a:lnTo>
                    <a:pt x="0" y="17"/>
                  </a:lnTo>
                  <a:lnTo>
                    <a:pt x="9" y="32"/>
                  </a:lnTo>
                  <a:lnTo>
                    <a:pt x="20" y="46"/>
                  </a:lnTo>
                  <a:lnTo>
                    <a:pt x="33" y="57"/>
                  </a:lnTo>
                  <a:lnTo>
                    <a:pt x="48" y="66"/>
                  </a:lnTo>
                  <a:lnTo>
                    <a:pt x="64" y="73"/>
                  </a:lnTo>
                  <a:lnTo>
                    <a:pt x="81" y="76"/>
                  </a:lnTo>
                  <a:lnTo>
                    <a:pt x="98" y="76"/>
                  </a:lnTo>
                  <a:lnTo>
                    <a:pt x="117" y="72"/>
                  </a:lnTo>
                  <a:lnTo>
                    <a:pt x="117" y="72"/>
                  </a:lnTo>
                  <a:lnTo>
                    <a:pt x="107" y="41"/>
                  </a:lnTo>
                  <a:close/>
                </a:path>
              </a:pathLst>
            </a:custGeom>
            <a:solidFill>
              <a:srgbClr val="CCFFFF"/>
            </a:solidFill>
            <a:ln w="9525">
              <a:noFill/>
              <a:round/>
              <a:headEnd/>
              <a:tailEnd/>
            </a:ln>
          </p:spPr>
          <p:txBody>
            <a:bodyPr/>
            <a:lstStyle/>
            <a:p>
              <a:endParaRPr lang="en-IN"/>
            </a:p>
          </p:txBody>
        </p:sp>
        <p:sp>
          <p:nvSpPr>
            <p:cNvPr id="827826" name="Freeform 434"/>
            <p:cNvSpPr>
              <a:spLocks/>
            </p:cNvSpPr>
            <p:nvPr/>
          </p:nvSpPr>
          <p:spPr bwMode="auto">
            <a:xfrm>
              <a:off x="3443" y="3094"/>
              <a:ext cx="4" cy="5"/>
            </a:xfrm>
            <a:custGeom>
              <a:avLst/>
              <a:gdLst/>
              <a:ahLst/>
              <a:cxnLst>
                <a:cxn ang="0">
                  <a:pos x="47" y="0"/>
                </a:cxn>
                <a:cxn ang="0">
                  <a:pos x="46" y="8"/>
                </a:cxn>
                <a:cxn ang="0">
                  <a:pos x="44" y="15"/>
                </a:cxn>
                <a:cxn ang="0">
                  <a:pos x="40" y="24"/>
                </a:cxn>
                <a:cxn ang="0">
                  <a:pos x="35" y="32"/>
                </a:cxn>
                <a:cxn ang="0">
                  <a:pos x="28" y="39"/>
                </a:cxn>
                <a:cxn ang="0">
                  <a:pos x="21" y="46"/>
                </a:cxn>
                <a:cxn ang="0">
                  <a:pos x="11" y="52"/>
                </a:cxn>
                <a:cxn ang="0">
                  <a:pos x="0" y="57"/>
                </a:cxn>
                <a:cxn ang="0">
                  <a:pos x="10" y="88"/>
                </a:cxn>
                <a:cxn ang="0">
                  <a:pos x="25" y="82"/>
                </a:cxn>
                <a:cxn ang="0">
                  <a:pos x="40" y="73"/>
                </a:cxn>
                <a:cxn ang="0">
                  <a:pos x="51" y="64"/>
                </a:cxn>
                <a:cxn ang="0">
                  <a:pos x="61" y="53"/>
                </a:cxn>
                <a:cxn ang="0">
                  <a:pos x="68" y="41"/>
                </a:cxn>
                <a:cxn ang="0">
                  <a:pos x="74" y="28"/>
                </a:cxn>
                <a:cxn ang="0">
                  <a:pos x="78" y="14"/>
                </a:cxn>
                <a:cxn ang="0">
                  <a:pos x="79" y="2"/>
                </a:cxn>
                <a:cxn ang="0">
                  <a:pos x="47" y="0"/>
                </a:cxn>
              </a:cxnLst>
              <a:rect l="0" t="0" r="r" b="b"/>
              <a:pathLst>
                <a:path w="79" h="88">
                  <a:moveTo>
                    <a:pt x="47" y="0"/>
                  </a:moveTo>
                  <a:lnTo>
                    <a:pt x="46" y="8"/>
                  </a:lnTo>
                  <a:lnTo>
                    <a:pt x="44" y="15"/>
                  </a:lnTo>
                  <a:lnTo>
                    <a:pt x="40" y="24"/>
                  </a:lnTo>
                  <a:lnTo>
                    <a:pt x="35" y="32"/>
                  </a:lnTo>
                  <a:lnTo>
                    <a:pt x="28" y="39"/>
                  </a:lnTo>
                  <a:lnTo>
                    <a:pt x="21" y="46"/>
                  </a:lnTo>
                  <a:lnTo>
                    <a:pt x="11" y="52"/>
                  </a:lnTo>
                  <a:lnTo>
                    <a:pt x="0" y="57"/>
                  </a:lnTo>
                  <a:lnTo>
                    <a:pt x="10" y="88"/>
                  </a:lnTo>
                  <a:lnTo>
                    <a:pt x="25" y="82"/>
                  </a:lnTo>
                  <a:lnTo>
                    <a:pt x="40" y="73"/>
                  </a:lnTo>
                  <a:lnTo>
                    <a:pt x="51" y="64"/>
                  </a:lnTo>
                  <a:lnTo>
                    <a:pt x="61" y="53"/>
                  </a:lnTo>
                  <a:lnTo>
                    <a:pt x="68" y="41"/>
                  </a:lnTo>
                  <a:lnTo>
                    <a:pt x="74" y="28"/>
                  </a:lnTo>
                  <a:lnTo>
                    <a:pt x="78" y="14"/>
                  </a:lnTo>
                  <a:lnTo>
                    <a:pt x="79" y="2"/>
                  </a:lnTo>
                  <a:lnTo>
                    <a:pt x="47" y="0"/>
                  </a:lnTo>
                  <a:close/>
                </a:path>
              </a:pathLst>
            </a:custGeom>
            <a:solidFill>
              <a:srgbClr val="CCFFFF"/>
            </a:solidFill>
            <a:ln w="9525">
              <a:noFill/>
              <a:round/>
              <a:headEnd/>
              <a:tailEnd/>
            </a:ln>
          </p:spPr>
          <p:txBody>
            <a:bodyPr/>
            <a:lstStyle/>
            <a:p>
              <a:endParaRPr lang="en-IN"/>
            </a:p>
          </p:txBody>
        </p:sp>
        <p:sp>
          <p:nvSpPr>
            <p:cNvPr id="827827" name="Freeform 435"/>
            <p:cNvSpPr>
              <a:spLocks/>
            </p:cNvSpPr>
            <p:nvPr/>
          </p:nvSpPr>
          <p:spPr bwMode="auto">
            <a:xfrm>
              <a:off x="3442" y="3097"/>
              <a:ext cx="2" cy="1"/>
            </a:xfrm>
            <a:custGeom>
              <a:avLst/>
              <a:gdLst/>
              <a:ahLst/>
              <a:cxnLst>
                <a:cxn ang="0">
                  <a:pos x="32" y="18"/>
                </a:cxn>
                <a:cxn ang="0">
                  <a:pos x="31" y="11"/>
                </a:cxn>
                <a:cxn ang="0">
                  <a:pos x="28" y="6"/>
                </a:cxn>
                <a:cxn ang="0">
                  <a:pos x="23" y="3"/>
                </a:cxn>
                <a:cxn ang="0">
                  <a:pos x="17" y="0"/>
                </a:cxn>
                <a:cxn ang="0">
                  <a:pos x="11" y="2"/>
                </a:cxn>
                <a:cxn ang="0">
                  <a:pos x="6" y="4"/>
                </a:cxn>
                <a:cxn ang="0">
                  <a:pos x="2" y="9"/>
                </a:cxn>
                <a:cxn ang="0">
                  <a:pos x="0" y="16"/>
                </a:cxn>
                <a:cxn ang="0">
                  <a:pos x="32" y="18"/>
                </a:cxn>
              </a:cxnLst>
              <a:rect l="0" t="0" r="r" b="b"/>
              <a:pathLst>
                <a:path w="32" h="18">
                  <a:moveTo>
                    <a:pt x="32" y="18"/>
                  </a:moveTo>
                  <a:lnTo>
                    <a:pt x="31" y="11"/>
                  </a:lnTo>
                  <a:lnTo>
                    <a:pt x="28" y="6"/>
                  </a:lnTo>
                  <a:lnTo>
                    <a:pt x="23" y="3"/>
                  </a:lnTo>
                  <a:lnTo>
                    <a:pt x="17" y="0"/>
                  </a:lnTo>
                  <a:lnTo>
                    <a:pt x="11" y="2"/>
                  </a:lnTo>
                  <a:lnTo>
                    <a:pt x="6" y="4"/>
                  </a:lnTo>
                  <a:lnTo>
                    <a:pt x="2" y="9"/>
                  </a:lnTo>
                  <a:lnTo>
                    <a:pt x="0" y="16"/>
                  </a:lnTo>
                  <a:lnTo>
                    <a:pt x="32" y="18"/>
                  </a:lnTo>
                  <a:close/>
                </a:path>
              </a:pathLst>
            </a:custGeom>
            <a:solidFill>
              <a:srgbClr val="CCFFFF"/>
            </a:solidFill>
            <a:ln w="9525">
              <a:noFill/>
              <a:round/>
              <a:headEnd/>
              <a:tailEnd/>
            </a:ln>
          </p:spPr>
          <p:txBody>
            <a:bodyPr/>
            <a:lstStyle/>
            <a:p>
              <a:endParaRPr lang="en-IN"/>
            </a:p>
          </p:txBody>
        </p:sp>
        <p:sp>
          <p:nvSpPr>
            <p:cNvPr id="827828" name="Freeform 436"/>
            <p:cNvSpPr>
              <a:spLocks/>
            </p:cNvSpPr>
            <p:nvPr/>
          </p:nvSpPr>
          <p:spPr bwMode="auto">
            <a:xfrm>
              <a:off x="3442" y="3094"/>
              <a:ext cx="1" cy="2"/>
            </a:xfrm>
            <a:custGeom>
              <a:avLst/>
              <a:gdLst/>
              <a:ahLst/>
              <a:cxnLst>
                <a:cxn ang="0">
                  <a:pos x="12" y="0"/>
                </a:cxn>
                <a:cxn ang="0">
                  <a:pos x="5" y="3"/>
                </a:cxn>
                <a:cxn ang="0">
                  <a:pos x="1" y="8"/>
                </a:cxn>
                <a:cxn ang="0">
                  <a:pos x="0" y="14"/>
                </a:cxn>
                <a:cxn ang="0">
                  <a:pos x="1" y="20"/>
                </a:cxn>
                <a:cxn ang="0">
                  <a:pos x="4" y="26"/>
                </a:cxn>
                <a:cxn ang="0">
                  <a:pos x="9" y="30"/>
                </a:cxn>
                <a:cxn ang="0">
                  <a:pos x="15" y="32"/>
                </a:cxn>
                <a:cxn ang="0">
                  <a:pos x="22" y="31"/>
                </a:cxn>
                <a:cxn ang="0">
                  <a:pos x="12" y="0"/>
                </a:cxn>
              </a:cxnLst>
              <a:rect l="0" t="0" r="r" b="b"/>
              <a:pathLst>
                <a:path w="22" h="32">
                  <a:moveTo>
                    <a:pt x="12" y="0"/>
                  </a:moveTo>
                  <a:lnTo>
                    <a:pt x="5" y="3"/>
                  </a:lnTo>
                  <a:lnTo>
                    <a:pt x="1" y="8"/>
                  </a:lnTo>
                  <a:lnTo>
                    <a:pt x="0" y="14"/>
                  </a:lnTo>
                  <a:lnTo>
                    <a:pt x="1" y="20"/>
                  </a:lnTo>
                  <a:lnTo>
                    <a:pt x="4" y="26"/>
                  </a:lnTo>
                  <a:lnTo>
                    <a:pt x="9" y="30"/>
                  </a:lnTo>
                  <a:lnTo>
                    <a:pt x="15" y="32"/>
                  </a:lnTo>
                  <a:lnTo>
                    <a:pt x="22" y="31"/>
                  </a:lnTo>
                  <a:lnTo>
                    <a:pt x="12" y="0"/>
                  </a:lnTo>
                  <a:close/>
                </a:path>
              </a:pathLst>
            </a:custGeom>
            <a:solidFill>
              <a:srgbClr val="00CCFF"/>
            </a:solidFill>
            <a:ln w="9525">
              <a:noFill/>
              <a:round/>
              <a:headEnd/>
              <a:tailEnd/>
            </a:ln>
          </p:spPr>
          <p:txBody>
            <a:bodyPr/>
            <a:lstStyle/>
            <a:p>
              <a:endParaRPr lang="en-IN"/>
            </a:p>
          </p:txBody>
        </p:sp>
        <p:sp>
          <p:nvSpPr>
            <p:cNvPr id="827829" name="Freeform 437"/>
            <p:cNvSpPr>
              <a:spLocks/>
            </p:cNvSpPr>
            <p:nvPr/>
          </p:nvSpPr>
          <p:spPr bwMode="auto">
            <a:xfrm>
              <a:off x="3442" y="3090"/>
              <a:ext cx="4" cy="5"/>
            </a:xfrm>
            <a:custGeom>
              <a:avLst/>
              <a:gdLst/>
              <a:ahLst/>
              <a:cxnLst>
                <a:cxn ang="0">
                  <a:pos x="39" y="13"/>
                </a:cxn>
                <a:cxn ang="0">
                  <a:pos x="39" y="12"/>
                </a:cxn>
                <a:cxn ang="0">
                  <a:pos x="41" y="22"/>
                </a:cxn>
                <a:cxn ang="0">
                  <a:pos x="41" y="30"/>
                </a:cxn>
                <a:cxn ang="0">
                  <a:pos x="38" y="37"/>
                </a:cxn>
                <a:cxn ang="0">
                  <a:pos x="35" y="43"/>
                </a:cxn>
                <a:cxn ang="0">
                  <a:pos x="28" y="51"/>
                </a:cxn>
                <a:cxn ang="0">
                  <a:pos x="20" y="58"/>
                </a:cxn>
                <a:cxn ang="0">
                  <a:pos x="11" y="62"/>
                </a:cxn>
                <a:cxn ang="0">
                  <a:pos x="0" y="68"/>
                </a:cxn>
                <a:cxn ang="0">
                  <a:pos x="10" y="99"/>
                </a:cxn>
                <a:cxn ang="0">
                  <a:pos x="25" y="94"/>
                </a:cxn>
                <a:cxn ang="0">
                  <a:pos x="38" y="85"/>
                </a:cxn>
                <a:cxn ang="0">
                  <a:pos x="51" y="76"/>
                </a:cxn>
                <a:cxn ang="0">
                  <a:pos x="62" y="64"/>
                </a:cxn>
                <a:cxn ang="0">
                  <a:pos x="69" y="52"/>
                </a:cxn>
                <a:cxn ang="0">
                  <a:pos x="74" y="36"/>
                </a:cxn>
                <a:cxn ang="0">
                  <a:pos x="74" y="18"/>
                </a:cxn>
                <a:cxn ang="0">
                  <a:pos x="70" y="1"/>
                </a:cxn>
                <a:cxn ang="0">
                  <a:pos x="70" y="0"/>
                </a:cxn>
                <a:cxn ang="0">
                  <a:pos x="39" y="13"/>
                </a:cxn>
              </a:cxnLst>
              <a:rect l="0" t="0" r="r" b="b"/>
              <a:pathLst>
                <a:path w="74" h="99">
                  <a:moveTo>
                    <a:pt x="39" y="13"/>
                  </a:moveTo>
                  <a:lnTo>
                    <a:pt x="39" y="12"/>
                  </a:lnTo>
                  <a:lnTo>
                    <a:pt x="41" y="22"/>
                  </a:lnTo>
                  <a:lnTo>
                    <a:pt x="41" y="30"/>
                  </a:lnTo>
                  <a:lnTo>
                    <a:pt x="38" y="37"/>
                  </a:lnTo>
                  <a:lnTo>
                    <a:pt x="35" y="43"/>
                  </a:lnTo>
                  <a:lnTo>
                    <a:pt x="28" y="51"/>
                  </a:lnTo>
                  <a:lnTo>
                    <a:pt x="20" y="58"/>
                  </a:lnTo>
                  <a:lnTo>
                    <a:pt x="11" y="62"/>
                  </a:lnTo>
                  <a:lnTo>
                    <a:pt x="0" y="68"/>
                  </a:lnTo>
                  <a:lnTo>
                    <a:pt x="10" y="99"/>
                  </a:lnTo>
                  <a:lnTo>
                    <a:pt x="25" y="94"/>
                  </a:lnTo>
                  <a:lnTo>
                    <a:pt x="38" y="85"/>
                  </a:lnTo>
                  <a:lnTo>
                    <a:pt x="51" y="76"/>
                  </a:lnTo>
                  <a:lnTo>
                    <a:pt x="62" y="64"/>
                  </a:lnTo>
                  <a:lnTo>
                    <a:pt x="69" y="52"/>
                  </a:lnTo>
                  <a:lnTo>
                    <a:pt x="74" y="36"/>
                  </a:lnTo>
                  <a:lnTo>
                    <a:pt x="74" y="18"/>
                  </a:lnTo>
                  <a:lnTo>
                    <a:pt x="70" y="1"/>
                  </a:lnTo>
                  <a:lnTo>
                    <a:pt x="70" y="0"/>
                  </a:lnTo>
                  <a:lnTo>
                    <a:pt x="39" y="13"/>
                  </a:lnTo>
                  <a:close/>
                </a:path>
              </a:pathLst>
            </a:custGeom>
            <a:solidFill>
              <a:srgbClr val="00CCFF"/>
            </a:solidFill>
            <a:ln w="9525">
              <a:noFill/>
              <a:round/>
              <a:headEnd/>
              <a:tailEnd/>
            </a:ln>
          </p:spPr>
          <p:txBody>
            <a:bodyPr/>
            <a:lstStyle/>
            <a:p>
              <a:endParaRPr lang="en-IN"/>
            </a:p>
          </p:txBody>
        </p:sp>
        <p:sp>
          <p:nvSpPr>
            <p:cNvPr id="827830" name="Freeform 438"/>
            <p:cNvSpPr>
              <a:spLocks/>
            </p:cNvSpPr>
            <p:nvPr/>
          </p:nvSpPr>
          <p:spPr bwMode="auto">
            <a:xfrm>
              <a:off x="3441" y="3088"/>
              <a:ext cx="5" cy="3"/>
            </a:xfrm>
            <a:custGeom>
              <a:avLst/>
              <a:gdLst/>
              <a:ahLst/>
              <a:cxnLst>
                <a:cxn ang="0">
                  <a:pos x="20" y="44"/>
                </a:cxn>
                <a:cxn ang="0">
                  <a:pos x="20" y="43"/>
                </a:cxn>
                <a:cxn ang="0">
                  <a:pos x="27" y="39"/>
                </a:cxn>
                <a:cxn ang="0">
                  <a:pos x="37" y="35"/>
                </a:cxn>
                <a:cxn ang="0">
                  <a:pos x="46" y="34"/>
                </a:cxn>
                <a:cxn ang="0">
                  <a:pos x="54" y="34"/>
                </a:cxn>
                <a:cxn ang="0">
                  <a:pos x="61" y="36"/>
                </a:cxn>
                <a:cxn ang="0">
                  <a:pos x="69" y="39"/>
                </a:cxn>
                <a:cxn ang="0">
                  <a:pos x="74" y="43"/>
                </a:cxn>
                <a:cxn ang="0">
                  <a:pos x="77" y="50"/>
                </a:cxn>
                <a:cxn ang="0">
                  <a:pos x="108" y="37"/>
                </a:cxn>
                <a:cxn ang="0">
                  <a:pos x="99" y="22"/>
                </a:cxn>
                <a:cxn ang="0">
                  <a:pos x="88" y="12"/>
                </a:cxn>
                <a:cxn ang="0">
                  <a:pos x="73" y="4"/>
                </a:cxn>
                <a:cxn ang="0">
                  <a:pos x="58" y="0"/>
                </a:cxn>
                <a:cxn ang="0">
                  <a:pos x="42" y="0"/>
                </a:cxn>
                <a:cxn ang="0">
                  <a:pos x="26" y="3"/>
                </a:cxn>
                <a:cxn ang="0">
                  <a:pos x="13" y="10"/>
                </a:cxn>
                <a:cxn ang="0">
                  <a:pos x="0" y="18"/>
                </a:cxn>
                <a:cxn ang="0">
                  <a:pos x="0" y="17"/>
                </a:cxn>
                <a:cxn ang="0">
                  <a:pos x="20" y="44"/>
                </a:cxn>
              </a:cxnLst>
              <a:rect l="0" t="0" r="r" b="b"/>
              <a:pathLst>
                <a:path w="108" h="50">
                  <a:moveTo>
                    <a:pt x="20" y="44"/>
                  </a:moveTo>
                  <a:lnTo>
                    <a:pt x="20" y="43"/>
                  </a:lnTo>
                  <a:lnTo>
                    <a:pt x="27" y="39"/>
                  </a:lnTo>
                  <a:lnTo>
                    <a:pt x="37" y="35"/>
                  </a:lnTo>
                  <a:lnTo>
                    <a:pt x="46" y="34"/>
                  </a:lnTo>
                  <a:lnTo>
                    <a:pt x="54" y="34"/>
                  </a:lnTo>
                  <a:lnTo>
                    <a:pt x="61" y="36"/>
                  </a:lnTo>
                  <a:lnTo>
                    <a:pt x="69" y="39"/>
                  </a:lnTo>
                  <a:lnTo>
                    <a:pt x="74" y="43"/>
                  </a:lnTo>
                  <a:lnTo>
                    <a:pt x="77" y="50"/>
                  </a:lnTo>
                  <a:lnTo>
                    <a:pt x="108" y="37"/>
                  </a:lnTo>
                  <a:lnTo>
                    <a:pt x="99" y="22"/>
                  </a:lnTo>
                  <a:lnTo>
                    <a:pt x="88" y="12"/>
                  </a:lnTo>
                  <a:lnTo>
                    <a:pt x="73" y="4"/>
                  </a:lnTo>
                  <a:lnTo>
                    <a:pt x="58" y="0"/>
                  </a:lnTo>
                  <a:lnTo>
                    <a:pt x="42" y="0"/>
                  </a:lnTo>
                  <a:lnTo>
                    <a:pt x="26" y="3"/>
                  </a:lnTo>
                  <a:lnTo>
                    <a:pt x="13" y="10"/>
                  </a:lnTo>
                  <a:lnTo>
                    <a:pt x="0" y="18"/>
                  </a:lnTo>
                  <a:lnTo>
                    <a:pt x="0" y="17"/>
                  </a:lnTo>
                  <a:lnTo>
                    <a:pt x="20" y="44"/>
                  </a:lnTo>
                  <a:close/>
                </a:path>
              </a:pathLst>
            </a:custGeom>
            <a:solidFill>
              <a:srgbClr val="00CCFF"/>
            </a:solidFill>
            <a:ln w="9525">
              <a:noFill/>
              <a:round/>
              <a:headEnd/>
              <a:tailEnd/>
            </a:ln>
          </p:spPr>
          <p:txBody>
            <a:bodyPr/>
            <a:lstStyle/>
            <a:p>
              <a:endParaRPr lang="en-IN"/>
            </a:p>
          </p:txBody>
        </p:sp>
        <p:sp>
          <p:nvSpPr>
            <p:cNvPr id="827831" name="Freeform 439"/>
            <p:cNvSpPr>
              <a:spLocks/>
            </p:cNvSpPr>
            <p:nvPr/>
          </p:nvSpPr>
          <p:spPr bwMode="auto">
            <a:xfrm>
              <a:off x="3438" y="3089"/>
              <a:ext cx="4" cy="7"/>
            </a:xfrm>
            <a:custGeom>
              <a:avLst/>
              <a:gdLst/>
              <a:ahLst/>
              <a:cxnLst>
                <a:cxn ang="0">
                  <a:pos x="36" y="114"/>
                </a:cxn>
                <a:cxn ang="0">
                  <a:pos x="36" y="114"/>
                </a:cxn>
                <a:cxn ang="0">
                  <a:pos x="34" y="107"/>
                </a:cxn>
                <a:cxn ang="0">
                  <a:pos x="33" y="96"/>
                </a:cxn>
                <a:cxn ang="0">
                  <a:pos x="35" y="83"/>
                </a:cxn>
                <a:cxn ang="0">
                  <a:pos x="38" y="72"/>
                </a:cxn>
                <a:cxn ang="0">
                  <a:pos x="44" y="59"/>
                </a:cxn>
                <a:cxn ang="0">
                  <a:pos x="52" y="46"/>
                </a:cxn>
                <a:cxn ang="0">
                  <a:pos x="60" y="36"/>
                </a:cxn>
                <a:cxn ang="0">
                  <a:pos x="69" y="27"/>
                </a:cxn>
                <a:cxn ang="0">
                  <a:pos x="49" y="0"/>
                </a:cxn>
                <a:cxn ang="0">
                  <a:pos x="36" y="13"/>
                </a:cxn>
                <a:cxn ang="0">
                  <a:pos x="25" y="27"/>
                </a:cxn>
                <a:cxn ang="0">
                  <a:pos x="15" y="42"/>
                </a:cxn>
                <a:cxn ang="0">
                  <a:pos x="7" y="59"/>
                </a:cxn>
                <a:cxn ang="0">
                  <a:pos x="2" y="77"/>
                </a:cxn>
                <a:cxn ang="0">
                  <a:pos x="0" y="94"/>
                </a:cxn>
                <a:cxn ang="0">
                  <a:pos x="1" y="113"/>
                </a:cxn>
                <a:cxn ang="0">
                  <a:pos x="7" y="131"/>
                </a:cxn>
                <a:cxn ang="0">
                  <a:pos x="7" y="131"/>
                </a:cxn>
                <a:cxn ang="0">
                  <a:pos x="36" y="114"/>
                </a:cxn>
              </a:cxnLst>
              <a:rect l="0" t="0" r="r" b="b"/>
              <a:pathLst>
                <a:path w="69" h="131">
                  <a:moveTo>
                    <a:pt x="36" y="114"/>
                  </a:moveTo>
                  <a:lnTo>
                    <a:pt x="36" y="114"/>
                  </a:lnTo>
                  <a:lnTo>
                    <a:pt x="34" y="107"/>
                  </a:lnTo>
                  <a:lnTo>
                    <a:pt x="33" y="96"/>
                  </a:lnTo>
                  <a:lnTo>
                    <a:pt x="35" y="83"/>
                  </a:lnTo>
                  <a:lnTo>
                    <a:pt x="38" y="72"/>
                  </a:lnTo>
                  <a:lnTo>
                    <a:pt x="44" y="59"/>
                  </a:lnTo>
                  <a:lnTo>
                    <a:pt x="52" y="46"/>
                  </a:lnTo>
                  <a:lnTo>
                    <a:pt x="60" y="36"/>
                  </a:lnTo>
                  <a:lnTo>
                    <a:pt x="69" y="27"/>
                  </a:lnTo>
                  <a:lnTo>
                    <a:pt x="49" y="0"/>
                  </a:lnTo>
                  <a:lnTo>
                    <a:pt x="36" y="13"/>
                  </a:lnTo>
                  <a:lnTo>
                    <a:pt x="25" y="27"/>
                  </a:lnTo>
                  <a:lnTo>
                    <a:pt x="15" y="42"/>
                  </a:lnTo>
                  <a:lnTo>
                    <a:pt x="7" y="59"/>
                  </a:lnTo>
                  <a:lnTo>
                    <a:pt x="2" y="77"/>
                  </a:lnTo>
                  <a:lnTo>
                    <a:pt x="0" y="94"/>
                  </a:lnTo>
                  <a:lnTo>
                    <a:pt x="1" y="113"/>
                  </a:lnTo>
                  <a:lnTo>
                    <a:pt x="7" y="131"/>
                  </a:lnTo>
                  <a:lnTo>
                    <a:pt x="7" y="131"/>
                  </a:lnTo>
                  <a:lnTo>
                    <a:pt x="36" y="114"/>
                  </a:lnTo>
                  <a:close/>
                </a:path>
              </a:pathLst>
            </a:custGeom>
            <a:solidFill>
              <a:srgbClr val="00CCFF"/>
            </a:solidFill>
            <a:ln w="9525">
              <a:noFill/>
              <a:round/>
              <a:headEnd/>
              <a:tailEnd/>
            </a:ln>
          </p:spPr>
          <p:txBody>
            <a:bodyPr/>
            <a:lstStyle/>
            <a:p>
              <a:endParaRPr lang="en-IN"/>
            </a:p>
          </p:txBody>
        </p:sp>
        <p:sp>
          <p:nvSpPr>
            <p:cNvPr id="827832" name="Freeform 440"/>
            <p:cNvSpPr>
              <a:spLocks/>
            </p:cNvSpPr>
            <p:nvPr/>
          </p:nvSpPr>
          <p:spPr bwMode="auto">
            <a:xfrm>
              <a:off x="3439" y="3095"/>
              <a:ext cx="5" cy="4"/>
            </a:xfrm>
            <a:custGeom>
              <a:avLst/>
              <a:gdLst/>
              <a:ahLst/>
              <a:cxnLst>
                <a:cxn ang="0">
                  <a:pos x="107" y="41"/>
                </a:cxn>
                <a:cxn ang="0">
                  <a:pos x="107" y="41"/>
                </a:cxn>
                <a:cxn ang="0">
                  <a:pos x="96" y="43"/>
                </a:cxn>
                <a:cxn ang="0">
                  <a:pos x="85" y="43"/>
                </a:cxn>
                <a:cxn ang="0">
                  <a:pos x="75" y="41"/>
                </a:cxn>
                <a:cxn ang="0">
                  <a:pos x="63" y="37"/>
                </a:cxn>
                <a:cxn ang="0">
                  <a:pos x="54" y="29"/>
                </a:cxn>
                <a:cxn ang="0">
                  <a:pos x="44" y="22"/>
                </a:cxn>
                <a:cxn ang="0">
                  <a:pos x="36" y="13"/>
                </a:cxn>
                <a:cxn ang="0">
                  <a:pos x="29" y="0"/>
                </a:cxn>
                <a:cxn ang="0">
                  <a:pos x="0" y="17"/>
                </a:cxn>
                <a:cxn ang="0">
                  <a:pos x="9" y="32"/>
                </a:cxn>
                <a:cxn ang="0">
                  <a:pos x="21" y="45"/>
                </a:cxn>
                <a:cxn ang="0">
                  <a:pos x="34" y="57"/>
                </a:cxn>
                <a:cxn ang="0">
                  <a:pos x="49" y="66"/>
                </a:cxn>
                <a:cxn ang="0">
                  <a:pos x="64" y="73"/>
                </a:cxn>
                <a:cxn ang="0">
                  <a:pos x="81" y="77"/>
                </a:cxn>
                <a:cxn ang="0">
                  <a:pos x="98" y="77"/>
                </a:cxn>
                <a:cxn ang="0">
                  <a:pos x="117" y="73"/>
                </a:cxn>
                <a:cxn ang="0">
                  <a:pos x="117" y="73"/>
                </a:cxn>
                <a:cxn ang="0">
                  <a:pos x="107" y="41"/>
                </a:cxn>
              </a:cxnLst>
              <a:rect l="0" t="0" r="r" b="b"/>
              <a:pathLst>
                <a:path w="117" h="77">
                  <a:moveTo>
                    <a:pt x="107" y="41"/>
                  </a:moveTo>
                  <a:lnTo>
                    <a:pt x="107" y="41"/>
                  </a:lnTo>
                  <a:lnTo>
                    <a:pt x="96" y="43"/>
                  </a:lnTo>
                  <a:lnTo>
                    <a:pt x="85" y="43"/>
                  </a:lnTo>
                  <a:lnTo>
                    <a:pt x="75" y="41"/>
                  </a:lnTo>
                  <a:lnTo>
                    <a:pt x="63" y="37"/>
                  </a:lnTo>
                  <a:lnTo>
                    <a:pt x="54" y="29"/>
                  </a:lnTo>
                  <a:lnTo>
                    <a:pt x="44" y="22"/>
                  </a:lnTo>
                  <a:lnTo>
                    <a:pt x="36" y="13"/>
                  </a:lnTo>
                  <a:lnTo>
                    <a:pt x="29" y="0"/>
                  </a:lnTo>
                  <a:lnTo>
                    <a:pt x="0" y="17"/>
                  </a:lnTo>
                  <a:lnTo>
                    <a:pt x="9" y="32"/>
                  </a:lnTo>
                  <a:lnTo>
                    <a:pt x="21" y="45"/>
                  </a:lnTo>
                  <a:lnTo>
                    <a:pt x="34" y="57"/>
                  </a:lnTo>
                  <a:lnTo>
                    <a:pt x="49" y="66"/>
                  </a:lnTo>
                  <a:lnTo>
                    <a:pt x="64" y="73"/>
                  </a:lnTo>
                  <a:lnTo>
                    <a:pt x="81" y="77"/>
                  </a:lnTo>
                  <a:lnTo>
                    <a:pt x="98" y="77"/>
                  </a:lnTo>
                  <a:lnTo>
                    <a:pt x="117" y="73"/>
                  </a:lnTo>
                  <a:lnTo>
                    <a:pt x="117" y="73"/>
                  </a:lnTo>
                  <a:lnTo>
                    <a:pt x="107" y="41"/>
                  </a:lnTo>
                  <a:close/>
                </a:path>
              </a:pathLst>
            </a:custGeom>
            <a:solidFill>
              <a:srgbClr val="00CCFF"/>
            </a:solidFill>
            <a:ln w="9525">
              <a:noFill/>
              <a:round/>
              <a:headEnd/>
              <a:tailEnd/>
            </a:ln>
          </p:spPr>
          <p:txBody>
            <a:bodyPr/>
            <a:lstStyle/>
            <a:p>
              <a:endParaRPr lang="en-IN"/>
            </a:p>
          </p:txBody>
        </p:sp>
        <p:sp>
          <p:nvSpPr>
            <p:cNvPr id="827833" name="Freeform 441"/>
            <p:cNvSpPr>
              <a:spLocks/>
            </p:cNvSpPr>
            <p:nvPr/>
          </p:nvSpPr>
          <p:spPr bwMode="auto">
            <a:xfrm>
              <a:off x="3444" y="3094"/>
              <a:ext cx="3" cy="5"/>
            </a:xfrm>
            <a:custGeom>
              <a:avLst/>
              <a:gdLst/>
              <a:ahLst/>
              <a:cxnLst>
                <a:cxn ang="0">
                  <a:pos x="48" y="0"/>
                </a:cxn>
                <a:cxn ang="0">
                  <a:pos x="47" y="8"/>
                </a:cxn>
                <a:cxn ang="0">
                  <a:pos x="44" y="18"/>
                </a:cxn>
                <a:cxn ang="0">
                  <a:pos x="41" y="26"/>
                </a:cxn>
                <a:cxn ang="0">
                  <a:pos x="36" y="34"/>
                </a:cxn>
                <a:cxn ang="0">
                  <a:pos x="31" y="40"/>
                </a:cxn>
                <a:cxn ang="0">
                  <a:pos x="22" y="47"/>
                </a:cxn>
                <a:cxn ang="0">
                  <a:pos x="12" y="54"/>
                </a:cxn>
                <a:cxn ang="0">
                  <a:pos x="0" y="58"/>
                </a:cxn>
                <a:cxn ang="0">
                  <a:pos x="10" y="90"/>
                </a:cxn>
                <a:cxn ang="0">
                  <a:pos x="27" y="83"/>
                </a:cxn>
                <a:cxn ang="0">
                  <a:pos x="40" y="75"/>
                </a:cxn>
                <a:cxn ang="0">
                  <a:pos x="51" y="65"/>
                </a:cxn>
                <a:cxn ang="0">
                  <a:pos x="62" y="55"/>
                </a:cxn>
                <a:cxn ang="0">
                  <a:pos x="70" y="41"/>
                </a:cxn>
                <a:cxn ang="0">
                  <a:pos x="75" y="28"/>
                </a:cxn>
                <a:cxn ang="0">
                  <a:pos x="78" y="17"/>
                </a:cxn>
                <a:cxn ang="0">
                  <a:pos x="81" y="4"/>
                </a:cxn>
                <a:cxn ang="0">
                  <a:pos x="48" y="0"/>
                </a:cxn>
              </a:cxnLst>
              <a:rect l="0" t="0" r="r" b="b"/>
              <a:pathLst>
                <a:path w="81" h="90">
                  <a:moveTo>
                    <a:pt x="48" y="0"/>
                  </a:moveTo>
                  <a:lnTo>
                    <a:pt x="47" y="8"/>
                  </a:lnTo>
                  <a:lnTo>
                    <a:pt x="44" y="18"/>
                  </a:lnTo>
                  <a:lnTo>
                    <a:pt x="41" y="26"/>
                  </a:lnTo>
                  <a:lnTo>
                    <a:pt x="36" y="34"/>
                  </a:lnTo>
                  <a:lnTo>
                    <a:pt x="31" y="40"/>
                  </a:lnTo>
                  <a:lnTo>
                    <a:pt x="22" y="47"/>
                  </a:lnTo>
                  <a:lnTo>
                    <a:pt x="12" y="54"/>
                  </a:lnTo>
                  <a:lnTo>
                    <a:pt x="0" y="58"/>
                  </a:lnTo>
                  <a:lnTo>
                    <a:pt x="10" y="90"/>
                  </a:lnTo>
                  <a:lnTo>
                    <a:pt x="27" y="83"/>
                  </a:lnTo>
                  <a:lnTo>
                    <a:pt x="40" y="75"/>
                  </a:lnTo>
                  <a:lnTo>
                    <a:pt x="51" y="65"/>
                  </a:lnTo>
                  <a:lnTo>
                    <a:pt x="62" y="55"/>
                  </a:lnTo>
                  <a:lnTo>
                    <a:pt x="70" y="41"/>
                  </a:lnTo>
                  <a:lnTo>
                    <a:pt x="75" y="28"/>
                  </a:lnTo>
                  <a:lnTo>
                    <a:pt x="78" y="17"/>
                  </a:lnTo>
                  <a:lnTo>
                    <a:pt x="81" y="4"/>
                  </a:lnTo>
                  <a:lnTo>
                    <a:pt x="48" y="0"/>
                  </a:lnTo>
                  <a:close/>
                </a:path>
              </a:pathLst>
            </a:custGeom>
            <a:solidFill>
              <a:srgbClr val="00CCFF"/>
            </a:solidFill>
            <a:ln w="9525">
              <a:noFill/>
              <a:round/>
              <a:headEnd/>
              <a:tailEnd/>
            </a:ln>
          </p:spPr>
          <p:txBody>
            <a:bodyPr/>
            <a:lstStyle/>
            <a:p>
              <a:endParaRPr lang="en-IN"/>
            </a:p>
          </p:txBody>
        </p:sp>
        <p:sp>
          <p:nvSpPr>
            <p:cNvPr id="827834" name="Freeform 442"/>
            <p:cNvSpPr>
              <a:spLocks/>
            </p:cNvSpPr>
            <p:nvPr/>
          </p:nvSpPr>
          <p:spPr bwMode="auto">
            <a:xfrm>
              <a:off x="3443" y="3097"/>
              <a:ext cx="2" cy="1"/>
            </a:xfrm>
            <a:custGeom>
              <a:avLst/>
              <a:gdLst/>
              <a:ahLst/>
              <a:cxnLst>
                <a:cxn ang="0">
                  <a:pos x="33" y="19"/>
                </a:cxn>
                <a:cxn ang="0">
                  <a:pos x="32" y="12"/>
                </a:cxn>
                <a:cxn ang="0">
                  <a:pos x="28" y="6"/>
                </a:cxn>
                <a:cxn ang="0">
                  <a:pos x="23" y="2"/>
                </a:cxn>
                <a:cxn ang="0">
                  <a:pos x="18" y="0"/>
                </a:cxn>
                <a:cxn ang="0">
                  <a:pos x="12" y="0"/>
                </a:cxn>
                <a:cxn ang="0">
                  <a:pos x="6" y="3"/>
                </a:cxn>
                <a:cxn ang="0">
                  <a:pos x="2" y="7"/>
                </a:cxn>
                <a:cxn ang="0">
                  <a:pos x="0" y="15"/>
                </a:cxn>
                <a:cxn ang="0">
                  <a:pos x="33" y="19"/>
                </a:cxn>
              </a:cxnLst>
              <a:rect l="0" t="0" r="r" b="b"/>
              <a:pathLst>
                <a:path w="33" h="19">
                  <a:moveTo>
                    <a:pt x="33" y="19"/>
                  </a:moveTo>
                  <a:lnTo>
                    <a:pt x="32" y="12"/>
                  </a:lnTo>
                  <a:lnTo>
                    <a:pt x="28" y="6"/>
                  </a:lnTo>
                  <a:lnTo>
                    <a:pt x="23" y="2"/>
                  </a:lnTo>
                  <a:lnTo>
                    <a:pt x="18" y="0"/>
                  </a:lnTo>
                  <a:lnTo>
                    <a:pt x="12" y="0"/>
                  </a:lnTo>
                  <a:lnTo>
                    <a:pt x="6" y="3"/>
                  </a:lnTo>
                  <a:lnTo>
                    <a:pt x="2" y="7"/>
                  </a:lnTo>
                  <a:lnTo>
                    <a:pt x="0" y="15"/>
                  </a:lnTo>
                  <a:lnTo>
                    <a:pt x="33" y="19"/>
                  </a:lnTo>
                  <a:close/>
                </a:path>
              </a:pathLst>
            </a:custGeom>
            <a:solidFill>
              <a:srgbClr val="00CCFF"/>
            </a:solidFill>
            <a:ln w="9525">
              <a:noFill/>
              <a:round/>
              <a:headEnd/>
              <a:tailEnd/>
            </a:ln>
          </p:spPr>
          <p:txBody>
            <a:bodyPr/>
            <a:lstStyle/>
            <a:p>
              <a:endParaRPr lang="en-IN"/>
            </a:p>
          </p:txBody>
        </p:sp>
        <p:sp>
          <p:nvSpPr>
            <p:cNvPr id="827835" name="Freeform 443"/>
            <p:cNvSpPr>
              <a:spLocks/>
            </p:cNvSpPr>
            <p:nvPr/>
          </p:nvSpPr>
          <p:spPr bwMode="auto">
            <a:xfrm>
              <a:off x="3398" y="3240"/>
              <a:ext cx="1" cy="1"/>
            </a:xfrm>
            <a:custGeom>
              <a:avLst/>
              <a:gdLst/>
              <a:ahLst/>
              <a:cxnLst>
                <a:cxn ang="0">
                  <a:pos x="0" y="25"/>
                </a:cxn>
                <a:cxn ang="0">
                  <a:pos x="6" y="27"/>
                </a:cxn>
                <a:cxn ang="0">
                  <a:pos x="11" y="26"/>
                </a:cxn>
                <a:cxn ang="0">
                  <a:pos x="16" y="24"/>
                </a:cxn>
                <a:cxn ang="0">
                  <a:pos x="19" y="20"/>
                </a:cxn>
                <a:cxn ang="0">
                  <a:pos x="21" y="15"/>
                </a:cxn>
                <a:cxn ang="0">
                  <a:pos x="21" y="9"/>
                </a:cxn>
                <a:cxn ang="0">
                  <a:pos x="19" y="4"/>
                </a:cxn>
                <a:cxn ang="0">
                  <a:pos x="14" y="0"/>
                </a:cxn>
                <a:cxn ang="0">
                  <a:pos x="0" y="25"/>
                </a:cxn>
              </a:cxnLst>
              <a:rect l="0" t="0" r="r" b="b"/>
              <a:pathLst>
                <a:path w="21" h="27">
                  <a:moveTo>
                    <a:pt x="0" y="25"/>
                  </a:moveTo>
                  <a:lnTo>
                    <a:pt x="6" y="27"/>
                  </a:lnTo>
                  <a:lnTo>
                    <a:pt x="11" y="26"/>
                  </a:lnTo>
                  <a:lnTo>
                    <a:pt x="16" y="24"/>
                  </a:lnTo>
                  <a:lnTo>
                    <a:pt x="19" y="20"/>
                  </a:lnTo>
                  <a:lnTo>
                    <a:pt x="21" y="15"/>
                  </a:lnTo>
                  <a:lnTo>
                    <a:pt x="21" y="9"/>
                  </a:lnTo>
                  <a:lnTo>
                    <a:pt x="19" y="4"/>
                  </a:lnTo>
                  <a:lnTo>
                    <a:pt x="14" y="0"/>
                  </a:lnTo>
                  <a:lnTo>
                    <a:pt x="0" y="25"/>
                  </a:lnTo>
                  <a:close/>
                </a:path>
              </a:pathLst>
            </a:custGeom>
            <a:solidFill>
              <a:srgbClr val="000000"/>
            </a:solidFill>
            <a:ln w="9525">
              <a:noFill/>
              <a:round/>
              <a:headEnd/>
              <a:tailEnd/>
            </a:ln>
          </p:spPr>
          <p:txBody>
            <a:bodyPr/>
            <a:lstStyle/>
            <a:p>
              <a:endParaRPr lang="en-IN"/>
            </a:p>
          </p:txBody>
        </p:sp>
        <p:sp>
          <p:nvSpPr>
            <p:cNvPr id="827836" name="Freeform 444"/>
            <p:cNvSpPr>
              <a:spLocks/>
            </p:cNvSpPr>
            <p:nvPr/>
          </p:nvSpPr>
          <p:spPr bwMode="auto">
            <a:xfrm>
              <a:off x="3389" y="3221"/>
              <a:ext cx="10" cy="20"/>
            </a:xfrm>
            <a:custGeom>
              <a:avLst/>
              <a:gdLst/>
              <a:ahLst/>
              <a:cxnLst>
                <a:cxn ang="0">
                  <a:pos x="0" y="0"/>
                </a:cxn>
                <a:cxn ang="0">
                  <a:pos x="0" y="0"/>
                </a:cxn>
                <a:cxn ang="0">
                  <a:pos x="1" y="29"/>
                </a:cxn>
                <a:cxn ang="0">
                  <a:pos x="3" y="56"/>
                </a:cxn>
                <a:cxn ang="0">
                  <a:pos x="8" y="84"/>
                </a:cxn>
                <a:cxn ang="0">
                  <a:pos x="15" y="110"/>
                </a:cxn>
                <a:cxn ang="0">
                  <a:pos x="22" y="135"/>
                </a:cxn>
                <a:cxn ang="0">
                  <a:pos x="31" y="162"/>
                </a:cxn>
                <a:cxn ang="0">
                  <a:pos x="41" y="187"/>
                </a:cxn>
                <a:cxn ang="0">
                  <a:pos x="55" y="211"/>
                </a:cxn>
                <a:cxn ang="0">
                  <a:pos x="68" y="235"/>
                </a:cxn>
                <a:cxn ang="0">
                  <a:pos x="84" y="258"/>
                </a:cxn>
                <a:cxn ang="0">
                  <a:pos x="102" y="278"/>
                </a:cxn>
                <a:cxn ang="0">
                  <a:pos x="119" y="298"/>
                </a:cxn>
                <a:cxn ang="0">
                  <a:pos x="138" y="317"/>
                </a:cxn>
                <a:cxn ang="0">
                  <a:pos x="159" y="335"/>
                </a:cxn>
                <a:cxn ang="0">
                  <a:pos x="180" y="352"/>
                </a:cxn>
                <a:cxn ang="0">
                  <a:pos x="204" y="365"/>
                </a:cxn>
                <a:cxn ang="0">
                  <a:pos x="218" y="340"/>
                </a:cxn>
                <a:cxn ang="0">
                  <a:pos x="196" y="326"/>
                </a:cxn>
                <a:cxn ang="0">
                  <a:pos x="177" y="311"/>
                </a:cxn>
                <a:cxn ang="0">
                  <a:pos x="157" y="296"/>
                </a:cxn>
                <a:cxn ang="0">
                  <a:pos x="139" y="277"/>
                </a:cxn>
                <a:cxn ang="0">
                  <a:pos x="122" y="259"/>
                </a:cxn>
                <a:cxn ang="0">
                  <a:pos x="107" y="239"/>
                </a:cxn>
                <a:cxn ang="0">
                  <a:pos x="92" y="218"/>
                </a:cxn>
                <a:cxn ang="0">
                  <a:pos x="79" y="197"/>
                </a:cxn>
                <a:cxn ang="0">
                  <a:pos x="68" y="174"/>
                </a:cxn>
                <a:cxn ang="0">
                  <a:pos x="58" y="151"/>
                </a:cxn>
                <a:cxn ang="0">
                  <a:pos x="49" y="127"/>
                </a:cxn>
                <a:cxn ang="0">
                  <a:pos x="41" y="102"/>
                </a:cxn>
                <a:cxn ang="0">
                  <a:pos x="36" y="77"/>
                </a:cxn>
                <a:cxn ang="0">
                  <a:pos x="31" y="52"/>
                </a:cxn>
                <a:cxn ang="0">
                  <a:pos x="29" y="27"/>
                </a:cxn>
                <a:cxn ang="0">
                  <a:pos x="28" y="0"/>
                </a:cxn>
                <a:cxn ang="0">
                  <a:pos x="28" y="0"/>
                </a:cxn>
                <a:cxn ang="0">
                  <a:pos x="0" y="0"/>
                </a:cxn>
              </a:cxnLst>
              <a:rect l="0" t="0" r="r" b="b"/>
              <a:pathLst>
                <a:path w="218" h="365">
                  <a:moveTo>
                    <a:pt x="0" y="0"/>
                  </a:moveTo>
                  <a:lnTo>
                    <a:pt x="0" y="0"/>
                  </a:lnTo>
                  <a:lnTo>
                    <a:pt x="1" y="29"/>
                  </a:lnTo>
                  <a:lnTo>
                    <a:pt x="3" y="56"/>
                  </a:lnTo>
                  <a:lnTo>
                    <a:pt x="8" y="84"/>
                  </a:lnTo>
                  <a:lnTo>
                    <a:pt x="15" y="110"/>
                  </a:lnTo>
                  <a:lnTo>
                    <a:pt x="22" y="135"/>
                  </a:lnTo>
                  <a:lnTo>
                    <a:pt x="31" y="162"/>
                  </a:lnTo>
                  <a:lnTo>
                    <a:pt x="41" y="187"/>
                  </a:lnTo>
                  <a:lnTo>
                    <a:pt x="55" y="211"/>
                  </a:lnTo>
                  <a:lnTo>
                    <a:pt x="68" y="235"/>
                  </a:lnTo>
                  <a:lnTo>
                    <a:pt x="84" y="258"/>
                  </a:lnTo>
                  <a:lnTo>
                    <a:pt x="102" y="278"/>
                  </a:lnTo>
                  <a:lnTo>
                    <a:pt x="119" y="298"/>
                  </a:lnTo>
                  <a:lnTo>
                    <a:pt x="138" y="317"/>
                  </a:lnTo>
                  <a:lnTo>
                    <a:pt x="159" y="335"/>
                  </a:lnTo>
                  <a:lnTo>
                    <a:pt x="180" y="352"/>
                  </a:lnTo>
                  <a:lnTo>
                    <a:pt x="204" y="365"/>
                  </a:lnTo>
                  <a:lnTo>
                    <a:pt x="218" y="340"/>
                  </a:lnTo>
                  <a:lnTo>
                    <a:pt x="196" y="326"/>
                  </a:lnTo>
                  <a:lnTo>
                    <a:pt x="177" y="311"/>
                  </a:lnTo>
                  <a:lnTo>
                    <a:pt x="157" y="296"/>
                  </a:lnTo>
                  <a:lnTo>
                    <a:pt x="139" y="277"/>
                  </a:lnTo>
                  <a:lnTo>
                    <a:pt x="122" y="259"/>
                  </a:lnTo>
                  <a:lnTo>
                    <a:pt x="107" y="239"/>
                  </a:lnTo>
                  <a:lnTo>
                    <a:pt x="92" y="218"/>
                  </a:lnTo>
                  <a:lnTo>
                    <a:pt x="79" y="197"/>
                  </a:lnTo>
                  <a:lnTo>
                    <a:pt x="68" y="174"/>
                  </a:lnTo>
                  <a:lnTo>
                    <a:pt x="58" y="151"/>
                  </a:lnTo>
                  <a:lnTo>
                    <a:pt x="49" y="127"/>
                  </a:lnTo>
                  <a:lnTo>
                    <a:pt x="41" y="102"/>
                  </a:lnTo>
                  <a:lnTo>
                    <a:pt x="36" y="77"/>
                  </a:lnTo>
                  <a:lnTo>
                    <a:pt x="31" y="52"/>
                  </a:lnTo>
                  <a:lnTo>
                    <a:pt x="29" y="27"/>
                  </a:lnTo>
                  <a:lnTo>
                    <a:pt x="28" y="0"/>
                  </a:lnTo>
                  <a:lnTo>
                    <a:pt x="28" y="0"/>
                  </a:lnTo>
                  <a:lnTo>
                    <a:pt x="0" y="0"/>
                  </a:lnTo>
                  <a:close/>
                </a:path>
              </a:pathLst>
            </a:custGeom>
            <a:solidFill>
              <a:srgbClr val="000000"/>
            </a:solidFill>
            <a:ln w="9525">
              <a:noFill/>
              <a:round/>
              <a:headEnd/>
              <a:tailEnd/>
            </a:ln>
          </p:spPr>
          <p:txBody>
            <a:bodyPr/>
            <a:lstStyle/>
            <a:p>
              <a:endParaRPr lang="en-IN"/>
            </a:p>
          </p:txBody>
        </p:sp>
        <p:sp>
          <p:nvSpPr>
            <p:cNvPr id="827837" name="Freeform 445"/>
            <p:cNvSpPr>
              <a:spLocks/>
            </p:cNvSpPr>
            <p:nvPr/>
          </p:nvSpPr>
          <p:spPr bwMode="auto">
            <a:xfrm>
              <a:off x="3389" y="3216"/>
              <a:ext cx="2" cy="5"/>
            </a:xfrm>
            <a:custGeom>
              <a:avLst/>
              <a:gdLst/>
              <a:ahLst/>
              <a:cxnLst>
                <a:cxn ang="0">
                  <a:pos x="9" y="0"/>
                </a:cxn>
                <a:cxn ang="0">
                  <a:pos x="7" y="10"/>
                </a:cxn>
                <a:cxn ang="0">
                  <a:pos x="5" y="23"/>
                </a:cxn>
                <a:cxn ang="0">
                  <a:pos x="4" y="33"/>
                </a:cxn>
                <a:cxn ang="0">
                  <a:pos x="2" y="45"/>
                </a:cxn>
                <a:cxn ang="0">
                  <a:pos x="1" y="58"/>
                </a:cxn>
                <a:cxn ang="0">
                  <a:pos x="1" y="69"/>
                </a:cxn>
                <a:cxn ang="0">
                  <a:pos x="0" y="80"/>
                </a:cxn>
                <a:cxn ang="0">
                  <a:pos x="0" y="92"/>
                </a:cxn>
                <a:cxn ang="0">
                  <a:pos x="28" y="92"/>
                </a:cxn>
                <a:cxn ang="0">
                  <a:pos x="28" y="82"/>
                </a:cxn>
                <a:cxn ang="0">
                  <a:pos x="29" y="71"/>
                </a:cxn>
                <a:cxn ang="0">
                  <a:pos x="29" y="60"/>
                </a:cxn>
                <a:cxn ang="0">
                  <a:pos x="30" y="49"/>
                </a:cxn>
                <a:cxn ang="0">
                  <a:pos x="32" y="38"/>
                </a:cxn>
                <a:cxn ang="0">
                  <a:pos x="33" y="27"/>
                </a:cxn>
                <a:cxn ang="0">
                  <a:pos x="35" y="17"/>
                </a:cxn>
                <a:cxn ang="0">
                  <a:pos x="37" y="6"/>
                </a:cxn>
                <a:cxn ang="0">
                  <a:pos x="9" y="0"/>
                </a:cxn>
              </a:cxnLst>
              <a:rect l="0" t="0" r="r" b="b"/>
              <a:pathLst>
                <a:path w="37" h="92">
                  <a:moveTo>
                    <a:pt x="9" y="0"/>
                  </a:moveTo>
                  <a:lnTo>
                    <a:pt x="7" y="10"/>
                  </a:lnTo>
                  <a:lnTo>
                    <a:pt x="5" y="23"/>
                  </a:lnTo>
                  <a:lnTo>
                    <a:pt x="4" y="33"/>
                  </a:lnTo>
                  <a:lnTo>
                    <a:pt x="2" y="45"/>
                  </a:lnTo>
                  <a:lnTo>
                    <a:pt x="1" y="58"/>
                  </a:lnTo>
                  <a:lnTo>
                    <a:pt x="1" y="69"/>
                  </a:lnTo>
                  <a:lnTo>
                    <a:pt x="0" y="80"/>
                  </a:lnTo>
                  <a:lnTo>
                    <a:pt x="0" y="92"/>
                  </a:lnTo>
                  <a:lnTo>
                    <a:pt x="28" y="92"/>
                  </a:lnTo>
                  <a:lnTo>
                    <a:pt x="28" y="82"/>
                  </a:lnTo>
                  <a:lnTo>
                    <a:pt x="29" y="71"/>
                  </a:lnTo>
                  <a:lnTo>
                    <a:pt x="29" y="60"/>
                  </a:lnTo>
                  <a:lnTo>
                    <a:pt x="30" y="49"/>
                  </a:lnTo>
                  <a:lnTo>
                    <a:pt x="32" y="38"/>
                  </a:lnTo>
                  <a:lnTo>
                    <a:pt x="33" y="27"/>
                  </a:lnTo>
                  <a:lnTo>
                    <a:pt x="35" y="17"/>
                  </a:lnTo>
                  <a:lnTo>
                    <a:pt x="37" y="6"/>
                  </a:lnTo>
                  <a:lnTo>
                    <a:pt x="9" y="0"/>
                  </a:lnTo>
                  <a:close/>
                </a:path>
              </a:pathLst>
            </a:custGeom>
            <a:solidFill>
              <a:srgbClr val="000000"/>
            </a:solidFill>
            <a:ln w="9525">
              <a:noFill/>
              <a:round/>
              <a:headEnd/>
              <a:tailEnd/>
            </a:ln>
          </p:spPr>
          <p:txBody>
            <a:bodyPr/>
            <a:lstStyle/>
            <a:p>
              <a:endParaRPr lang="en-IN"/>
            </a:p>
          </p:txBody>
        </p:sp>
        <p:sp>
          <p:nvSpPr>
            <p:cNvPr id="827838" name="Freeform 446"/>
            <p:cNvSpPr>
              <a:spLocks/>
            </p:cNvSpPr>
            <p:nvPr/>
          </p:nvSpPr>
          <p:spPr bwMode="auto">
            <a:xfrm>
              <a:off x="3389" y="3220"/>
              <a:ext cx="1" cy="1"/>
            </a:xfrm>
            <a:custGeom>
              <a:avLst/>
              <a:gdLst/>
              <a:ahLst/>
              <a:cxnLst>
                <a:cxn ang="0">
                  <a:pos x="28" y="18"/>
                </a:cxn>
                <a:cxn ang="0">
                  <a:pos x="28" y="11"/>
                </a:cxn>
                <a:cxn ang="0">
                  <a:pos x="26" y="6"/>
                </a:cxn>
                <a:cxn ang="0">
                  <a:pos x="22" y="2"/>
                </a:cxn>
                <a:cxn ang="0">
                  <a:pos x="17" y="0"/>
                </a:cxn>
                <a:cxn ang="0">
                  <a:pos x="12" y="0"/>
                </a:cxn>
                <a:cxn ang="0">
                  <a:pos x="7" y="2"/>
                </a:cxn>
                <a:cxn ang="0">
                  <a:pos x="3" y="5"/>
                </a:cxn>
                <a:cxn ang="0">
                  <a:pos x="0" y="11"/>
                </a:cxn>
                <a:cxn ang="0">
                  <a:pos x="28" y="18"/>
                </a:cxn>
              </a:cxnLst>
              <a:rect l="0" t="0" r="r" b="b"/>
              <a:pathLst>
                <a:path w="28" h="18">
                  <a:moveTo>
                    <a:pt x="28" y="18"/>
                  </a:moveTo>
                  <a:lnTo>
                    <a:pt x="28" y="11"/>
                  </a:lnTo>
                  <a:lnTo>
                    <a:pt x="26" y="6"/>
                  </a:lnTo>
                  <a:lnTo>
                    <a:pt x="22" y="2"/>
                  </a:lnTo>
                  <a:lnTo>
                    <a:pt x="17" y="0"/>
                  </a:lnTo>
                  <a:lnTo>
                    <a:pt x="12" y="0"/>
                  </a:lnTo>
                  <a:lnTo>
                    <a:pt x="7" y="2"/>
                  </a:lnTo>
                  <a:lnTo>
                    <a:pt x="3" y="5"/>
                  </a:lnTo>
                  <a:lnTo>
                    <a:pt x="0" y="11"/>
                  </a:lnTo>
                  <a:lnTo>
                    <a:pt x="28" y="18"/>
                  </a:lnTo>
                  <a:close/>
                </a:path>
              </a:pathLst>
            </a:custGeom>
            <a:solidFill>
              <a:srgbClr val="000000"/>
            </a:solidFill>
            <a:ln w="9525">
              <a:noFill/>
              <a:round/>
              <a:headEnd/>
              <a:tailEnd/>
            </a:ln>
          </p:spPr>
          <p:txBody>
            <a:bodyPr/>
            <a:lstStyle/>
            <a:p>
              <a:endParaRPr lang="en-IN"/>
            </a:p>
          </p:txBody>
        </p:sp>
        <p:sp>
          <p:nvSpPr>
            <p:cNvPr id="827839" name="Freeform 447"/>
            <p:cNvSpPr>
              <a:spLocks/>
            </p:cNvSpPr>
            <p:nvPr/>
          </p:nvSpPr>
          <p:spPr bwMode="auto">
            <a:xfrm>
              <a:off x="3397" y="3233"/>
              <a:ext cx="1" cy="2"/>
            </a:xfrm>
            <a:custGeom>
              <a:avLst/>
              <a:gdLst/>
              <a:ahLst/>
              <a:cxnLst>
                <a:cxn ang="0">
                  <a:pos x="0" y="25"/>
                </a:cxn>
                <a:cxn ang="0">
                  <a:pos x="6" y="27"/>
                </a:cxn>
                <a:cxn ang="0">
                  <a:pos x="11" y="26"/>
                </a:cxn>
                <a:cxn ang="0">
                  <a:pos x="16" y="24"/>
                </a:cxn>
                <a:cxn ang="0">
                  <a:pos x="19" y="20"/>
                </a:cxn>
                <a:cxn ang="0">
                  <a:pos x="21" y="14"/>
                </a:cxn>
                <a:cxn ang="0">
                  <a:pos x="21" y="9"/>
                </a:cxn>
                <a:cxn ang="0">
                  <a:pos x="19" y="4"/>
                </a:cxn>
                <a:cxn ang="0">
                  <a:pos x="14" y="0"/>
                </a:cxn>
                <a:cxn ang="0">
                  <a:pos x="0" y="25"/>
                </a:cxn>
              </a:cxnLst>
              <a:rect l="0" t="0" r="r" b="b"/>
              <a:pathLst>
                <a:path w="21" h="27">
                  <a:moveTo>
                    <a:pt x="0" y="25"/>
                  </a:moveTo>
                  <a:lnTo>
                    <a:pt x="6" y="27"/>
                  </a:lnTo>
                  <a:lnTo>
                    <a:pt x="11" y="26"/>
                  </a:lnTo>
                  <a:lnTo>
                    <a:pt x="16" y="24"/>
                  </a:lnTo>
                  <a:lnTo>
                    <a:pt x="19" y="20"/>
                  </a:lnTo>
                  <a:lnTo>
                    <a:pt x="21" y="14"/>
                  </a:lnTo>
                  <a:lnTo>
                    <a:pt x="21" y="9"/>
                  </a:lnTo>
                  <a:lnTo>
                    <a:pt x="19" y="4"/>
                  </a:lnTo>
                  <a:lnTo>
                    <a:pt x="14" y="0"/>
                  </a:lnTo>
                  <a:lnTo>
                    <a:pt x="0" y="25"/>
                  </a:lnTo>
                  <a:close/>
                </a:path>
              </a:pathLst>
            </a:custGeom>
            <a:solidFill>
              <a:srgbClr val="000000"/>
            </a:solidFill>
            <a:ln w="9525">
              <a:noFill/>
              <a:round/>
              <a:headEnd/>
              <a:tailEnd/>
            </a:ln>
          </p:spPr>
          <p:txBody>
            <a:bodyPr/>
            <a:lstStyle/>
            <a:p>
              <a:endParaRPr lang="en-IN"/>
            </a:p>
          </p:txBody>
        </p:sp>
        <p:sp>
          <p:nvSpPr>
            <p:cNvPr id="827840" name="Freeform 448"/>
            <p:cNvSpPr>
              <a:spLocks/>
            </p:cNvSpPr>
            <p:nvPr/>
          </p:nvSpPr>
          <p:spPr bwMode="auto">
            <a:xfrm>
              <a:off x="3393" y="3224"/>
              <a:ext cx="5" cy="11"/>
            </a:xfrm>
            <a:custGeom>
              <a:avLst/>
              <a:gdLst/>
              <a:ahLst/>
              <a:cxnLst>
                <a:cxn ang="0">
                  <a:pos x="0" y="0"/>
                </a:cxn>
                <a:cxn ang="0">
                  <a:pos x="0" y="0"/>
                </a:cxn>
                <a:cxn ang="0">
                  <a:pos x="0" y="13"/>
                </a:cxn>
                <a:cxn ang="0">
                  <a:pos x="2" y="27"/>
                </a:cxn>
                <a:cxn ang="0">
                  <a:pos x="4" y="40"/>
                </a:cxn>
                <a:cxn ang="0">
                  <a:pos x="7" y="53"/>
                </a:cxn>
                <a:cxn ang="0">
                  <a:pos x="11" y="68"/>
                </a:cxn>
                <a:cxn ang="0">
                  <a:pos x="15" y="80"/>
                </a:cxn>
                <a:cxn ang="0">
                  <a:pos x="21" y="92"/>
                </a:cxn>
                <a:cxn ang="0">
                  <a:pos x="28" y="104"/>
                </a:cxn>
                <a:cxn ang="0">
                  <a:pos x="34" y="116"/>
                </a:cxn>
                <a:cxn ang="0">
                  <a:pos x="42" y="126"/>
                </a:cxn>
                <a:cxn ang="0">
                  <a:pos x="50" y="138"/>
                </a:cxn>
                <a:cxn ang="0">
                  <a:pos x="59" y="147"/>
                </a:cxn>
                <a:cxn ang="0">
                  <a:pos x="68" y="157"/>
                </a:cxn>
                <a:cxn ang="0">
                  <a:pos x="80" y="165"/>
                </a:cxn>
                <a:cxn ang="0">
                  <a:pos x="90" y="173"/>
                </a:cxn>
                <a:cxn ang="0">
                  <a:pos x="101" y="181"/>
                </a:cxn>
                <a:cxn ang="0">
                  <a:pos x="115" y="156"/>
                </a:cxn>
                <a:cxn ang="0">
                  <a:pos x="106" y="149"/>
                </a:cxn>
                <a:cxn ang="0">
                  <a:pos x="96" y="142"/>
                </a:cxn>
                <a:cxn ang="0">
                  <a:pos x="87" y="136"/>
                </a:cxn>
                <a:cxn ang="0">
                  <a:pos x="80" y="126"/>
                </a:cxn>
                <a:cxn ang="0">
                  <a:pos x="70" y="119"/>
                </a:cxn>
                <a:cxn ang="0">
                  <a:pos x="64" y="109"/>
                </a:cxn>
                <a:cxn ang="0">
                  <a:pos x="58" y="101"/>
                </a:cxn>
                <a:cxn ang="0">
                  <a:pos x="52" y="89"/>
                </a:cxn>
                <a:cxn ang="0">
                  <a:pos x="46" y="80"/>
                </a:cxn>
                <a:cxn ang="0">
                  <a:pos x="42" y="69"/>
                </a:cxn>
                <a:cxn ang="0">
                  <a:pos x="38" y="58"/>
                </a:cxn>
                <a:cxn ang="0">
                  <a:pos x="34" y="47"/>
                </a:cxn>
                <a:cxn ang="0">
                  <a:pos x="33" y="35"/>
                </a:cxn>
                <a:cxn ang="0">
                  <a:pos x="31" y="23"/>
                </a:cxn>
                <a:cxn ang="0">
                  <a:pos x="29" y="11"/>
                </a:cxn>
                <a:cxn ang="0">
                  <a:pos x="29" y="0"/>
                </a:cxn>
                <a:cxn ang="0">
                  <a:pos x="29" y="0"/>
                </a:cxn>
                <a:cxn ang="0">
                  <a:pos x="0" y="0"/>
                </a:cxn>
              </a:cxnLst>
              <a:rect l="0" t="0" r="r" b="b"/>
              <a:pathLst>
                <a:path w="115" h="181">
                  <a:moveTo>
                    <a:pt x="0" y="0"/>
                  </a:moveTo>
                  <a:lnTo>
                    <a:pt x="0" y="0"/>
                  </a:lnTo>
                  <a:lnTo>
                    <a:pt x="0" y="13"/>
                  </a:lnTo>
                  <a:lnTo>
                    <a:pt x="2" y="27"/>
                  </a:lnTo>
                  <a:lnTo>
                    <a:pt x="4" y="40"/>
                  </a:lnTo>
                  <a:lnTo>
                    <a:pt x="7" y="53"/>
                  </a:lnTo>
                  <a:lnTo>
                    <a:pt x="11" y="68"/>
                  </a:lnTo>
                  <a:lnTo>
                    <a:pt x="15" y="80"/>
                  </a:lnTo>
                  <a:lnTo>
                    <a:pt x="21" y="92"/>
                  </a:lnTo>
                  <a:lnTo>
                    <a:pt x="28" y="104"/>
                  </a:lnTo>
                  <a:lnTo>
                    <a:pt x="34" y="116"/>
                  </a:lnTo>
                  <a:lnTo>
                    <a:pt x="42" y="126"/>
                  </a:lnTo>
                  <a:lnTo>
                    <a:pt x="50" y="138"/>
                  </a:lnTo>
                  <a:lnTo>
                    <a:pt x="59" y="147"/>
                  </a:lnTo>
                  <a:lnTo>
                    <a:pt x="68" y="157"/>
                  </a:lnTo>
                  <a:lnTo>
                    <a:pt x="80" y="165"/>
                  </a:lnTo>
                  <a:lnTo>
                    <a:pt x="90" y="173"/>
                  </a:lnTo>
                  <a:lnTo>
                    <a:pt x="101" y="181"/>
                  </a:lnTo>
                  <a:lnTo>
                    <a:pt x="115" y="156"/>
                  </a:lnTo>
                  <a:lnTo>
                    <a:pt x="106" y="149"/>
                  </a:lnTo>
                  <a:lnTo>
                    <a:pt x="96" y="142"/>
                  </a:lnTo>
                  <a:lnTo>
                    <a:pt x="87" y="136"/>
                  </a:lnTo>
                  <a:lnTo>
                    <a:pt x="80" y="126"/>
                  </a:lnTo>
                  <a:lnTo>
                    <a:pt x="70" y="119"/>
                  </a:lnTo>
                  <a:lnTo>
                    <a:pt x="64" y="109"/>
                  </a:lnTo>
                  <a:lnTo>
                    <a:pt x="58" y="101"/>
                  </a:lnTo>
                  <a:lnTo>
                    <a:pt x="52" y="89"/>
                  </a:lnTo>
                  <a:lnTo>
                    <a:pt x="46" y="80"/>
                  </a:lnTo>
                  <a:lnTo>
                    <a:pt x="42" y="69"/>
                  </a:lnTo>
                  <a:lnTo>
                    <a:pt x="38" y="58"/>
                  </a:lnTo>
                  <a:lnTo>
                    <a:pt x="34" y="47"/>
                  </a:lnTo>
                  <a:lnTo>
                    <a:pt x="33" y="35"/>
                  </a:lnTo>
                  <a:lnTo>
                    <a:pt x="31" y="23"/>
                  </a:lnTo>
                  <a:lnTo>
                    <a:pt x="29" y="11"/>
                  </a:lnTo>
                  <a:lnTo>
                    <a:pt x="29" y="0"/>
                  </a:lnTo>
                  <a:lnTo>
                    <a:pt x="29" y="0"/>
                  </a:lnTo>
                  <a:lnTo>
                    <a:pt x="0" y="0"/>
                  </a:lnTo>
                  <a:close/>
                </a:path>
              </a:pathLst>
            </a:custGeom>
            <a:solidFill>
              <a:srgbClr val="000000"/>
            </a:solidFill>
            <a:ln w="9525">
              <a:noFill/>
              <a:round/>
              <a:headEnd/>
              <a:tailEnd/>
            </a:ln>
          </p:spPr>
          <p:txBody>
            <a:bodyPr/>
            <a:lstStyle/>
            <a:p>
              <a:endParaRPr lang="en-IN"/>
            </a:p>
          </p:txBody>
        </p:sp>
        <p:sp>
          <p:nvSpPr>
            <p:cNvPr id="827841" name="Freeform 449"/>
            <p:cNvSpPr>
              <a:spLocks/>
            </p:cNvSpPr>
            <p:nvPr/>
          </p:nvSpPr>
          <p:spPr bwMode="auto">
            <a:xfrm>
              <a:off x="3393" y="3222"/>
              <a:ext cx="1" cy="2"/>
            </a:xfrm>
            <a:custGeom>
              <a:avLst/>
              <a:gdLst/>
              <a:ahLst/>
              <a:cxnLst>
                <a:cxn ang="0">
                  <a:pos x="4" y="0"/>
                </a:cxn>
                <a:cxn ang="0">
                  <a:pos x="3" y="6"/>
                </a:cxn>
                <a:cxn ang="0">
                  <a:pos x="2" y="11"/>
                </a:cxn>
                <a:cxn ang="0">
                  <a:pos x="1" y="18"/>
                </a:cxn>
                <a:cxn ang="0">
                  <a:pos x="1" y="23"/>
                </a:cxn>
                <a:cxn ang="0">
                  <a:pos x="0" y="30"/>
                </a:cxn>
                <a:cxn ang="0">
                  <a:pos x="0" y="36"/>
                </a:cxn>
                <a:cxn ang="0">
                  <a:pos x="0" y="41"/>
                </a:cxn>
                <a:cxn ang="0">
                  <a:pos x="0" y="47"/>
                </a:cxn>
                <a:cxn ang="0">
                  <a:pos x="29" y="47"/>
                </a:cxn>
                <a:cxn ang="0">
                  <a:pos x="29" y="41"/>
                </a:cxn>
                <a:cxn ang="0">
                  <a:pos x="29" y="36"/>
                </a:cxn>
                <a:cxn ang="0">
                  <a:pos x="29" y="32"/>
                </a:cxn>
                <a:cxn ang="0">
                  <a:pos x="30" y="26"/>
                </a:cxn>
                <a:cxn ang="0">
                  <a:pos x="30" y="20"/>
                </a:cxn>
                <a:cxn ang="0">
                  <a:pos x="31" y="17"/>
                </a:cxn>
                <a:cxn ang="0">
                  <a:pos x="32" y="12"/>
                </a:cxn>
                <a:cxn ang="0">
                  <a:pos x="33" y="7"/>
                </a:cxn>
                <a:cxn ang="0">
                  <a:pos x="4" y="0"/>
                </a:cxn>
              </a:cxnLst>
              <a:rect l="0" t="0" r="r" b="b"/>
              <a:pathLst>
                <a:path w="33" h="47">
                  <a:moveTo>
                    <a:pt x="4" y="0"/>
                  </a:moveTo>
                  <a:lnTo>
                    <a:pt x="3" y="6"/>
                  </a:lnTo>
                  <a:lnTo>
                    <a:pt x="2" y="11"/>
                  </a:lnTo>
                  <a:lnTo>
                    <a:pt x="1" y="18"/>
                  </a:lnTo>
                  <a:lnTo>
                    <a:pt x="1" y="23"/>
                  </a:lnTo>
                  <a:lnTo>
                    <a:pt x="0" y="30"/>
                  </a:lnTo>
                  <a:lnTo>
                    <a:pt x="0" y="36"/>
                  </a:lnTo>
                  <a:lnTo>
                    <a:pt x="0" y="41"/>
                  </a:lnTo>
                  <a:lnTo>
                    <a:pt x="0" y="47"/>
                  </a:lnTo>
                  <a:lnTo>
                    <a:pt x="29" y="47"/>
                  </a:lnTo>
                  <a:lnTo>
                    <a:pt x="29" y="41"/>
                  </a:lnTo>
                  <a:lnTo>
                    <a:pt x="29" y="36"/>
                  </a:lnTo>
                  <a:lnTo>
                    <a:pt x="29" y="32"/>
                  </a:lnTo>
                  <a:lnTo>
                    <a:pt x="30" y="26"/>
                  </a:lnTo>
                  <a:lnTo>
                    <a:pt x="30" y="20"/>
                  </a:lnTo>
                  <a:lnTo>
                    <a:pt x="31" y="17"/>
                  </a:lnTo>
                  <a:lnTo>
                    <a:pt x="32" y="12"/>
                  </a:lnTo>
                  <a:lnTo>
                    <a:pt x="33" y="7"/>
                  </a:lnTo>
                  <a:lnTo>
                    <a:pt x="4" y="0"/>
                  </a:lnTo>
                  <a:close/>
                </a:path>
              </a:pathLst>
            </a:custGeom>
            <a:solidFill>
              <a:srgbClr val="000000"/>
            </a:solidFill>
            <a:ln w="9525">
              <a:noFill/>
              <a:round/>
              <a:headEnd/>
              <a:tailEnd/>
            </a:ln>
          </p:spPr>
          <p:txBody>
            <a:bodyPr/>
            <a:lstStyle/>
            <a:p>
              <a:endParaRPr lang="en-IN"/>
            </a:p>
          </p:txBody>
        </p:sp>
        <p:sp>
          <p:nvSpPr>
            <p:cNvPr id="827842" name="Freeform 450"/>
            <p:cNvSpPr>
              <a:spLocks/>
            </p:cNvSpPr>
            <p:nvPr/>
          </p:nvSpPr>
          <p:spPr bwMode="auto">
            <a:xfrm>
              <a:off x="3393" y="3224"/>
              <a:ext cx="1" cy="1"/>
            </a:xfrm>
            <a:custGeom>
              <a:avLst/>
              <a:gdLst/>
              <a:ahLst/>
              <a:cxnLst>
                <a:cxn ang="0">
                  <a:pos x="29" y="18"/>
                </a:cxn>
                <a:cxn ang="0">
                  <a:pos x="29" y="11"/>
                </a:cxn>
                <a:cxn ang="0">
                  <a:pos x="27" y="6"/>
                </a:cxn>
                <a:cxn ang="0">
                  <a:pos x="22" y="2"/>
                </a:cxn>
                <a:cxn ang="0">
                  <a:pos x="17" y="0"/>
                </a:cxn>
                <a:cxn ang="0">
                  <a:pos x="12" y="0"/>
                </a:cxn>
                <a:cxn ang="0">
                  <a:pos x="7" y="2"/>
                </a:cxn>
                <a:cxn ang="0">
                  <a:pos x="3" y="5"/>
                </a:cxn>
                <a:cxn ang="0">
                  <a:pos x="0" y="11"/>
                </a:cxn>
                <a:cxn ang="0">
                  <a:pos x="29" y="18"/>
                </a:cxn>
              </a:cxnLst>
              <a:rect l="0" t="0" r="r" b="b"/>
              <a:pathLst>
                <a:path w="29" h="18">
                  <a:moveTo>
                    <a:pt x="29" y="18"/>
                  </a:moveTo>
                  <a:lnTo>
                    <a:pt x="29" y="11"/>
                  </a:lnTo>
                  <a:lnTo>
                    <a:pt x="27" y="6"/>
                  </a:lnTo>
                  <a:lnTo>
                    <a:pt x="22" y="2"/>
                  </a:lnTo>
                  <a:lnTo>
                    <a:pt x="17" y="0"/>
                  </a:lnTo>
                  <a:lnTo>
                    <a:pt x="12" y="0"/>
                  </a:lnTo>
                  <a:lnTo>
                    <a:pt x="7" y="2"/>
                  </a:lnTo>
                  <a:lnTo>
                    <a:pt x="3" y="5"/>
                  </a:lnTo>
                  <a:lnTo>
                    <a:pt x="0" y="11"/>
                  </a:lnTo>
                  <a:lnTo>
                    <a:pt x="29" y="18"/>
                  </a:lnTo>
                  <a:close/>
                </a:path>
              </a:pathLst>
            </a:custGeom>
            <a:solidFill>
              <a:srgbClr val="000000"/>
            </a:solidFill>
            <a:ln w="9525">
              <a:noFill/>
              <a:round/>
              <a:headEnd/>
              <a:tailEnd/>
            </a:ln>
          </p:spPr>
          <p:txBody>
            <a:bodyPr/>
            <a:lstStyle/>
            <a:p>
              <a:endParaRPr lang="en-IN"/>
            </a:p>
          </p:txBody>
        </p:sp>
        <p:sp>
          <p:nvSpPr>
            <p:cNvPr id="827843" name="Freeform 451"/>
            <p:cNvSpPr>
              <a:spLocks/>
            </p:cNvSpPr>
            <p:nvPr/>
          </p:nvSpPr>
          <p:spPr bwMode="auto">
            <a:xfrm>
              <a:off x="3563" y="3123"/>
              <a:ext cx="1" cy="1"/>
            </a:xfrm>
            <a:custGeom>
              <a:avLst/>
              <a:gdLst/>
              <a:ahLst/>
              <a:cxnLst>
                <a:cxn ang="0">
                  <a:pos x="15" y="1"/>
                </a:cxn>
                <a:cxn ang="0">
                  <a:pos x="7" y="0"/>
                </a:cxn>
                <a:cxn ang="0">
                  <a:pos x="1" y="5"/>
                </a:cxn>
                <a:cxn ang="0">
                  <a:pos x="0" y="13"/>
                </a:cxn>
                <a:cxn ang="0">
                  <a:pos x="5" y="20"/>
                </a:cxn>
                <a:cxn ang="0">
                  <a:pos x="15" y="1"/>
                </a:cxn>
              </a:cxnLst>
              <a:rect l="0" t="0" r="r" b="b"/>
              <a:pathLst>
                <a:path w="15" h="20">
                  <a:moveTo>
                    <a:pt x="15" y="1"/>
                  </a:moveTo>
                  <a:lnTo>
                    <a:pt x="7" y="0"/>
                  </a:lnTo>
                  <a:lnTo>
                    <a:pt x="1" y="5"/>
                  </a:lnTo>
                  <a:lnTo>
                    <a:pt x="0" y="13"/>
                  </a:lnTo>
                  <a:lnTo>
                    <a:pt x="5" y="20"/>
                  </a:lnTo>
                  <a:lnTo>
                    <a:pt x="15" y="1"/>
                  </a:lnTo>
                  <a:close/>
                </a:path>
              </a:pathLst>
            </a:custGeom>
            <a:solidFill>
              <a:srgbClr val="000000"/>
            </a:solidFill>
            <a:ln w="9525">
              <a:noFill/>
              <a:round/>
              <a:headEnd/>
              <a:tailEnd/>
            </a:ln>
          </p:spPr>
          <p:txBody>
            <a:bodyPr/>
            <a:lstStyle/>
            <a:p>
              <a:endParaRPr lang="en-IN"/>
            </a:p>
          </p:txBody>
        </p:sp>
        <p:sp>
          <p:nvSpPr>
            <p:cNvPr id="827844" name="Freeform 452"/>
            <p:cNvSpPr>
              <a:spLocks/>
            </p:cNvSpPr>
            <p:nvPr/>
          </p:nvSpPr>
          <p:spPr bwMode="auto">
            <a:xfrm>
              <a:off x="3563" y="3123"/>
              <a:ext cx="7" cy="15"/>
            </a:xfrm>
            <a:custGeom>
              <a:avLst/>
              <a:gdLst/>
              <a:ahLst/>
              <a:cxnLst>
                <a:cxn ang="0">
                  <a:pos x="164" y="274"/>
                </a:cxn>
                <a:cxn ang="0">
                  <a:pos x="164" y="274"/>
                </a:cxn>
                <a:cxn ang="0">
                  <a:pos x="162" y="253"/>
                </a:cxn>
                <a:cxn ang="0">
                  <a:pos x="160" y="233"/>
                </a:cxn>
                <a:cxn ang="0">
                  <a:pos x="157" y="211"/>
                </a:cxn>
                <a:cxn ang="0">
                  <a:pos x="153" y="190"/>
                </a:cxn>
                <a:cxn ang="0">
                  <a:pos x="147" y="170"/>
                </a:cxn>
                <a:cxn ang="0">
                  <a:pos x="139" y="152"/>
                </a:cxn>
                <a:cxn ang="0">
                  <a:pos x="130" y="135"/>
                </a:cxn>
                <a:cxn ang="0">
                  <a:pos x="122" y="116"/>
                </a:cxn>
                <a:cxn ang="0">
                  <a:pos x="112" y="98"/>
                </a:cxn>
                <a:cxn ang="0">
                  <a:pos x="100" y="82"/>
                </a:cxn>
                <a:cxn ang="0">
                  <a:pos x="87" y="65"/>
                </a:cxn>
                <a:cxn ang="0">
                  <a:pos x="73" y="50"/>
                </a:cxn>
                <a:cxn ang="0">
                  <a:pos x="59" y="35"/>
                </a:cxn>
                <a:cxn ang="0">
                  <a:pos x="43" y="23"/>
                </a:cxn>
                <a:cxn ang="0">
                  <a:pos x="27" y="10"/>
                </a:cxn>
                <a:cxn ang="0">
                  <a:pos x="10" y="0"/>
                </a:cxn>
                <a:cxn ang="0">
                  <a:pos x="0" y="19"/>
                </a:cxn>
                <a:cxn ang="0">
                  <a:pos x="15" y="29"/>
                </a:cxn>
                <a:cxn ang="0">
                  <a:pos x="30" y="40"/>
                </a:cxn>
                <a:cxn ang="0">
                  <a:pos x="45" y="52"/>
                </a:cxn>
                <a:cxn ang="0">
                  <a:pos x="59" y="65"/>
                </a:cxn>
                <a:cxn ang="0">
                  <a:pos x="71" y="80"/>
                </a:cxn>
                <a:cxn ang="0">
                  <a:pos x="83" y="94"/>
                </a:cxn>
                <a:cxn ang="0">
                  <a:pos x="94" y="110"/>
                </a:cxn>
                <a:cxn ang="0">
                  <a:pos x="104" y="126"/>
                </a:cxn>
                <a:cxn ang="0">
                  <a:pos x="112" y="143"/>
                </a:cxn>
                <a:cxn ang="0">
                  <a:pos x="119" y="161"/>
                </a:cxn>
                <a:cxn ang="0">
                  <a:pos x="126" y="179"/>
                </a:cxn>
                <a:cxn ang="0">
                  <a:pos x="132" y="197"/>
                </a:cxn>
                <a:cxn ang="0">
                  <a:pos x="136" y="216"/>
                </a:cxn>
                <a:cxn ang="0">
                  <a:pos x="139" y="235"/>
                </a:cxn>
                <a:cxn ang="0">
                  <a:pos x="141" y="255"/>
                </a:cxn>
                <a:cxn ang="0">
                  <a:pos x="141" y="274"/>
                </a:cxn>
                <a:cxn ang="0">
                  <a:pos x="141" y="274"/>
                </a:cxn>
                <a:cxn ang="0">
                  <a:pos x="164" y="274"/>
                </a:cxn>
              </a:cxnLst>
              <a:rect l="0" t="0" r="r" b="b"/>
              <a:pathLst>
                <a:path w="164" h="274">
                  <a:moveTo>
                    <a:pt x="164" y="274"/>
                  </a:moveTo>
                  <a:lnTo>
                    <a:pt x="164" y="274"/>
                  </a:lnTo>
                  <a:lnTo>
                    <a:pt x="162" y="253"/>
                  </a:lnTo>
                  <a:lnTo>
                    <a:pt x="160" y="233"/>
                  </a:lnTo>
                  <a:lnTo>
                    <a:pt x="157" y="211"/>
                  </a:lnTo>
                  <a:lnTo>
                    <a:pt x="153" y="190"/>
                  </a:lnTo>
                  <a:lnTo>
                    <a:pt x="147" y="170"/>
                  </a:lnTo>
                  <a:lnTo>
                    <a:pt x="139" y="152"/>
                  </a:lnTo>
                  <a:lnTo>
                    <a:pt x="130" y="135"/>
                  </a:lnTo>
                  <a:lnTo>
                    <a:pt x="122" y="116"/>
                  </a:lnTo>
                  <a:lnTo>
                    <a:pt x="112" y="98"/>
                  </a:lnTo>
                  <a:lnTo>
                    <a:pt x="100" y="82"/>
                  </a:lnTo>
                  <a:lnTo>
                    <a:pt x="87" y="65"/>
                  </a:lnTo>
                  <a:lnTo>
                    <a:pt x="73" y="50"/>
                  </a:lnTo>
                  <a:lnTo>
                    <a:pt x="59" y="35"/>
                  </a:lnTo>
                  <a:lnTo>
                    <a:pt x="43" y="23"/>
                  </a:lnTo>
                  <a:lnTo>
                    <a:pt x="27" y="10"/>
                  </a:lnTo>
                  <a:lnTo>
                    <a:pt x="10" y="0"/>
                  </a:lnTo>
                  <a:lnTo>
                    <a:pt x="0" y="19"/>
                  </a:lnTo>
                  <a:lnTo>
                    <a:pt x="15" y="29"/>
                  </a:lnTo>
                  <a:lnTo>
                    <a:pt x="30" y="40"/>
                  </a:lnTo>
                  <a:lnTo>
                    <a:pt x="45" y="52"/>
                  </a:lnTo>
                  <a:lnTo>
                    <a:pt x="59" y="65"/>
                  </a:lnTo>
                  <a:lnTo>
                    <a:pt x="71" y="80"/>
                  </a:lnTo>
                  <a:lnTo>
                    <a:pt x="83" y="94"/>
                  </a:lnTo>
                  <a:lnTo>
                    <a:pt x="94" y="110"/>
                  </a:lnTo>
                  <a:lnTo>
                    <a:pt x="104" y="126"/>
                  </a:lnTo>
                  <a:lnTo>
                    <a:pt x="112" y="143"/>
                  </a:lnTo>
                  <a:lnTo>
                    <a:pt x="119" y="161"/>
                  </a:lnTo>
                  <a:lnTo>
                    <a:pt x="126" y="179"/>
                  </a:lnTo>
                  <a:lnTo>
                    <a:pt x="132" y="197"/>
                  </a:lnTo>
                  <a:lnTo>
                    <a:pt x="136" y="216"/>
                  </a:lnTo>
                  <a:lnTo>
                    <a:pt x="139" y="235"/>
                  </a:lnTo>
                  <a:lnTo>
                    <a:pt x="141" y="255"/>
                  </a:lnTo>
                  <a:lnTo>
                    <a:pt x="141" y="274"/>
                  </a:lnTo>
                  <a:lnTo>
                    <a:pt x="141" y="274"/>
                  </a:lnTo>
                  <a:lnTo>
                    <a:pt x="164" y="274"/>
                  </a:lnTo>
                  <a:close/>
                </a:path>
              </a:pathLst>
            </a:custGeom>
            <a:solidFill>
              <a:srgbClr val="000000"/>
            </a:solidFill>
            <a:ln w="9525">
              <a:noFill/>
              <a:round/>
              <a:headEnd/>
              <a:tailEnd/>
            </a:ln>
          </p:spPr>
          <p:txBody>
            <a:bodyPr/>
            <a:lstStyle/>
            <a:p>
              <a:endParaRPr lang="en-IN"/>
            </a:p>
          </p:txBody>
        </p:sp>
        <p:sp>
          <p:nvSpPr>
            <p:cNvPr id="827845" name="Freeform 453"/>
            <p:cNvSpPr>
              <a:spLocks/>
            </p:cNvSpPr>
            <p:nvPr/>
          </p:nvSpPr>
          <p:spPr bwMode="auto">
            <a:xfrm>
              <a:off x="3569" y="3138"/>
              <a:ext cx="1" cy="4"/>
            </a:xfrm>
            <a:custGeom>
              <a:avLst/>
              <a:gdLst/>
              <a:ahLst/>
              <a:cxnLst>
                <a:cxn ang="0">
                  <a:pos x="21" y="68"/>
                </a:cxn>
                <a:cxn ang="0">
                  <a:pos x="22" y="60"/>
                </a:cxn>
                <a:cxn ang="0">
                  <a:pos x="24" y="52"/>
                </a:cxn>
                <a:cxn ang="0">
                  <a:pos x="25" y="43"/>
                </a:cxn>
                <a:cxn ang="0">
                  <a:pos x="26" y="34"/>
                </a:cxn>
                <a:cxn ang="0">
                  <a:pos x="28" y="25"/>
                </a:cxn>
                <a:cxn ang="0">
                  <a:pos x="28" y="17"/>
                </a:cxn>
                <a:cxn ang="0">
                  <a:pos x="29" y="8"/>
                </a:cxn>
                <a:cxn ang="0">
                  <a:pos x="29" y="0"/>
                </a:cxn>
                <a:cxn ang="0">
                  <a:pos x="6" y="0"/>
                </a:cxn>
                <a:cxn ang="0">
                  <a:pos x="6" y="8"/>
                </a:cxn>
                <a:cxn ang="0">
                  <a:pos x="5" y="17"/>
                </a:cxn>
                <a:cxn ang="0">
                  <a:pos x="5" y="25"/>
                </a:cxn>
                <a:cxn ang="0">
                  <a:pos x="5" y="32"/>
                </a:cxn>
                <a:cxn ang="0">
                  <a:pos x="4" y="41"/>
                </a:cxn>
                <a:cxn ang="0">
                  <a:pos x="3" y="48"/>
                </a:cxn>
                <a:cxn ang="0">
                  <a:pos x="1" y="56"/>
                </a:cxn>
                <a:cxn ang="0">
                  <a:pos x="0" y="64"/>
                </a:cxn>
                <a:cxn ang="0">
                  <a:pos x="21" y="68"/>
                </a:cxn>
              </a:cxnLst>
              <a:rect l="0" t="0" r="r" b="b"/>
              <a:pathLst>
                <a:path w="29" h="68">
                  <a:moveTo>
                    <a:pt x="21" y="68"/>
                  </a:moveTo>
                  <a:lnTo>
                    <a:pt x="22" y="60"/>
                  </a:lnTo>
                  <a:lnTo>
                    <a:pt x="24" y="52"/>
                  </a:lnTo>
                  <a:lnTo>
                    <a:pt x="25" y="43"/>
                  </a:lnTo>
                  <a:lnTo>
                    <a:pt x="26" y="34"/>
                  </a:lnTo>
                  <a:lnTo>
                    <a:pt x="28" y="25"/>
                  </a:lnTo>
                  <a:lnTo>
                    <a:pt x="28" y="17"/>
                  </a:lnTo>
                  <a:lnTo>
                    <a:pt x="29" y="8"/>
                  </a:lnTo>
                  <a:lnTo>
                    <a:pt x="29" y="0"/>
                  </a:lnTo>
                  <a:lnTo>
                    <a:pt x="6" y="0"/>
                  </a:lnTo>
                  <a:lnTo>
                    <a:pt x="6" y="8"/>
                  </a:lnTo>
                  <a:lnTo>
                    <a:pt x="5" y="17"/>
                  </a:lnTo>
                  <a:lnTo>
                    <a:pt x="5" y="25"/>
                  </a:lnTo>
                  <a:lnTo>
                    <a:pt x="5" y="32"/>
                  </a:lnTo>
                  <a:lnTo>
                    <a:pt x="4" y="41"/>
                  </a:lnTo>
                  <a:lnTo>
                    <a:pt x="3" y="48"/>
                  </a:lnTo>
                  <a:lnTo>
                    <a:pt x="1" y="56"/>
                  </a:lnTo>
                  <a:lnTo>
                    <a:pt x="0" y="64"/>
                  </a:lnTo>
                  <a:lnTo>
                    <a:pt x="21" y="68"/>
                  </a:lnTo>
                  <a:close/>
                </a:path>
              </a:pathLst>
            </a:custGeom>
            <a:solidFill>
              <a:srgbClr val="000000"/>
            </a:solidFill>
            <a:ln w="9525">
              <a:noFill/>
              <a:round/>
              <a:headEnd/>
              <a:tailEnd/>
            </a:ln>
          </p:spPr>
          <p:txBody>
            <a:bodyPr/>
            <a:lstStyle/>
            <a:p>
              <a:endParaRPr lang="en-IN"/>
            </a:p>
          </p:txBody>
        </p:sp>
        <p:sp>
          <p:nvSpPr>
            <p:cNvPr id="827846" name="Freeform 454"/>
            <p:cNvSpPr>
              <a:spLocks/>
            </p:cNvSpPr>
            <p:nvPr/>
          </p:nvSpPr>
          <p:spPr bwMode="auto">
            <a:xfrm>
              <a:off x="3569" y="3138"/>
              <a:ext cx="1" cy="1"/>
            </a:xfrm>
            <a:custGeom>
              <a:avLst/>
              <a:gdLst/>
              <a:ahLst/>
              <a:cxnLst>
                <a:cxn ang="0">
                  <a:pos x="0" y="0"/>
                </a:cxn>
                <a:cxn ang="0">
                  <a:pos x="3" y="8"/>
                </a:cxn>
                <a:cxn ang="0">
                  <a:pos x="10" y="12"/>
                </a:cxn>
                <a:cxn ang="0">
                  <a:pos x="17" y="11"/>
                </a:cxn>
                <a:cxn ang="0">
                  <a:pos x="21" y="4"/>
                </a:cxn>
                <a:cxn ang="0">
                  <a:pos x="0" y="0"/>
                </a:cxn>
              </a:cxnLst>
              <a:rect l="0" t="0" r="r" b="b"/>
              <a:pathLst>
                <a:path w="21" h="12">
                  <a:moveTo>
                    <a:pt x="0" y="0"/>
                  </a:moveTo>
                  <a:lnTo>
                    <a:pt x="3" y="8"/>
                  </a:lnTo>
                  <a:lnTo>
                    <a:pt x="10" y="12"/>
                  </a:lnTo>
                  <a:lnTo>
                    <a:pt x="17" y="11"/>
                  </a:lnTo>
                  <a:lnTo>
                    <a:pt x="21" y="4"/>
                  </a:lnTo>
                  <a:lnTo>
                    <a:pt x="0" y="0"/>
                  </a:lnTo>
                  <a:close/>
                </a:path>
              </a:pathLst>
            </a:custGeom>
            <a:solidFill>
              <a:srgbClr val="000000"/>
            </a:solidFill>
            <a:ln w="9525">
              <a:noFill/>
              <a:round/>
              <a:headEnd/>
              <a:tailEnd/>
            </a:ln>
          </p:spPr>
          <p:txBody>
            <a:bodyPr/>
            <a:lstStyle/>
            <a:p>
              <a:endParaRPr lang="en-IN"/>
            </a:p>
          </p:txBody>
        </p:sp>
        <p:sp>
          <p:nvSpPr>
            <p:cNvPr id="827847" name="Freeform 455"/>
            <p:cNvSpPr>
              <a:spLocks/>
            </p:cNvSpPr>
            <p:nvPr/>
          </p:nvSpPr>
          <p:spPr bwMode="auto">
            <a:xfrm>
              <a:off x="3563" y="3128"/>
              <a:ext cx="1" cy="1"/>
            </a:xfrm>
            <a:custGeom>
              <a:avLst/>
              <a:gdLst/>
              <a:ahLst/>
              <a:cxnLst>
                <a:cxn ang="0">
                  <a:pos x="15" y="1"/>
                </a:cxn>
                <a:cxn ang="0">
                  <a:pos x="7" y="0"/>
                </a:cxn>
                <a:cxn ang="0">
                  <a:pos x="1" y="6"/>
                </a:cxn>
                <a:cxn ang="0">
                  <a:pos x="0" y="14"/>
                </a:cxn>
                <a:cxn ang="0">
                  <a:pos x="5" y="20"/>
                </a:cxn>
                <a:cxn ang="0">
                  <a:pos x="15" y="1"/>
                </a:cxn>
              </a:cxnLst>
              <a:rect l="0" t="0" r="r" b="b"/>
              <a:pathLst>
                <a:path w="15" h="20">
                  <a:moveTo>
                    <a:pt x="15" y="1"/>
                  </a:moveTo>
                  <a:lnTo>
                    <a:pt x="7" y="0"/>
                  </a:lnTo>
                  <a:lnTo>
                    <a:pt x="1" y="6"/>
                  </a:lnTo>
                  <a:lnTo>
                    <a:pt x="0" y="14"/>
                  </a:lnTo>
                  <a:lnTo>
                    <a:pt x="5" y="20"/>
                  </a:lnTo>
                  <a:lnTo>
                    <a:pt x="15" y="1"/>
                  </a:lnTo>
                  <a:close/>
                </a:path>
              </a:pathLst>
            </a:custGeom>
            <a:solidFill>
              <a:srgbClr val="000000"/>
            </a:solidFill>
            <a:ln w="9525">
              <a:noFill/>
              <a:round/>
              <a:headEnd/>
              <a:tailEnd/>
            </a:ln>
          </p:spPr>
          <p:txBody>
            <a:bodyPr/>
            <a:lstStyle/>
            <a:p>
              <a:endParaRPr lang="en-IN"/>
            </a:p>
          </p:txBody>
        </p:sp>
        <p:sp>
          <p:nvSpPr>
            <p:cNvPr id="827848" name="Freeform 456"/>
            <p:cNvSpPr>
              <a:spLocks/>
            </p:cNvSpPr>
            <p:nvPr/>
          </p:nvSpPr>
          <p:spPr bwMode="auto">
            <a:xfrm>
              <a:off x="3564" y="3128"/>
              <a:ext cx="4" cy="8"/>
            </a:xfrm>
            <a:custGeom>
              <a:avLst/>
              <a:gdLst/>
              <a:ahLst/>
              <a:cxnLst>
                <a:cxn ang="0">
                  <a:pos x="86" y="136"/>
                </a:cxn>
                <a:cxn ang="0">
                  <a:pos x="86" y="136"/>
                </a:cxn>
                <a:cxn ang="0">
                  <a:pos x="85" y="116"/>
                </a:cxn>
                <a:cxn ang="0">
                  <a:pos x="81" y="95"/>
                </a:cxn>
                <a:cxn ang="0">
                  <a:pos x="76" y="76"/>
                </a:cxn>
                <a:cxn ang="0">
                  <a:pos x="66" y="58"/>
                </a:cxn>
                <a:cxn ang="0">
                  <a:pos x="55" y="41"/>
                </a:cxn>
                <a:cxn ang="0">
                  <a:pos x="42" y="26"/>
                </a:cxn>
                <a:cxn ang="0">
                  <a:pos x="27" y="12"/>
                </a:cxn>
                <a:cxn ang="0">
                  <a:pos x="10" y="0"/>
                </a:cxn>
                <a:cxn ang="0">
                  <a:pos x="0" y="19"/>
                </a:cxn>
                <a:cxn ang="0">
                  <a:pos x="14" y="29"/>
                </a:cxn>
                <a:cxn ang="0">
                  <a:pos x="28" y="40"/>
                </a:cxn>
                <a:cxn ang="0">
                  <a:pos x="39" y="54"/>
                </a:cxn>
                <a:cxn ang="0">
                  <a:pos x="48" y="69"/>
                </a:cxn>
                <a:cxn ang="0">
                  <a:pos x="55" y="85"/>
                </a:cxn>
                <a:cxn ang="0">
                  <a:pos x="60" y="102"/>
                </a:cxn>
                <a:cxn ang="0">
                  <a:pos x="64" y="118"/>
                </a:cxn>
                <a:cxn ang="0">
                  <a:pos x="65" y="136"/>
                </a:cxn>
                <a:cxn ang="0">
                  <a:pos x="65" y="136"/>
                </a:cxn>
                <a:cxn ang="0">
                  <a:pos x="86" y="136"/>
                </a:cxn>
              </a:cxnLst>
              <a:rect l="0" t="0" r="r" b="b"/>
              <a:pathLst>
                <a:path w="86" h="136">
                  <a:moveTo>
                    <a:pt x="86" y="136"/>
                  </a:moveTo>
                  <a:lnTo>
                    <a:pt x="86" y="136"/>
                  </a:lnTo>
                  <a:lnTo>
                    <a:pt x="85" y="116"/>
                  </a:lnTo>
                  <a:lnTo>
                    <a:pt x="81" y="95"/>
                  </a:lnTo>
                  <a:lnTo>
                    <a:pt x="76" y="76"/>
                  </a:lnTo>
                  <a:lnTo>
                    <a:pt x="66" y="58"/>
                  </a:lnTo>
                  <a:lnTo>
                    <a:pt x="55" y="41"/>
                  </a:lnTo>
                  <a:lnTo>
                    <a:pt x="42" y="26"/>
                  </a:lnTo>
                  <a:lnTo>
                    <a:pt x="27" y="12"/>
                  </a:lnTo>
                  <a:lnTo>
                    <a:pt x="10" y="0"/>
                  </a:lnTo>
                  <a:lnTo>
                    <a:pt x="0" y="19"/>
                  </a:lnTo>
                  <a:lnTo>
                    <a:pt x="14" y="29"/>
                  </a:lnTo>
                  <a:lnTo>
                    <a:pt x="28" y="40"/>
                  </a:lnTo>
                  <a:lnTo>
                    <a:pt x="39" y="54"/>
                  </a:lnTo>
                  <a:lnTo>
                    <a:pt x="48" y="69"/>
                  </a:lnTo>
                  <a:lnTo>
                    <a:pt x="55" y="85"/>
                  </a:lnTo>
                  <a:lnTo>
                    <a:pt x="60" y="102"/>
                  </a:lnTo>
                  <a:lnTo>
                    <a:pt x="64" y="118"/>
                  </a:lnTo>
                  <a:lnTo>
                    <a:pt x="65" y="136"/>
                  </a:lnTo>
                  <a:lnTo>
                    <a:pt x="65" y="136"/>
                  </a:lnTo>
                  <a:lnTo>
                    <a:pt x="86" y="136"/>
                  </a:lnTo>
                  <a:close/>
                </a:path>
              </a:pathLst>
            </a:custGeom>
            <a:solidFill>
              <a:srgbClr val="000000"/>
            </a:solidFill>
            <a:ln w="9525">
              <a:noFill/>
              <a:round/>
              <a:headEnd/>
              <a:tailEnd/>
            </a:ln>
          </p:spPr>
          <p:txBody>
            <a:bodyPr/>
            <a:lstStyle/>
            <a:p>
              <a:endParaRPr lang="en-IN"/>
            </a:p>
          </p:txBody>
        </p:sp>
        <p:sp>
          <p:nvSpPr>
            <p:cNvPr id="827849" name="Freeform 457"/>
            <p:cNvSpPr>
              <a:spLocks/>
            </p:cNvSpPr>
            <p:nvPr/>
          </p:nvSpPr>
          <p:spPr bwMode="auto">
            <a:xfrm>
              <a:off x="3567" y="3136"/>
              <a:ext cx="1" cy="2"/>
            </a:xfrm>
            <a:custGeom>
              <a:avLst/>
              <a:gdLst/>
              <a:ahLst/>
              <a:cxnLst>
                <a:cxn ang="0">
                  <a:pos x="21" y="35"/>
                </a:cxn>
                <a:cxn ang="0">
                  <a:pos x="22" y="30"/>
                </a:cxn>
                <a:cxn ang="0">
                  <a:pos x="22" y="26"/>
                </a:cxn>
                <a:cxn ang="0">
                  <a:pos x="23" y="21"/>
                </a:cxn>
                <a:cxn ang="0">
                  <a:pos x="23" y="18"/>
                </a:cxn>
                <a:cxn ang="0">
                  <a:pos x="24" y="15"/>
                </a:cxn>
                <a:cxn ang="0">
                  <a:pos x="24" y="9"/>
                </a:cxn>
                <a:cxn ang="0">
                  <a:pos x="24" y="5"/>
                </a:cxn>
                <a:cxn ang="0">
                  <a:pos x="24" y="0"/>
                </a:cxn>
                <a:cxn ang="0">
                  <a:pos x="3" y="0"/>
                </a:cxn>
                <a:cxn ang="0">
                  <a:pos x="3" y="5"/>
                </a:cxn>
                <a:cxn ang="0">
                  <a:pos x="3" y="9"/>
                </a:cxn>
                <a:cxn ang="0">
                  <a:pos x="3" y="11"/>
                </a:cxn>
                <a:cxn ang="0">
                  <a:pos x="2" y="14"/>
                </a:cxn>
                <a:cxn ang="0">
                  <a:pos x="2" y="19"/>
                </a:cxn>
                <a:cxn ang="0">
                  <a:pos x="1" y="24"/>
                </a:cxn>
                <a:cxn ang="0">
                  <a:pos x="1" y="28"/>
                </a:cxn>
                <a:cxn ang="0">
                  <a:pos x="0" y="31"/>
                </a:cxn>
                <a:cxn ang="0">
                  <a:pos x="21" y="35"/>
                </a:cxn>
              </a:cxnLst>
              <a:rect l="0" t="0" r="r" b="b"/>
              <a:pathLst>
                <a:path w="24" h="35">
                  <a:moveTo>
                    <a:pt x="21" y="35"/>
                  </a:moveTo>
                  <a:lnTo>
                    <a:pt x="22" y="30"/>
                  </a:lnTo>
                  <a:lnTo>
                    <a:pt x="22" y="26"/>
                  </a:lnTo>
                  <a:lnTo>
                    <a:pt x="23" y="21"/>
                  </a:lnTo>
                  <a:lnTo>
                    <a:pt x="23" y="18"/>
                  </a:lnTo>
                  <a:lnTo>
                    <a:pt x="24" y="15"/>
                  </a:lnTo>
                  <a:lnTo>
                    <a:pt x="24" y="9"/>
                  </a:lnTo>
                  <a:lnTo>
                    <a:pt x="24" y="5"/>
                  </a:lnTo>
                  <a:lnTo>
                    <a:pt x="24" y="0"/>
                  </a:lnTo>
                  <a:lnTo>
                    <a:pt x="3" y="0"/>
                  </a:lnTo>
                  <a:lnTo>
                    <a:pt x="3" y="5"/>
                  </a:lnTo>
                  <a:lnTo>
                    <a:pt x="3" y="9"/>
                  </a:lnTo>
                  <a:lnTo>
                    <a:pt x="3" y="11"/>
                  </a:lnTo>
                  <a:lnTo>
                    <a:pt x="2" y="14"/>
                  </a:lnTo>
                  <a:lnTo>
                    <a:pt x="2" y="19"/>
                  </a:lnTo>
                  <a:lnTo>
                    <a:pt x="1" y="24"/>
                  </a:lnTo>
                  <a:lnTo>
                    <a:pt x="1" y="28"/>
                  </a:lnTo>
                  <a:lnTo>
                    <a:pt x="0" y="31"/>
                  </a:lnTo>
                  <a:lnTo>
                    <a:pt x="21" y="35"/>
                  </a:lnTo>
                  <a:close/>
                </a:path>
              </a:pathLst>
            </a:custGeom>
            <a:solidFill>
              <a:srgbClr val="000000"/>
            </a:solidFill>
            <a:ln w="9525">
              <a:noFill/>
              <a:round/>
              <a:headEnd/>
              <a:tailEnd/>
            </a:ln>
          </p:spPr>
          <p:txBody>
            <a:bodyPr/>
            <a:lstStyle/>
            <a:p>
              <a:endParaRPr lang="en-IN"/>
            </a:p>
          </p:txBody>
        </p:sp>
        <p:sp>
          <p:nvSpPr>
            <p:cNvPr id="827850" name="Freeform 458"/>
            <p:cNvSpPr>
              <a:spLocks/>
            </p:cNvSpPr>
            <p:nvPr/>
          </p:nvSpPr>
          <p:spPr bwMode="auto">
            <a:xfrm>
              <a:off x="3567" y="3135"/>
              <a:ext cx="1" cy="1"/>
            </a:xfrm>
            <a:custGeom>
              <a:avLst/>
              <a:gdLst/>
              <a:ahLst/>
              <a:cxnLst>
                <a:cxn ang="0">
                  <a:pos x="0" y="0"/>
                </a:cxn>
                <a:cxn ang="0">
                  <a:pos x="2" y="9"/>
                </a:cxn>
                <a:cxn ang="0">
                  <a:pos x="10" y="13"/>
                </a:cxn>
                <a:cxn ang="0">
                  <a:pos x="17" y="12"/>
                </a:cxn>
                <a:cxn ang="0">
                  <a:pos x="21" y="4"/>
                </a:cxn>
                <a:cxn ang="0">
                  <a:pos x="0" y="0"/>
                </a:cxn>
              </a:cxnLst>
              <a:rect l="0" t="0" r="r" b="b"/>
              <a:pathLst>
                <a:path w="21" h="13">
                  <a:moveTo>
                    <a:pt x="0" y="0"/>
                  </a:moveTo>
                  <a:lnTo>
                    <a:pt x="2" y="9"/>
                  </a:lnTo>
                  <a:lnTo>
                    <a:pt x="10" y="13"/>
                  </a:lnTo>
                  <a:lnTo>
                    <a:pt x="17" y="12"/>
                  </a:lnTo>
                  <a:lnTo>
                    <a:pt x="21" y="4"/>
                  </a:lnTo>
                  <a:lnTo>
                    <a:pt x="0" y="0"/>
                  </a:lnTo>
                  <a:close/>
                </a:path>
              </a:pathLst>
            </a:custGeom>
            <a:solidFill>
              <a:srgbClr val="000000"/>
            </a:solidFill>
            <a:ln w="9525">
              <a:noFill/>
              <a:round/>
              <a:headEnd/>
              <a:tailEnd/>
            </a:ln>
          </p:spPr>
          <p:txBody>
            <a:bodyPr/>
            <a:lstStyle/>
            <a:p>
              <a:endParaRPr lang="en-IN"/>
            </a:p>
          </p:txBody>
        </p:sp>
        <p:sp>
          <p:nvSpPr>
            <p:cNvPr id="827851" name="Freeform 459"/>
            <p:cNvSpPr>
              <a:spLocks/>
            </p:cNvSpPr>
            <p:nvPr/>
          </p:nvSpPr>
          <p:spPr bwMode="auto">
            <a:xfrm>
              <a:off x="3388" y="3300"/>
              <a:ext cx="53" cy="137"/>
            </a:xfrm>
            <a:custGeom>
              <a:avLst/>
              <a:gdLst/>
              <a:ahLst/>
              <a:cxnLst>
                <a:cxn ang="0">
                  <a:pos x="166" y="0"/>
                </a:cxn>
                <a:cxn ang="0">
                  <a:pos x="0" y="73"/>
                </a:cxn>
                <a:cxn ang="0">
                  <a:pos x="959" y="2481"/>
                </a:cxn>
                <a:cxn ang="0">
                  <a:pos x="1169" y="2389"/>
                </a:cxn>
                <a:cxn ang="0">
                  <a:pos x="166" y="0"/>
                </a:cxn>
              </a:cxnLst>
              <a:rect l="0" t="0" r="r" b="b"/>
              <a:pathLst>
                <a:path w="1169" h="2481">
                  <a:moveTo>
                    <a:pt x="166" y="0"/>
                  </a:moveTo>
                  <a:lnTo>
                    <a:pt x="0" y="73"/>
                  </a:lnTo>
                  <a:lnTo>
                    <a:pt x="959" y="2481"/>
                  </a:lnTo>
                  <a:lnTo>
                    <a:pt x="1169" y="2389"/>
                  </a:lnTo>
                  <a:lnTo>
                    <a:pt x="166" y="0"/>
                  </a:lnTo>
                  <a:close/>
                </a:path>
              </a:pathLst>
            </a:custGeom>
            <a:solidFill>
              <a:srgbClr val="545959"/>
            </a:solidFill>
            <a:ln w="9525">
              <a:noFill/>
              <a:round/>
              <a:headEnd/>
              <a:tailEnd/>
            </a:ln>
          </p:spPr>
          <p:txBody>
            <a:bodyPr/>
            <a:lstStyle/>
            <a:p>
              <a:endParaRPr lang="en-IN"/>
            </a:p>
          </p:txBody>
        </p:sp>
        <p:sp>
          <p:nvSpPr>
            <p:cNvPr id="827852" name="Freeform 460"/>
            <p:cNvSpPr>
              <a:spLocks/>
            </p:cNvSpPr>
            <p:nvPr/>
          </p:nvSpPr>
          <p:spPr bwMode="auto">
            <a:xfrm>
              <a:off x="3388" y="3300"/>
              <a:ext cx="52" cy="137"/>
            </a:xfrm>
            <a:custGeom>
              <a:avLst/>
              <a:gdLst/>
              <a:ahLst/>
              <a:cxnLst>
                <a:cxn ang="0">
                  <a:pos x="126" y="6"/>
                </a:cxn>
                <a:cxn ang="0">
                  <a:pos x="104" y="14"/>
                </a:cxn>
                <a:cxn ang="0">
                  <a:pos x="81" y="24"/>
                </a:cxn>
                <a:cxn ang="0">
                  <a:pos x="36" y="44"/>
                </a:cxn>
                <a:cxn ang="0">
                  <a:pos x="29" y="132"/>
                </a:cxn>
                <a:cxn ang="0">
                  <a:pos x="81" y="260"/>
                </a:cxn>
                <a:cxn ang="0">
                  <a:pos x="125" y="370"/>
                </a:cxn>
                <a:cxn ang="0">
                  <a:pos x="163" y="467"/>
                </a:cxn>
                <a:cxn ang="0">
                  <a:pos x="198" y="554"/>
                </a:cxn>
                <a:cxn ang="0">
                  <a:pos x="232" y="637"/>
                </a:cxn>
                <a:cxn ang="0">
                  <a:pos x="265" y="723"/>
                </a:cxn>
                <a:cxn ang="0">
                  <a:pos x="302" y="812"/>
                </a:cxn>
                <a:cxn ang="0">
                  <a:pos x="342" y="913"/>
                </a:cxn>
                <a:cxn ang="0">
                  <a:pos x="388" y="1029"/>
                </a:cxn>
                <a:cxn ang="0">
                  <a:pos x="442" y="1164"/>
                </a:cxn>
                <a:cxn ang="0">
                  <a:pos x="505" y="1323"/>
                </a:cxn>
                <a:cxn ang="0">
                  <a:pos x="581" y="1511"/>
                </a:cxn>
                <a:cxn ang="0">
                  <a:pos x="669" y="1733"/>
                </a:cxn>
                <a:cxn ang="0">
                  <a:pos x="773" y="1993"/>
                </a:cxn>
                <a:cxn ang="0">
                  <a:pos x="895" y="2297"/>
                </a:cxn>
                <a:cxn ang="0">
                  <a:pos x="972" y="2462"/>
                </a:cxn>
                <a:cxn ang="0">
                  <a:pos x="989" y="2455"/>
                </a:cxn>
                <a:cxn ang="0">
                  <a:pos x="1003" y="2449"/>
                </a:cxn>
                <a:cxn ang="0">
                  <a:pos x="1015" y="2442"/>
                </a:cxn>
                <a:cxn ang="0">
                  <a:pos x="1030" y="2436"/>
                </a:cxn>
                <a:cxn ang="0">
                  <a:pos x="1050" y="2428"/>
                </a:cxn>
                <a:cxn ang="0">
                  <a:pos x="1077" y="2416"/>
                </a:cxn>
                <a:cxn ang="0">
                  <a:pos x="1116" y="2399"/>
                </a:cxn>
                <a:cxn ang="0">
                  <a:pos x="1110" y="2318"/>
                </a:cxn>
                <a:cxn ang="0">
                  <a:pos x="1056" y="2190"/>
                </a:cxn>
                <a:cxn ang="0">
                  <a:pos x="1011" y="2082"/>
                </a:cxn>
                <a:cxn ang="0">
                  <a:pos x="970" y="1985"/>
                </a:cxn>
                <a:cxn ang="0">
                  <a:pos x="935" y="1897"/>
                </a:cxn>
                <a:cxn ang="0">
                  <a:pos x="899" y="1814"/>
                </a:cxn>
                <a:cxn ang="0">
                  <a:pos x="864" y="1730"/>
                </a:cxn>
                <a:cxn ang="0">
                  <a:pos x="826" y="1640"/>
                </a:cxn>
                <a:cxn ang="0">
                  <a:pos x="785" y="1541"/>
                </a:cxn>
                <a:cxn ang="0">
                  <a:pos x="738" y="1426"/>
                </a:cxn>
                <a:cxn ang="0">
                  <a:pos x="682" y="1292"/>
                </a:cxn>
                <a:cxn ang="0">
                  <a:pos x="615" y="1134"/>
                </a:cxn>
                <a:cxn ang="0">
                  <a:pos x="537" y="947"/>
                </a:cxn>
                <a:cxn ang="0">
                  <a:pos x="445" y="727"/>
                </a:cxn>
                <a:cxn ang="0">
                  <a:pos x="337" y="469"/>
                </a:cxn>
                <a:cxn ang="0">
                  <a:pos x="210" y="167"/>
                </a:cxn>
              </a:cxnLst>
              <a:rect l="0" t="0" r="r" b="b"/>
              <a:pathLst>
                <a:path w="1140" h="2467">
                  <a:moveTo>
                    <a:pt x="140" y="0"/>
                  </a:moveTo>
                  <a:lnTo>
                    <a:pt x="126" y="6"/>
                  </a:lnTo>
                  <a:lnTo>
                    <a:pt x="114" y="10"/>
                  </a:lnTo>
                  <a:lnTo>
                    <a:pt x="104" y="14"/>
                  </a:lnTo>
                  <a:lnTo>
                    <a:pt x="94" y="19"/>
                  </a:lnTo>
                  <a:lnTo>
                    <a:pt x="81" y="24"/>
                  </a:lnTo>
                  <a:lnTo>
                    <a:pt x="61" y="32"/>
                  </a:lnTo>
                  <a:lnTo>
                    <a:pt x="36" y="44"/>
                  </a:lnTo>
                  <a:lnTo>
                    <a:pt x="0" y="61"/>
                  </a:lnTo>
                  <a:lnTo>
                    <a:pt x="29" y="132"/>
                  </a:lnTo>
                  <a:lnTo>
                    <a:pt x="55" y="199"/>
                  </a:lnTo>
                  <a:lnTo>
                    <a:pt x="81" y="260"/>
                  </a:lnTo>
                  <a:lnTo>
                    <a:pt x="103" y="317"/>
                  </a:lnTo>
                  <a:lnTo>
                    <a:pt x="125" y="370"/>
                  </a:lnTo>
                  <a:lnTo>
                    <a:pt x="144" y="419"/>
                  </a:lnTo>
                  <a:lnTo>
                    <a:pt x="163" y="467"/>
                  </a:lnTo>
                  <a:lnTo>
                    <a:pt x="181" y="511"/>
                  </a:lnTo>
                  <a:lnTo>
                    <a:pt x="198" y="554"/>
                  </a:lnTo>
                  <a:lnTo>
                    <a:pt x="215" y="596"/>
                  </a:lnTo>
                  <a:lnTo>
                    <a:pt x="232" y="637"/>
                  </a:lnTo>
                  <a:lnTo>
                    <a:pt x="249" y="680"/>
                  </a:lnTo>
                  <a:lnTo>
                    <a:pt x="265" y="723"/>
                  </a:lnTo>
                  <a:lnTo>
                    <a:pt x="284" y="766"/>
                  </a:lnTo>
                  <a:lnTo>
                    <a:pt x="302" y="812"/>
                  </a:lnTo>
                  <a:lnTo>
                    <a:pt x="322" y="861"/>
                  </a:lnTo>
                  <a:lnTo>
                    <a:pt x="342" y="913"/>
                  </a:lnTo>
                  <a:lnTo>
                    <a:pt x="364" y="968"/>
                  </a:lnTo>
                  <a:lnTo>
                    <a:pt x="388" y="1029"/>
                  </a:lnTo>
                  <a:lnTo>
                    <a:pt x="414" y="1093"/>
                  </a:lnTo>
                  <a:lnTo>
                    <a:pt x="442" y="1164"/>
                  </a:lnTo>
                  <a:lnTo>
                    <a:pt x="473" y="1239"/>
                  </a:lnTo>
                  <a:lnTo>
                    <a:pt x="505" y="1323"/>
                  </a:lnTo>
                  <a:lnTo>
                    <a:pt x="542" y="1412"/>
                  </a:lnTo>
                  <a:lnTo>
                    <a:pt x="581" y="1511"/>
                  </a:lnTo>
                  <a:lnTo>
                    <a:pt x="623" y="1618"/>
                  </a:lnTo>
                  <a:lnTo>
                    <a:pt x="669" y="1733"/>
                  </a:lnTo>
                  <a:lnTo>
                    <a:pt x="719" y="1858"/>
                  </a:lnTo>
                  <a:lnTo>
                    <a:pt x="773" y="1993"/>
                  </a:lnTo>
                  <a:lnTo>
                    <a:pt x="832" y="2140"/>
                  </a:lnTo>
                  <a:lnTo>
                    <a:pt x="895" y="2297"/>
                  </a:lnTo>
                  <a:lnTo>
                    <a:pt x="962" y="2467"/>
                  </a:lnTo>
                  <a:lnTo>
                    <a:pt x="972" y="2462"/>
                  </a:lnTo>
                  <a:lnTo>
                    <a:pt x="982" y="2458"/>
                  </a:lnTo>
                  <a:lnTo>
                    <a:pt x="989" y="2455"/>
                  </a:lnTo>
                  <a:lnTo>
                    <a:pt x="996" y="2452"/>
                  </a:lnTo>
                  <a:lnTo>
                    <a:pt x="1003" y="2449"/>
                  </a:lnTo>
                  <a:lnTo>
                    <a:pt x="1009" y="2445"/>
                  </a:lnTo>
                  <a:lnTo>
                    <a:pt x="1015" y="2442"/>
                  </a:lnTo>
                  <a:lnTo>
                    <a:pt x="1022" y="2439"/>
                  </a:lnTo>
                  <a:lnTo>
                    <a:pt x="1030" y="2436"/>
                  </a:lnTo>
                  <a:lnTo>
                    <a:pt x="1040" y="2432"/>
                  </a:lnTo>
                  <a:lnTo>
                    <a:pt x="1050" y="2428"/>
                  </a:lnTo>
                  <a:lnTo>
                    <a:pt x="1063" y="2422"/>
                  </a:lnTo>
                  <a:lnTo>
                    <a:pt x="1077" y="2416"/>
                  </a:lnTo>
                  <a:lnTo>
                    <a:pt x="1095" y="2409"/>
                  </a:lnTo>
                  <a:lnTo>
                    <a:pt x="1116" y="2399"/>
                  </a:lnTo>
                  <a:lnTo>
                    <a:pt x="1140" y="2390"/>
                  </a:lnTo>
                  <a:lnTo>
                    <a:pt x="1110" y="2318"/>
                  </a:lnTo>
                  <a:lnTo>
                    <a:pt x="1081" y="2251"/>
                  </a:lnTo>
                  <a:lnTo>
                    <a:pt x="1056" y="2190"/>
                  </a:lnTo>
                  <a:lnTo>
                    <a:pt x="1033" y="2134"/>
                  </a:lnTo>
                  <a:lnTo>
                    <a:pt x="1011" y="2082"/>
                  </a:lnTo>
                  <a:lnTo>
                    <a:pt x="991" y="2032"/>
                  </a:lnTo>
                  <a:lnTo>
                    <a:pt x="970" y="1985"/>
                  </a:lnTo>
                  <a:lnTo>
                    <a:pt x="952" y="1940"/>
                  </a:lnTo>
                  <a:lnTo>
                    <a:pt x="935" y="1897"/>
                  </a:lnTo>
                  <a:lnTo>
                    <a:pt x="916" y="1856"/>
                  </a:lnTo>
                  <a:lnTo>
                    <a:pt x="899" y="1814"/>
                  </a:lnTo>
                  <a:lnTo>
                    <a:pt x="882" y="1773"/>
                  </a:lnTo>
                  <a:lnTo>
                    <a:pt x="864" y="1730"/>
                  </a:lnTo>
                  <a:lnTo>
                    <a:pt x="846" y="1686"/>
                  </a:lnTo>
                  <a:lnTo>
                    <a:pt x="826" y="1640"/>
                  </a:lnTo>
                  <a:lnTo>
                    <a:pt x="807" y="1592"/>
                  </a:lnTo>
                  <a:lnTo>
                    <a:pt x="785" y="1541"/>
                  </a:lnTo>
                  <a:lnTo>
                    <a:pt x="762" y="1485"/>
                  </a:lnTo>
                  <a:lnTo>
                    <a:pt x="738" y="1426"/>
                  </a:lnTo>
                  <a:lnTo>
                    <a:pt x="710" y="1362"/>
                  </a:lnTo>
                  <a:lnTo>
                    <a:pt x="682" y="1292"/>
                  </a:lnTo>
                  <a:lnTo>
                    <a:pt x="650" y="1216"/>
                  </a:lnTo>
                  <a:lnTo>
                    <a:pt x="615" y="1134"/>
                  </a:lnTo>
                  <a:lnTo>
                    <a:pt x="578" y="1044"/>
                  </a:lnTo>
                  <a:lnTo>
                    <a:pt x="537" y="947"/>
                  </a:lnTo>
                  <a:lnTo>
                    <a:pt x="493" y="842"/>
                  </a:lnTo>
                  <a:lnTo>
                    <a:pt x="445" y="727"/>
                  </a:lnTo>
                  <a:lnTo>
                    <a:pt x="393" y="603"/>
                  </a:lnTo>
                  <a:lnTo>
                    <a:pt x="337" y="469"/>
                  </a:lnTo>
                  <a:lnTo>
                    <a:pt x="276" y="324"/>
                  </a:lnTo>
                  <a:lnTo>
                    <a:pt x="210" y="167"/>
                  </a:lnTo>
                  <a:lnTo>
                    <a:pt x="140" y="0"/>
                  </a:lnTo>
                  <a:close/>
                </a:path>
              </a:pathLst>
            </a:custGeom>
            <a:solidFill>
              <a:srgbClr val="707575"/>
            </a:solidFill>
            <a:ln w="9525">
              <a:noFill/>
              <a:round/>
              <a:headEnd/>
              <a:tailEnd/>
            </a:ln>
          </p:spPr>
          <p:txBody>
            <a:bodyPr/>
            <a:lstStyle/>
            <a:p>
              <a:endParaRPr lang="en-IN"/>
            </a:p>
          </p:txBody>
        </p:sp>
        <p:sp>
          <p:nvSpPr>
            <p:cNvPr id="827853" name="Freeform 461"/>
            <p:cNvSpPr>
              <a:spLocks/>
            </p:cNvSpPr>
            <p:nvPr/>
          </p:nvSpPr>
          <p:spPr bwMode="auto">
            <a:xfrm>
              <a:off x="3389" y="3301"/>
              <a:ext cx="50" cy="136"/>
            </a:xfrm>
            <a:custGeom>
              <a:avLst/>
              <a:gdLst/>
              <a:ahLst/>
              <a:cxnLst>
                <a:cxn ang="0">
                  <a:pos x="100" y="4"/>
                </a:cxn>
                <a:cxn ang="0">
                  <a:pos x="84" y="12"/>
                </a:cxn>
                <a:cxn ang="0">
                  <a:pos x="65" y="19"/>
                </a:cxn>
                <a:cxn ang="0">
                  <a:pos x="29" y="36"/>
                </a:cxn>
                <a:cxn ang="0">
                  <a:pos x="29" y="120"/>
                </a:cxn>
                <a:cxn ang="0">
                  <a:pos x="81" y="248"/>
                </a:cxn>
                <a:cxn ang="0">
                  <a:pos x="125" y="358"/>
                </a:cxn>
                <a:cxn ang="0">
                  <a:pos x="164" y="455"/>
                </a:cxn>
                <a:cxn ang="0">
                  <a:pos x="199" y="542"/>
                </a:cxn>
                <a:cxn ang="0">
                  <a:pos x="233" y="625"/>
                </a:cxn>
                <a:cxn ang="0">
                  <a:pos x="267" y="711"/>
                </a:cxn>
                <a:cxn ang="0">
                  <a:pos x="302" y="800"/>
                </a:cxn>
                <a:cxn ang="0">
                  <a:pos x="343" y="900"/>
                </a:cxn>
                <a:cxn ang="0">
                  <a:pos x="389" y="1016"/>
                </a:cxn>
                <a:cxn ang="0">
                  <a:pos x="443" y="1151"/>
                </a:cxn>
                <a:cxn ang="0">
                  <a:pos x="507" y="1311"/>
                </a:cxn>
                <a:cxn ang="0">
                  <a:pos x="583" y="1499"/>
                </a:cxn>
                <a:cxn ang="0">
                  <a:pos x="672" y="1721"/>
                </a:cxn>
                <a:cxn ang="0">
                  <a:pos x="777" y="1981"/>
                </a:cxn>
                <a:cxn ang="0">
                  <a:pos x="898" y="2285"/>
                </a:cxn>
                <a:cxn ang="0">
                  <a:pos x="982" y="2447"/>
                </a:cxn>
                <a:cxn ang="0">
                  <a:pos x="1003" y="2436"/>
                </a:cxn>
                <a:cxn ang="0">
                  <a:pos x="1029" y="2426"/>
                </a:cxn>
                <a:cxn ang="0">
                  <a:pos x="1073" y="2407"/>
                </a:cxn>
                <a:cxn ang="0">
                  <a:pos x="1080" y="2320"/>
                </a:cxn>
                <a:cxn ang="0">
                  <a:pos x="1027" y="2193"/>
                </a:cxn>
                <a:cxn ang="0">
                  <a:pos x="981" y="2083"/>
                </a:cxn>
                <a:cxn ang="0">
                  <a:pos x="941" y="1987"/>
                </a:cxn>
                <a:cxn ang="0">
                  <a:pos x="905" y="1900"/>
                </a:cxn>
                <a:cxn ang="0">
                  <a:pos x="869" y="1817"/>
                </a:cxn>
                <a:cxn ang="0">
                  <a:pos x="835" y="1732"/>
                </a:cxn>
                <a:cxn ang="0">
                  <a:pos x="797" y="1643"/>
                </a:cxn>
                <a:cxn ang="0">
                  <a:pos x="756" y="1542"/>
                </a:cxn>
                <a:cxn ang="0">
                  <a:pos x="708" y="1428"/>
                </a:cxn>
                <a:cxn ang="0">
                  <a:pos x="652" y="1294"/>
                </a:cxn>
                <a:cxn ang="0">
                  <a:pos x="586" y="1136"/>
                </a:cxn>
                <a:cxn ang="0">
                  <a:pos x="508" y="948"/>
                </a:cxn>
                <a:cxn ang="0">
                  <a:pos x="417" y="728"/>
                </a:cxn>
                <a:cxn ang="0">
                  <a:pos x="308" y="469"/>
                </a:cxn>
                <a:cxn ang="0">
                  <a:pos x="183" y="168"/>
                </a:cxn>
              </a:cxnLst>
              <a:rect l="0" t="0" r="r" b="b"/>
              <a:pathLst>
                <a:path w="1109" h="2454">
                  <a:moveTo>
                    <a:pt x="113" y="0"/>
                  </a:moveTo>
                  <a:lnTo>
                    <a:pt x="100" y="4"/>
                  </a:lnTo>
                  <a:lnTo>
                    <a:pt x="92" y="9"/>
                  </a:lnTo>
                  <a:lnTo>
                    <a:pt x="84" y="12"/>
                  </a:lnTo>
                  <a:lnTo>
                    <a:pt x="76" y="15"/>
                  </a:lnTo>
                  <a:lnTo>
                    <a:pt x="65" y="19"/>
                  </a:lnTo>
                  <a:lnTo>
                    <a:pt x="49" y="26"/>
                  </a:lnTo>
                  <a:lnTo>
                    <a:pt x="29" y="36"/>
                  </a:lnTo>
                  <a:lnTo>
                    <a:pt x="0" y="49"/>
                  </a:lnTo>
                  <a:lnTo>
                    <a:pt x="29" y="120"/>
                  </a:lnTo>
                  <a:lnTo>
                    <a:pt x="56" y="187"/>
                  </a:lnTo>
                  <a:lnTo>
                    <a:pt x="81" y="248"/>
                  </a:lnTo>
                  <a:lnTo>
                    <a:pt x="103" y="305"/>
                  </a:lnTo>
                  <a:lnTo>
                    <a:pt x="125" y="358"/>
                  </a:lnTo>
                  <a:lnTo>
                    <a:pt x="145" y="407"/>
                  </a:lnTo>
                  <a:lnTo>
                    <a:pt x="164" y="455"/>
                  </a:lnTo>
                  <a:lnTo>
                    <a:pt x="182" y="499"/>
                  </a:lnTo>
                  <a:lnTo>
                    <a:pt x="199" y="542"/>
                  </a:lnTo>
                  <a:lnTo>
                    <a:pt x="216" y="584"/>
                  </a:lnTo>
                  <a:lnTo>
                    <a:pt x="233" y="625"/>
                  </a:lnTo>
                  <a:lnTo>
                    <a:pt x="249" y="667"/>
                  </a:lnTo>
                  <a:lnTo>
                    <a:pt x="267" y="711"/>
                  </a:lnTo>
                  <a:lnTo>
                    <a:pt x="284" y="754"/>
                  </a:lnTo>
                  <a:lnTo>
                    <a:pt x="302" y="800"/>
                  </a:lnTo>
                  <a:lnTo>
                    <a:pt x="323" y="849"/>
                  </a:lnTo>
                  <a:lnTo>
                    <a:pt x="343" y="900"/>
                  </a:lnTo>
                  <a:lnTo>
                    <a:pt x="366" y="956"/>
                  </a:lnTo>
                  <a:lnTo>
                    <a:pt x="389" y="1016"/>
                  </a:lnTo>
                  <a:lnTo>
                    <a:pt x="415" y="1081"/>
                  </a:lnTo>
                  <a:lnTo>
                    <a:pt x="443" y="1151"/>
                  </a:lnTo>
                  <a:lnTo>
                    <a:pt x="474" y="1227"/>
                  </a:lnTo>
                  <a:lnTo>
                    <a:pt x="507" y="1311"/>
                  </a:lnTo>
                  <a:lnTo>
                    <a:pt x="544" y="1400"/>
                  </a:lnTo>
                  <a:lnTo>
                    <a:pt x="583" y="1499"/>
                  </a:lnTo>
                  <a:lnTo>
                    <a:pt x="626" y="1606"/>
                  </a:lnTo>
                  <a:lnTo>
                    <a:pt x="672" y="1721"/>
                  </a:lnTo>
                  <a:lnTo>
                    <a:pt x="723" y="1846"/>
                  </a:lnTo>
                  <a:lnTo>
                    <a:pt x="777" y="1981"/>
                  </a:lnTo>
                  <a:lnTo>
                    <a:pt x="835" y="2128"/>
                  </a:lnTo>
                  <a:lnTo>
                    <a:pt x="898" y="2285"/>
                  </a:lnTo>
                  <a:lnTo>
                    <a:pt x="966" y="2454"/>
                  </a:lnTo>
                  <a:lnTo>
                    <a:pt x="982" y="2447"/>
                  </a:lnTo>
                  <a:lnTo>
                    <a:pt x="994" y="2442"/>
                  </a:lnTo>
                  <a:lnTo>
                    <a:pt x="1003" y="2436"/>
                  </a:lnTo>
                  <a:lnTo>
                    <a:pt x="1014" y="2432"/>
                  </a:lnTo>
                  <a:lnTo>
                    <a:pt x="1029" y="2426"/>
                  </a:lnTo>
                  <a:lnTo>
                    <a:pt x="1047" y="2417"/>
                  </a:lnTo>
                  <a:lnTo>
                    <a:pt x="1073" y="2407"/>
                  </a:lnTo>
                  <a:lnTo>
                    <a:pt x="1109" y="2392"/>
                  </a:lnTo>
                  <a:lnTo>
                    <a:pt x="1080" y="2320"/>
                  </a:lnTo>
                  <a:lnTo>
                    <a:pt x="1052" y="2254"/>
                  </a:lnTo>
                  <a:lnTo>
                    <a:pt x="1027" y="2193"/>
                  </a:lnTo>
                  <a:lnTo>
                    <a:pt x="1003" y="2136"/>
                  </a:lnTo>
                  <a:lnTo>
                    <a:pt x="981" y="2083"/>
                  </a:lnTo>
                  <a:lnTo>
                    <a:pt x="960" y="2035"/>
                  </a:lnTo>
                  <a:lnTo>
                    <a:pt x="941" y="1987"/>
                  </a:lnTo>
                  <a:lnTo>
                    <a:pt x="922" y="1943"/>
                  </a:lnTo>
                  <a:lnTo>
                    <a:pt x="905" y="1900"/>
                  </a:lnTo>
                  <a:lnTo>
                    <a:pt x="887" y="1858"/>
                  </a:lnTo>
                  <a:lnTo>
                    <a:pt x="869" y="1817"/>
                  </a:lnTo>
                  <a:lnTo>
                    <a:pt x="852" y="1774"/>
                  </a:lnTo>
                  <a:lnTo>
                    <a:pt x="835" y="1732"/>
                  </a:lnTo>
                  <a:lnTo>
                    <a:pt x="816" y="1688"/>
                  </a:lnTo>
                  <a:lnTo>
                    <a:pt x="797" y="1643"/>
                  </a:lnTo>
                  <a:lnTo>
                    <a:pt x="778" y="1594"/>
                  </a:lnTo>
                  <a:lnTo>
                    <a:pt x="756" y="1542"/>
                  </a:lnTo>
                  <a:lnTo>
                    <a:pt x="733" y="1488"/>
                  </a:lnTo>
                  <a:lnTo>
                    <a:pt x="708" y="1428"/>
                  </a:lnTo>
                  <a:lnTo>
                    <a:pt x="681" y="1363"/>
                  </a:lnTo>
                  <a:lnTo>
                    <a:pt x="652" y="1294"/>
                  </a:lnTo>
                  <a:lnTo>
                    <a:pt x="621" y="1218"/>
                  </a:lnTo>
                  <a:lnTo>
                    <a:pt x="586" y="1136"/>
                  </a:lnTo>
                  <a:lnTo>
                    <a:pt x="549" y="1046"/>
                  </a:lnTo>
                  <a:lnTo>
                    <a:pt x="508" y="948"/>
                  </a:lnTo>
                  <a:lnTo>
                    <a:pt x="464" y="842"/>
                  </a:lnTo>
                  <a:lnTo>
                    <a:pt x="417" y="728"/>
                  </a:lnTo>
                  <a:lnTo>
                    <a:pt x="364" y="604"/>
                  </a:lnTo>
                  <a:lnTo>
                    <a:pt x="308" y="469"/>
                  </a:lnTo>
                  <a:lnTo>
                    <a:pt x="248" y="325"/>
                  </a:lnTo>
                  <a:lnTo>
                    <a:pt x="183" y="168"/>
                  </a:lnTo>
                  <a:lnTo>
                    <a:pt x="113" y="0"/>
                  </a:lnTo>
                  <a:close/>
                </a:path>
              </a:pathLst>
            </a:custGeom>
            <a:solidFill>
              <a:srgbClr val="8C9494"/>
            </a:solidFill>
            <a:ln w="9525">
              <a:noFill/>
              <a:round/>
              <a:headEnd/>
              <a:tailEnd/>
            </a:ln>
          </p:spPr>
          <p:txBody>
            <a:bodyPr/>
            <a:lstStyle/>
            <a:p>
              <a:endParaRPr lang="en-IN"/>
            </a:p>
          </p:txBody>
        </p:sp>
        <p:sp>
          <p:nvSpPr>
            <p:cNvPr id="827854" name="Freeform 462"/>
            <p:cNvSpPr>
              <a:spLocks/>
            </p:cNvSpPr>
            <p:nvPr/>
          </p:nvSpPr>
          <p:spPr bwMode="auto">
            <a:xfrm>
              <a:off x="3389" y="3301"/>
              <a:ext cx="49" cy="136"/>
            </a:xfrm>
            <a:custGeom>
              <a:avLst/>
              <a:gdLst/>
              <a:ahLst/>
              <a:cxnLst>
                <a:cxn ang="0">
                  <a:pos x="77" y="3"/>
                </a:cxn>
                <a:cxn ang="0">
                  <a:pos x="65" y="8"/>
                </a:cxn>
                <a:cxn ang="0">
                  <a:pos x="49" y="14"/>
                </a:cxn>
                <a:cxn ang="0">
                  <a:pos x="22" y="27"/>
                </a:cxn>
                <a:cxn ang="0">
                  <a:pos x="30" y="108"/>
                </a:cxn>
                <a:cxn ang="0">
                  <a:pos x="81" y="236"/>
                </a:cxn>
                <a:cxn ang="0">
                  <a:pos x="126" y="345"/>
                </a:cxn>
                <a:cxn ang="0">
                  <a:pos x="165" y="442"/>
                </a:cxn>
                <a:cxn ang="0">
                  <a:pos x="199" y="530"/>
                </a:cxn>
                <a:cxn ang="0">
                  <a:pos x="234" y="613"/>
                </a:cxn>
                <a:cxn ang="0">
                  <a:pos x="268" y="698"/>
                </a:cxn>
                <a:cxn ang="0">
                  <a:pos x="304" y="788"/>
                </a:cxn>
                <a:cxn ang="0">
                  <a:pos x="345" y="888"/>
                </a:cxn>
                <a:cxn ang="0">
                  <a:pos x="391" y="1003"/>
                </a:cxn>
                <a:cxn ang="0">
                  <a:pos x="445" y="1138"/>
                </a:cxn>
                <a:cxn ang="0">
                  <a:pos x="509" y="1297"/>
                </a:cxn>
                <a:cxn ang="0">
                  <a:pos x="585" y="1486"/>
                </a:cxn>
                <a:cxn ang="0">
                  <a:pos x="675" y="1707"/>
                </a:cxn>
                <a:cxn ang="0">
                  <a:pos x="780" y="1968"/>
                </a:cxn>
                <a:cxn ang="0">
                  <a:pos x="901" y="2270"/>
                </a:cxn>
                <a:cxn ang="0">
                  <a:pos x="982" y="2435"/>
                </a:cxn>
                <a:cxn ang="0">
                  <a:pos x="998" y="2426"/>
                </a:cxn>
                <a:cxn ang="0">
                  <a:pos x="1016" y="2419"/>
                </a:cxn>
                <a:cxn ang="0">
                  <a:pos x="1050" y="2404"/>
                </a:cxn>
                <a:cxn ang="0">
                  <a:pos x="1048" y="2322"/>
                </a:cxn>
                <a:cxn ang="0">
                  <a:pos x="995" y="2195"/>
                </a:cxn>
                <a:cxn ang="0">
                  <a:pos x="950" y="2085"/>
                </a:cxn>
                <a:cxn ang="0">
                  <a:pos x="910" y="1989"/>
                </a:cxn>
                <a:cxn ang="0">
                  <a:pos x="875" y="1901"/>
                </a:cxn>
                <a:cxn ang="0">
                  <a:pos x="840" y="1817"/>
                </a:cxn>
                <a:cxn ang="0">
                  <a:pos x="805" y="1733"/>
                </a:cxn>
                <a:cxn ang="0">
                  <a:pos x="768" y="1643"/>
                </a:cxn>
                <a:cxn ang="0">
                  <a:pos x="727" y="1543"/>
                </a:cxn>
                <a:cxn ang="0">
                  <a:pos x="679" y="1428"/>
                </a:cxn>
                <a:cxn ang="0">
                  <a:pos x="624" y="1294"/>
                </a:cxn>
                <a:cxn ang="0">
                  <a:pos x="557" y="1135"/>
                </a:cxn>
                <a:cxn ang="0">
                  <a:pos x="480" y="948"/>
                </a:cxn>
                <a:cxn ang="0">
                  <a:pos x="388" y="728"/>
                </a:cxn>
                <a:cxn ang="0">
                  <a:pos x="281" y="469"/>
                </a:cxn>
                <a:cxn ang="0">
                  <a:pos x="155" y="168"/>
                </a:cxn>
              </a:cxnLst>
              <a:rect l="0" t="0" r="r" b="b"/>
              <a:pathLst>
                <a:path w="1078" h="2440">
                  <a:moveTo>
                    <a:pt x="86" y="0"/>
                  </a:moveTo>
                  <a:lnTo>
                    <a:pt x="77" y="3"/>
                  </a:lnTo>
                  <a:lnTo>
                    <a:pt x="71" y="6"/>
                  </a:lnTo>
                  <a:lnTo>
                    <a:pt x="65" y="8"/>
                  </a:lnTo>
                  <a:lnTo>
                    <a:pt x="59" y="10"/>
                  </a:lnTo>
                  <a:lnTo>
                    <a:pt x="49" y="14"/>
                  </a:lnTo>
                  <a:lnTo>
                    <a:pt x="38" y="20"/>
                  </a:lnTo>
                  <a:lnTo>
                    <a:pt x="22" y="27"/>
                  </a:lnTo>
                  <a:lnTo>
                    <a:pt x="0" y="37"/>
                  </a:lnTo>
                  <a:lnTo>
                    <a:pt x="30" y="108"/>
                  </a:lnTo>
                  <a:lnTo>
                    <a:pt x="57" y="175"/>
                  </a:lnTo>
                  <a:lnTo>
                    <a:pt x="81" y="236"/>
                  </a:lnTo>
                  <a:lnTo>
                    <a:pt x="104" y="293"/>
                  </a:lnTo>
                  <a:lnTo>
                    <a:pt x="126" y="345"/>
                  </a:lnTo>
                  <a:lnTo>
                    <a:pt x="145" y="395"/>
                  </a:lnTo>
                  <a:lnTo>
                    <a:pt x="165" y="442"/>
                  </a:lnTo>
                  <a:lnTo>
                    <a:pt x="182" y="487"/>
                  </a:lnTo>
                  <a:lnTo>
                    <a:pt x="199" y="530"/>
                  </a:lnTo>
                  <a:lnTo>
                    <a:pt x="217" y="572"/>
                  </a:lnTo>
                  <a:lnTo>
                    <a:pt x="234" y="613"/>
                  </a:lnTo>
                  <a:lnTo>
                    <a:pt x="250" y="655"/>
                  </a:lnTo>
                  <a:lnTo>
                    <a:pt x="268" y="698"/>
                  </a:lnTo>
                  <a:lnTo>
                    <a:pt x="286" y="742"/>
                  </a:lnTo>
                  <a:lnTo>
                    <a:pt x="304" y="788"/>
                  </a:lnTo>
                  <a:lnTo>
                    <a:pt x="324" y="837"/>
                  </a:lnTo>
                  <a:lnTo>
                    <a:pt x="345" y="888"/>
                  </a:lnTo>
                  <a:lnTo>
                    <a:pt x="368" y="944"/>
                  </a:lnTo>
                  <a:lnTo>
                    <a:pt x="391" y="1003"/>
                  </a:lnTo>
                  <a:lnTo>
                    <a:pt x="418" y="1069"/>
                  </a:lnTo>
                  <a:lnTo>
                    <a:pt x="445" y="1138"/>
                  </a:lnTo>
                  <a:lnTo>
                    <a:pt x="476" y="1215"/>
                  </a:lnTo>
                  <a:lnTo>
                    <a:pt x="509" y="1297"/>
                  </a:lnTo>
                  <a:lnTo>
                    <a:pt x="546" y="1388"/>
                  </a:lnTo>
                  <a:lnTo>
                    <a:pt x="585" y="1486"/>
                  </a:lnTo>
                  <a:lnTo>
                    <a:pt x="628" y="1593"/>
                  </a:lnTo>
                  <a:lnTo>
                    <a:pt x="675" y="1707"/>
                  </a:lnTo>
                  <a:lnTo>
                    <a:pt x="725" y="1833"/>
                  </a:lnTo>
                  <a:lnTo>
                    <a:pt x="780" y="1968"/>
                  </a:lnTo>
                  <a:lnTo>
                    <a:pt x="838" y="2113"/>
                  </a:lnTo>
                  <a:lnTo>
                    <a:pt x="901" y="2270"/>
                  </a:lnTo>
                  <a:lnTo>
                    <a:pt x="969" y="2440"/>
                  </a:lnTo>
                  <a:lnTo>
                    <a:pt x="982" y="2435"/>
                  </a:lnTo>
                  <a:lnTo>
                    <a:pt x="990" y="2431"/>
                  </a:lnTo>
                  <a:lnTo>
                    <a:pt x="998" y="2426"/>
                  </a:lnTo>
                  <a:lnTo>
                    <a:pt x="1006" y="2423"/>
                  </a:lnTo>
                  <a:lnTo>
                    <a:pt x="1016" y="2419"/>
                  </a:lnTo>
                  <a:lnTo>
                    <a:pt x="1031" y="2413"/>
                  </a:lnTo>
                  <a:lnTo>
                    <a:pt x="1050" y="2404"/>
                  </a:lnTo>
                  <a:lnTo>
                    <a:pt x="1078" y="2394"/>
                  </a:lnTo>
                  <a:lnTo>
                    <a:pt x="1048" y="2322"/>
                  </a:lnTo>
                  <a:lnTo>
                    <a:pt x="1020" y="2256"/>
                  </a:lnTo>
                  <a:lnTo>
                    <a:pt x="995" y="2195"/>
                  </a:lnTo>
                  <a:lnTo>
                    <a:pt x="973" y="2138"/>
                  </a:lnTo>
                  <a:lnTo>
                    <a:pt x="950" y="2085"/>
                  </a:lnTo>
                  <a:lnTo>
                    <a:pt x="930" y="2035"/>
                  </a:lnTo>
                  <a:lnTo>
                    <a:pt x="910" y="1989"/>
                  </a:lnTo>
                  <a:lnTo>
                    <a:pt x="892" y="1944"/>
                  </a:lnTo>
                  <a:lnTo>
                    <a:pt x="875" y="1901"/>
                  </a:lnTo>
                  <a:lnTo>
                    <a:pt x="857" y="1859"/>
                  </a:lnTo>
                  <a:lnTo>
                    <a:pt x="840" y="1817"/>
                  </a:lnTo>
                  <a:lnTo>
                    <a:pt x="823" y="1775"/>
                  </a:lnTo>
                  <a:lnTo>
                    <a:pt x="805" y="1733"/>
                  </a:lnTo>
                  <a:lnTo>
                    <a:pt x="787" y="1688"/>
                  </a:lnTo>
                  <a:lnTo>
                    <a:pt x="768" y="1643"/>
                  </a:lnTo>
                  <a:lnTo>
                    <a:pt x="748" y="1595"/>
                  </a:lnTo>
                  <a:lnTo>
                    <a:pt x="727" y="1543"/>
                  </a:lnTo>
                  <a:lnTo>
                    <a:pt x="703" y="1487"/>
                  </a:lnTo>
                  <a:lnTo>
                    <a:pt x="679" y="1428"/>
                  </a:lnTo>
                  <a:lnTo>
                    <a:pt x="652" y="1364"/>
                  </a:lnTo>
                  <a:lnTo>
                    <a:pt x="624" y="1294"/>
                  </a:lnTo>
                  <a:lnTo>
                    <a:pt x="592" y="1218"/>
                  </a:lnTo>
                  <a:lnTo>
                    <a:pt x="557" y="1135"/>
                  </a:lnTo>
                  <a:lnTo>
                    <a:pt x="521" y="1045"/>
                  </a:lnTo>
                  <a:lnTo>
                    <a:pt x="480" y="948"/>
                  </a:lnTo>
                  <a:lnTo>
                    <a:pt x="436" y="843"/>
                  </a:lnTo>
                  <a:lnTo>
                    <a:pt x="388" y="728"/>
                  </a:lnTo>
                  <a:lnTo>
                    <a:pt x="337" y="604"/>
                  </a:lnTo>
                  <a:lnTo>
                    <a:pt x="281" y="469"/>
                  </a:lnTo>
                  <a:lnTo>
                    <a:pt x="221" y="324"/>
                  </a:lnTo>
                  <a:lnTo>
                    <a:pt x="155" y="168"/>
                  </a:lnTo>
                  <a:lnTo>
                    <a:pt x="86" y="0"/>
                  </a:lnTo>
                  <a:close/>
                </a:path>
              </a:pathLst>
            </a:custGeom>
            <a:solidFill>
              <a:srgbClr val="A8B0B0"/>
            </a:solidFill>
            <a:ln w="9525">
              <a:noFill/>
              <a:round/>
              <a:headEnd/>
              <a:tailEnd/>
            </a:ln>
          </p:spPr>
          <p:txBody>
            <a:bodyPr/>
            <a:lstStyle/>
            <a:p>
              <a:endParaRPr lang="en-IN"/>
            </a:p>
          </p:txBody>
        </p:sp>
        <p:sp>
          <p:nvSpPr>
            <p:cNvPr id="827855" name="Freeform 463"/>
            <p:cNvSpPr>
              <a:spLocks/>
            </p:cNvSpPr>
            <p:nvPr/>
          </p:nvSpPr>
          <p:spPr bwMode="auto">
            <a:xfrm>
              <a:off x="3389" y="3302"/>
              <a:ext cx="48" cy="135"/>
            </a:xfrm>
            <a:custGeom>
              <a:avLst/>
              <a:gdLst/>
              <a:ahLst/>
              <a:cxnLst>
                <a:cxn ang="0">
                  <a:pos x="52" y="2"/>
                </a:cxn>
                <a:cxn ang="0">
                  <a:pos x="43" y="5"/>
                </a:cxn>
                <a:cxn ang="0">
                  <a:pos x="33" y="10"/>
                </a:cxn>
                <a:cxn ang="0">
                  <a:pos x="15" y="18"/>
                </a:cxn>
                <a:cxn ang="0">
                  <a:pos x="29" y="97"/>
                </a:cxn>
                <a:cxn ang="0">
                  <a:pos x="80" y="225"/>
                </a:cxn>
                <a:cxn ang="0">
                  <a:pos x="125" y="334"/>
                </a:cxn>
                <a:cxn ang="0">
                  <a:pos x="164" y="430"/>
                </a:cxn>
                <a:cxn ang="0">
                  <a:pos x="199" y="518"/>
                </a:cxn>
                <a:cxn ang="0">
                  <a:pos x="233" y="601"/>
                </a:cxn>
                <a:cxn ang="0">
                  <a:pos x="268" y="686"/>
                </a:cxn>
                <a:cxn ang="0">
                  <a:pos x="305" y="776"/>
                </a:cxn>
                <a:cxn ang="0">
                  <a:pos x="344" y="876"/>
                </a:cxn>
                <a:cxn ang="0">
                  <a:pos x="391" y="991"/>
                </a:cxn>
                <a:cxn ang="0">
                  <a:pos x="445" y="1126"/>
                </a:cxn>
                <a:cxn ang="0">
                  <a:pos x="511" y="1285"/>
                </a:cxn>
                <a:cxn ang="0">
                  <a:pos x="586" y="1474"/>
                </a:cxn>
                <a:cxn ang="0">
                  <a:pos x="676" y="1695"/>
                </a:cxn>
                <a:cxn ang="0">
                  <a:pos x="781" y="1956"/>
                </a:cxn>
                <a:cxn ang="0">
                  <a:pos x="903" y="2258"/>
                </a:cxn>
                <a:cxn ang="0">
                  <a:pos x="980" y="2424"/>
                </a:cxn>
                <a:cxn ang="0">
                  <a:pos x="991" y="2419"/>
                </a:cxn>
                <a:cxn ang="0">
                  <a:pos x="1004" y="2412"/>
                </a:cxn>
                <a:cxn ang="0">
                  <a:pos x="1028" y="2403"/>
                </a:cxn>
                <a:cxn ang="0">
                  <a:pos x="1017" y="2324"/>
                </a:cxn>
                <a:cxn ang="0">
                  <a:pos x="964" y="2196"/>
                </a:cxn>
                <a:cxn ang="0">
                  <a:pos x="920" y="2086"/>
                </a:cxn>
                <a:cxn ang="0">
                  <a:pos x="880" y="1990"/>
                </a:cxn>
                <a:cxn ang="0">
                  <a:pos x="843" y="1903"/>
                </a:cxn>
                <a:cxn ang="0">
                  <a:pos x="809" y="1819"/>
                </a:cxn>
                <a:cxn ang="0">
                  <a:pos x="774" y="1734"/>
                </a:cxn>
                <a:cxn ang="0">
                  <a:pos x="737" y="1645"/>
                </a:cxn>
                <a:cxn ang="0">
                  <a:pos x="696" y="1545"/>
                </a:cxn>
                <a:cxn ang="0">
                  <a:pos x="648" y="1430"/>
                </a:cxn>
                <a:cxn ang="0">
                  <a:pos x="593" y="1296"/>
                </a:cxn>
                <a:cxn ang="0">
                  <a:pos x="528" y="1138"/>
                </a:cxn>
                <a:cxn ang="0">
                  <a:pos x="450" y="950"/>
                </a:cxn>
                <a:cxn ang="0">
                  <a:pos x="359" y="730"/>
                </a:cxn>
                <a:cxn ang="0">
                  <a:pos x="251" y="470"/>
                </a:cxn>
                <a:cxn ang="0">
                  <a:pos x="127" y="169"/>
                </a:cxn>
              </a:cxnLst>
              <a:rect l="0" t="0" r="r" b="b"/>
              <a:pathLst>
                <a:path w="1046" h="2428">
                  <a:moveTo>
                    <a:pt x="58" y="0"/>
                  </a:moveTo>
                  <a:lnTo>
                    <a:pt x="52" y="2"/>
                  </a:lnTo>
                  <a:lnTo>
                    <a:pt x="47" y="4"/>
                  </a:lnTo>
                  <a:lnTo>
                    <a:pt x="43" y="5"/>
                  </a:lnTo>
                  <a:lnTo>
                    <a:pt x="39" y="7"/>
                  </a:lnTo>
                  <a:lnTo>
                    <a:pt x="33" y="10"/>
                  </a:lnTo>
                  <a:lnTo>
                    <a:pt x="25" y="13"/>
                  </a:lnTo>
                  <a:lnTo>
                    <a:pt x="15" y="18"/>
                  </a:lnTo>
                  <a:lnTo>
                    <a:pt x="0" y="25"/>
                  </a:lnTo>
                  <a:lnTo>
                    <a:pt x="29" y="97"/>
                  </a:lnTo>
                  <a:lnTo>
                    <a:pt x="56" y="164"/>
                  </a:lnTo>
                  <a:lnTo>
                    <a:pt x="80" y="225"/>
                  </a:lnTo>
                  <a:lnTo>
                    <a:pt x="104" y="282"/>
                  </a:lnTo>
                  <a:lnTo>
                    <a:pt x="125" y="334"/>
                  </a:lnTo>
                  <a:lnTo>
                    <a:pt x="145" y="384"/>
                  </a:lnTo>
                  <a:lnTo>
                    <a:pt x="164" y="430"/>
                  </a:lnTo>
                  <a:lnTo>
                    <a:pt x="182" y="475"/>
                  </a:lnTo>
                  <a:lnTo>
                    <a:pt x="199" y="518"/>
                  </a:lnTo>
                  <a:lnTo>
                    <a:pt x="217" y="560"/>
                  </a:lnTo>
                  <a:lnTo>
                    <a:pt x="233" y="601"/>
                  </a:lnTo>
                  <a:lnTo>
                    <a:pt x="250" y="643"/>
                  </a:lnTo>
                  <a:lnTo>
                    <a:pt x="268" y="686"/>
                  </a:lnTo>
                  <a:lnTo>
                    <a:pt x="285" y="730"/>
                  </a:lnTo>
                  <a:lnTo>
                    <a:pt x="305" y="776"/>
                  </a:lnTo>
                  <a:lnTo>
                    <a:pt x="324" y="825"/>
                  </a:lnTo>
                  <a:lnTo>
                    <a:pt x="344" y="876"/>
                  </a:lnTo>
                  <a:lnTo>
                    <a:pt x="367" y="932"/>
                  </a:lnTo>
                  <a:lnTo>
                    <a:pt x="391" y="991"/>
                  </a:lnTo>
                  <a:lnTo>
                    <a:pt x="418" y="1056"/>
                  </a:lnTo>
                  <a:lnTo>
                    <a:pt x="445" y="1126"/>
                  </a:lnTo>
                  <a:lnTo>
                    <a:pt x="477" y="1203"/>
                  </a:lnTo>
                  <a:lnTo>
                    <a:pt x="511" y="1285"/>
                  </a:lnTo>
                  <a:lnTo>
                    <a:pt x="546" y="1376"/>
                  </a:lnTo>
                  <a:lnTo>
                    <a:pt x="586" y="1474"/>
                  </a:lnTo>
                  <a:lnTo>
                    <a:pt x="629" y="1580"/>
                  </a:lnTo>
                  <a:lnTo>
                    <a:pt x="676" y="1695"/>
                  </a:lnTo>
                  <a:lnTo>
                    <a:pt x="726" y="1821"/>
                  </a:lnTo>
                  <a:lnTo>
                    <a:pt x="781" y="1956"/>
                  </a:lnTo>
                  <a:lnTo>
                    <a:pt x="840" y="2101"/>
                  </a:lnTo>
                  <a:lnTo>
                    <a:pt x="903" y="2258"/>
                  </a:lnTo>
                  <a:lnTo>
                    <a:pt x="972" y="2428"/>
                  </a:lnTo>
                  <a:lnTo>
                    <a:pt x="980" y="2424"/>
                  </a:lnTo>
                  <a:lnTo>
                    <a:pt x="986" y="2421"/>
                  </a:lnTo>
                  <a:lnTo>
                    <a:pt x="991" y="2419"/>
                  </a:lnTo>
                  <a:lnTo>
                    <a:pt x="997" y="2415"/>
                  </a:lnTo>
                  <a:lnTo>
                    <a:pt x="1004" y="2412"/>
                  </a:lnTo>
                  <a:lnTo>
                    <a:pt x="1013" y="2408"/>
                  </a:lnTo>
                  <a:lnTo>
                    <a:pt x="1028" y="2403"/>
                  </a:lnTo>
                  <a:lnTo>
                    <a:pt x="1046" y="2395"/>
                  </a:lnTo>
                  <a:lnTo>
                    <a:pt x="1017" y="2324"/>
                  </a:lnTo>
                  <a:lnTo>
                    <a:pt x="989" y="2257"/>
                  </a:lnTo>
                  <a:lnTo>
                    <a:pt x="964" y="2196"/>
                  </a:lnTo>
                  <a:lnTo>
                    <a:pt x="941" y="2139"/>
                  </a:lnTo>
                  <a:lnTo>
                    <a:pt x="920" y="2086"/>
                  </a:lnTo>
                  <a:lnTo>
                    <a:pt x="899" y="2037"/>
                  </a:lnTo>
                  <a:lnTo>
                    <a:pt x="880" y="1990"/>
                  </a:lnTo>
                  <a:lnTo>
                    <a:pt x="861" y="1946"/>
                  </a:lnTo>
                  <a:lnTo>
                    <a:pt x="843" y="1903"/>
                  </a:lnTo>
                  <a:lnTo>
                    <a:pt x="826" y="1861"/>
                  </a:lnTo>
                  <a:lnTo>
                    <a:pt x="809" y="1819"/>
                  </a:lnTo>
                  <a:lnTo>
                    <a:pt x="792" y="1778"/>
                  </a:lnTo>
                  <a:lnTo>
                    <a:pt x="774" y="1734"/>
                  </a:lnTo>
                  <a:lnTo>
                    <a:pt x="756" y="1691"/>
                  </a:lnTo>
                  <a:lnTo>
                    <a:pt x="737" y="1645"/>
                  </a:lnTo>
                  <a:lnTo>
                    <a:pt x="718" y="1596"/>
                  </a:lnTo>
                  <a:lnTo>
                    <a:pt x="696" y="1545"/>
                  </a:lnTo>
                  <a:lnTo>
                    <a:pt x="673" y="1490"/>
                  </a:lnTo>
                  <a:lnTo>
                    <a:pt x="648" y="1430"/>
                  </a:lnTo>
                  <a:lnTo>
                    <a:pt x="622" y="1365"/>
                  </a:lnTo>
                  <a:lnTo>
                    <a:pt x="593" y="1296"/>
                  </a:lnTo>
                  <a:lnTo>
                    <a:pt x="562" y="1220"/>
                  </a:lnTo>
                  <a:lnTo>
                    <a:pt x="528" y="1138"/>
                  </a:lnTo>
                  <a:lnTo>
                    <a:pt x="490" y="1047"/>
                  </a:lnTo>
                  <a:lnTo>
                    <a:pt x="450" y="950"/>
                  </a:lnTo>
                  <a:lnTo>
                    <a:pt x="407" y="843"/>
                  </a:lnTo>
                  <a:lnTo>
                    <a:pt x="359" y="730"/>
                  </a:lnTo>
                  <a:lnTo>
                    <a:pt x="308" y="605"/>
                  </a:lnTo>
                  <a:lnTo>
                    <a:pt x="251" y="470"/>
                  </a:lnTo>
                  <a:lnTo>
                    <a:pt x="192" y="325"/>
                  </a:lnTo>
                  <a:lnTo>
                    <a:pt x="127" y="169"/>
                  </a:lnTo>
                  <a:lnTo>
                    <a:pt x="58" y="0"/>
                  </a:lnTo>
                  <a:close/>
                </a:path>
              </a:pathLst>
            </a:custGeom>
            <a:solidFill>
              <a:srgbClr val="C4CCCC"/>
            </a:solidFill>
            <a:ln w="9525">
              <a:noFill/>
              <a:round/>
              <a:headEnd/>
              <a:tailEnd/>
            </a:ln>
          </p:spPr>
          <p:txBody>
            <a:bodyPr/>
            <a:lstStyle/>
            <a:p>
              <a:endParaRPr lang="en-IN"/>
            </a:p>
          </p:txBody>
        </p:sp>
        <p:sp>
          <p:nvSpPr>
            <p:cNvPr id="827856" name="Freeform 464"/>
            <p:cNvSpPr>
              <a:spLocks/>
            </p:cNvSpPr>
            <p:nvPr/>
          </p:nvSpPr>
          <p:spPr bwMode="auto">
            <a:xfrm>
              <a:off x="3389" y="3302"/>
              <a:ext cx="46" cy="134"/>
            </a:xfrm>
            <a:custGeom>
              <a:avLst/>
              <a:gdLst/>
              <a:ahLst/>
              <a:cxnLst>
                <a:cxn ang="0">
                  <a:pos x="32" y="0"/>
                </a:cxn>
                <a:cxn ang="0">
                  <a:pos x="0" y="13"/>
                </a:cxn>
                <a:cxn ang="0">
                  <a:pos x="977" y="2414"/>
                </a:cxn>
                <a:cxn ang="0">
                  <a:pos x="1017" y="2396"/>
                </a:cxn>
                <a:cxn ang="0">
                  <a:pos x="32" y="0"/>
                </a:cxn>
              </a:cxnLst>
              <a:rect l="0" t="0" r="r" b="b"/>
              <a:pathLst>
                <a:path w="1017" h="2414">
                  <a:moveTo>
                    <a:pt x="32" y="0"/>
                  </a:moveTo>
                  <a:lnTo>
                    <a:pt x="0" y="13"/>
                  </a:lnTo>
                  <a:lnTo>
                    <a:pt x="977" y="2414"/>
                  </a:lnTo>
                  <a:lnTo>
                    <a:pt x="1017" y="2396"/>
                  </a:lnTo>
                  <a:lnTo>
                    <a:pt x="32" y="0"/>
                  </a:lnTo>
                  <a:close/>
                </a:path>
              </a:pathLst>
            </a:custGeom>
            <a:solidFill>
              <a:srgbClr val="E0E8E8"/>
            </a:solidFill>
            <a:ln w="9525">
              <a:noFill/>
              <a:round/>
              <a:headEnd/>
              <a:tailEnd/>
            </a:ln>
          </p:spPr>
          <p:txBody>
            <a:bodyPr/>
            <a:lstStyle/>
            <a:p>
              <a:endParaRPr lang="en-IN"/>
            </a:p>
          </p:txBody>
        </p:sp>
        <p:sp>
          <p:nvSpPr>
            <p:cNvPr id="827857" name="Freeform 465"/>
            <p:cNvSpPr>
              <a:spLocks/>
            </p:cNvSpPr>
            <p:nvPr/>
          </p:nvSpPr>
          <p:spPr bwMode="auto">
            <a:xfrm>
              <a:off x="3388" y="3298"/>
              <a:ext cx="8" cy="6"/>
            </a:xfrm>
            <a:custGeom>
              <a:avLst/>
              <a:gdLst/>
              <a:ahLst/>
              <a:cxnLst>
                <a:cxn ang="0">
                  <a:pos x="173" y="20"/>
                </a:cxn>
                <a:cxn ang="0">
                  <a:pos x="7" y="95"/>
                </a:cxn>
                <a:cxn ang="0">
                  <a:pos x="0" y="75"/>
                </a:cxn>
                <a:cxn ang="0">
                  <a:pos x="166" y="0"/>
                </a:cxn>
                <a:cxn ang="0">
                  <a:pos x="173" y="20"/>
                </a:cxn>
              </a:cxnLst>
              <a:rect l="0" t="0" r="r" b="b"/>
              <a:pathLst>
                <a:path w="173" h="95">
                  <a:moveTo>
                    <a:pt x="173" y="20"/>
                  </a:moveTo>
                  <a:lnTo>
                    <a:pt x="7" y="95"/>
                  </a:lnTo>
                  <a:lnTo>
                    <a:pt x="0" y="75"/>
                  </a:lnTo>
                  <a:lnTo>
                    <a:pt x="166" y="0"/>
                  </a:lnTo>
                  <a:lnTo>
                    <a:pt x="173" y="20"/>
                  </a:lnTo>
                  <a:close/>
                </a:path>
              </a:pathLst>
            </a:custGeom>
            <a:solidFill>
              <a:srgbClr val="111919"/>
            </a:solidFill>
            <a:ln w="9525">
              <a:noFill/>
              <a:round/>
              <a:headEnd/>
              <a:tailEnd/>
            </a:ln>
          </p:spPr>
          <p:txBody>
            <a:bodyPr/>
            <a:lstStyle/>
            <a:p>
              <a:endParaRPr lang="en-IN"/>
            </a:p>
          </p:txBody>
        </p:sp>
        <p:sp>
          <p:nvSpPr>
            <p:cNvPr id="827858" name="Freeform 466"/>
            <p:cNvSpPr>
              <a:spLocks/>
            </p:cNvSpPr>
            <p:nvPr/>
          </p:nvSpPr>
          <p:spPr bwMode="auto">
            <a:xfrm>
              <a:off x="3386" y="3293"/>
              <a:ext cx="9" cy="10"/>
            </a:xfrm>
            <a:custGeom>
              <a:avLst/>
              <a:gdLst/>
              <a:ahLst/>
              <a:cxnLst>
                <a:cxn ang="0">
                  <a:pos x="200" y="106"/>
                </a:cxn>
                <a:cxn ang="0">
                  <a:pos x="33" y="179"/>
                </a:cxn>
                <a:cxn ang="0">
                  <a:pos x="0" y="100"/>
                </a:cxn>
                <a:cxn ang="0">
                  <a:pos x="58" y="0"/>
                </a:cxn>
                <a:cxn ang="0">
                  <a:pos x="168" y="26"/>
                </a:cxn>
                <a:cxn ang="0">
                  <a:pos x="200" y="106"/>
                </a:cxn>
              </a:cxnLst>
              <a:rect l="0" t="0" r="r" b="b"/>
              <a:pathLst>
                <a:path w="200" h="179">
                  <a:moveTo>
                    <a:pt x="200" y="106"/>
                  </a:moveTo>
                  <a:lnTo>
                    <a:pt x="33" y="179"/>
                  </a:lnTo>
                  <a:lnTo>
                    <a:pt x="0" y="100"/>
                  </a:lnTo>
                  <a:lnTo>
                    <a:pt x="58" y="0"/>
                  </a:lnTo>
                  <a:lnTo>
                    <a:pt x="168" y="26"/>
                  </a:lnTo>
                  <a:lnTo>
                    <a:pt x="200" y="106"/>
                  </a:lnTo>
                  <a:close/>
                </a:path>
              </a:pathLst>
            </a:custGeom>
            <a:solidFill>
              <a:srgbClr val="545959"/>
            </a:solidFill>
            <a:ln w="9525">
              <a:noFill/>
              <a:round/>
              <a:headEnd/>
              <a:tailEnd/>
            </a:ln>
          </p:spPr>
          <p:txBody>
            <a:bodyPr/>
            <a:lstStyle/>
            <a:p>
              <a:endParaRPr lang="en-IN"/>
            </a:p>
          </p:txBody>
        </p:sp>
        <p:sp>
          <p:nvSpPr>
            <p:cNvPr id="827859" name="Freeform 467"/>
            <p:cNvSpPr>
              <a:spLocks/>
            </p:cNvSpPr>
            <p:nvPr/>
          </p:nvSpPr>
          <p:spPr bwMode="auto">
            <a:xfrm>
              <a:off x="3386" y="3293"/>
              <a:ext cx="8" cy="10"/>
            </a:xfrm>
            <a:custGeom>
              <a:avLst/>
              <a:gdLst/>
              <a:ahLst/>
              <a:cxnLst>
                <a:cxn ang="0">
                  <a:pos x="173" y="116"/>
                </a:cxn>
                <a:cxn ang="0">
                  <a:pos x="159" y="122"/>
                </a:cxn>
                <a:cxn ang="0">
                  <a:pos x="147" y="126"/>
                </a:cxn>
                <a:cxn ang="0">
                  <a:pos x="137" y="131"/>
                </a:cxn>
                <a:cxn ang="0">
                  <a:pos x="127" y="135"/>
                </a:cxn>
                <a:cxn ang="0">
                  <a:pos x="114" y="141"/>
                </a:cxn>
                <a:cxn ang="0">
                  <a:pos x="94" y="150"/>
                </a:cxn>
                <a:cxn ang="0">
                  <a:pos x="69" y="161"/>
                </a:cxn>
                <a:cxn ang="0">
                  <a:pos x="33" y="177"/>
                </a:cxn>
                <a:cxn ang="0">
                  <a:pos x="30" y="168"/>
                </a:cxn>
                <a:cxn ang="0">
                  <a:pos x="27" y="161"/>
                </a:cxn>
                <a:cxn ang="0">
                  <a:pos x="25" y="156"/>
                </a:cxn>
                <a:cxn ang="0">
                  <a:pos x="23" y="150"/>
                </a:cxn>
                <a:cxn ang="0">
                  <a:pos x="20" y="141"/>
                </a:cxn>
                <a:cxn ang="0">
                  <a:pos x="16" y="131"/>
                </a:cxn>
                <a:cxn ang="0">
                  <a:pos x="9" y="117"/>
                </a:cxn>
                <a:cxn ang="0">
                  <a:pos x="0" y="97"/>
                </a:cxn>
                <a:cxn ang="0">
                  <a:pos x="7" y="86"/>
                </a:cxn>
                <a:cxn ang="0">
                  <a:pos x="11" y="78"/>
                </a:cxn>
                <a:cxn ang="0">
                  <a:pos x="15" y="70"/>
                </a:cxn>
                <a:cxn ang="0">
                  <a:pos x="19" y="63"/>
                </a:cxn>
                <a:cxn ang="0">
                  <a:pos x="24" y="54"/>
                </a:cxn>
                <a:cxn ang="0">
                  <a:pos x="31" y="41"/>
                </a:cxn>
                <a:cxn ang="0">
                  <a:pos x="40" y="24"/>
                </a:cxn>
                <a:cxn ang="0">
                  <a:pos x="52" y="0"/>
                </a:cxn>
                <a:cxn ang="0">
                  <a:pos x="63" y="3"/>
                </a:cxn>
                <a:cxn ang="0">
                  <a:pos x="70" y="6"/>
                </a:cxn>
                <a:cxn ang="0">
                  <a:pos x="76" y="8"/>
                </a:cxn>
                <a:cxn ang="0">
                  <a:pos x="83" y="11"/>
                </a:cxn>
                <a:cxn ang="0">
                  <a:pos x="91" y="15"/>
                </a:cxn>
                <a:cxn ang="0">
                  <a:pos x="102" y="20"/>
                </a:cxn>
                <a:cxn ang="0">
                  <a:pos x="119" y="27"/>
                </a:cxn>
                <a:cxn ang="0">
                  <a:pos x="140" y="37"/>
                </a:cxn>
                <a:cxn ang="0">
                  <a:pos x="144" y="44"/>
                </a:cxn>
                <a:cxn ang="0">
                  <a:pos x="146" y="50"/>
                </a:cxn>
                <a:cxn ang="0">
                  <a:pos x="149" y="56"/>
                </a:cxn>
                <a:cxn ang="0">
                  <a:pos x="151" y="61"/>
                </a:cxn>
                <a:cxn ang="0">
                  <a:pos x="154" y="69"/>
                </a:cxn>
                <a:cxn ang="0">
                  <a:pos x="159" y="80"/>
                </a:cxn>
                <a:cxn ang="0">
                  <a:pos x="165" y="95"/>
                </a:cxn>
                <a:cxn ang="0">
                  <a:pos x="173" y="116"/>
                </a:cxn>
              </a:cxnLst>
              <a:rect l="0" t="0" r="r" b="b"/>
              <a:pathLst>
                <a:path w="173" h="177">
                  <a:moveTo>
                    <a:pt x="173" y="116"/>
                  </a:moveTo>
                  <a:lnTo>
                    <a:pt x="159" y="122"/>
                  </a:lnTo>
                  <a:lnTo>
                    <a:pt x="147" y="126"/>
                  </a:lnTo>
                  <a:lnTo>
                    <a:pt x="137" y="131"/>
                  </a:lnTo>
                  <a:lnTo>
                    <a:pt x="127" y="135"/>
                  </a:lnTo>
                  <a:lnTo>
                    <a:pt x="114" y="141"/>
                  </a:lnTo>
                  <a:lnTo>
                    <a:pt x="94" y="150"/>
                  </a:lnTo>
                  <a:lnTo>
                    <a:pt x="69" y="161"/>
                  </a:lnTo>
                  <a:lnTo>
                    <a:pt x="33" y="177"/>
                  </a:lnTo>
                  <a:lnTo>
                    <a:pt x="30" y="168"/>
                  </a:lnTo>
                  <a:lnTo>
                    <a:pt x="27" y="161"/>
                  </a:lnTo>
                  <a:lnTo>
                    <a:pt x="25" y="156"/>
                  </a:lnTo>
                  <a:lnTo>
                    <a:pt x="23" y="150"/>
                  </a:lnTo>
                  <a:lnTo>
                    <a:pt x="20" y="141"/>
                  </a:lnTo>
                  <a:lnTo>
                    <a:pt x="16" y="131"/>
                  </a:lnTo>
                  <a:lnTo>
                    <a:pt x="9" y="117"/>
                  </a:lnTo>
                  <a:lnTo>
                    <a:pt x="0" y="97"/>
                  </a:lnTo>
                  <a:lnTo>
                    <a:pt x="7" y="86"/>
                  </a:lnTo>
                  <a:lnTo>
                    <a:pt x="11" y="78"/>
                  </a:lnTo>
                  <a:lnTo>
                    <a:pt x="15" y="70"/>
                  </a:lnTo>
                  <a:lnTo>
                    <a:pt x="19" y="63"/>
                  </a:lnTo>
                  <a:lnTo>
                    <a:pt x="24" y="54"/>
                  </a:lnTo>
                  <a:lnTo>
                    <a:pt x="31" y="41"/>
                  </a:lnTo>
                  <a:lnTo>
                    <a:pt x="40" y="24"/>
                  </a:lnTo>
                  <a:lnTo>
                    <a:pt x="52" y="0"/>
                  </a:lnTo>
                  <a:lnTo>
                    <a:pt x="63" y="3"/>
                  </a:lnTo>
                  <a:lnTo>
                    <a:pt x="70" y="6"/>
                  </a:lnTo>
                  <a:lnTo>
                    <a:pt x="76" y="8"/>
                  </a:lnTo>
                  <a:lnTo>
                    <a:pt x="83" y="11"/>
                  </a:lnTo>
                  <a:lnTo>
                    <a:pt x="91" y="15"/>
                  </a:lnTo>
                  <a:lnTo>
                    <a:pt x="102" y="20"/>
                  </a:lnTo>
                  <a:lnTo>
                    <a:pt x="119" y="27"/>
                  </a:lnTo>
                  <a:lnTo>
                    <a:pt x="140" y="37"/>
                  </a:lnTo>
                  <a:lnTo>
                    <a:pt x="144" y="44"/>
                  </a:lnTo>
                  <a:lnTo>
                    <a:pt x="146" y="50"/>
                  </a:lnTo>
                  <a:lnTo>
                    <a:pt x="149" y="56"/>
                  </a:lnTo>
                  <a:lnTo>
                    <a:pt x="151" y="61"/>
                  </a:lnTo>
                  <a:lnTo>
                    <a:pt x="154" y="69"/>
                  </a:lnTo>
                  <a:lnTo>
                    <a:pt x="159" y="80"/>
                  </a:lnTo>
                  <a:lnTo>
                    <a:pt x="165" y="95"/>
                  </a:lnTo>
                  <a:lnTo>
                    <a:pt x="173" y="116"/>
                  </a:lnTo>
                  <a:close/>
                </a:path>
              </a:pathLst>
            </a:custGeom>
            <a:solidFill>
              <a:srgbClr val="707575"/>
            </a:solidFill>
            <a:ln w="9525">
              <a:noFill/>
              <a:round/>
              <a:headEnd/>
              <a:tailEnd/>
            </a:ln>
          </p:spPr>
          <p:txBody>
            <a:bodyPr/>
            <a:lstStyle/>
            <a:p>
              <a:endParaRPr lang="en-IN"/>
            </a:p>
          </p:txBody>
        </p:sp>
        <p:sp>
          <p:nvSpPr>
            <p:cNvPr id="827860" name="Freeform 468"/>
            <p:cNvSpPr>
              <a:spLocks/>
            </p:cNvSpPr>
            <p:nvPr/>
          </p:nvSpPr>
          <p:spPr bwMode="auto">
            <a:xfrm>
              <a:off x="3387" y="3293"/>
              <a:ext cx="6" cy="9"/>
            </a:xfrm>
            <a:custGeom>
              <a:avLst/>
              <a:gdLst/>
              <a:ahLst/>
              <a:cxnLst>
                <a:cxn ang="0">
                  <a:pos x="142" y="126"/>
                </a:cxn>
                <a:cxn ang="0">
                  <a:pos x="131" y="131"/>
                </a:cxn>
                <a:cxn ang="0">
                  <a:pos x="122" y="135"/>
                </a:cxn>
                <a:cxn ang="0">
                  <a:pos x="115" y="137"/>
                </a:cxn>
                <a:cxn ang="0">
                  <a:pos x="107" y="141"/>
                </a:cxn>
                <a:cxn ang="0">
                  <a:pos x="96" y="145"/>
                </a:cxn>
                <a:cxn ang="0">
                  <a:pos x="81" y="152"/>
                </a:cxn>
                <a:cxn ang="0">
                  <a:pos x="61" y="161"/>
                </a:cxn>
                <a:cxn ang="0">
                  <a:pos x="32" y="175"/>
                </a:cxn>
                <a:cxn ang="0">
                  <a:pos x="29" y="165"/>
                </a:cxn>
                <a:cxn ang="0">
                  <a:pos x="26" y="159"/>
                </a:cxn>
                <a:cxn ang="0">
                  <a:pos x="24" y="153"/>
                </a:cxn>
                <a:cxn ang="0">
                  <a:pos x="22" y="146"/>
                </a:cxn>
                <a:cxn ang="0">
                  <a:pos x="19" y="139"/>
                </a:cxn>
                <a:cxn ang="0">
                  <a:pos x="15" y="128"/>
                </a:cxn>
                <a:cxn ang="0">
                  <a:pos x="8" y="114"/>
                </a:cxn>
                <a:cxn ang="0">
                  <a:pos x="0" y="95"/>
                </a:cxn>
                <a:cxn ang="0">
                  <a:pos x="5" y="84"/>
                </a:cxn>
                <a:cxn ang="0">
                  <a:pos x="9" y="76"/>
                </a:cxn>
                <a:cxn ang="0">
                  <a:pos x="12" y="68"/>
                </a:cxn>
                <a:cxn ang="0">
                  <a:pos x="16" y="61"/>
                </a:cxn>
                <a:cxn ang="0">
                  <a:pos x="20" y="53"/>
                </a:cxn>
                <a:cxn ang="0">
                  <a:pos x="26" y="40"/>
                </a:cxn>
                <a:cxn ang="0">
                  <a:pos x="34" y="23"/>
                </a:cxn>
                <a:cxn ang="0">
                  <a:pos x="45" y="0"/>
                </a:cxn>
                <a:cxn ang="0">
                  <a:pos x="53" y="4"/>
                </a:cxn>
                <a:cxn ang="0">
                  <a:pos x="59" y="8"/>
                </a:cxn>
                <a:cxn ang="0">
                  <a:pos x="63" y="11"/>
                </a:cxn>
                <a:cxn ang="0">
                  <a:pos x="68" y="15"/>
                </a:cxn>
                <a:cxn ang="0">
                  <a:pos x="74" y="19"/>
                </a:cxn>
                <a:cxn ang="0">
                  <a:pos x="83" y="25"/>
                </a:cxn>
                <a:cxn ang="0">
                  <a:pos x="94" y="34"/>
                </a:cxn>
                <a:cxn ang="0">
                  <a:pos x="111" y="46"/>
                </a:cxn>
                <a:cxn ang="0">
                  <a:pos x="115" y="55"/>
                </a:cxn>
                <a:cxn ang="0">
                  <a:pos x="117" y="60"/>
                </a:cxn>
                <a:cxn ang="0">
                  <a:pos x="120" y="65"/>
                </a:cxn>
                <a:cxn ang="0">
                  <a:pos x="122" y="71"/>
                </a:cxn>
                <a:cxn ang="0">
                  <a:pos x="125" y="79"/>
                </a:cxn>
                <a:cxn ang="0">
                  <a:pos x="129" y="89"/>
                </a:cxn>
                <a:cxn ang="0">
                  <a:pos x="135" y="105"/>
                </a:cxn>
                <a:cxn ang="0">
                  <a:pos x="142" y="126"/>
                </a:cxn>
              </a:cxnLst>
              <a:rect l="0" t="0" r="r" b="b"/>
              <a:pathLst>
                <a:path w="142" h="175">
                  <a:moveTo>
                    <a:pt x="142" y="126"/>
                  </a:moveTo>
                  <a:lnTo>
                    <a:pt x="131" y="131"/>
                  </a:lnTo>
                  <a:lnTo>
                    <a:pt x="122" y="135"/>
                  </a:lnTo>
                  <a:lnTo>
                    <a:pt x="115" y="137"/>
                  </a:lnTo>
                  <a:lnTo>
                    <a:pt x="107" y="141"/>
                  </a:lnTo>
                  <a:lnTo>
                    <a:pt x="96" y="145"/>
                  </a:lnTo>
                  <a:lnTo>
                    <a:pt x="81" y="152"/>
                  </a:lnTo>
                  <a:lnTo>
                    <a:pt x="61" y="161"/>
                  </a:lnTo>
                  <a:lnTo>
                    <a:pt x="32" y="175"/>
                  </a:lnTo>
                  <a:lnTo>
                    <a:pt x="29" y="165"/>
                  </a:lnTo>
                  <a:lnTo>
                    <a:pt x="26" y="159"/>
                  </a:lnTo>
                  <a:lnTo>
                    <a:pt x="24" y="153"/>
                  </a:lnTo>
                  <a:lnTo>
                    <a:pt x="22" y="146"/>
                  </a:lnTo>
                  <a:lnTo>
                    <a:pt x="19" y="139"/>
                  </a:lnTo>
                  <a:lnTo>
                    <a:pt x="15" y="128"/>
                  </a:lnTo>
                  <a:lnTo>
                    <a:pt x="8" y="114"/>
                  </a:lnTo>
                  <a:lnTo>
                    <a:pt x="0" y="95"/>
                  </a:lnTo>
                  <a:lnTo>
                    <a:pt x="5" y="84"/>
                  </a:lnTo>
                  <a:lnTo>
                    <a:pt x="9" y="76"/>
                  </a:lnTo>
                  <a:lnTo>
                    <a:pt x="12" y="68"/>
                  </a:lnTo>
                  <a:lnTo>
                    <a:pt x="16" y="61"/>
                  </a:lnTo>
                  <a:lnTo>
                    <a:pt x="20" y="53"/>
                  </a:lnTo>
                  <a:lnTo>
                    <a:pt x="26" y="40"/>
                  </a:lnTo>
                  <a:lnTo>
                    <a:pt x="34" y="23"/>
                  </a:lnTo>
                  <a:lnTo>
                    <a:pt x="45" y="0"/>
                  </a:lnTo>
                  <a:lnTo>
                    <a:pt x="53" y="4"/>
                  </a:lnTo>
                  <a:lnTo>
                    <a:pt x="59" y="8"/>
                  </a:lnTo>
                  <a:lnTo>
                    <a:pt x="63" y="11"/>
                  </a:lnTo>
                  <a:lnTo>
                    <a:pt x="68" y="15"/>
                  </a:lnTo>
                  <a:lnTo>
                    <a:pt x="74" y="19"/>
                  </a:lnTo>
                  <a:lnTo>
                    <a:pt x="83" y="25"/>
                  </a:lnTo>
                  <a:lnTo>
                    <a:pt x="94" y="34"/>
                  </a:lnTo>
                  <a:lnTo>
                    <a:pt x="111" y="46"/>
                  </a:lnTo>
                  <a:lnTo>
                    <a:pt x="115" y="55"/>
                  </a:lnTo>
                  <a:lnTo>
                    <a:pt x="117" y="60"/>
                  </a:lnTo>
                  <a:lnTo>
                    <a:pt x="120" y="65"/>
                  </a:lnTo>
                  <a:lnTo>
                    <a:pt x="122" y="71"/>
                  </a:lnTo>
                  <a:lnTo>
                    <a:pt x="125" y="79"/>
                  </a:lnTo>
                  <a:lnTo>
                    <a:pt x="129" y="89"/>
                  </a:lnTo>
                  <a:lnTo>
                    <a:pt x="135" y="105"/>
                  </a:lnTo>
                  <a:lnTo>
                    <a:pt x="142" y="126"/>
                  </a:lnTo>
                  <a:close/>
                </a:path>
              </a:pathLst>
            </a:custGeom>
            <a:solidFill>
              <a:srgbClr val="8C9494"/>
            </a:solidFill>
            <a:ln w="9525">
              <a:noFill/>
              <a:round/>
              <a:headEnd/>
              <a:tailEnd/>
            </a:ln>
          </p:spPr>
          <p:txBody>
            <a:bodyPr/>
            <a:lstStyle/>
            <a:p>
              <a:endParaRPr lang="en-IN"/>
            </a:p>
          </p:txBody>
        </p:sp>
        <p:sp>
          <p:nvSpPr>
            <p:cNvPr id="827861" name="Freeform 469"/>
            <p:cNvSpPr>
              <a:spLocks/>
            </p:cNvSpPr>
            <p:nvPr/>
          </p:nvSpPr>
          <p:spPr bwMode="auto">
            <a:xfrm>
              <a:off x="3387" y="3293"/>
              <a:ext cx="5" cy="9"/>
            </a:xfrm>
            <a:custGeom>
              <a:avLst/>
              <a:gdLst/>
              <a:ahLst/>
              <a:cxnLst>
                <a:cxn ang="0">
                  <a:pos x="116" y="136"/>
                </a:cxn>
                <a:cxn ang="0">
                  <a:pos x="107" y="139"/>
                </a:cxn>
                <a:cxn ang="0">
                  <a:pos x="101" y="141"/>
                </a:cxn>
                <a:cxn ang="0">
                  <a:pos x="95" y="144"/>
                </a:cxn>
                <a:cxn ang="0">
                  <a:pos x="88" y="146"/>
                </a:cxn>
                <a:cxn ang="0">
                  <a:pos x="80" y="150"/>
                </a:cxn>
                <a:cxn ang="0">
                  <a:pos x="69" y="155"/>
                </a:cxn>
                <a:cxn ang="0">
                  <a:pos x="54" y="162"/>
                </a:cxn>
                <a:cxn ang="0">
                  <a:pos x="32" y="172"/>
                </a:cxn>
                <a:cxn ang="0">
                  <a:pos x="29" y="163"/>
                </a:cxn>
                <a:cxn ang="0">
                  <a:pos x="26" y="156"/>
                </a:cxn>
                <a:cxn ang="0">
                  <a:pos x="24" y="151"/>
                </a:cxn>
                <a:cxn ang="0">
                  <a:pos x="22" y="144"/>
                </a:cxn>
                <a:cxn ang="0">
                  <a:pos x="19" y="136"/>
                </a:cxn>
                <a:cxn ang="0">
                  <a:pos x="15" y="126"/>
                </a:cxn>
                <a:cxn ang="0">
                  <a:pos x="8" y="112"/>
                </a:cxn>
                <a:cxn ang="0">
                  <a:pos x="0" y="93"/>
                </a:cxn>
                <a:cxn ang="0">
                  <a:pos x="5" y="82"/>
                </a:cxn>
                <a:cxn ang="0">
                  <a:pos x="8" y="74"/>
                </a:cxn>
                <a:cxn ang="0">
                  <a:pos x="11" y="67"/>
                </a:cxn>
                <a:cxn ang="0">
                  <a:pos x="14" y="60"/>
                </a:cxn>
                <a:cxn ang="0">
                  <a:pos x="18" y="51"/>
                </a:cxn>
                <a:cxn ang="0">
                  <a:pos x="23" y="39"/>
                </a:cxn>
                <a:cxn ang="0">
                  <a:pos x="31" y="22"/>
                </a:cxn>
                <a:cxn ang="0">
                  <a:pos x="40" y="0"/>
                </a:cxn>
                <a:cxn ang="0">
                  <a:pos x="46" y="5"/>
                </a:cxn>
                <a:cxn ang="0">
                  <a:pos x="50" y="9"/>
                </a:cxn>
                <a:cxn ang="0">
                  <a:pos x="53" y="14"/>
                </a:cxn>
                <a:cxn ang="0">
                  <a:pos x="56" y="18"/>
                </a:cxn>
                <a:cxn ang="0">
                  <a:pos x="60" y="23"/>
                </a:cxn>
                <a:cxn ang="0">
                  <a:pos x="65" y="30"/>
                </a:cxn>
                <a:cxn ang="0">
                  <a:pos x="73" y="41"/>
                </a:cxn>
                <a:cxn ang="0">
                  <a:pos x="83" y="56"/>
                </a:cxn>
                <a:cxn ang="0">
                  <a:pos x="87" y="64"/>
                </a:cxn>
                <a:cxn ang="0">
                  <a:pos x="89" y="69"/>
                </a:cxn>
                <a:cxn ang="0">
                  <a:pos x="92" y="75"/>
                </a:cxn>
                <a:cxn ang="0">
                  <a:pos x="95" y="81"/>
                </a:cxn>
                <a:cxn ang="0">
                  <a:pos x="98" y="88"/>
                </a:cxn>
                <a:cxn ang="0">
                  <a:pos x="102" y="99"/>
                </a:cxn>
                <a:cxn ang="0">
                  <a:pos x="108" y="115"/>
                </a:cxn>
                <a:cxn ang="0">
                  <a:pos x="116" y="136"/>
                </a:cxn>
              </a:cxnLst>
              <a:rect l="0" t="0" r="r" b="b"/>
              <a:pathLst>
                <a:path w="116" h="172">
                  <a:moveTo>
                    <a:pt x="116" y="136"/>
                  </a:moveTo>
                  <a:lnTo>
                    <a:pt x="107" y="139"/>
                  </a:lnTo>
                  <a:lnTo>
                    <a:pt x="101" y="141"/>
                  </a:lnTo>
                  <a:lnTo>
                    <a:pt x="95" y="144"/>
                  </a:lnTo>
                  <a:lnTo>
                    <a:pt x="88" y="146"/>
                  </a:lnTo>
                  <a:lnTo>
                    <a:pt x="80" y="150"/>
                  </a:lnTo>
                  <a:lnTo>
                    <a:pt x="69" y="155"/>
                  </a:lnTo>
                  <a:lnTo>
                    <a:pt x="54" y="162"/>
                  </a:lnTo>
                  <a:lnTo>
                    <a:pt x="32" y="172"/>
                  </a:lnTo>
                  <a:lnTo>
                    <a:pt x="29" y="163"/>
                  </a:lnTo>
                  <a:lnTo>
                    <a:pt x="26" y="156"/>
                  </a:lnTo>
                  <a:lnTo>
                    <a:pt x="24" y="151"/>
                  </a:lnTo>
                  <a:lnTo>
                    <a:pt x="22" y="144"/>
                  </a:lnTo>
                  <a:lnTo>
                    <a:pt x="19" y="136"/>
                  </a:lnTo>
                  <a:lnTo>
                    <a:pt x="15" y="126"/>
                  </a:lnTo>
                  <a:lnTo>
                    <a:pt x="8" y="112"/>
                  </a:lnTo>
                  <a:lnTo>
                    <a:pt x="0" y="93"/>
                  </a:lnTo>
                  <a:lnTo>
                    <a:pt x="5" y="82"/>
                  </a:lnTo>
                  <a:lnTo>
                    <a:pt x="8" y="74"/>
                  </a:lnTo>
                  <a:lnTo>
                    <a:pt x="11" y="67"/>
                  </a:lnTo>
                  <a:lnTo>
                    <a:pt x="14" y="60"/>
                  </a:lnTo>
                  <a:lnTo>
                    <a:pt x="18" y="51"/>
                  </a:lnTo>
                  <a:lnTo>
                    <a:pt x="23" y="39"/>
                  </a:lnTo>
                  <a:lnTo>
                    <a:pt x="31" y="22"/>
                  </a:lnTo>
                  <a:lnTo>
                    <a:pt x="40" y="0"/>
                  </a:lnTo>
                  <a:lnTo>
                    <a:pt x="46" y="5"/>
                  </a:lnTo>
                  <a:lnTo>
                    <a:pt x="50" y="9"/>
                  </a:lnTo>
                  <a:lnTo>
                    <a:pt x="53" y="14"/>
                  </a:lnTo>
                  <a:lnTo>
                    <a:pt x="56" y="18"/>
                  </a:lnTo>
                  <a:lnTo>
                    <a:pt x="60" y="23"/>
                  </a:lnTo>
                  <a:lnTo>
                    <a:pt x="65" y="30"/>
                  </a:lnTo>
                  <a:lnTo>
                    <a:pt x="73" y="41"/>
                  </a:lnTo>
                  <a:lnTo>
                    <a:pt x="83" y="56"/>
                  </a:lnTo>
                  <a:lnTo>
                    <a:pt x="87" y="64"/>
                  </a:lnTo>
                  <a:lnTo>
                    <a:pt x="89" y="69"/>
                  </a:lnTo>
                  <a:lnTo>
                    <a:pt x="92" y="75"/>
                  </a:lnTo>
                  <a:lnTo>
                    <a:pt x="95" y="81"/>
                  </a:lnTo>
                  <a:lnTo>
                    <a:pt x="98" y="88"/>
                  </a:lnTo>
                  <a:lnTo>
                    <a:pt x="102" y="99"/>
                  </a:lnTo>
                  <a:lnTo>
                    <a:pt x="108" y="115"/>
                  </a:lnTo>
                  <a:lnTo>
                    <a:pt x="116" y="136"/>
                  </a:lnTo>
                  <a:close/>
                </a:path>
              </a:pathLst>
            </a:custGeom>
            <a:solidFill>
              <a:srgbClr val="A8B0B0"/>
            </a:solidFill>
            <a:ln w="9525">
              <a:noFill/>
              <a:round/>
              <a:headEnd/>
              <a:tailEnd/>
            </a:ln>
          </p:spPr>
          <p:txBody>
            <a:bodyPr/>
            <a:lstStyle/>
            <a:p>
              <a:endParaRPr lang="en-IN"/>
            </a:p>
          </p:txBody>
        </p:sp>
        <p:sp>
          <p:nvSpPr>
            <p:cNvPr id="827862" name="Freeform 470"/>
            <p:cNvSpPr>
              <a:spLocks/>
            </p:cNvSpPr>
            <p:nvPr/>
          </p:nvSpPr>
          <p:spPr bwMode="auto">
            <a:xfrm>
              <a:off x="3387" y="3293"/>
              <a:ext cx="4" cy="9"/>
            </a:xfrm>
            <a:custGeom>
              <a:avLst/>
              <a:gdLst/>
              <a:ahLst/>
              <a:cxnLst>
                <a:cxn ang="0">
                  <a:pos x="88" y="145"/>
                </a:cxn>
                <a:cxn ang="0">
                  <a:pos x="81" y="147"/>
                </a:cxn>
                <a:cxn ang="0">
                  <a:pos x="77" y="150"/>
                </a:cxn>
                <a:cxn ang="0">
                  <a:pos x="73" y="151"/>
                </a:cxn>
                <a:cxn ang="0">
                  <a:pos x="69" y="153"/>
                </a:cxn>
                <a:cxn ang="0">
                  <a:pos x="64" y="155"/>
                </a:cxn>
                <a:cxn ang="0">
                  <a:pos x="57" y="158"/>
                </a:cxn>
                <a:cxn ang="0">
                  <a:pos x="47" y="163"/>
                </a:cxn>
                <a:cxn ang="0">
                  <a:pos x="32" y="170"/>
                </a:cxn>
                <a:cxn ang="0">
                  <a:pos x="29" y="161"/>
                </a:cxn>
                <a:cxn ang="0">
                  <a:pos x="26" y="154"/>
                </a:cxn>
                <a:cxn ang="0">
                  <a:pos x="24" y="148"/>
                </a:cxn>
                <a:cxn ang="0">
                  <a:pos x="22" y="142"/>
                </a:cxn>
                <a:cxn ang="0">
                  <a:pos x="19" y="134"/>
                </a:cxn>
                <a:cxn ang="0">
                  <a:pos x="15" y="123"/>
                </a:cxn>
                <a:cxn ang="0">
                  <a:pos x="8" y="109"/>
                </a:cxn>
                <a:cxn ang="0">
                  <a:pos x="0" y="89"/>
                </a:cxn>
                <a:cxn ang="0">
                  <a:pos x="4" y="79"/>
                </a:cxn>
                <a:cxn ang="0">
                  <a:pos x="7" y="71"/>
                </a:cxn>
                <a:cxn ang="0">
                  <a:pos x="9" y="65"/>
                </a:cxn>
                <a:cxn ang="0">
                  <a:pos x="12" y="58"/>
                </a:cxn>
                <a:cxn ang="0">
                  <a:pos x="15" y="49"/>
                </a:cxn>
                <a:cxn ang="0">
                  <a:pos x="19" y="38"/>
                </a:cxn>
                <a:cxn ang="0">
                  <a:pos x="26" y="22"/>
                </a:cxn>
                <a:cxn ang="0">
                  <a:pos x="34" y="0"/>
                </a:cxn>
                <a:cxn ang="0">
                  <a:pos x="40" y="11"/>
                </a:cxn>
                <a:cxn ang="0">
                  <a:pos x="43" y="21"/>
                </a:cxn>
                <a:cxn ang="0">
                  <a:pos x="47" y="36"/>
                </a:cxn>
                <a:cxn ang="0">
                  <a:pos x="55" y="65"/>
                </a:cxn>
                <a:cxn ang="0">
                  <a:pos x="59" y="74"/>
                </a:cxn>
                <a:cxn ang="0">
                  <a:pos x="61" y="79"/>
                </a:cxn>
                <a:cxn ang="0">
                  <a:pos x="64" y="84"/>
                </a:cxn>
                <a:cxn ang="0">
                  <a:pos x="66" y="90"/>
                </a:cxn>
                <a:cxn ang="0">
                  <a:pos x="69" y="98"/>
                </a:cxn>
                <a:cxn ang="0">
                  <a:pos x="73" y="108"/>
                </a:cxn>
                <a:cxn ang="0">
                  <a:pos x="79" y="124"/>
                </a:cxn>
                <a:cxn ang="0">
                  <a:pos x="88" y="145"/>
                </a:cxn>
              </a:cxnLst>
              <a:rect l="0" t="0" r="r" b="b"/>
              <a:pathLst>
                <a:path w="88" h="170">
                  <a:moveTo>
                    <a:pt x="88" y="145"/>
                  </a:moveTo>
                  <a:lnTo>
                    <a:pt x="81" y="147"/>
                  </a:lnTo>
                  <a:lnTo>
                    <a:pt x="77" y="150"/>
                  </a:lnTo>
                  <a:lnTo>
                    <a:pt x="73" y="151"/>
                  </a:lnTo>
                  <a:lnTo>
                    <a:pt x="69" y="153"/>
                  </a:lnTo>
                  <a:lnTo>
                    <a:pt x="64" y="155"/>
                  </a:lnTo>
                  <a:lnTo>
                    <a:pt x="57" y="158"/>
                  </a:lnTo>
                  <a:lnTo>
                    <a:pt x="47" y="163"/>
                  </a:lnTo>
                  <a:lnTo>
                    <a:pt x="32" y="170"/>
                  </a:lnTo>
                  <a:lnTo>
                    <a:pt x="29" y="161"/>
                  </a:lnTo>
                  <a:lnTo>
                    <a:pt x="26" y="154"/>
                  </a:lnTo>
                  <a:lnTo>
                    <a:pt x="24" y="148"/>
                  </a:lnTo>
                  <a:lnTo>
                    <a:pt x="22" y="142"/>
                  </a:lnTo>
                  <a:lnTo>
                    <a:pt x="19" y="134"/>
                  </a:lnTo>
                  <a:lnTo>
                    <a:pt x="15" y="123"/>
                  </a:lnTo>
                  <a:lnTo>
                    <a:pt x="8" y="109"/>
                  </a:lnTo>
                  <a:lnTo>
                    <a:pt x="0" y="89"/>
                  </a:lnTo>
                  <a:lnTo>
                    <a:pt x="4" y="79"/>
                  </a:lnTo>
                  <a:lnTo>
                    <a:pt x="7" y="71"/>
                  </a:lnTo>
                  <a:lnTo>
                    <a:pt x="9" y="65"/>
                  </a:lnTo>
                  <a:lnTo>
                    <a:pt x="12" y="58"/>
                  </a:lnTo>
                  <a:lnTo>
                    <a:pt x="15" y="49"/>
                  </a:lnTo>
                  <a:lnTo>
                    <a:pt x="19" y="38"/>
                  </a:lnTo>
                  <a:lnTo>
                    <a:pt x="26" y="22"/>
                  </a:lnTo>
                  <a:lnTo>
                    <a:pt x="34" y="0"/>
                  </a:lnTo>
                  <a:lnTo>
                    <a:pt x="40" y="11"/>
                  </a:lnTo>
                  <a:lnTo>
                    <a:pt x="43" y="21"/>
                  </a:lnTo>
                  <a:lnTo>
                    <a:pt x="47" y="36"/>
                  </a:lnTo>
                  <a:lnTo>
                    <a:pt x="55" y="65"/>
                  </a:lnTo>
                  <a:lnTo>
                    <a:pt x="59" y="74"/>
                  </a:lnTo>
                  <a:lnTo>
                    <a:pt x="61" y="79"/>
                  </a:lnTo>
                  <a:lnTo>
                    <a:pt x="64" y="84"/>
                  </a:lnTo>
                  <a:lnTo>
                    <a:pt x="66" y="90"/>
                  </a:lnTo>
                  <a:lnTo>
                    <a:pt x="69" y="98"/>
                  </a:lnTo>
                  <a:lnTo>
                    <a:pt x="73" y="108"/>
                  </a:lnTo>
                  <a:lnTo>
                    <a:pt x="79" y="124"/>
                  </a:lnTo>
                  <a:lnTo>
                    <a:pt x="88" y="145"/>
                  </a:lnTo>
                  <a:close/>
                </a:path>
              </a:pathLst>
            </a:custGeom>
            <a:solidFill>
              <a:srgbClr val="C4CCCC"/>
            </a:solidFill>
            <a:ln w="9525">
              <a:noFill/>
              <a:round/>
              <a:headEnd/>
              <a:tailEnd/>
            </a:ln>
          </p:spPr>
          <p:txBody>
            <a:bodyPr/>
            <a:lstStyle/>
            <a:p>
              <a:endParaRPr lang="en-IN"/>
            </a:p>
          </p:txBody>
        </p:sp>
        <p:sp>
          <p:nvSpPr>
            <p:cNvPr id="827863" name="Freeform 471"/>
            <p:cNvSpPr>
              <a:spLocks/>
            </p:cNvSpPr>
            <p:nvPr/>
          </p:nvSpPr>
          <p:spPr bwMode="auto">
            <a:xfrm>
              <a:off x="3388" y="3293"/>
              <a:ext cx="2" cy="9"/>
            </a:xfrm>
            <a:custGeom>
              <a:avLst/>
              <a:gdLst/>
              <a:ahLst/>
              <a:cxnLst>
                <a:cxn ang="0">
                  <a:pos x="59" y="155"/>
                </a:cxn>
                <a:cxn ang="0">
                  <a:pos x="33" y="167"/>
                </a:cxn>
                <a:cxn ang="0">
                  <a:pos x="0" y="87"/>
                </a:cxn>
                <a:cxn ang="0">
                  <a:pos x="29" y="0"/>
                </a:cxn>
                <a:cxn ang="0">
                  <a:pos x="26" y="76"/>
                </a:cxn>
                <a:cxn ang="0">
                  <a:pos x="59" y="155"/>
                </a:cxn>
              </a:cxnLst>
              <a:rect l="0" t="0" r="r" b="b"/>
              <a:pathLst>
                <a:path w="59" h="167">
                  <a:moveTo>
                    <a:pt x="59" y="155"/>
                  </a:moveTo>
                  <a:lnTo>
                    <a:pt x="33" y="167"/>
                  </a:lnTo>
                  <a:lnTo>
                    <a:pt x="0" y="87"/>
                  </a:lnTo>
                  <a:lnTo>
                    <a:pt x="29" y="0"/>
                  </a:lnTo>
                  <a:lnTo>
                    <a:pt x="26" y="76"/>
                  </a:lnTo>
                  <a:lnTo>
                    <a:pt x="59" y="155"/>
                  </a:lnTo>
                  <a:close/>
                </a:path>
              </a:pathLst>
            </a:custGeom>
            <a:solidFill>
              <a:srgbClr val="E0E8E8"/>
            </a:solidFill>
            <a:ln w="9525">
              <a:noFill/>
              <a:round/>
              <a:headEnd/>
              <a:tailEnd/>
            </a:ln>
          </p:spPr>
          <p:txBody>
            <a:bodyPr/>
            <a:lstStyle/>
            <a:p>
              <a:endParaRPr lang="en-IN"/>
            </a:p>
          </p:txBody>
        </p:sp>
        <p:sp>
          <p:nvSpPr>
            <p:cNvPr id="827864" name="Freeform 472"/>
            <p:cNvSpPr>
              <a:spLocks/>
            </p:cNvSpPr>
            <p:nvPr/>
          </p:nvSpPr>
          <p:spPr bwMode="auto">
            <a:xfrm>
              <a:off x="3386" y="3294"/>
              <a:ext cx="8" cy="4"/>
            </a:xfrm>
            <a:custGeom>
              <a:avLst/>
              <a:gdLst/>
              <a:ahLst/>
              <a:cxnLst>
                <a:cxn ang="0">
                  <a:pos x="170" y="4"/>
                </a:cxn>
                <a:cxn ang="0">
                  <a:pos x="168" y="0"/>
                </a:cxn>
                <a:cxn ang="0">
                  <a:pos x="0" y="73"/>
                </a:cxn>
                <a:cxn ang="0">
                  <a:pos x="4" y="81"/>
                </a:cxn>
                <a:cxn ang="0">
                  <a:pos x="172" y="8"/>
                </a:cxn>
                <a:cxn ang="0">
                  <a:pos x="170" y="4"/>
                </a:cxn>
              </a:cxnLst>
              <a:rect l="0" t="0" r="r" b="b"/>
              <a:pathLst>
                <a:path w="172" h="81">
                  <a:moveTo>
                    <a:pt x="170" y="4"/>
                  </a:moveTo>
                  <a:lnTo>
                    <a:pt x="168" y="0"/>
                  </a:lnTo>
                  <a:lnTo>
                    <a:pt x="0" y="73"/>
                  </a:lnTo>
                  <a:lnTo>
                    <a:pt x="4" y="81"/>
                  </a:lnTo>
                  <a:lnTo>
                    <a:pt x="172" y="8"/>
                  </a:lnTo>
                  <a:lnTo>
                    <a:pt x="170" y="4"/>
                  </a:lnTo>
                  <a:close/>
                </a:path>
              </a:pathLst>
            </a:custGeom>
            <a:solidFill>
              <a:srgbClr val="EDF5F5"/>
            </a:solidFill>
            <a:ln w="9525">
              <a:noFill/>
              <a:round/>
              <a:headEnd/>
              <a:tailEnd/>
            </a:ln>
          </p:spPr>
          <p:txBody>
            <a:bodyPr/>
            <a:lstStyle/>
            <a:p>
              <a:endParaRPr lang="en-IN"/>
            </a:p>
          </p:txBody>
        </p:sp>
        <p:sp>
          <p:nvSpPr>
            <p:cNvPr id="827865" name="Freeform 473"/>
            <p:cNvSpPr>
              <a:spLocks/>
            </p:cNvSpPr>
            <p:nvPr/>
          </p:nvSpPr>
          <p:spPr bwMode="auto">
            <a:xfrm>
              <a:off x="3432" y="3432"/>
              <a:ext cx="10" cy="6"/>
            </a:xfrm>
            <a:custGeom>
              <a:avLst/>
              <a:gdLst/>
              <a:ahLst/>
              <a:cxnLst>
                <a:cxn ang="0">
                  <a:pos x="216" y="12"/>
                </a:cxn>
                <a:cxn ang="0">
                  <a:pos x="4" y="103"/>
                </a:cxn>
                <a:cxn ang="0">
                  <a:pos x="0" y="93"/>
                </a:cxn>
                <a:cxn ang="0">
                  <a:pos x="211" y="0"/>
                </a:cxn>
                <a:cxn ang="0">
                  <a:pos x="216" y="12"/>
                </a:cxn>
              </a:cxnLst>
              <a:rect l="0" t="0" r="r" b="b"/>
              <a:pathLst>
                <a:path w="216" h="103">
                  <a:moveTo>
                    <a:pt x="216" y="12"/>
                  </a:moveTo>
                  <a:lnTo>
                    <a:pt x="4" y="103"/>
                  </a:lnTo>
                  <a:lnTo>
                    <a:pt x="0" y="93"/>
                  </a:lnTo>
                  <a:lnTo>
                    <a:pt x="211" y="0"/>
                  </a:lnTo>
                  <a:lnTo>
                    <a:pt x="216" y="12"/>
                  </a:lnTo>
                  <a:close/>
                </a:path>
              </a:pathLst>
            </a:custGeom>
            <a:solidFill>
              <a:srgbClr val="111919"/>
            </a:solidFill>
            <a:ln w="9525">
              <a:noFill/>
              <a:round/>
              <a:headEnd/>
              <a:tailEnd/>
            </a:ln>
          </p:spPr>
          <p:txBody>
            <a:bodyPr/>
            <a:lstStyle/>
            <a:p>
              <a:endParaRPr lang="en-IN"/>
            </a:p>
          </p:txBody>
        </p:sp>
        <p:sp>
          <p:nvSpPr>
            <p:cNvPr id="827866" name="Freeform 474"/>
            <p:cNvSpPr>
              <a:spLocks/>
            </p:cNvSpPr>
            <p:nvPr/>
          </p:nvSpPr>
          <p:spPr bwMode="auto">
            <a:xfrm>
              <a:off x="3432" y="3433"/>
              <a:ext cx="11" cy="16"/>
            </a:xfrm>
            <a:custGeom>
              <a:avLst/>
              <a:gdLst/>
              <a:ahLst/>
              <a:cxnLst>
                <a:cxn ang="0">
                  <a:pos x="207" y="296"/>
                </a:cxn>
                <a:cxn ang="0">
                  <a:pos x="219" y="286"/>
                </a:cxn>
                <a:cxn ang="0">
                  <a:pos x="232" y="267"/>
                </a:cxn>
                <a:cxn ang="0">
                  <a:pos x="242" y="241"/>
                </a:cxn>
                <a:cxn ang="0">
                  <a:pos x="248" y="206"/>
                </a:cxn>
                <a:cxn ang="0">
                  <a:pos x="250" y="165"/>
                </a:cxn>
                <a:cxn ang="0">
                  <a:pos x="245" y="116"/>
                </a:cxn>
                <a:cxn ang="0">
                  <a:pos x="233" y="62"/>
                </a:cxn>
                <a:cxn ang="0">
                  <a:pos x="211" y="0"/>
                </a:cxn>
                <a:cxn ang="0">
                  <a:pos x="198" y="6"/>
                </a:cxn>
                <a:cxn ang="0">
                  <a:pos x="185" y="12"/>
                </a:cxn>
                <a:cxn ang="0">
                  <a:pos x="171" y="17"/>
                </a:cxn>
                <a:cxn ang="0">
                  <a:pos x="158" y="24"/>
                </a:cxn>
                <a:cxn ang="0">
                  <a:pos x="145" y="29"/>
                </a:cxn>
                <a:cxn ang="0">
                  <a:pos x="132" y="35"/>
                </a:cxn>
                <a:cxn ang="0">
                  <a:pos x="118" y="41"/>
                </a:cxn>
                <a:cxn ang="0">
                  <a:pos x="106" y="46"/>
                </a:cxn>
                <a:cxn ang="0">
                  <a:pos x="93" y="52"/>
                </a:cxn>
                <a:cxn ang="0">
                  <a:pos x="80" y="57"/>
                </a:cxn>
                <a:cxn ang="0">
                  <a:pos x="66" y="64"/>
                </a:cxn>
                <a:cxn ang="0">
                  <a:pos x="53" y="69"/>
                </a:cxn>
                <a:cxn ang="0">
                  <a:pos x="40" y="75"/>
                </a:cxn>
                <a:cxn ang="0">
                  <a:pos x="27" y="81"/>
                </a:cxn>
                <a:cxn ang="0">
                  <a:pos x="13" y="87"/>
                </a:cxn>
                <a:cxn ang="0">
                  <a:pos x="0" y="92"/>
                </a:cxn>
                <a:cxn ang="0">
                  <a:pos x="13" y="123"/>
                </a:cxn>
                <a:cxn ang="0">
                  <a:pos x="28" y="150"/>
                </a:cxn>
                <a:cxn ang="0">
                  <a:pos x="42" y="175"/>
                </a:cxn>
                <a:cxn ang="0">
                  <a:pos x="57" y="198"/>
                </a:cxn>
                <a:cxn ang="0">
                  <a:pos x="73" y="218"/>
                </a:cxn>
                <a:cxn ang="0">
                  <a:pos x="87" y="236"/>
                </a:cxn>
                <a:cxn ang="0">
                  <a:pos x="102" y="250"/>
                </a:cxn>
                <a:cxn ang="0">
                  <a:pos x="117" y="263"/>
                </a:cxn>
                <a:cxn ang="0">
                  <a:pos x="132" y="274"/>
                </a:cxn>
                <a:cxn ang="0">
                  <a:pos x="145" y="283"/>
                </a:cxn>
                <a:cxn ang="0">
                  <a:pos x="158" y="289"/>
                </a:cxn>
                <a:cxn ang="0">
                  <a:pos x="170" y="294"/>
                </a:cxn>
                <a:cxn ang="0">
                  <a:pos x="182" y="297"/>
                </a:cxn>
                <a:cxn ang="0">
                  <a:pos x="192" y="298"/>
                </a:cxn>
                <a:cxn ang="0">
                  <a:pos x="200" y="298"/>
                </a:cxn>
                <a:cxn ang="0">
                  <a:pos x="207" y="296"/>
                </a:cxn>
              </a:cxnLst>
              <a:rect l="0" t="0" r="r" b="b"/>
              <a:pathLst>
                <a:path w="250" h="298">
                  <a:moveTo>
                    <a:pt x="207" y="296"/>
                  </a:moveTo>
                  <a:lnTo>
                    <a:pt x="219" y="286"/>
                  </a:lnTo>
                  <a:lnTo>
                    <a:pt x="232" y="267"/>
                  </a:lnTo>
                  <a:lnTo>
                    <a:pt x="242" y="241"/>
                  </a:lnTo>
                  <a:lnTo>
                    <a:pt x="248" y="206"/>
                  </a:lnTo>
                  <a:lnTo>
                    <a:pt x="250" y="165"/>
                  </a:lnTo>
                  <a:lnTo>
                    <a:pt x="245" y="116"/>
                  </a:lnTo>
                  <a:lnTo>
                    <a:pt x="233" y="62"/>
                  </a:lnTo>
                  <a:lnTo>
                    <a:pt x="211" y="0"/>
                  </a:lnTo>
                  <a:lnTo>
                    <a:pt x="198" y="6"/>
                  </a:lnTo>
                  <a:lnTo>
                    <a:pt x="185" y="12"/>
                  </a:lnTo>
                  <a:lnTo>
                    <a:pt x="171" y="17"/>
                  </a:lnTo>
                  <a:lnTo>
                    <a:pt x="158" y="24"/>
                  </a:lnTo>
                  <a:lnTo>
                    <a:pt x="145" y="29"/>
                  </a:lnTo>
                  <a:lnTo>
                    <a:pt x="132" y="35"/>
                  </a:lnTo>
                  <a:lnTo>
                    <a:pt x="118" y="41"/>
                  </a:lnTo>
                  <a:lnTo>
                    <a:pt x="106" y="46"/>
                  </a:lnTo>
                  <a:lnTo>
                    <a:pt x="93" y="52"/>
                  </a:lnTo>
                  <a:lnTo>
                    <a:pt x="80" y="57"/>
                  </a:lnTo>
                  <a:lnTo>
                    <a:pt x="66" y="64"/>
                  </a:lnTo>
                  <a:lnTo>
                    <a:pt x="53" y="69"/>
                  </a:lnTo>
                  <a:lnTo>
                    <a:pt x="40" y="75"/>
                  </a:lnTo>
                  <a:lnTo>
                    <a:pt x="27" y="81"/>
                  </a:lnTo>
                  <a:lnTo>
                    <a:pt x="13" y="87"/>
                  </a:lnTo>
                  <a:lnTo>
                    <a:pt x="0" y="92"/>
                  </a:lnTo>
                  <a:lnTo>
                    <a:pt x="13" y="123"/>
                  </a:lnTo>
                  <a:lnTo>
                    <a:pt x="28" y="150"/>
                  </a:lnTo>
                  <a:lnTo>
                    <a:pt x="42" y="175"/>
                  </a:lnTo>
                  <a:lnTo>
                    <a:pt x="57" y="198"/>
                  </a:lnTo>
                  <a:lnTo>
                    <a:pt x="73" y="218"/>
                  </a:lnTo>
                  <a:lnTo>
                    <a:pt x="87" y="236"/>
                  </a:lnTo>
                  <a:lnTo>
                    <a:pt x="102" y="250"/>
                  </a:lnTo>
                  <a:lnTo>
                    <a:pt x="117" y="263"/>
                  </a:lnTo>
                  <a:lnTo>
                    <a:pt x="132" y="274"/>
                  </a:lnTo>
                  <a:lnTo>
                    <a:pt x="145" y="283"/>
                  </a:lnTo>
                  <a:lnTo>
                    <a:pt x="158" y="289"/>
                  </a:lnTo>
                  <a:lnTo>
                    <a:pt x="170" y="294"/>
                  </a:lnTo>
                  <a:lnTo>
                    <a:pt x="182" y="297"/>
                  </a:lnTo>
                  <a:lnTo>
                    <a:pt x="192" y="298"/>
                  </a:lnTo>
                  <a:lnTo>
                    <a:pt x="200" y="298"/>
                  </a:lnTo>
                  <a:lnTo>
                    <a:pt x="207" y="296"/>
                  </a:lnTo>
                  <a:close/>
                </a:path>
              </a:pathLst>
            </a:custGeom>
            <a:solidFill>
              <a:srgbClr val="111919"/>
            </a:solidFill>
            <a:ln w="9525">
              <a:noFill/>
              <a:round/>
              <a:headEnd/>
              <a:tailEnd/>
            </a:ln>
          </p:spPr>
          <p:txBody>
            <a:bodyPr/>
            <a:lstStyle/>
            <a:p>
              <a:endParaRPr lang="en-IN"/>
            </a:p>
          </p:txBody>
        </p:sp>
        <p:sp>
          <p:nvSpPr>
            <p:cNvPr id="827867" name="Freeform 475"/>
            <p:cNvSpPr>
              <a:spLocks/>
            </p:cNvSpPr>
            <p:nvPr/>
          </p:nvSpPr>
          <p:spPr bwMode="auto">
            <a:xfrm>
              <a:off x="3432" y="3433"/>
              <a:ext cx="10" cy="16"/>
            </a:xfrm>
            <a:custGeom>
              <a:avLst/>
              <a:gdLst/>
              <a:ahLst/>
              <a:cxnLst>
                <a:cxn ang="0">
                  <a:pos x="199" y="285"/>
                </a:cxn>
                <a:cxn ang="0">
                  <a:pos x="209" y="276"/>
                </a:cxn>
                <a:cxn ang="0">
                  <a:pos x="217" y="259"/>
                </a:cxn>
                <a:cxn ang="0">
                  <a:pos x="224" y="234"/>
                </a:cxn>
                <a:cxn ang="0">
                  <a:pos x="226" y="202"/>
                </a:cxn>
                <a:cxn ang="0">
                  <a:pos x="223" y="162"/>
                </a:cxn>
                <a:cxn ang="0">
                  <a:pos x="214" y="115"/>
                </a:cxn>
                <a:cxn ang="0">
                  <a:pos x="200" y="61"/>
                </a:cxn>
                <a:cxn ang="0">
                  <a:pos x="178" y="0"/>
                </a:cxn>
                <a:cxn ang="0">
                  <a:pos x="166" y="5"/>
                </a:cxn>
                <a:cxn ang="0">
                  <a:pos x="155" y="10"/>
                </a:cxn>
                <a:cxn ang="0">
                  <a:pos x="144" y="15"/>
                </a:cxn>
                <a:cxn ang="0">
                  <a:pos x="134" y="20"/>
                </a:cxn>
                <a:cxn ang="0">
                  <a:pos x="123" y="24"/>
                </a:cxn>
                <a:cxn ang="0">
                  <a:pos x="111" y="30"/>
                </a:cxn>
                <a:cxn ang="0">
                  <a:pos x="100" y="34"/>
                </a:cxn>
                <a:cxn ang="0">
                  <a:pos x="89" y="39"/>
                </a:cxn>
                <a:cxn ang="0">
                  <a:pos x="78" y="44"/>
                </a:cxn>
                <a:cxn ang="0">
                  <a:pos x="67" y="49"/>
                </a:cxn>
                <a:cxn ang="0">
                  <a:pos x="55" y="54"/>
                </a:cxn>
                <a:cxn ang="0">
                  <a:pos x="45" y="58"/>
                </a:cxn>
                <a:cxn ang="0">
                  <a:pos x="34" y="63"/>
                </a:cxn>
                <a:cxn ang="0">
                  <a:pos x="23" y="69"/>
                </a:cxn>
                <a:cxn ang="0">
                  <a:pos x="11" y="73"/>
                </a:cxn>
                <a:cxn ang="0">
                  <a:pos x="0" y="78"/>
                </a:cxn>
                <a:cxn ang="0">
                  <a:pos x="13" y="109"/>
                </a:cxn>
                <a:cxn ang="0">
                  <a:pos x="28" y="136"/>
                </a:cxn>
                <a:cxn ang="0">
                  <a:pos x="42" y="161"/>
                </a:cxn>
                <a:cxn ang="0">
                  <a:pos x="56" y="184"/>
                </a:cxn>
                <a:cxn ang="0">
                  <a:pos x="72" y="204"/>
                </a:cxn>
                <a:cxn ang="0">
                  <a:pos x="86" y="221"/>
                </a:cxn>
                <a:cxn ang="0">
                  <a:pos x="101" y="236"/>
                </a:cxn>
                <a:cxn ang="0">
                  <a:pos x="115" y="250"/>
                </a:cxn>
                <a:cxn ang="0">
                  <a:pos x="129" y="260"/>
                </a:cxn>
                <a:cxn ang="0">
                  <a:pos x="142" y="270"/>
                </a:cxn>
                <a:cxn ang="0">
                  <a:pos x="155" y="276"/>
                </a:cxn>
                <a:cxn ang="0">
                  <a:pos x="166" y="282"/>
                </a:cxn>
                <a:cxn ang="0">
                  <a:pos x="177" y="285"/>
                </a:cxn>
                <a:cxn ang="0">
                  <a:pos x="186" y="287"/>
                </a:cxn>
                <a:cxn ang="0">
                  <a:pos x="193" y="287"/>
                </a:cxn>
                <a:cxn ang="0">
                  <a:pos x="199" y="285"/>
                </a:cxn>
              </a:cxnLst>
              <a:rect l="0" t="0" r="r" b="b"/>
              <a:pathLst>
                <a:path w="226" h="287">
                  <a:moveTo>
                    <a:pt x="199" y="285"/>
                  </a:moveTo>
                  <a:lnTo>
                    <a:pt x="209" y="276"/>
                  </a:lnTo>
                  <a:lnTo>
                    <a:pt x="217" y="259"/>
                  </a:lnTo>
                  <a:lnTo>
                    <a:pt x="224" y="234"/>
                  </a:lnTo>
                  <a:lnTo>
                    <a:pt x="226" y="202"/>
                  </a:lnTo>
                  <a:lnTo>
                    <a:pt x="223" y="162"/>
                  </a:lnTo>
                  <a:lnTo>
                    <a:pt x="214" y="115"/>
                  </a:lnTo>
                  <a:lnTo>
                    <a:pt x="200" y="61"/>
                  </a:lnTo>
                  <a:lnTo>
                    <a:pt x="178" y="0"/>
                  </a:lnTo>
                  <a:lnTo>
                    <a:pt x="166" y="5"/>
                  </a:lnTo>
                  <a:lnTo>
                    <a:pt x="155" y="10"/>
                  </a:lnTo>
                  <a:lnTo>
                    <a:pt x="144" y="15"/>
                  </a:lnTo>
                  <a:lnTo>
                    <a:pt x="134" y="20"/>
                  </a:lnTo>
                  <a:lnTo>
                    <a:pt x="123" y="24"/>
                  </a:lnTo>
                  <a:lnTo>
                    <a:pt x="111" y="30"/>
                  </a:lnTo>
                  <a:lnTo>
                    <a:pt x="100" y="34"/>
                  </a:lnTo>
                  <a:lnTo>
                    <a:pt x="89" y="39"/>
                  </a:lnTo>
                  <a:lnTo>
                    <a:pt x="78" y="44"/>
                  </a:lnTo>
                  <a:lnTo>
                    <a:pt x="67" y="49"/>
                  </a:lnTo>
                  <a:lnTo>
                    <a:pt x="55" y="54"/>
                  </a:lnTo>
                  <a:lnTo>
                    <a:pt x="45" y="58"/>
                  </a:lnTo>
                  <a:lnTo>
                    <a:pt x="34" y="63"/>
                  </a:lnTo>
                  <a:lnTo>
                    <a:pt x="23" y="69"/>
                  </a:lnTo>
                  <a:lnTo>
                    <a:pt x="11" y="73"/>
                  </a:lnTo>
                  <a:lnTo>
                    <a:pt x="0" y="78"/>
                  </a:lnTo>
                  <a:lnTo>
                    <a:pt x="13" y="109"/>
                  </a:lnTo>
                  <a:lnTo>
                    <a:pt x="28" y="136"/>
                  </a:lnTo>
                  <a:lnTo>
                    <a:pt x="42" y="161"/>
                  </a:lnTo>
                  <a:lnTo>
                    <a:pt x="56" y="184"/>
                  </a:lnTo>
                  <a:lnTo>
                    <a:pt x="72" y="204"/>
                  </a:lnTo>
                  <a:lnTo>
                    <a:pt x="86" y="221"/>
                  </a:lnTo>
                  <a:lnTo>
                    <a:pt x="101" y="236"/>
                  </a:lnTo>
                  <a:lnTo>
                    <a:pt x="115" y="250"/>
                  </a:lnTo>
                  <a:lnTo>
                    <a:pt x="129" y="260"/>
                  </a:lnTo>
                  <a:lnTo>
                    <a:pt x="142" y="270"/>
                  </a:lnTo>
                  <a:lnTo>
                    <a:pt x="155" y="276"/>
                  </a:lnTo>
                  <a:lnTo>
                    <a:pt x="166" y="282"/>
                  </a:lnTo>
                  <a:lnTo>
                    <a:pt x="177" y="285"/>
                  </a:lnTo>
                  <a:lnTo>
                    <a:pt x="186" y="287"/>
                  </a:lnTo>
                  <a:lnTo>
                    <a:pt x="193" y="287"/>
                  </a:lnTo>
                  <a:lnTo>
                    <a:pt x="199" y="285"/>
                  </a:lnTo>
                  <a:close/>
                </a:path>
              </a:pathLst>
            </a:custGeom>
            <a:solidFill>
              <a:srgbClr val="2B3333"/>
            </a:solidFill>
            <a:ln w="9525">
              <a:noFill/>
              <a:round/>
              <a:headEnd/>
              <a:tailEnd/>
            </a:ln>
          </p:spPr>
          <p:txBody>
            <a:bodyPr/>
            <a:lstStyle/>
            <a:p>
              <a:endParaRPr lang="en-IN"/>
            </a:p>
          </p:txBody>
        </p:sp>
        <p:sp>
          <p:nvSpPr>
            <p:cNvPr id="827868" name="Freeform 476"/>
            <p:cNvSpPr>
              <a:spLocks/>
            </p:cNvSpPr>
            <p:nvPr/>
          </p:nvSpPr>
          <p:spPr bwMode="auto">
            <a:xfrm>
              <a:off x="3433" y="3434"/>
              <a:ext cx="9" cy="15"/>
            </a:xfrm>
            <a:custGeom>
              <a:avLst/>
              <a:gdLst/>
              <a:ahLst/>
              <a:cxnLst>
                <a:cxn ang="0">
                  <a:pos x="189" y="273"/>
                </a:cxn>
                <a:cxn ang="0">
                  <a:pos x="196" y="265"/>
                </a:cxn>
                <a:cxn ang="0">
                  <a:pos x="201" y="251"/>
                </a:cxn>
                <a:cxn ang="0">
                  <a:pos x="202" y="227"/>
                </a:cxn>
                <a:cxn ang="0">
                  <a:pos x="200" y="197"/>
                </a:cxn>
                <a:cxn ang="0">
                  <a:pos x="193" y="159"/>
                </a:cxn>
                <a:cxn ang="0">
                  <a:pos x="182" y="114"/>
                </a:cxn>
                <a:cxn ang="0">
                  <a:pos x="165" y="60"/>
                </a:cxn>
                <a:cxn ang="0">
                  <a:pos x="142" y="0"/>
                </a:cxn>
                <a:cxn ang="0">
                  <a:pos x="125" y="7"/>
                </a:cxn>
                <a:cxn ang="0">
                  <a:pos x="107" y="14"/>
                </a:cxn>
                <a:cxn ang="0">
                  <a:pos x="89" y="23"/>
                </a:cxn>
                <a:cxn ang="0">
                  <a:pos x="72" y="30"/>
                </a:cxn>
                <a:cxn ang="0">
                  <a:pos x="53" y="39"/>
                </a:cxn>
                <a:cxn ang="0">
                  <a:pos x="36" y="46"/>
                </a:cxn>
                <a:cxn ang="0">
                  <a:pos x="18" y="54"/>
                </a:cxn>
                <a:cxn ang="0">
                  <a:pos x="0" y="62"/>
                </a:cxn>
                <a:cxn ang="0">
                  <a:pos x="14" y="92"/>
                </a:cxn>
                <a:cxn ang="0">
                  <a:pos x="28" y="120"/>
                </a:cxn>
                <a:cxn ang="0">
                  <a:pos x="41" y="145"/>
                </a:cxn>
                <a:cxn ang="0">
                  <a:pos x="57" y="168"/>
                </a:cxn>
                <a:cxn ang="0">
                  <a:pos x="71" y="188"/>
                </a:cxn>
                <a:cxn ang="0">
                  <a:pos x="85" y="206"/>
                </a:cxn>
                <a:cxn ang="0">
                  <a:pos x="98" y="221"/>
                </a:cxn>
                <a:cxn ang="0">
                  <a:pos x="113" y="235"/>
                </a:cxn>
                <a:cxn ang="0">
                  <a:pos x="126" y="246"/>
                </a:cxn>
                <a:cxn ang="0">
                  <a:pos x="138" y="256"/>
                </a:cxn>
                <a:cxn ang="0">
                  <a:pos x="149" y="262"/>
                </a:cxn>
                <a:cxn ang="0">
                  <a:pos x="160" y="268"/>
                </a:cxn>
                <a:cxn ang="0">
                  <a:pos x="170" y="272"/>
                </a:cxn>
                <a:cxn ang="0">
                  <a:pos x="178" y="274"/>
                </a:cxn>
                <a:cxn ang="0">
                  <a:pos x="184" y="274"/>
                </a:cxn>
                <a:cxn ang="0">
                  <a:pos x="189" y="273"/>
                </a:cxn>
              </a:cxnLst>
              <a:rect l="0" t="0" r="r" b="b"/>
              <a:pathLst>
                <a:path w="202" h="274">
                  <a:moveTo>
                    <a:pt x="189" y="273"/>
                  </a:moveTo>
                  <a:lnTo>
                    <a:pt x="196" y="265"/>
                  </a:lnTo>
                  <a:lnTo>
                    <a:pt x="201" y="251"/>
                  </a:lnTo>
                  <a:lnTo>
                    <a:pt x="202" y="227"/>
                  </a:lnTo>
                  <a:lnTo>
                    <a:pt x="200" y="197"/>
                  </a:lnTo>
                  <a:lnTo>
                    <a:pt x="193" y="159"/>
                  </a:lnTo>
                  <a:lnTo>
                    <a:pt x="182" y="114"/>
                  </a:lnTo>
                  <a:lnTo>
                    <a:pt x="165" y="60"/>
                  </a:lnTo>
                  <a:lnTo>
                    <a:pt x="142" y="0"/>
                  </a:lnTo>
                  <a:lnTo>
                    <a:pt x="125" y="7"/>
                  </a:lnTo>
                  <a:lnTo>
                    <a:pt x="107" y="14"/>
                  </a:lnTo>
                  <a:lnTo>
                    <a:pt x="89" y="23"/>
                  </a:lnTo>
                  <a:lnTo>
                    <a:pt x="72" y="30"/>
                  </a:lnTo>
                  <a:lnTo>
                    <a:pt x="53" y="39"/>
                  </a:lnTo>
                  <a:lnTo>
                    <a:pt x="36" y="46"/>
                  </a:lnTo>
                  <a:lnTo>
                    <a:pt x="18" y="54"/>
                  </a:lnTo>
                  <a:lnTo>
                    <a:pt x="0" y="62"/>
                  </a:lnTo>
                  <a:lnTo>
                    <a:pt x="14" y="92"/>
                  </a:lnTo>
                  <a:lnTo>
                    <a:pt x="28" y="120"/>
                  </a:lnTo>
                  <a:lnTo>
                    <a:pt x="41" y="145"/>
                  </a:lnTo>
                  <a:lnTo>
                    <a:pt x="57" y="168"/>
                  </a:lnTo>
                  <a:lnTo>
                    <a:pt x="71" y="188"/>
                  </a:lnTo>
                  <a:lnTo>
                    <a:pt x="85" y="206"/>
                  </a:lnTo>
                  <a:lnTo>
                    <a:pt x="98" y="221"/>
                  </a:lnTo>
                  <a:lnTo>
                    <a:pt x="113" y="235"/>
                  </a:lnTo>
                  <a:lnTo>
                    <a:pt x="126" y="246"/>
                  </a:lnTo>
                  <a:lnTo>
                    <a:pt x="138" y="256"/>
                  </a:lnTo>
                  <a:lnTo>
                    <a:pt x="149" y="262"/>
                  </a:lnTo>
                  <a:lnTo>
                    <a:pt x="160" y="268"/>
                  </a:lnTo>
                  <a:lnTo>
                    <a:pt x="170" y="272"/>
                  </a:lnTo>
                  <a:lnTo>
                    <a:pt x="178" y="274"/>
                  </a:lnTo>
                  <a:lnTo>
                    <a:pt x="184" y="274"/>
                  </a:lnTo>
                  <a:lnTo>
                    <a:pt x="189" y="273"/>
                  </a:lnTo>
                  <a:close/>
                </a:path>
              </a:pathLst>
            </a:custGeom>
            <a:solidFill>
              <a:srgbClr val="474F4F"/>
            </a:solidFill>
            <a:ln w="9525">
              <a:noFill/>
              <a:round/>
              <a:headEnd/>
              <a:tailEnd/>
            </a:ln>
          </p:spPr>
          <p:txBody>
            <a:bodyPr/>
            <a:lstStyle/>
            <a:p>
              <a:endParaRPr lang="en-IN"/>
            </a:p>
          </p:txBody>
        </p:sp>
        <p:sp>
          <p:nvSpPr>
            <p:cNvPr id="827869" name="Freeform 477"/>
            <p:cNvSpPr>
              <a:spLocks/>
            </p:cNvSpPr>
            <p:nvPr/>
          </p:nvSpPr>
          <p:spPr bwMode="auto">
            <a:xfrm>
              <a:off x="3433" y="3435"/>
              <a:ext cx="9" cy="14"/>
            </a:xfrm>
            <a:custGeom>
              <a:avLst/>
              <a:gdLst/>
              <a:ahLst/>
              <a:cxnLst>
                <a:cxn ang="0">
                  <a:pos x="180" y="263"/>
                </a:cxn>
                <a:cxn ang="0">
                  <a:pos x="185" y="256"/>
                </a:cxn>
                <a:cxn ang="0">
                  <a:pos x="186" y="243"/>
                </a:cxn>
                <a:cxn ang="0">
                  <a:pos x="183" y="222"/>
                </a:cxn>
                <a:cxn ang="0">
                  <a:pos x="177" y="193"/>
                </a:cxn>
                <a:cxn ang="0">
                  <a:pos x="166" y="157"/>
                </a:cxn>
                <a:cxn ang="0">
                  <a:pos x="151" y="113"/>
                </a:cxn>
                <a:cxn ang="0">
                  <a:pos x="131" y="60"/>
                </a:cxn>
                <a:cxn ang="0">
                  <a:pos x="108" y="0"/>
                </a:cxn>
                <a:cxn ang="0">
                  <a:pos x="94" y="7"/>
                </a:cxn>
                <a:cxn ang="0">
                  <a:pos x="80" y="13"/>
                </a:cxn>
                <a:cxn ang="0">
                  <a:pos x="67" y="18"/>
                </a:cxn>
                <a:cxn ang="0">
                  <a:pos x="54" y="24"/>
                </a:cxn>
                <a:cxn ang="0">
                  <a:pos x="40" y="30"/>
                </a:cxn>
                <a:cxn ang="0">
                  <a:pos x="27" y="36"/>
                </a:cxn>
                <a:cxn ang="0">
                  <a:pos x="13" y="41"/>
                </a:cxn>
                <a:cxn ang="0">
                  <a:pos x="0" y="48"/>
                </a:cxn>
                <a:cxn ang="0">
                  <a:pos x="13" y="78"/>
                </a:cxn>
                <a:cxn ang="0">
                  <a:pos x="26" y="106"/>
                </a:cxn>
                <a:cxn ang="0">
                  <a:pos x="40" y="131"/>
                </a:cxn>
                <a:cxn ang="0">
                  <a:pos x="55" y="154"/>
                </a:cxn>
                <a:cxn ang="0">
                  <a:pos x="69" y="174"/>
                </a:cxn>
                <a:cxn ang="0">
                  <a:pos x="83" y="192"/>
                </a:cxn>
                <a:cxn ang="0">
                  <a:pos x="96" y="208"/>
                </a:cxn>
                <a:cxn ang="0">
                  <a:pos x="110" y="222"/>
                </a:cxn>
                <a:cxn ang="0">
                  <a:pos x="122" y="233"/>
                </a:cxn>
                <a:cxn ang="0">
                  <a:pos x="134" y="243"/>
                </a:cxn>
                <a:cxn ang="0">
                  <a:pos x="145" y="250"/>
                </a:cxn>
                <a:cxn ang="0">
                  <a:pos x="155" y="256"/>
                </a:cxn>
                <a:cxn ang="0">
                  <a:pos x="164" y="261"/>
                </a:cxn>
                <a:cxn ang="0">
                  <a:pos x="171" y="263"/>
                </a:cxn>
                <a:cxn ang="0">
                  <a:pos x="176" y="264"/>
                </a:cxn>
                <a:cxn ang="0">
                  <a:pos x="180" y="263"/>
                </a:cxn>
              </a:cxnLst>
              <a:rect l="0" t="0" r="r" b="b"/>
              <a:pathLst>
                <a:path w="186" h="264">
                  <a:moveTo>
                    <a:pt x="180" y="263"/>
                  </a:moveTo>
                  <a:lnTo>
                    <a:pt x="185" y="256"/>
                  </a:lnTo>
                  <a:lnTo>
                    <a:pt x="186" y="243"/>
                  </a:lnTo>
                  <a:lnTo>
                    <a:pt x="183" y="222"/>
                  </a:lnTo>
                  <a:lnTo>
                    <a:pt x="177" y="193"/>
                  </a:lnTo>
                  <a:lnTo>
                    <a:pt x="166" y="157"/>
                  </a:lnTo>
                  <a:lnTo>
                    <a:pt x="151" y="113"/>
                  </a:lnTo>
                  <a:lnTo>
                    <a:pt x="131" y="60"/>
                  </a:lnTo>
                  <a:lnTo>
                    <a:pt x="108" y="0"/>
                  </a:lnTo>
                  <a:lnTo>
                    <a:pt x="94" y="7"/>
                  </a:lnTo>
                  <a:lnTo>
                    <a:pt x="80" y="13"/>
                  </a:lnTo>
                  <a:lnTo>
                    <a:pt x="67" y="18"/>
                  </a:lnTo>
                  <a:lnTo>
                    <a:pt x="54" y="24"/>
                  </a:lnTo>
                  <a:lnTo>
                    <a:pt x="40" y="30"/>
                  </a:lnTo>
                  <a:lnTo>
                    <a:pt x="27" y="36"/>
                  </a:lnTo>
                  <a:lnTo>
                    <a:pt x="13" y="41"/>
                  </a:lnTo>
                  <a:lnTo>
                    <a:pt x="0" y="48"/>
                  </a:lnTo>
                  <a:lnTo>
                    <a:pt x="13" y="78"/>
                  </a:lnTo>
                  <a:lnTo>
                    <a:pt x="26" y="106"/>
                  </a:lnTo>
                  <a:lnTo>
                    <a:pt x="40" y="131"/>
                  </a:lnTo>
                  <a:lnTo>
                    <a:pt x="55" y="154"/>
                  </a:lnTo>
                  <a:lnTo>
                    <a:pt x="69" y="174"/>
                  </a:lnTo>
                  <a:lnTo>
                    <a:pt x="83" y="192"/>
                  </a:lnTo>
                  <a:lnTo>
                    <a:pt x="96" y="208"/>
                  </a:lnTo>
                  <a:lnTo>
                    <a:pt x="110" y="222"/>
                  </a:lnTo>
                  <a:lnTo>
                    <a:pt x="122" y="233"/>
                  </a:lnTo>
                  <a:lnTo>
                    <a:pt x="134" y="243"/>
                  </a:lnTo>
                  <a:lnTo>
                    <a:pt x="145" y="250"/>
                  </a:lnTo>
                  <a:lnTo>
                    <a:pt x="155" y="256"/>
                  </a:lnTo>
                  <a:lnTo>
                    <a:pt x="164" y="261"/>
                  </a:lnTo>
                  <a:lnTo>
                    <a:pt x="171" y="263"/>
                  </a:lnTo>
                  <a:lnTo>
                    <a:pt x="176" y="264"/>
                  </a:lnTo>
                  <a:lnTo>
                    <a:pt x="180" y="263"/>
                  </a:lnTo>
                  <a:close/>
                </a:path>
              </a:pathLst>
            </a:custGeom>
            <a:solidFill>
              <a:srgbClr val="616666"/>
            </a:solidFill>
            <a:ln w="9525">
              <a:noFill/>
              <a:round/>
              <a:headEnd/>
              <a:tailEnd/>
            </a:ln>
          </p:spPr>
          <p:txBody>
            <a:bodyPr/>
            <a:lstStyle/>
            <a:p>
              <a:endParaRPr lang="en-IN"/>
            </a:p>
          </p:txBody>
        </p:sp>
        <p:sp>
          <p:nvSpPr>
            <p:cNvPr id="827870" name="Freeform 478"/>
            <p:cNvSpPr>
              <a:spLocks/>
            </p:cNvSpPr>
            <p:nvPr/>
          </p:nvSpPr>
          <p:spPr bwMode="auto">
            <a:xfrm>
              <a:off x="3433" y="3435"/>
              <a:ext cx="8" cy="14"/>
            </a:xfrm>
            <a:custGeom>
              <a:avLst/>
              <a:gdLst/>
              <a:ahLst/>
              <a:cxnLst>
                <a:cxn ang="0">
                  <a:pos x="171" y="251"/>
                </a:cxn>
                <a:cxn ang="0">
                  <a:pos x="173" y="245"/>
                </a:cxn>
                <a:cxn ang="0">
                  <a:pos x="170" y="233"/>
                </a:cxn>
                <a:cxn ang="0">
                  <a:pos x="164" y="214"/>
                </a:cxn>
                <a:cxn ang="0">
                  <a:pos x="153" y="187"/>
                </a:cxn>
                <a:cxn ang="0">
                  <a:pos x="137" y="153"/>
                </a:cxn>
                <a:cxn ang="0">
                  <a:pos x="119" y="110"/>
                </a:cxn>
                <a:cxn ang="0">
                  <a:pos x="97" y="60"/>
                </a:cxn>
                <a:cxn ang="0">
                  <a:pos x="72" y="0"/>
                </a:cxn>
                <a:cxn ang="0">
                  <a:pos x="63" y="4"/>
                </a:cxn>
                <a:cxn ang="0">
                  <a:pos x="54" y="7"/>
                </a:cxn>
                <a:cxn ang="0">
                  <a:pos x="45" y="11"/>
                </a:cxn>
                <a:cxn ang="0">
                  <a:pos x="36" y="16"/>
                </a:cxn>
                <a:cxn ang="0">
                  <a:pos x="27" y="20"/>
                </a:cxn>
                <a:cxn ang="0">
                  <a:pos x="18" y="23"/>
                </a:cxn>
                <a:cxn ang="0">
                  <a:pos x="9" y="27"/>
                </a:cxn>
                <a:cxn ang="0">
                  <a:pos x="0" y="31"/>
                </a:cxn>
                <a:cxn ang="0">
                  <a:pos x="13" y="62"/>
                </a:cxn>
                <a:cxn ang="0">
                  <a:pos x="26" y="89"/>
                </a:cxn>
                <a:cxn ang="0">
                  <a:pos x="41" y="115"/>
                </a:cxn>
                <a:cxn ang="0">
                  <a:pos x="54" y="138"/>
                </a:cxn>
                <a:cxn ang="0">
                  <a:pos x="68" y="159"/>
                </a:cxn>
                <a:cxn ang="0">
                  <a:pos x="81" y="177"/>
                </a:cxn>
                <a:cxn ang="0">
                  <a:pos x="95" y="193"/>
                </a:cxn>
                <a:cxn ang="0">
                  <a:pos x="107" y="206"/>
                </a:cxn>
                <a:cxn ang="0">
                  <a:pos x="119" y="218"/>
                </a:cxn>
                <a:cxn ang="0">
                  <a:pos x="130" y="229"/>
                </a:cxn>
                <a:cxn ang="0">
                  <a:pos x="141" y="236"/>
                </a:cxn>
                <a:cxn ang="0">
                  <a:pos x="150" y="242"/>
                </a:cxn>
                <a:cxn ang="0">
                  <a:pos x="157" y="246"/>
                </a:cxn>
                <a:cxn ang="0">
                  <a:pos x="163" y="250"/>
                </a:cxn>
                <a:cxn ang="0">
                  <a:pos x="168" y="251"/>
                </a:cxn>
                <a:cxn ang="0">
                  <a:pos x="171" y="251"/>
                </a:cxn>
              </a:cxnLst>
              <a:rect l="0" t="0" r="r" b="b"/>
              <a:pathLst>
                <a:path w="173" h="251">
                  <a:moveTo>
                    <a:pt x="171" y="251"/>
                  </a:moveTo>
                  <a:lnTo>
                    <a:pt x="173" y="245"/>
                  </a:lnTo>
                  <a:lnTo>
                    <a:pt x="170" y="233"/>
                  </a:lnTo>
                  <a:lnTo>
                    <a:pt x="164" y="214"/>
                  </a:lnTo>
                  <a:lnTo>
                    <a:pt x="153" y="187"/>
                  </a:lnTo>
                  <a:lnTo>
                    <a:pt x="137" y="153"/>
                  </a:lnTo>
                  <a:lnTo>
                    <a:pt x="119" y="110"/>
                  </a:lnTo>
                  <a:lnTo>
                    <a:pt x="97" y="60"/>
                  </a:lnTo>
                  <a:lnTo>
                    <a:pt x="72" y="0"/>
                  </a:lnTo>
                  <a:lnTo>
                    <a:pt x="63" y="4"/>
                  </a:lnTo>
                  <a:lnTo>
                    <a:pt x="54" y="7"/>
                  </a:lnTo>
                  <a:lnTo>
                    <a:pt x="45" y="11"/>
                  </a:lnTo>
                  <a:lnTo>
                    <a:pt x="36" y="16"/>
                  </a:lnTo>
                  <a:lnTo>
                    <a:pt x="27" y="20"/>
                  </a:lnTo>
                  <a:lnTo>
                    <a:pt x="18" y="23"/>
                  </a:lnTo>
                  <a:lnTo>
                    <a:pt x="9" y="27"/>
                  </a:lnTo>
                  <a:lnTo>
                    <a:pt x="0" y="31"/>
                  </a:lnTo>
                  <a:lnTo>
                    <a:pt x="13" y="62"/>
                  </a:lnTo>
                  <a:lnTo>
                    <a:pt x="26" y="89"/>
                  </a:lnTo>
                  <a:lnTo>
                    <a:pt x="41" y="115"/>
                  </a:lnTo>
                  <a:lnTo>
                    <a:pt x="54" y="138"/>
                  </a:lnTo>
                  <a:lnTo>
                    <a:pt x="68" y="159"/>
                  </a:lnTo>
                  <a:lnTo>
                    <a:pt x="81" y="177"/>
                  </a:lnTo>
                  <a:lnTo>
                    <a:pt x="95" y="193"/>
                  </a:lnTo>
                  <a:lnTo>
                    <a:pt x="107" y="206"/>
                  </a:lnTo>
                  <a:lnTo>
                    <a:pt x="119" y="218"/>
                  </a:lnTo>
                  <a:lnTo>
                    <a:pt x="130" y="229"/>
                  </a:lnTo>
                  <a:lnTo>
                    <a:pt x="141" y="236"/>
                  </a:lnTo>
                  <a:lnTo>
                    <a:pt x="150" y="242"/>
                  </a:lnTo>
                  <a:lnTo>
                    <a:pt x="157" y="246"/>
                  </a:lnTo>
                  <a:lnTo>
                    <a:pt x="163" y="250"/>
                  </a:lnTo>
                  <a:lnTo>
                    <a:pt x="168" y="251"/>
                  </a:lnTo>
                  <a:lnTo>
                    <a:pt x="171" y="251"/>
                  </a:lnTo>
                  <a:close/>
                </a:path>
              </a:pathLst>
            </a:custGeom>
            <a:solidFill>
              <a:srgbClr val="7A8282"/>
            </a:solidFill>
            <a:ln w="9525">
              <a:noFill/>
              <a:round/>
              <a:headEnd/>
              <a:tailEnd/>
            </a:ln>
          </p:spPr>
          <p:txBody>
            <a:bodyPr/>
            <a:lstStyle/>
            <a:p>
              <a:endParaRPr lang="en-IN"/>
            </a:p>
          </p:txBody>
        </p:sp>
        <p:sp>
          <p:nvSpPr>
            <p:cNvPr id="827871" name="Freeform 479"/>
            <p:cNvSpPr>
              <a:spLocks/>
            </p:cNvSpPr>
            <p:nvPr/>
          </p:nvSpPr>
          <p:spPr bwMode="auto">
            <a:xfrm>
              <a:off x="3434" y="3436"/>
              <a:ext cx="7" cy="13"/>
            </a:xfrm>
            <a:custGeom>
              <a:avLst/>
              <a:gdLst/>
              <a:ahLst/>
              <a:cxnLst>
                <a:cxn ang="0">
                  <a:pos x="163" y="240"/>
                </a:cxn>
                <a:cxn ang="0">
                  <a:pos x="162" y="235"/>
                </a:cxn>
                <a:cxn ang="0">
                  <a:pos x="156" y="225"/>
                </a:cxn>
                <a:cxn ang="0">
                  <a:pos x="145" y="208"/>
                </a:cxn>
                <a:cxn ang="0">
                  <a:pos x="129" y="183"/>
                </a:cxn>
                <a:cxn ang="0">
                  <a:pos x="110" y="150"/>
                </a:cxn>
                <a:cxn ang="0">
                  <a:pos x="89" y="110"/>
                </a:cxn>
                <a:cxn ang="0">
                  <a:pos x="64" y="59"/>
                </a:cxn>
                <a:cxn ang="0">
                  <a:pos x="39" y="0"/>
                </a:cxn>
                <a:cxn ang="0">
                  <a:pos x="34" y="2"/>
                </a:cxn>
                <a:cxn ang="0">
                  <a:pos x="28" y="5"/>
                </a:cxn>
                <a:cxn ang="0">
                  <a:pos x="24" y="7"/>
                </a:cxn>
                <a:cxn ang="0">
                  <a:pos x="19" y="9"/>
                </a:cxn>
                <a:cxn ang="0">
                  <a:pos x="14" y="11"/>
                </a:cxn>
                <a:cxn ang="0">
                  <a:pos x="10" y="13"/>
                </a:cxn>
                <a:cxn ang="0">
                  <a:pos x="5" y="15"/>
                </a:cxn>
                <a:cxn ang="0">
                  <a:pos x="0" y="17"/>
                </a:cxn>
                <a:cxn ang="0">
                  <a:pos x="13" y="48"/>
                </a:cxn>
                <a:cxn ang="0">
                  <a:pos x="26" y="75"/>
                </a:cxn>
                <a:cxn ang="0">
                  <a:pos x="41" y="102"/>
                </a:cxn>
                <a:cxn ang="0">
                  <a:pos x="54" y="124"/>
                </a:cxn>
                <a:cxn ang="0">
                  <a:pos x="68" y="145"/>
                </a:cxn>
                <a:cxn ang="0">
                  <a:pos x="82" y="163"/>
                </a:cxn>
                <a:cxn ang="0">
                  <a:pos x="94" y="180"/>
                </a:cxn>
                <a:cxn ang="0">
                  <a:pos x="106" y="193"/>
                </a:cxn>
                <a:cxn ang="0">
                  <a:pos x="117" y="205"/>
                </a:cxn>
                <a:cxn ang="0">
                  <a:pos x="127" y="215"/>
                </a:cxn>
                <a:cxn ang="0">
                  <a:pos x="138" y="224"/>
                </a:cxn>
                <a:cxn ang="0">
                  <a:pos x="146" y="230"/>
                </a:cxn>
                <a:cxn ang="0">
                  <a:pos x="152" y="234"/>
                </a:cxn>
                <a:cxn ang="0">
                  <a:pos x="158" y="238"/>
                </a:cxn>
                <a:cxn ang="0">
                  <a:pos x="161" y="240"/>
                </a:cxn>
                <a:cxn ang="0">
                  <a:pos x="163" y="240"/>
                </a:cxn>
              </a:cxnLst>
              <a:rect l="0" t="0" r="r" b="b"/>
              <a:pathLst>
                <a:path w="163" h="240">
                  <a:moveTo>
                    <a:pt x="163" y="240"/>
                  </a:moveTo>
                  <a:lnTo>
                    <a:pt x="162" y="235"/>
                  </a:lnTo>
                  <a:lnTo>
                    <a:pt x="156" y="225"/>
                  </a:lnTo>
                  <a:lnTo>
                    <a:pt x="145" y="208"/>
                  </a:lnTo>
                  <a:lnTo>
                    <a:pt x="129" y="183"/>
                  </a:lnTo>
                  <a:lnTo>
                    <a:pt x="110" y="150"/>
                  </a:lnTo>
                  <a:lnTo>
                    <a:pt x="89" y="110"/>
                  </a:lnTo>
                  <a:lnTo>
                    <a:pt x="64" y="59"/>
                  </a:lnTo>
                  <a:lnTo>
                    <a:pt x="39" y="0"/>
                  </a:lnTo>
                  <a:lnTo>
                    <a:pt x="34" y="2"/>
                  </a:lnTo>
                  <a:lnTo>
                    <a:pt x="28" y="5"/>
                  </a:lnTo>
                  <a:lnTo>
                    <a:pt x="24" y="7"/>
                  </a:lnTo>
                  <a:lnTo>
                    <a:pt x="19" y="9"/>
                  </a:lnTo>
                  <a:lnTo>
                    <a:pt x="14" y="11"/>
                  </a:lnTo>
                  <a:lnTo>
                    <a:pt x="10" y="13"/>
                  </a:lnTo>
                  <a:lnTo>
                    <a:pt x="5" y="15"/>
                  </a:lnTo>
                  <a:lnTo>
                    <a:pt x="0" y="17"/>
                  </a:lnTo>
                  <a:lnTo>
                    <a:pt x="13" y="48"/>
                  </a:lnTo>
                  <a:lnTo>
                    <a:pt x="26" y="75"/>
                  </a:lnTo>
                  <a:lnTo>
                    <a:pt x="41" y="102"/>
                  </a:lnTo>
                  <a:lnTo>
                    <a:pt x="54" y="124"/>
                  </a:lnTo>
                  <a:lnTo>
                    <a:pt x="68" y="145"/>
                  </a:lnTo>
                  <a:lnTo>
                    <a:pt x="82" y="163"/>
                  </a:lnTo>
                  <a:lnTo>
                    <a:pt x="94" y="180"/>
                  </a:lnTo>
                  <a:lnTo>
                    <a:pt x="106" y="193"/>
                  </a:lnTo>
                  <a:lnTo>
                    <a:pt x="117" y="205"/>
                  </a:lnTo>
                  <a:lnTo>
                    <a:pt x="127" y="215"/>
                  </a:lnTo>
                  <a:lnTo>
                    <a:pt x="138" y="224"/>
                  </a:lnTo>
                  <a:lnTo>
                    <a:pt x="146" y="230"/>
                  </a:lnTo>
                  <a:lnTo>
                    <a:pt x="152" y="234"/>
                  </a:lnTo>
                  <a:lnTo>
                    <a:pt x="158" y="238"/>
                  </a:lnTo>
                  <a:lnTo>
                    <a:pt x="161" y="240"/>
                  </a:lnTo>
                  <a:lnTo>
                    <a:pt x="163" y="240"/>
                  </a:lnTo>
                  <a:close/>
                </a:path>
              </a:pathLst>
            </a:custGeom>
            <a:solidFill>
              <a:srgbClr val="919999"/>
            </a:solidFill>
            <a:ln w="9525">
              <a:noFill/>
              <a:round/>
              <a:headEnd/>
              <a:tailEnd/>
            </a:ln>
          </p:spPr>
          <p:txBody>
            <a:bodyPr/>
            <a:lstStyle/>
            <a:p>
              <a:endParaRPr lang="en-IN"/>
            </a:p>
          </p:txBody>
        </p:sp>
        <p:sp>
          <p:nvSpPr>
            <p:cNvPr id="827872" name="Freeform 480"/>
            <p:cNvSpPr>
              <a:spLocks/>
            </p:cNvSpPr>
            <p:nvPr/>
          </p:nvSpPr>
          <p:spPr bwMode="auto">
            <a:xfrm>
              <a:off x="3441" y="3449"/>
              <a:ext cx="2" cy="5"/>
            </a:xfrm>
            <a:custGeom>
              <a:avLst/>
              <a:gdLst/>
              <a:ahLst/>
              <a:cxnLst>
                <a:cxn ang="0">
                  <a:pos x="13" y="0"/>
                </a:cxn>
                <a:cxn ang="0">
                  <a:pos x="44" y="76"/>
                </a:cxn>
                <a:cxn ang="0">
                  <a:pos x="48" y="92"/>
                </a:cxn>
                <a:cxn ang="0">
                  <a:pos x="46" y="99"/>
                </a:cxn>
                <a:cxn ang="0">
                  <a:pos x="39" y="96"/>
                </a:cxn>
                <a:cxn ang="0">
                  <a:pos x="31" y="83"/>
                </a:cxn>
                <a:cxn ang="0">
                  <a:pos x="0" y="7"/>
                </a:cxn>
                <a:cxn ang="0">
                  <a:pos x="13" y="0"/>
                </a:cxn>
              </a:cxnLst>
              <a:rect l="0" t="0" r="r" b="b"/>
              <a:pathLst>
                <a:path w="48" h="99">
                  <a:moveTo>
                    <a:pt x="13" y="0"/>
                  </a:moveTo>
                  <a:lnTo>
                    <a:pt x="44" y="76"/>
                  </a:lnTo>
                  <a:lnTo>
                    <a:pt x="48" y="92"/>
                  </a:lnTo>
                  <a:lnTo>
                    <a:pt x="46" y="99"/>
                  </a:lnTo>
                  <a:lnTo>
                    <a:pt x="39" y="96"/>
                  </a:lnTo>
                  <a:lnTo>
                    <a:pt x="31" y="83"/>
                  </a:lnTo>
                  <a:lnTo>
                    <a:pt x="0" y="7"/>
                  </a:lnTo>
                  <a:lnTo>
                    <a:pt x="13" y="0"/>
                  </a:lnTo>
                  <a:close/>
                </a:path>
              </a:pathLst>
            </a:custGeom>
            <a:solidFill>
              <a:srgbClr val="2B3333"/>
            </a:solidFill>
            <a:ln w="9525">
              <a:noFill/>
              <a:round/>
              <a:headEnd/>
              <a:tailEnd/>
            </a:ln>
          </p:spPr>
          <p:txBody>
            <a:bodyPr/>
            <a:lstStyle/>
            <a:p>
              <a:endParaRPr lang="en-IN"/>
            </a:p>
          </p:txBody>
        </p:sp>
      </p:grpSp>
      <p:grpSp>
        <p:nvGrpSpPr>
          <p:cNvPr id="827873" name="Group 481"/>
          <p:cNvGrpSpPr>
            <a:grpSpLocks/>
          </p:cNvGrpSpPr>
          <p:nvPr/>
        </p:nvGrpSpPr>
        <p:grpSpPr bwMode="auto">
          <a:xfrm>
            <a:off x="4171950" y="1563688"/>
            <a:ext cx="469900" cy="685800"/>
            <a:chOff x="3360" y="3024"/>
            <a:chExt cx="296" cy="432"/>
          </a:xfrm>
        </p:grpSpPr>
        <p:sp>
          <p:nvSpPr>
            <p:cNvPr id="827874" name="Freeform 482"/>
            <p:cNvSpPr>
              <a:spLocks/>
            </p:cNvSpPr>
            <p:nvPr/>
          </p:nvSpPr>
          <p:spPr bwMode="auto">
            <a:xfrm>
              <a:off x="3394" y="3298"/>
              <a:ext cx="9" cy="5"/>
            </a:xfrm>
            <a:custGeom>
              <a:avLst/>
              <a:gdLst/>
              <a:ahLst/>
              <a:cxnLst>
                <a:cxn ang="0">
                  <a:pos x="0" y="67"/>
                </a:cxn>
                <a:cxn ang="0">
                  <a:pos x="199" y="0"/>
                </a:cxn>
                <a:cxn ang="0">
                  <a:pos x="206" y="17"/>
                </a:cxn>
                <a:cxn ang="0">
                  <a:pos x="7" y="84"/>
                </a:cxn>
                <a:cxn ang="0">
                  <a:pos x="0" y="67"/>
                </a:cxn>
              </a:cxnLst>
              <a:rect l="0" t="0" r="r" b="b"/>
              <a:pathLst>
                <a:path w="206" h="84">
                  <a:moveTo>
                    <a:pt x="0" y="67"/>
                  </a:moveTo>
                  <a:lnTo>
                    <a:pt x="199" y="0"/>
                  </a:lnTo>
                  <a:lnTo>
                    <a:pt x="206" y="17"/>
                  </a:lnTo>
                  <a:lnTo>
                    <a:pt x="7" y="84"/>
                  </a:lnTo>
                  <a:lnTo>
                    <a:pt x="0" y="67"/>
                  </a:lnTo>
                  <a:close/>
                </a:path>
              </a:pathLst>
            </a:custGeom>
            <a:solidFill>
              <a:srgbClr val="6B6859"/>
            </a:solidFill>
            <a:ln w="9525">
              <a:noFill/>
              <a:round/>
              <a:headEnd/>
              <a:tailEnd/>
            </a:ln>
          </p:spPr>
          <p:txBody>
            <a:bodyPr/>
            <a:lstStyle/>
            <a:p>
              <a:endParaRPr lang="en-IN"/>
            </a:p>
          </p:txBody>
        </p:sp>
        <p:sp>
          <p:nvSpPr>
            <p:cNvPr id="827875" name="Freeform 483"/>
            <p:cNvSpPr>
              <a:spLocks/>
            </p:cNvSpPr>
            <p:nvPr/>
          </p:nvSpPr>
          <p:spPr bwMode="auto">
            <a:xfrm>
              <a:off x="3453" y="3450"/>
              <a:ext cx="3" cy="6"/>
            </a:xfrm>
            <a:custGeom>
              <a:avLst/>
              <a:gdLst/>
              <a:ahLst/>
              <a:cxnLst>
                <a:cxn ang="0">
                  <a:pos x="45" y="0"/>
                </a:cxn>
                <a:cxn ang="0">
                  <a:pos x="80" y="77"/>
                </a:cxn>
                <a:cxn ang="0">
                  <a:pos x="82" y="87"/>
                </a:cxn>
                <a:cxn ang="0">
                  <a:pos x="80" y="95"/>
                </a:cxn>
                <a:cxn ang="0">
                  <a:pos x="74" y="102"/>
                </a:cxn>
                <a:cxn ang="0">
                  <a:pos x="66" y="106"/>
                </a:cxn>
                <a:cxn ang="0">
                  <a:pos x="57" y="108"/>
                </a:cxn>
                <a:cxn ang="0">
                  <a:pos x="49" y="106"/>
                </a:cxn>
                <a:cxn ang="0">
                  <a:pos x="41" y="102"/>
                </a:cxn>
                <a:cxn ang="0">
                  <a:pos x="35" y="93"/>
                </a:cxn>
                <a:cxn ang="0">
                  <a:pos x="0" y="16"/>
                </a:cxn>
                <a:cxn ang="0">
                  <a:pos x="45" y="0"/>
                </a:cxn>
              </a:cxnLst>
              <a:rect l="0" t="0" r="r" b="b"/>
              <a:pathLst>
                <a:path w="82" h="108">
                  <a:moveTo>
                    <a:pt x="45" y="0"/>
                  </a:moveTo>
                  <a:lnTo>
                    <a:pt x="80" y="77"/>
                  </a:lnTo>
                  <a:lnTo>
                    <a:pt x="82" y="87"/>
                  </a:lnTo>
                  <a:lnTo>
                    <a:pt x="80" y="95"/>
                  </a:lnTo>
                  <a:lnTo>
                    <a:pt x="74" y="102"/>
                  </a:lnTo>
                  <a:lnTo>
                    <a:pt x="66" y="106"/>
                  </a:lnTo>
                  <a:lnTo>
                    <a:pt x="57" y="108"/>
                  </a:lnTo>
                  <a:lnTo>
                    <a:pt x="49" y="106"/>
                  </a:lnTo>
                  <a:lnTo>
                    <a:pt x="41" y="102"/>
                  </a:lnTo>
                  <a:lnTo>
                    <a:pt x="35" y="93"/>
                  </a:lnTo>
                  <a:lnTo>
                    <a:pt x="0" y="16"/>
                  </a:lnTo>
                  <a:lnTo>
                    <a:pt x="45" y="0"/>
                  </a:lnTo>
                  <a:close/>
                </a:path>
              </a:pathLst>
            </a:custGeom>
            <a:solidFill>
              <a:srgbClr val="6B6859"/>
            </a:solidFill>
            <a:ln w="9525">
              <a:noFill/>
              <a:round/>
              <a:headEnd/>
              <a:tailEnd/>
            </a:ln>
          </p:spPr>
          <p:txBody>
            <a:bodyPr/>
            <a:lstStyle/>
            <a:p>
              <a:endParaRPr lang="en-IN"/>
            </a:p>
          </p:txBody>
        </p:sp>
        <p:sp>
          <p:nvSpPr>
            <p:cNvPr id="827876" name="Freeform 484"/>
            <p:cNvSpPr>
              <a:spLocks/>
            </p:cNvSpPr>
            <p:nvPr/>
          </p:nvSpPr>
          <p:spPr bwMode="auto">
            <a:xfrm>
              <a:off x="3443" y="3433"/>
              <a:ext cx="13" cy="18"/>
            </a:xfrm>
            <a:custGeom>
              <a:avLst/>
              <a:gdLst/>
              <a:ahLst/>
              <a:cxnLst>
                <a:cxn ang="0">
                  <a:pos x="247" y="317"/>
                </a:cxn>
                <a:cxn ang="0">
                  <a:pos x="261" y="307"/>
                </a:cxn>
                <a:cxn ang="0">
                  <a:pos x="275" y="287"/>
                </a:cxn>
                <a:cxn ang="0">
                  <a:pos x="285" y="256"/>
                </a:cxn>
                <a:cxn ang="0">
                  <a:pos x="292" y="218"/>
                </a:cxn>
                <a:cxn ang="0">
                  <a:pos x="293" y="173"/>
                </a:cxn>
                <a:cxn ang="0">
                  <a:pos x="288" y="120"/>
                </a:cxn>
                <a:cxn ang="0">
                  <a:pos x="274" y="62"/>
                </a:cxn>
                <a:cxn ang="0">
                  <a:pos x="251" y="0"/>
                </a:cxn>
                <a:cxn ang="0">
                  <a:pos x="235" y="5"/>
                </a:cxn>
                <a:cxn ang="0">
                  <a:pos x="219" y="10"/>
                </a:cxn>
                <a:cxn ang="0">
                  <a:pos x="204" y="17"/>
                </a:cxn>
                <a:cxn ang="0">
                  <a:pos x="188" y="22"/>
                </a:cxn>
                <a:cxn ang="0">
                  <a:pos x="172" y="28"/>
                </a:cxn>
                <a:cxn ang="0">
                  <a:pos x="157" y="34"/>
                </a:cxn>
                <a:cxn ang="0">
                  <a:pos x="140" y="40"/>
                </a:cxn>
                <a:cxn ang="0">
                  <a:pos x="125" y="45"/>
                </a:cxn>
                <a:cxn ang="0">
                  <a:pos x="110" y="52"/>
                </a:cxn>
                <a:cxn ang="0">
                  <a:pos x="94" y="58"/>
                </a:cxn>
                <a:cxn ang="0">
                  <a:pos x="78" y="63"/>
                </a:cxn>
                <a:cxn ang="0">
                  <a:pos x="63" y="69"/>
                </a:cxn>
                <a:cxn ang="0">
                  <a:pos x="47" y="75"/>
                </a:cxn>
                <a:cxn ang="0">
                  <a:pos x="31" y="81"/>
                </a:cxn>
                <a:cxn ang="0">
                  <a:pos x="15" y="86"/>
                </a:cxn>
                <a:cxn ang="0">
                  <a:pos x="0" y="92"/>
                </a:cxn>
                <a:cxn ang="0">
                  <a:pos x="15" y="122"/>
                </a:cxn>
                <a:cxn ang="0">
                  <a:pos x="30" y="152"/>
                </a:cxn>
                <a:cxn ang="0">
                  <a:pos x="48" y="177"/>
                </a:cxn>
                <a:cxn ang="0">
                  <a:pos x="65" y="201"/>
                </a:cxn>
                <a:cxn ang="0">
                  <a:pos x="82" y="222"/>
                </a:cxn>
                <a:cxn ang="0">
                  <a:pos x="101" y="242"/>
                </a:cxn>
                <a:cxn ang="0">
                  <a:pos x="119" y="259"/>
                </a:cxn>
                <a:cxn ang="0">
                  <a:pos x="136" y="274"/>
                </a:cxn>
                <a:cxn ang="0">
                  <a:pos x="154" y="287"/>
                </a:cxn>
                <a:cxn ang="0">
                  <a:pos x="171" y="297"/>
                </a:cxn>
                <a:cxn ang="0">
                  <a:pos x="186" y="306"/>
                </a:cxn>
                <a:cxn ang="0">
                  <a:pos x="202" y="312"/>
                </a:cxn>
                <a:cxn ang="0">
                  <a:pos x="215" y="316"/>
                </a:cxn>
                <a:cxn ang="0">
                  <a:pos x="227" y="318"/>
                </a:cxn>
                <a:cxn ang="0">
                  <a:pos x="238" y="319"/>
                </a:cxn>
                <a:cxn ang="0">
                  <a:pos x="247" y="317"/>
                </a:cxn>
              </a:cxnLst>
              <a:rect l="0" t="0" r="r" b="b"/>
              <a:pathLst>
                <a:path w="293" h="319">
                  <a:moveTo>
                    <a:pt x="247" y="317"/>
                  </a:moveTo>
                  <a:lnTo>
                    <a:pt x="261" y="307"/>
                  </a:lnTo>
                  <a:lnTo>
                    <a:pt x="275" y="287"/>
                  </a:lnTo>
                  <a:lnTo>
                    <a:pt x="285" y="256"/>
                  </a:lnTo>
                  <a:lnTo>
                    <a:pt x="292" y="218"/>
                  </a:lnTo>
                  <a:lnTo>
                    <a:pt x="293" y="173"/>
                  </a:lnTo>
                  <a:lnTo>
                    <a:pt x="288" y="120"/>
                  </a:lnTo>
                  <a:lnTo>
                    <a:pt x="274" y="62"/>
                  </a:lnTo>
                  <a:lnTo>
                    <a:pt x="251" y="0"/>
                  </a:lnTo>
                  <a:lnTo>
                    <a:pt x="235" y="5"/>
                  </a:lnTo>
                  <a:lnTo>
                    <a:pt x="219" y="10"/>
                  </a:lnTo>
                  <a:lnTo>
                    <a:pt x="204" y="17"/>
                  </a:lnTo>
                  <a:lnTo>
                    <a:pt x="188" y="22"/>
                  </a:lnTo>
                  <a:lnTo>
                    <a:pt x="172" y="28"/>
                  </a:lnTo>
                  <a:lnTo>
                    <a:pt x="157" y="34"/>
                  </a:lnTo>
                  <a:lnTo>
                    <a:pt x="140" y="40"/>
                  </a:lnTo>
                  <a:lnTo>
                    <a:pt x="125" y="45"/>
                  </a:lnTo>
                  <a:lnTo>
                    <a:pt x="110" y="52"/>
                  </a:lnTo>
                  <a:lnTo>
                    <a:pt x="94" y="58"/>
                  </a:lnTo>
                  <a:lnTo>
                    <a:pt x="78" y="63"/>
                  </a:lnTo>
                  <a:lnTo>
                    <a:pt x="63" y="69"/>
                  </a:lnTo>
                  <a:lnTo>
                    <a:pt x="47" y="75"/>
                  </a:lnTo>
                  <a:lnTo>
                    <a:pt x="31" y="81"/>
                  </a:lnTo>
                  <a:lnTo>
                    <a:pt x="15" y="86"/>
                  </a:lnTo>
                  <a:lnTo>
                    <a:pt x="0" y="92"/>
                  </a:lnTo>
                  <a:lnTo>
                    <a:pt x="15" y="122"/>
                  </a:lnTo>
                  <a:lnTo>
                    <a:pt x="30" y="152"/>
                  </a:lnTo>
                  <a:lnTo>
                    <a:pt x="48" y="177"/>
                  </a:lnTo>
                  <a:lnTo>
                    <a:pt x="65" y="201"/>
                  </a:lnTo>
                  <a:lnTo>
                    <a:pt x="82" y="222"/>
                  </a:lnTo>
                  <a:lnTo>
                    <a:pt x="101" y="242"/>
                  </a:lnTo>
                  <a:lnTo>
                    <a:pt x="119" y="259"/>
                  </a:lnTo>
                  <a:lnTo>
                    <a:pt x="136" y="274"/>
                  </a:lnTo>
                  <a:lnTo>
                    <a:pt x="154" y="287"/>
                  </a:lnTo>
                  <a:lnTo>
                    <a:pt x="171" y="297"/>
                  </a:lnTo>
                  <a:lnTo>
                    <a:pt x="186" y="306"/>
                  </a:lnTo>
                  <a:lnTo>
                    <a:pt x="202" y="312"/>
                  </a:lnTo>
                  <a:lnTo>
                    <a:pt x="215" y="316"/>
                  </a:lnTo>
                  <a:lnTo>
                    <a:pt x="227" y="318"/>
                  </a:lnTo>
                  <a:lnTo>
                    <a:pt x="238" y="319"/>
                  </a:lnTo>
                  <a:lnTo>
                    <a:pt x="247" y="317"/>
                  </a:lnTo>
                  <a:close/>
                </a:path>
              </a:pathLst>
            </a:custGeom>
            <a:solidFill>
              <a:srgbClr val="6B6859"/>
            </a:solidFill>
            <a:ln w="9525">
              <a:noFill/>
              <a:round/>
              <a:headEnd/>
              <a:tailEnd/>
            </a:ln>
          </p:spPr>
          <p:txBody>
            <a:bodyPr/>
            <a:lstStyle/>
            <a:p>
              <a:endParaRPr lang="en-IN"/>
            </a:p>
          </p:txBody>
        </p:sp>
        <p:sp>
          <p:nvSpPr>
            <p:cNvPr id="827877" name="Freeform 485"/>
            <p:cNvSpPr>
              <a:spLocks/>
            </p:cNvSpPr>
            <p:nvPr/>
          </p:nvSpPr>
          <p:spPr bwMode="auto">
            <a:xfrm>
              <a:off x="3394" y="3299"/>
              <a:ext cx="60" cy="139"/>
            </a:xfrm>
            <a:custGeom>
              <a:avLst/>
              <a:gdLst/>
              <a:ahLst/>
              <a:cxnLst>
                <a:cxn ang="0">
                  <a:pos x="198" y="0"/>
                </a:cxn>
                <a:cxn ang="0">
                  <a:pos x="0" y="66"/>
                </a:cxn>
                <a:cxn ang="0">
                  <a:pos x="1064" y="2506"/>
                </a:cxn>
                <a:cxn ang="0">
                  <a:pos x="1314" y="2421"/>
                </a:cxn>
                <a:cxn ang="0">
                  <a:pos x="198" y="0"/>
                </a:cxn>
              </a:cxnLst>
              <a:rect l="0" t="0" r="r" b="b"/>
              <a:pathLst>
                <a:path w="1314" h="2506">
                  <a:moveTo>
                    <a:pt x="198" y="0"/>
                  </a:moveTo>
                  <a:lnTo>
                    <a:pt x="0" y="66"/>
                  </a:lnTo>
                  <a:lnTo>
                    <a:pt x="1064" y="2506"/>
                  </a:lnTo>
                  <a:lnTo>
                    <a:pt x="1314" y="2421"/>
                  </a:lnTo>
                  <a:lnTo>
                    <a:pt x="198" y="0"/>
                  </a:lnTo>
                  <a:close/>
                </a:path>
              </a:pathLst>
            </a:custGeom>
            <a:solidFill>
              <a:srgbClr val="6B6859"/>
            </a:solidFill>
            <a:ln w="9525">
              <a:noFill/>
              <a:round/>
              <a:headEnd/>
              <a:tailEnd/>
            </a:ln>
          </p:spPr>
          <p:txBody>
            <a:bodyPr/>
            <a:lstStyle/>
            <a:p>
              <a:endParaRPr lang="en-IN"/>
            </a:p>
          </p:txBody>
        </p:sp>
        <p:sp>
          <p:nvSpPr>
            <p:cNvPr id="827878" name="Freeform 486"/>
            <p:cNvSpPr>
              <a:spLocks/>
            </p:cNvSpPr>
            <p:nvPr/>
          </p:nvSpPr>
          <p:spPr bwMode="auto">
            <a:xfrm>
              <a:off x="3392" y="3292"/>
              <a:ext cx="11" cy="10"/>
            </a:xfrm>
            <a:custGeom>
              <a:avLst/>
              <a:gdLst/>
              <a:ahLst/>
              <a:cxnLst>
                <a:cxn ang="0">
                  <a:pos x="235" y="111"/>
                </a:cxn>
                <a:cxn ang="0">
                  <a:pos x="36" y="179"/>
                </a:cxn>
                <a:cxn ang="0">
                  <a:pos x="0" y="97"/>
                </a:cxn>
                <a:cxn ang="0">
                  <a:pos x="70" y="0"/>
                </a:cxn>
                <a:cxn ang="0">
                  <a:pos x="199" y="30"/>
                </a:cxn>
                <a:cxn ang="0">
                  <a:pos x="235" y="111"/>
                </a:cxn>
              </a:cxnLst>
              <a:rect l="0" t="0" r="r" b="b"/>
              <a:pathLst>
                <a:path w="235" h="179">
                  <a:moveTo>
                    <a:pt x="235" y="111"/>
                  </a:moveTo>
                  <a:lnTo>
                    <a:pt x="36" y="179"/>
                  </a:lnTo>
                  <a:lnTo>
                    <a:pt x="0" y="97"/>
                  </a:lnTo>
                  <a:lnTo>
                    <a:pt x="70" y="0"/>
                  </a:lnTo>
                  <a:lnTo>
                    <a:pt x="199" y="30"/>
                  </a:lnTo>
                  <a:lnTo>
                    <a:pt x="235" y="111"/>
                  </a:lnTo>
                  <a:close/>
                </a:path>
              </a:pathLst>
            </a:custGeom>
            <a:solidFill>
              <a:srgbClr val="6B6859"/>
            </a:solidFill>
            <a:ln w="9525">
              <a:noFill/>
              <a:round/>
              <a:headEnd/>
              <a:tailEnd/>
            </a:ln>
          </p:spPr>
          <p:txBody>
            <a:bodyPr/>
            <a:lstStyle/>
            <a:p>
              <a:endParaRPr lang="en-IN"/>
            </a:p>
          </p:txBody>
        </p:sp>
        <p:sp>
          <p:nvSpPr>
            <p:cNvPr id="827879" name="Freeform 487"/>
            <p:cNvSpPr>
              <a:spLocks/>
            </p:cNvSpPr>
            <p:nvPr/>
          </p:nvSpPr>
          <p:spPr bwMode="auto">
            <a:xfrm>
              <a:off x="3403" y="3103"/>
              <a:ext cx="208" cy="202"/>
            </a:xfrm>
            <a:custGeom>
              <a:avLst/>
              <a:gdLst/>
              <a:ahLst/>
              <a:cxnLst>
                <a:cxn ang="0">
                  <a:pos x="0" y="1626"/>
                </a:cxn>
                <a:cxn ang="0">
                  <a:pos x="3650" y="0"/>
                </a:cxn>
                <a:cxn ang="0">
                  <a:pos x="4569" y="1998"/>
                </a:cxn>
                <a:cxn ang="0">
                  <a:pos x="873" y="3641"/>
                </a:cxn>
                <a:cxn ang="0">
                  <a:pos x="0" y="1626"/>
                </a:cxn>
              </a:cxnLst>
              <a:rect l="0" t="0" r="r" b="b"/>
              <a:pathLst>
                <a:path w="4569" h="3641">
                  <a:moveTo>
                    <a:pt x="0" y="1626"/>
                  </a:moveTo>
                  <a:lnTo>
                    <a:pt x="3650" y="0"/>
                  </a:lnTo>
                  <a:lnTo>
                    <a:pt x="4569" y="1998"/>
                  </a:lnTo>
                  <a:lnTo>
                    <a:pt x="873" y="3641"/>
                  </a:lnTo>
                  <a:lnTo>
                    <a:pt x="0" y="1626"/>
                  </a:lnTo>
                  <a:close/>
                </a:path>
              </a:pathLst>
            </a:custGeom>
            <a:solidFill>
              <a:srgbClr val="6B6859"/>
            </a:solidFill>
            <a:ln w="9525">
              <a:noFill/>
              <a:round/>
              <a:headEnd/>
              <a:tailEnd/>
            </a:ln>
          </p:spPr>
          <p:txBody>
            <a:bodyPr/>
            <a:lstStyle/>
            <a:p>
              <a:endParaRPr lang="en-IN"/>
            </a:p>
          </p:txBody>
        </p:sp>
        <p:sp>
          <p:nvSpPr>
            <p:cNvPr id="827880" name="Freeform 488"/>
            <p:cNvSpPr>
              <a:spLocks/>
            </p:cNvSpPr>
            <p:nvPr/>
          </p:nvSpPr>
          <p:spPr bwMode="auto">
            <a:xfrm>
              <a:off x="3385" y="3045"/>
              <a:ext cx="271" cy="393"/>
            </a:xfrm>
            <a:custGeom>
              <a:avLst/>
              <a:gdLst/>
              <a:ahLst/>
              <a:cxnLst>
                <a:cxn ang="0">
                  <a:pos x="2496" y="7056"/>
                </a:cxn>
                <a:cxn ang="0">
                  <a:pos x="5894" y="5433"/>
                </a:cxn>
                <a:cxn ang="0">
                  <a:pos x="5912" y="5421"/>
                </a:cxn>
                <a:cxn ang="0">
                  <a:pos x="5927" y="5407"/>
                </a:cxn>
                <a:cxn ang="0">
                  <a:pos x="5941" y="5389"/>
                </a:cxn>
                <a:cxn ang="0">
                  <a:pos x="5950" y="5369"/>
                </a:cxn>
                <a:cxn ang="0">
                  <a:pos x="5955" y="5348"/>
                </a:cxn>
                <a:cxn ang="0">
                  <a:pos x="5957" y="5325"/>
                </a:cxn>
                <a:cxn ang="0">
                  <a:pos x="5955" y="5303"/>
                </a:cxn>
                <a:cxn ang="0">
                  <a:pos x="5948" y="5282"/>
                </a:cxn>
                <a:cxn ang="0">
                  <a:pos x="3503" y="65"/>
                </a:cxn>
                <a:cxn ang="0">
                  <a:pos x="3492" y="47"/>
                </a:cxn>
                <a:cxn ang="0">
                  <a:pos x="3477" y="31"/>
                </a:cxn>
                <a:cxn ang="0">
                  <a:pos x="3460" y="18"/>
                </a:cxn>
                <a:cxn ang="0">
                  <a:pos x="3441" y="9"/>
                </a:cxn>
                <a:cxn ang="0">
                  <a:pos x="3420" y="3"/>
                </a:cxn>
                <a:cxn ang="0">
                  <a:pos x="3399" y="0"/>
                </a:cxn>
                <a:cxn ang="0">
                  <a:pos x="3377" y="3"/>
                </a:cxn>
                <a:cxn ang="0">
                  <a:pos x="3357" y="9"/>
                </a:cxn>
                <a:cxn ang="0">
                  <a:pos x="63" y="1487"/>
                </a:cxn>
                <a:cxn ang="0">
                  <a:pos x="45" y="1497"/>
                </a:cxn>
                <a:cxn ang="0">
                  <a:pos x="29" y="1512"/>
                </a:cxn>
                <a:cxn ang="0">
                  <a:pos x="16" y="1530"/>
                </a:cxn>
                <a:cxn ang="0">
                  <a:pos x="7" y="1550"/>
                </a:cxn>
                <a:cxn ang="0">
                  <a:pos x="2" y="1572"/>
                </a:cxn>
                <a:cxn ang="0">
                  <a:pos x="0" y="1594"/>
                </a:cxn>
                <a:cxn ang="0">
                  <a:pos x="3" y="1616"/>
                </a:cxn>
                <a:cxn ang="0">
                  <a:pos x="9" y="1637"/>
                </a:cxn>
                <a:cxn ang="0">
                  <a:pos x="2350" y="7000"/>
                </a:cxn>
                <a:cxn ang="0">
                  <a:pos x="2361" y="7018"/>
                </a:cxn>
                <a:cxn ang="0">
                  <a:pos x="2376" y="7034"/>
                </a:cxn>
                <a:cxn ang="0">
                  <a:pos x="2393" y="7048"/>
                </a:cxn>
                <a:cxn ang="0">
                  <a:pos x="2412" y="7057"/>
                </a:cxn>
                <a:cxn ang="0">
                  <a:pos x="2433" y="7064"/>
                </a:cxn>
                <a:cxn ang="0">
                  <a:pos x="2454" y="7066"/>
                </a:cxn>
                <a:cxn ang="0">
                  <a:pos x="2476" y="7064"/>
                </a:cxn>
                <a:cxn ang="0">
                  <a:pos x="2496" y="7056"/>
                </a:cxn>
              </a:cxnLst>
              <a:rect l="0" t="0" r="r" b="b"/>
              <a:pathLst>
                <a:path w="5957" h="7066">
                  <a:moveTo>
                    <a:pt x="2496" y="7056"/>
                  </a:moveTo>
                  <a:lnTo>
                    <a:pt x="5894" y="5433"/>
                  </a:lnTo>
                  <a:lnTo>
                    <a:pt x="5912" y="5421"/>
                  </a:lnTo>
                  <a:lnTo>
                    <a:pt x="5927" y="5407"/>
                  </a:lnTo>
                  <a:lnTo>
                    <a:pt x="5941" y="5389"/>
                  </a:lnTo>
                  <a:lnTo>
                    <a:pt x="5950" y="5369"/>
                  </a:lnTo>
                  <a:lnTo>
                    <a:pt x="5955" y="5348"/>
                  </a:lnTo>
                  <a:lnTo>
                    <a:pt x="5957" y="5325"/>
                  </a:lnTo>
                  <a:lnTo>
                    <a:pt x="5955" y="5303"/>
                  </a:lnTo>
                  <a:lnTo>
                    <a:pt x="5948" y="5282"/>
                  </a:lnTo>
                  <a:lnTo>
                    <a:pt x="3503" y="65"/>
                  </a:lnTo>
                  <a:lnTo>
                    <a:pt x="3492" y="47"/>
                  </a:lnTo>
                  <a:lnTo>
                    <a:pt x="3477" y="31"/>
                  </a:lnTo>
                  <a:lnTo>
                    <a:pt x="3460" y="18"/>
                  </a:lnTo>
                  <a:lnTo>
                    <a:pt x="3441" y="9"/>
                  </a:lnTo>
                  <a:lnTo>
                    <a:pt x="3420" y="3"/>
                  </a:lnTo>
                  <a:lnTo>
                    <a:pt x="3399" y="0"/>
                  </a:lnTo>
                  <a:lnTo>
                    <a:pt x="3377" y="3"/>
                  </a:lnTo>
                  <a:lnTo>
                    <a:pt x="3357" y="9"/>
                  </a:lnTo>
                  <a:lnTo>
                    <a:pt x="63" y="1487"/>
                  </a:lnTo>
                  <a:lnTo>
                    <a:pt x="45" y="1497"/>
                  </a:lnTo>
                  <a:lnTo>
                    <a:pt x="29" y="1512"/>
                  </a:lnTo>
                  <a:lnTo>
                    <a:pt x="16" y="1530"/>
                  </a:lnTo>
                  <a:lnTo>
                    <a:pt x="7" y="1550"/>
                  </a:lnTo>
                  <a:lnTo>
                    <a:pt x="2" y="1572"/>
                  </a:lnTo>
                  <a:lnTo>
                    <a:pt x="0" y="1594"/>
                  </a:lnTo>
                  <a:lnTo>
                    <a:pt x="3" y="1616"/>
                  </a:lnTo>
                  <a:lnTo>
                    <a:pt x="9" y="1637"/>
                  </a:lnTo>
                  <a:lnTo>
                    <a:pt x="2350" y="7000"/>
                  </a:lnTo>
                  <a:lnTo>
                    <a:pt x="2361" y="7018"/>
                  </a:lnTo>
                  <a:lnTo>
                    <a:pt x="2376" y="7034"/>
                  </a:lnTo>
                  <a:lnTo>
                    <a:pt x="2393" y="7048"/>
                  </a:lnTo>
                  <a:lnTo>
                    <a:pt x="2412" y="7057"/>
                  </a:lnTo>
                  <a:lnTo>
                    <a:pt x="2433" y="7064"/>
                  </a:lnTo>
                  <a:lnTo>
                    <a:pt x="2454" y="7066"/>
                  </a:lnTo>
                  <a:lnTo>
                    <a:pt x="2476" y="7064"/>
                  </a:lnTo>
                  <a:lnTo>
                    <a:pt x="2496" y="7056"/>
                  </a:lnTo>
                  <a:close/>
                </a:path>
              </a:pathLst>
            </a:custGeom>
            <a:solidFill>
              <a:srgbClr val="6B6859"/>
            </a:solidFill>
            <a:ln w="9525">
              <a:noFill/>
              <a:round/>
              <a:headEnd/>
              <a:tailEnd/>
            </a:ln>
          </p:spPr>
          <p:txBody>
            <a:bodyPr/>
            <a:lstStyle/>
            <a:p>
              <a:endParaRPr lang="en-IN"/>
            </a:p>
          </p:txBody>
        </p:sp>
        <p:sp>
          <p:nvSpPr>
            <p:cNvPr id="827881" name="Freeform 489"/>
            <p:cNvSpPr>
              <a:spLocks/>
            </p:cNvSpPr>
            <p:nvPr/>
          </p:nvSpPr>
          <p:spPr bwMode="auto">
            <a:xfrm>
              <a:off x="3569" y="3096"/>
              <a:ext cx="51" cy="121"/>
            </a:xfrm>
            <a:custGeom>
              <a:avLst/>
              <a:gdLst/>
              <a:ahLst/>
              <a:cxnLst>
                <a:cxn ang="0">
                  <a:pos x="917" y="2127"/>
                </a:cxn>
                <a:cxn ang="0">
                  <a:pos x="0" y="131"/>
                </a:cxn>
                <a:cxn ang="0">
                  <a:pos x="33" y="0"/>
                </a:cxn>
                <a:cxn ang="0">
                  <a:pos x="70" y="14"/>
                </a:cxn>
                <a:cxn ang="0">
                  <a:pos x="106" y="29"/>
                </a:cxn>
                <a:cxn ang="0">
                  <a:pos x="143" y="44"/>
                </a:cxn>
                <a:cxn ang="0">
                  <a:pos x="180" y="61"/>
                </a:cxn>
                <a:cxn ang="0">
                  <a:pos x="217" y="78"/>
                </a:cxn>
                <a:cxn ang="0">
                  <a:pos x="252" y="96"/>
                </a:cxn>
                <a:cxn ang="0">
                  <a:pos x="288" y="116"/>
                </a:cxn>
                <a:cxn ang="0">
                  <a:pos x="324" y="136"/>
                </a:cxn>
                <a:cxn ang="0">
                  <a:pos x="358" y="159"/>
                </a:cxn>
                <a:cxn ang="0">
                  <a:pos x="393" y="181"/>
                </a:cxn>
                <a:cxn ang="0">
                  <a:pos x="428" y="204"/>
                </a:cxn>
                <a:cxn ang="0">
                  <a:pos x="461" y="228"/>
                </a:cxn>
                <a:cxn ang="0">
                  <a:pos x="495" y="252"/>
                </a:cxn>
                <a:cxn ang="0">
                  <a:pos x="528" y="279"/>
                </a:cxn>
                <a:cxn ang="0">
                  <a:pos x="560" y="305"/>
                </a:cxn>
                <a:cxn ang="0">
                  <a:pos x="592" y="333"/>
                </a:cxn>
                <a:cxn ang="0">
                  <a:pos x="624" y="361"/>
                </a:cxn>
                <a:cxn ang="0">
                  <a:pos x="654" y="389"/>
                </a:cxn>
                <a:cxn ang="0">
                  <a:pos x="684" y="419"/>
                </a:cxn>
                <a:cxn ang="0">
                  <a:pos x="713" y="450"/>
                </a:cxn>
                <a:cxn ang="0">
                  <a:pos x="742" y="481"/>
                </a:cxn>
                <a:cxn ang="0">
                  <a:pos x="769" y="513"/>
                </a:cxn>
                <a:cxn ang="0">
                  <a:pos x="796" y="545"/>
                </a:cxn>
                <a:cxn ang="0">
                  <a:pos x="822" y="578"/>
                </a:cxn>
                <a:cxn ang="0">
                  <a:pos x="847" y="612"/>
                </a:cxn>
                <a:cxn ang="0">
                  <a:pos x="871" y="647"/>
                </a:cxn>
                <a:cxn ang="0">
                  <a:pos x="895" y="681"/>
                </a:cxn>
                <a:cxn ang="0">
                  <a:pos x="917" y="717"/>
                </a:cxn>
                <a:cxn ang="0">
                  <a:pos x="939" y="754"/>
                </a:cxn>
                <a:cxn ang="0">
                  <a:pos x="959" y="791"/>
                </a:cxn>
                <a:cxn ang="0">
                  <a:pos x="979" y="828"/>
                </a:cxn>
                <a:cxn ang="0">
                  <a:pos x="997" y="866"/>
                </a:cxn>
                <a:cxn ang="0">
                  <a:pos x="1026" y="938"/>
                </a:cxn>
                <a:cxn ang="0">
                  <a:pos x="1053" y="1015"/>
                </a:cxn>
                <a:cxn ang="0">
                  <a:pos x="1075" y="1096"/>
                </a:cxn>
                <a:cxn ang="0">
                  <a:pos x="1095" y="1180"/>
                </a:cxn>
                <a:cxn ang="0">
                  <a:pos x="1110" y="1267"/>
                </a:cxn>
                <a:cxn ang="0">
                  <a:pos x="1121" y="1356"/>
                </a:cxn>
                <a:cxn ang="0">
                  <a:pos x="1130" y="1446"/>
                </a:cxn>
                <a:cxn ang="0">
                  <a:pos x="1134" y="1536"/>
                </a:cxn>
                <a:cxn ang="0">
                  <a:pos x="1134" y="1626"/>
                </a:cxn>
                <a:cxn ang="0">
                  <a:pos x="1131" y="1716"/>
                </a:cxn>
                <a:cxn ang="0">
                  <a:pos x="1122" y="1802"/>
                </a:cxn>
                <a:cxn ang="0">
                  <a:pos x="1111" y="1886"/>
                </a:cxn>
                <a:cxn ang="0">
                  <a:pos x="1096" y="1967"/>
                </a:cxn>
                <a:cxn ang="0">
                  <a:pos x="1076" y="2044"/>
                </a:cxn>
                <a:cxn ang="0">
                  <a:pos x="1053" y="2115"/>
                </a:cxn>
                <a:cxn ang="0">
                  <a:pos x="1025" y="2180"/>
                </a:cxn>
                <a:cxn ang="0">
                  <a:pos x="917" y="2127"/>
                </a:cxn>
              </a:cxnLst>
              <a:rect l="0" t="0" r="r" b="b"/>
              <a:pathLst>
                <a:path w="1134" h="2180">
                  <a:moveTo>
                    <a:pt x="917" y="2127"/>
                  </a:moveTo>
                  <a:lnTo>
                    <a:pt x="0" y="131"/>
                  </a:lnTo>
                  <a:lnTo>
                    <a:pt x="33" y="0"/>
                  </a:lnTo>
                  <a:lnTo>
                    <a:pt x="70" y="14"/>
                  </a:lnTo>
                  <a:lnTo>
                    <a:pt x="106" y="29"/>
                  </a:lnTo>
                  <a:lnTo>
                    <a:pt x="143" y="44"/>
                  </a:lnTo>
                  <a:lnTo>
                    <a:pt x="180" y="61"/>
                  </a:lnTo>
                  <a:lnTo>
                    <a:pt x="217" y="78"/>
                  </a:lnTo>
                  <a:lnTo>
                    <a:pt x="252" y="96"/>
                  </a:lnTo>
                  <a:lnTo>
                    <a:pt x="288" y="116"/>
                  </a:lnTo>
                  <a:lnTo>
                    <a:pt x="324" y="136"/>
                  </a:lnTo>
                  <a:lnTo>
                    <a:pt x="358" y="159"/>
                  </a:lnTo>
                  <a:lnTo>
                    <a:pt x="393" y="181"/>
                  </a:lnTo>
                  <a:lnTo>
                    <a:pt x="428" y="204"/>
                  </a:lnTo>
                  <a:lnTo>
                    <a:pt x="461" y="228"/>
                  </a:lnTo>
                  <a:lnTo>
                    <a:pt x="495" y="252"/>
                  </a:lnTo>
                  <a:lnTo>
                    <a:pt x="528" y="279"/>
                  </a:lnTo>
                  <a:lnTo>
                    <a:pt x="560" y="305"/>
                  </a:lnTo>
                  <a:lnTo>
                    <a:pt x="592" y="333"/>
                  </a:lnTo>
                  <a:lnTo>
                    <a:pt x="624" y="361"/>
                  </a:lnTo>
                  <a:lnTo>
                    <a:pt x="654" y="389"/>
                  </a:lnTo>
                  <a:lnTo>
                    <a:pt x="684" y="419"/>
                  </a:lnTo>
                  <a:lnTo>
                    <a:pt x="713" y="450"/>
                  </a:lnTo>
                  <a:lnTo>
                    <a:pt x="742" y="481"/>
                  </a:lnTo>
                  <a:lnTo>
                    <a:pt x="769" y="513"/>
                  </a:lnTo>
                  <a:lnTo>
                    <a:pt x="796" y="545"/>
                  </a:lnTo>
                  <a:lnTo>
                    <a:pt x="822" y="578"/>
                  </a:lnTo>
                  <a:lnTo>
                    <a:pt x="847" y="612"/>
                  </a:lnTo>
                  <a:lnTo>
                    <a:pt x="871" y="647"/>
                  </a:lnTo>
                  <a:lnTo>
                    <a:pt x="895" y="681"/>
                  </a:lnTo>
                  <a:lnTo>
                    <a:pt x="917" y="717"/>
                  </a:lnTo>
                  <a:lnTo>
                    <a:pt x="939" y="754"/>
                  </a:lnTo>
                  <a:lnTo>
                    <a:pt x="959" y="791"/>
                  </a:lnTo>
                  <a:lnTo>
                    <a:pt x="979" y="828"/>
                  </a:lnTo>
                  <a:lnTo>
                    <a:pt x="997" y="866"/>
                  </a:lnTo>
                  <a:lnTo>
                    <a:pt x="1026" y="938"/>
                  </a:lnTo>
                  <a:lnTo>
                    <a:pt x="1053" y="1015"/>
                  </a:lnTo>
                  <a:lnTo>
                    <a:pt x="1075" y="1096"/>
                  </a:lnTo>
                  <a:lnTo>
                    <a:pt x="1095" y="1180"/>
                  </a:lnTo>
                  <a:lnTo>
                    <a:pt x="1110" y="1267"/>
                  </a:lnTo>
                  <a:lnTo>
                    <a:pt x="1121" y="1356"/>
                  </a:lnTo>
                  <a:lnTo>
                    <a:pt x="1130" y="1446"/>
                  </a:lnTo>
                  <a:lnTo>
                    <a:pt x="1134" y="1536"/>
                  </a:lnTo>
                  <a:lnTo>
                    <a:pt x="1134" y="1626"/>
                  </a:lnTo>
                  <a:lnTo>
                    <a:pt x="1131" y="1716"/>
                  </a:lnTo>
                  <a:lnTo>
                    <a:pt x="1122" y="1802"/>
                  </a:lnTo>
                  <a:lnTo>
                    <a:pt x="1111" y="1886"/>
                  </a:lnTo>
                  <a:lnTo>
                    <a:pt x="1096" y="1967"/>
                  </a:lnTo>
                  <a:lnTo>
                    <a:pt x="1076" y="2044"/>
                  </a:lnTo>
                  <a:lnTo>
                    <a:pt x="1053" y="2115"/>
                  </a:lnTo>
                  <a:lnTo>
                    <a:pt x="1025" y="2180"/>
                  </a:lnTo>
                  <a:lnTo>
                    <a:pt x="917" y="2127"/>
                  </a:lnTo>
                  <a:close/>
                </a:path>
              </a:pathLst>
            </a:custGeom>
            <a:solidFill>
              <a:srgbClr val="6B6859"/>
            </a:solidFill>
            <a:ln w="9525">
              <a:noFill/>
              <a:round/>
              <a:headEnd/>
              <a:tailEnd/>
            </a:ln>
          </p:spPr>
          <p:txBody>
            <a:bodyPr/>
            <a:lstStyle/>
            <a:p>
              <a:endParaRPr lang="en-IN"/>
            </a:p>
          </p:txBody>
        </p:sp>
        <p:sp>
          <p:nvSpPr>
            <p:cNvPr id="827882" name="Freeform 490"/>
            <p:cNvSpPr>
              <a:spLocks/>
            </p:cNvSpPr>
            <p:nvPr/>
          </p:nvSpPr>
          <p:spPr bwMode="auto">
            <a:xfrm>
              <a:off x="3378" y="3082"/>
              <a:ext cx="207" cy="202"/>
            </a:xfrm>
            <a:custGeom>
              <a:avLst/>
              <a:gdLst/>
              <a:ahLst/>
              <a:cxnLst>
                <a:cxn ang="0">
                  <a:pos x="0" y="1625"/>
                </a:cxn>
                <a:cxn ang="0">
                  <a:pos x="3650" y="0"/>
                </a:cxn>
                <a:cxn ang="0">
                  <a:pos x="4569" y="1997"/>
                </a:cxn>
                <a:cxn ang="0">
                  <a:pos x="873" y="3641"/>
                </a:cxn>
                <a:cxn ang="0">
                  <a:pos x="0" y="1625"/>
                </a:cxn>
              </a:cxnLst>
              <a:rect l="0" t="0" r="r" b="b"/>
              <a:pathLst>
                <a:path w="4569" h="3641">
                  <a:moveTo>
                    <a:pt x="0" y="1625"/>
                  </a:moveTo>
                  <a:lnTo>
                    <a:pt x="3650" y="0"/>
                  </a:lnTo>
                  <a:lnTo>
                    <a:pt x="4569" y="1997"/>
                  </a:lnTo>
                  <a:lnTo>
                    <a:pt x="873" y="3641"/>
                  </a:lnTo>
                  <a:lnTo>
                    <a:pt x="0" y="1625"/>
                  </a:lnTo>
                  <a:close/>
                </a:path>
              </a:pathLst>
            </a:custGeom>
            <a:solidFill>
              <a:srgbClr val="545959"/>
            </a:solidFill>
            <a:ln w="9525">
              <a:noFill/>
              <a:round/>
              <a:headEnd/>
              <a:tailEnd/>
            </a:ln>
          </p:spPr>
          <p:txBody>
            <a:bodyPr/>
            <a:lstStyle/>
            <a:p>
              <a:endParaRPr lang="en-IN"/>
            </a:p>
          </p:txBody>
        </p:sp>
        <p:sp>
          <p:nvSpPr>
            <p:cNvPr id="827883" name="Freeform 491"/>
            <p:cNvSpPr>
              <a:spLocks/>
            </p:cNvSpPr>
            <p:nvPr/>
          </p:nvSpPr>
          <p:spPr bwMode="auto">
            <a:xfrm>
              <a:off x="3360" y="3024"/>
              <a:ext cx="271" cy="393"/>
            </a:xfrm>
            <a:custGeom>
              <a:avLst/>
              <a:gdLst/>
              <a:ahLst/>
              <a:cxnLst>
                <a:cxn ang="0">
                  <a:pos x="2497" y="7056"/>
                </a:cxn>
                <a:cxn ang="0">
                  <a:pos x="5894" y="5432"/>
                </a:cxn>
                <a:cxn ang="0">
                  <a:pos x="5912" y="5421"/>
                </a:cxn>
                <a:cxn ang="0">
                  <a:pos x="5928" y="5406"/>
                </a:cxn>
                <a:cxn ang="0">
                  <a:pos x="5941" y="5388"/>
                </a:cxn>
                <a:cxn ang="0">
                  <a:pos x="5950" y="5368"/>
                </a:cxn>
                <a:cxn ang="0">
                  <a:pos x="5955" y="5347"/>
                </a:cxn>
                <a:cxn ang="0">
                  <a:pos x="5957" y="5325"/>
                </a:cxn>
                <a:cxn ang="0">
                  <a:pos x="5955" y="5303"/>
                </a:cxn>
                <a:cxn ang="0">
                  <a:pos x="5948" y="5282"/>
                </a:cxn>
                <a:cxn ang="0">
                  <a:pos x="3503" y="64"/>
                </a:cxn>
                <a:cxn ang="0">
                  <a:pos x="3492" y="46"/>
                </a:cxn>
                <a:cxn ang="0">
                  <a:pos x="3477" y="31"/>
                </a:cxn>
                <a:cxn ang="0">
                  <a:pos x="3460" y="18"/>
                </a:cxn>
                <a:cxn ang="0">
                  <a:pos x="3441" y="8"/>
                </a:cxn>
                <a:cxn ang="0">
                  <a:pos x="3420" y="2"/>
                </a:cxn>
                <a:cxn ang="0">
                  <a:pos x="3399" y="0"/>
                </a:cxn>
                <a:cxn ang="0">
                  <a:pos x="3377" y="2"/>
                </a:cxn>
                <a:cxn ang="0">
                  <a:pos x="3357" y="8"/>
                </a:cxn>
                <a:cxn ang="0">
                  <a:pos x="63" y="1486"/>
                </a:cxn>
                <a:cxn ang="0">
                  <a:pos x="45" y="1497"/>
                </a:cxn>
                <a:cxn ang="0">
                  <a:pos x="30" y="1512"/>
                </a:cxn>
                <a:cxn ang="0">
                  <a:pos x="16" y="1530"/>
                </a:cxn>
                <a:cxn ang="0">
                  <a:pos x="7" y="1550"/>
                </a:cxn>
                <a:cxn ang="0">
                  <a:pos x="2" y="1572"/>
                </a:cxn>
                <a:cxn ang="0">
                  <a:pos x="0" y="1594"/>
                </a:cxn>
                <a:cxn ang="0">
                  <a:pos x="3" y="1615"/>
                </a:cxn>
                <a:cxn ang="0">
                  <a:pos x="9" y="1636"/>
                </a:cxn>
                <a:cxn ang="0">
                  <a:pos x="2351" y="6999"/>
                </a:cxn>
                <a:cxn ang="0">
                  <a:pos x="2362" y="7018"/>
                </a:cxn>
                <a:cxn ang="0">
                  <a:pos x="2377" y="7034"/>
                </a:cxn>
                <a:cxn ang="0">
                  <a:pos x="2394" y="7048"/>
                </a:cxn>
                <a:cxn ang="0">
                  <a:pos x="2413" y="7057"/>
                </a:cxn>
                <a:cxn ang="0">
                  <a:pos x="2434" y="7063"/>
                </a:cxn>
                <a:cxn ang="0">
                  <a:pos x="2455" y="7065"/>
                </a:cxn>
                <a:cxn ang="0">
                  <a:pos x="2477" y="7063"/>
                </a:cxn>
                <a:cxn ang="0">
                  <a:pos x="2497" y="7056"/>
                </a:cxn>
              </a:cxnLst>
              <a:rect l="0" t="0" r="r" b="b"/>
              <a:pathLst>
                <a:path w="5957" h="7065">
                  <a:moveTo>
                    <a:pt x="2497" y="7056"/>
                  </a:moveTo>
                  <a:lnTo>
                    <a:pt x="5894" y="5432"/>
                  </a:lnTo>
                  <a:lnTo>
                    <a:pt x="5912" y="5421"/>
                  </a:lnTo>
                  <a:lnTo>
                    <a:pt x="5928" y="5406"/>
                  </a:lnTo>
                  <a:lnTo>
                    <a:pt x="5941" y="5388"/>
                  </a:lnTo>
                  <a:lnTo>
                    <a:pt x="5950" y="5368"/>
                  </a:lnTo>
                  <a:lnTo>
                    <a:pt x="5955" y="5347"/>
                  </a:lnTo>
                  <a:lnTo>
                    <a:pt x="5957" y="5325"/>
                  </a:lnTo>
                  <a:lnTo>
                    <a:pt x="5955" y="5303"/>
                  </a:lnTo>
                  <a:lnTo>
                    <a:pt x="5948" y="5282"/>
                  </a:lnTo>
                  <a:lnTo>
                    <a:pt x="3503" y="64"/>
                  </a:lnTo>
                  <a:lnTo>
                    <a:pt x="3492" y="46"/>
                  </a:lnTo>
                  <a:lnTo>
                    <a:pt x="3477" y="31"/>
                  </a:lnTo>
                  <a:lnTo>
                    <a:pt x="3460" y="18"/>
                  </a:lnTo>
                  <a:lnTo>
                    <a:pt x="3441" y="8"/>
                  </a:lnTo>
                  <a:lnTo>
                    <a:pt x="3420" y="2"/>
                  </a:lnTo>
                  <a:lnTo>
                    <a:pt x="3399" y="0"/>
                  </a:lnTo>
                  <a:lnTo>
                    <a:pt x="3377" y="2"/>
                  </a:lnTo>
                  <a:lnTo>
                    <a:pt x="3357" y="8"/>
                  </a:lnTo>
                  <a:lnTo>
                    <a:pt x="63" y="1486"/>
                  </a:lnTo>
                  <a:lnTo>
                    <a:pt x="45" y="1497"/>
                  </a:lnTo>
                  <a:lnTo>
                    <a:pt x="30" y="1512"/>
                  </a:lnTo>
                  <a:lnTo>
                    <a:pt x="16" y="1530"/>
                  </a:lnTo>
                  <a:lnTo>
                    <a:pt x="7" y="1550"/>
                  </a:lnTo>
                  <a:lnTo>
                    <a:pt x="2" y="1572"/>
                  </a:lnTo>
                  <a:lnTo>
                    <a:pt x="0" y="1594"/>
                  </a:lnTo>
                  <a:lnTo>
                    <a:pt x="3" y="1615"/>
                  </a:lnTo>
                  <a:lnTo>
                    <a:pt x="9" y="1636"/>
                  </a:lnTo>
                  <a:lnTo>
                    <a:pt x="2351" y="6999"/>
                  </a:lnTo>
                  <a:lnTo>
                    <a:pt x="2362" y="7018"/>
                  </a:lnTo>
                  <a:lnTo>
                    <a:pt x="2377" y="7034"/>
                  </a:lnTo>
                  <a:lnTo>
                    <a:pt x="2394" y="7048"/>
                  </a:lnTo>
                  <a:lnTo>
                    <a:pt x="2413" y="7057"/>
                  </a:lnTo>
                  <a:lnTo>
                    <a:pt x="2434" y="7063"/>
                  </a:lnTo>
                  <a:lnTo>
                    <a:pt x="2455" y="7065"/>
                  </a:lnTo>
                  <a:lnTo>
                    <a:pt x="2477" y="7063"/>
                  </a:lnTo>
                  <a:lnTo>
                    <a:pt x="2497" y="7056"/>
                  </a:lnTo>
                  <a:close/>
                </a:path>
              </a:pathLst>
            </a:custGeom>
            <a:solidFill>
              <a:srgbClr val="BAC2C2"/>
            </a:solidFill>
            <a:ln w="9525">
              <a:noFill/>
              <a:round/>
              <a:headEnd/>
              <a:tailEnd/>
            </a:ln>
          </p:spPr>
          <p:txBody>
            <a:bodyPr/>
            <a:lstStyle/>
            <a:p>
              <a:endParaRPr lang="en-IN"/>
            </a:p>
          </p:txBody>
        </p:sp>
        <p:sp>
          <p:nvSpPr>
            <p:cNvPr id="827884" name="Freeform 492"/>
            <p:cNvSpPr>
              <a:spLocks/>
            </p:cNvSpPr>
            <p:nvPr/>
          </p:nvSpPr>
          <p:spPr bwMode="auto">
            <a:xfrm>
              <a:off x="3360" y="3024"/>
              <a:ext cx="162" cy="99"/>
            </a:xfrm>
            <a:custGeom>
              <a:avLst/>
              <a:gdLst/>
              <a:ahLst/>
              <a:cxnLst>
                <a:cxn ang="0">
                  <a:pos x="3562" y="183"/>
                </a:cxn>
                <a:cxn ang="0">
                  <a:pos x="3502" y="64"/>
                </a:cxn>
                <a:cxn ang="0">
                  <a:pos x="3491" y="46"/>
                </a:cxn>
                <a:cxn ang="0">
                  <a:pos x="3476" y="31"/>
                </a:cxn>
                <a:cxn ang="0">
                  <a:pos x="3459" y="18"/>
                </a:cxn>
                <a:cxn ang="0">
                  <a:pos x="3440" y="8"/>
                </a:cxn>
                <a:cxn ang="0">
                  <a:pos x="3418" y="2"/>
                </a:cxn>
                <a:cxn ang="0">
                  <a:pos x="3397" y="0"/>
                </a:cxn>
                <a:cxn ang="0">
                  <a:pos x="3376" y="2"/>
                </a:cxn>
                <a:cxn ang="0">
                  <a:pos x="3356" y="8"/>
                </a:cxn>
                <a:cxn ang="0">
                  <a:pos x="62" y="1486"/>
                </a:cxn>
                <a:cxn ang="0">
                  <a:pos x="44" y="1497"/>
                </a:cxn>
                <a:cxn ang="0">
                  <a:pos x="29" y="1512"/>
                </a:cxn>
                <a:cxn ang="0">
                  <a:pos x="16" y="1530"/>
                </a:cxn>
                <a:cxn ang="0">
                  <a:pos x="7" y="1550"/>
                </a:cxn>
                <a:cxn ang="0">
                  <a:pos x="2" y="1572"/>
                </a:cxn>
                <a:cxn ang="0">
                  <a:pos x="0" y="1594"/>
                </a:cxn>
                <a:cxn ang="0">
                  <a:pos x="2" y="1615"/>
                </a:cxn>
                <a:cxn ang="0">
                  <a:pos x="8" y="1636"/>
                </a:cxn>
                <a:cxn ang="0">
                  <a:pos x="68" y="1773"/>
                </a:cxn>
                <a:cxn ang="0">
                  <a:pos x="3562" y="183"/>
                </a:cxn>
              </a:cxnLst>
              <a:rect l="0" t="0" r="r" b="b"/>
              <a:pathLst>
                <a:path w="3562" h="1773">
                  <a:moveTo>
                    <a:pt x="3562" y="183"/>
                  </a:moveTo>
                  <a:lnTo>
                    <a:pt x="3502" y="64"/>
                  </a:lnTo>
                  <a:lnTo>
                    <a:pt x="3491" y="46"/>
                  </a:lnTo>
                  <a:lnTo>
                    <a:pt x="3476" y="31"/>
                  </a:lnTo>
                  <a:lnTo>
                    <a:pt x="3459" y="18"/>
                  </a:lnTo>
                  <a:lnTo>
                    <a:pt x="3440" y="8"/>
                  </a:lnTo>
                  <a:lnTo>
                    <a:pt x="3418" y="2"/>
                  </a:lnTo>
                  <a:lnTo>
                    <a:pt x="3397" y="0"/>
                  </a:lnTo>
                  <a:lnTo>
                    <a:pt x="3376" y="2"/>
                  </a:lnTo>
                  <a:lnTo>
                    <a:pt x="3356" y="8"/>
                  </a:lnTo>
                  <a:lnTo>
                    <a:pt x="62" y="1486"/>
                  </a:lnTo>
                  <a:lnTo>
                    <a:pt x="44" y="1497"/>
                  </a:lnTo>
                  <a:lnTo>
                    <a:pt x="29" y="1512"/>
                  </a:lnTo>
                  <a:lnTo>
                    <a:pt x="16" y="1530"/>
                  </a:lnTo>
                  <a:lnTo>
                    <a:pt x="7" y="1550"/>
                  </a:lnTo>
                  <a:lnTo>
                    <a:pt x="2" y="1572"/>
                  </a:lnTo>
                  <a:lnTo>
                    <a:pt x="0" y="1594"/>
                  </a:lnTo>
                  <a:lnTo>
                    <a:pt x="2" y="1615"/>
                  </a:lnTo>
                  <a:lnTo>
                    <a:pt x="8" y="1636"/>
                  </a:lnTo>
                  <a:lnTo>
                    <a:pt x="68" y="1773"/>
                  </a:lnTo>
                  <a:lnTo>
                    <a:pt x="3562" y="183"/>
                  </a:lnTo>
                  <a:close/>
                </a:path>
              </a:pathLst>
            </a:custGeom>
            <a:solidFill>
              <a:srgbClr val="BAC2C2"/>
            </a:solidFill>
            <a:ln w="9525">
              <a:noFill/>
              <a:round/>
              <a:headEnd/>
              <a:tailEnd/>
            </a:ln>
          </p:spPr>
          <p:txBody>
            <a:bodyPr/>
            <a:lstStyle/>
            <a:p>
              <a:endParaRPr lang="en-IN"/>
            </a:p>
          </p:txBody>
        </p:sp>
        <p:sp>
          <p:nvSpPr>
            <p:cNvPr id="827885" name="Freeform 493"/>
            <p:cNvSpPr>
              <a:spLocks/>
            </p:cNvSpPr>
            <p:nvPr/>
          </p:nvSpPr>
          <p:spPr bwMode="auto">
            <a:xfrm>
              <a:off x="3360" y="3024"/>
              <a:ext cx="161" cy="97"/>
            </a:xfrm>
            <a:custGeom>
              <a:avLst/>
              <a:gdLst/>
              <a:ahLst/>
              <a:cxnLst>
                <a:cxn ang="0">
                  <a:pos x="3545" y="153"/>
                </a:cxn>
                <a:cxn ang="0">
                  <a:pos x="3538" y="137"/>
                </a:cxn>
                <a:cxn ang="0">
                  <a:pos x="3529" y="120"/>
                </a:cxn>
                <a:cxn ang="0">
                  <a:pos x="3514" y="90"/>
                </a:cxn>
                <a:cxn ang="0">
                  <a:pos x="3491" y="46"/>
                </a:cxn>
                <a:cxn ang="0">
                  <a:pos x="3459" y="18"/>
                </a:cxn>
                <a:cxn ang="0">
                  <a:pos x="3418" y="2"/>
                </a:cxn>
                <a:cxn ang="0">
                  <a:pos x="3376" y="2"/>
                </a:cxn>
                <a:cxn ang="0">
                  <a:pos x="3257" y="53"/>
                </a:cxn>
                <a:cxn ang="0">
                  <a:pos x="3083" y="131"/>
                </a:cxn>
                <a:cxn ang="0">
                  <a:pos x="2932" y="198"/>
                </a:cxn>
                <a:cxn ang="0">
                  <a:pos x="2800" y="258"/>
                </a:cxn>
                <a:cxn ang="0">
                  <a:pos x="2681" y="312"/>
                </a:cxn>
                <a:cxn ang="0">
                  <a:pos x="2565" y="364"/>
                </a:cxn>
                <a:cxn ang="0">
                  <a:pos x="2450" y="415"/>
                </a:cxn>
                <a:cxn ang="0">
                  <a:pos x="2327" y="471"/>
                </a:cxn>
                <a:cxn ang="0">
                  <a:pos x="2189" y="532"/>
                </a:cxn>
                <a:cxn ang="0">
                  <a:pos x="2031" y="603"/>
                </a:cxn>
                <a:cxn ang="0">
                  <a:pos x="1846" y="686"/>
                </a:cxn>
                <a:cxn ang="0">
                  <a:pos x="1628" y="784"/>
                </a:cxn>
                <a:cxn ang="0">
                  <a:pos x="1370" y="899"/>
                </a:cxn>
                <a:cxn ang="0">
                  <a:pos x="1066" y="1036"/>
                </a:cxn>
                <a:cxn ang="0">
                  <a:pos x="710" y="1195"/>
                </a:cxn>
                <a:cxn ang="0">
                  <a:pos x="294" y="1382"/>
                </a:cxn>
                <a:cxn ang="0">
                  <a:pos x="44" y="1497"/>
                </a:cxn>
                <a:cxn ang="0">
                  <a:pos x="16" y="1530"/>
                </a:cxn>
                <a:cxn ang="0">
                  <a:pos x="2" y="1572"/>
                </a:cxn>
                <a:cxn ang="0">
                  <a:pos x="2" y="1615"/>
                </a:cxn>
                <a:cxn ang="0">
                  <a:pos x="14" y="1648"/>
                </a:cxn>
                <a:cxn ang="0">
                  <a:pos x="21" y="1665"/>
                </a:cxn>
                <a:cxn ang="0">
                  <a:pos x="31" y="1685"/>
                </a:cxn>
                <a:cxn ang="0">
                  <a:pos x="46" y="1719"/>
                </a:cxn>
                <a:cxn ang="0">
                  <a:pos x="162" y="1700"/>
                </a:cxn>
                <a:cxn ang="0">
                  <a:pos x="348" y="1616"/>
                </a:cxn>
                <a:cxn ang="0">
                  <a:pos x="508" y="1543"/>
                </a:cxn>
                <a:cxn ang="0">
                  <a:pos x="648" y="1480"/>
                </a:cxn>
                <a:cxn ang="0">
                  <a:pos x="776" y="1422"/>
                </a:cxn>
                <a:cxn ang="0">
                  <a:pos x="898" y="1367"/>
                </a:cxn>
                <a:cxn ang="0">
                  <a:pos x="1021" y="1311"/>
                </a:cxn>
                <a:cxn ang="0">
                  <a:pos x="1153" y="1251"/>
                </a:cxn>
                <a:cxn ang="0">
                  <a:pos x="1299" y="1186"/>
                </a:cxn>
                <a:cxn ang="0">
                  <a:pos x="1466" y="1110"/>
                </a:cxn>
                <a:cxn ang="0">
                  <a:pos x="1662" y="1020"/>
                </a:cxn>
                <a:cxn ang="0">
                  <a:pos x="1892" y="916"/>
                </a:cxn>
                <a:cxn ang="0">
                  <a:pos x="2166" y="792"/>
                </a:cxn>
                <a:cxn ang="0">
                  <a:pos x="2488" y="646"/>
                </a:cxn>
                <a:cxn ang="0">
                  <a:pos x="2864" y="474"/>
                </a:cxn>
                <a:cxn ang="0">
                  <a:pos x="3304" y="275"/>
                </a:cxn>
              </a:cxnLst>
              <a:rect l="0" t="0" r="r" b="b"/>
              <a:pathLst>
                <a:path w="3550" h="1748">
                  <a:moveTo>
                    <a:pt x="3550" y="163"/>
                  </a:moveTo>
                  <a:lnTo>
                    <a:pt x="3545" y="153"/>
                  </a:lnTo>
                  <a:lnTo>
                    <a:pt x="3541" y="144"/>
                  </a:lnTo>
                  <a:lnTo>
                    <a:pt x="3538" y="137"/>
                  </a:lnTo>
                  <a:lnTo>
                    <a:pt x="3533" y="130"/>
                  </a:lnTo>
                  <a:lnTo>
                    <a:pt x="3529" y="120"/>
                  </a:lnTo>
                  <a:lnTo>
                    <a:pt x="3523" y="108"/>
                  </a:lnTo>
                  <a:lnTo>
                    <a:pt x="3514" y="90"/>
                  </a:lnTo>
                  <a:lnTo>
                    <a:pt x="3502" y="64"/>
                  </a:lnTo>
                  <a:lnTo>
                    <a:pt x="3491" y="46"/>
                  </a:lnTo>
                  <a:lnTo>
                    <a:pt x="3476" y="31"/>
                  </a:lnTo>
                  <a:lnTo>
                    <a:pt x="3459" y="18"/>
                  </a:lnTo>
                  <a:lnTo>
                    <a:pt x="3440" y="8"/>
                  </a:lnTo>
                  <a:lnTo>
                    <a:pt x="3418" y="2"/>
                  </a:lnTo>
                  <a:lnTo>
                    <a:pt x="3397" y="0"/>
                  </a:lnTo>
                  <a:lnTo>
                    <a:pt x="3376" y="2"/>
                  </a:lnTo>
                  <a:lnTo>
                    <a:pt x="3356" y="8"/>
                  </a:lnTo>
                  <a:lnTo>
                    <a:pt x="3257" y="53"/>
                  </a:lnTo>
                  <a:lnTo>
                    <a:pt x="3166" y="94"/>
                  </a:lnTo>
                  <a:lnTo>
                    <a:pt x="3083" y="131"/>
                  </a:lnTo>
                  <a:lnTo>
                    <a:pt x="3004" y="167"/>
                  </a:lnTo>
                  <a:lnTo>
                    <a:pt x="2932" y="198"/>
                  </a:lnTo>
                  <a:lnTo>
                    <a:pt x="2864" y="229"/>
                  </a:lnTo>
                  <a:lnTo>
                    <a:pt x="2800" y="258"/>
                  </a:lnTo>
                  <a:lnTo>
                    <a:pt x="2740" y="286"/>
                  </a:lnTo>
                  <a:lnTo>
                    <a:pt x="2681" y="312"/>
                  </a:lnTo>
                  <a:lnTo>
                    <a:pt x="2623" y="337"/>
                  </a:lnTo>
                  <a:lnTo>
                    <a:pt x="2565" y="364"/>
                  </a:lnTo>
                  <a:lnTo>
                    <a:pt x="2508" y="389"/>
                  </a:lnTo>
                  <a:lnTo>
                    <a:pt x="2450" y="415"/>
                  </a:lnTo>
                  <a:lnTo>
                    <a:pt x="2389" y="443"/>
                  </a:lnTo>
                  <a:lnTo>
                    <a:pt x="2327" y="471"/>
                  </a:lnTo>
                  <a:lnTo>
                    <a:pt x="2259" y="501"/>
                  </a:lnTo>
                  <a:lnTo>
                    <a:pt x="2189" y="532"/>
                  </a:lnTo>
                  <a:lnTo>
                    <a:pt x="2113" y="567"/>
                  </a:lnTo>
                  <a:lnTo>
                    <a:pt x="2031" y="603"/>
                  </a:lnTo>
                  <a:lnTo>
                    <a:pt x="1942" y="643"/>
                  </a:lnTo>
                  <a:lnTo>
                    <a:pt x="1846" y="686"/>
                  </a:lnTo>
                  <a:lnTo>
                    <a:pt x="1741" y="733"/>
                  </a:lnTo>
                  <a:lnTo>
                    <a:pt x="1628" y="784"/>
                  </a:lnTo>
                  <a:lnTo>
                    <a:pt x="1505" y="839"/>
                  </a:lnTo>
                  <a:lnTo>
                    <a:pt x="1370" y="899"/>
                  </a:lnTo>
                  <a:lnTo>
                    <a:pt x="1224" y="966"/>
                  </a:lnTo>
                  <a:lnTo>
                    <a:pt x="1066" y="1036"/>
                  </a:lnTo>
                  <a:lnTo>
                    <a:pt x="895" y="1113"/>
                  </a:lnTo>
                  <a:lnTo>
                    <a:pt x="710" y="1195"/>
                  </a:lnTo>
                  <a:lnTo>
                    <a:pt x="510" y="1286"/>
                  </a:lnTo>
                  <a:lnTo>
                    <a:pt x="294" y="1382"/>
                  </a:lnTo>
                  <a:lnTo>
                    <a:pt x="62" y="1486"/>
                  </a:lnTo>
                  <a:lnTo>
                    <a:pt x="44" y="1497"/>
                  </a:lnTo>
                  <a:lnTo>
                    <a:pt x="29" y="1512"/>
                  </a:lnTo>
                  <a:lnTo>
                    <a:pt x="16" y="1530"/>
                  </a:lnTo>
                  <a:lnTo>
                    <a:pt x="7" y="1550"/>
                  </a:lnTo>
                  <a:lnTo>
                    <a:pt x="2" y="1572"/>
                  </a:lnTo>
                  <a:lnTo>
                    <a:pt x="0" y="1594"/>
                  </a:lnTo>
                  <a:lnTo>
                    <a:pt x="2" y="1615"/>
                  </a:lnTo>
                  <a:lnTo>
                    <a:pt x="8" y="1636"/>
                  </a:lnTo>
                  <a:lnTo>
                    <a:pt x="14" y="1648"/>
                  </a:lnTo>
                  <a:lnTo>
                    <a:pt x="18" y="1657"/>
                  </a:lnTo>
                  <a:lnTo>
                    <a:pt x="21" y="1665"/>
                  </a:lnTo>
                  <a:lnTo>
                    <a:pt x="26" y="1673"/>
                  </a:lnTo>
                  <a:lnTo>
                    <a:pt x="31" y="1685"/>
                  </a:lnTo>
                  <a:lnTo>
                    <a:pt x="37" y="1699"/>
                  </a:lnTo>
                  <a:lnTo>
                    <a:pt x="46" y="1719"/>
                  </a:lnTo>
                  <a:lnTo>
                    <a:pt x="57" y="1748"/>
                  </a:lnTo>
                  <a:lnTo>
                    <a:pt x="162" y="1700"/>
                  </a:lnTo>
                  <a:lnTo>
                    <a:pt x="259" y="1656"/>
                  </a:lnTo>
                  <a:lnTo>
                    <a:pt x="348" y="1616"/>
                  </a:lnTo>
                  <a:lnTo>
                    <a:pt x="430" y="1579"/>
                  </a:lnTo>
                  <a:lnTo>
                    <a:pt x="508" y="1543"/>
                  </a:lnTo>
                  <a:lnTo>
                    <a:pt x="579" y="1511"/>
                  </a:lnTo>
                  <a:lnTo>
                    <a:pt x="648" y="1480"/>
                  </a:lnTo>
                  <a:lnTo>
                    <a:pt x="713" y="1451"/>
                  </a:lnTo>
                  <a:lnTo>
                    <a:pt x="776" y="1422"/>
                  </a:lnTo>
                  <a:lnTo>
                    <a:pt x="837" y="1395"/>
                  </a:lnTo>
                  <a:lnTo>
                    <a:pt x="898" y="1367"/>
                  </a:lnTo>
                  <a:lnTo>
                    <a:pt x="959" y="1340"/>
                  </a:lnTo>
                  <a:lnTo>
                    <a:pt x="1021" y="1311"/>
                  </a:lnTo>
                  <a:lnTo>
                    <a:pt x="1085" y="1282"/>
                  </a:lnTo>
                  <a:lnTo>
                    <a:pt x="1153" y="1251"/>
                  </a:lnTo>
                  <a:lnTo>
                    <a:pt x="1223" y="1220"/>
                  </a:lnTo>
                  <a:lnTo>
                    <a:pt x="1299" y="1186"/>
                  </a:lnTo>
                  <a:lnTo>
                    <a:pt x="1379" y="1149"/>
                  </a:lnTo>
                  <a:lnTo>
                    <a:pt x="1466" y="1110"/>
                  </a:lnTo>
                  <a:lnTo>
                    <a:pt x="1560" y="1067"/>
                  </a:lnTo>
                  <a:lnTo>
                    <a:pt x="1662" y="1020"/>
                  </a:lnTo>
                  <a:lnTo>
                    <a:pt x="1772" y="971"/>
                  </a:lnTo>
                  <a:lnTo>
                    <a:pt x="1892" y="916"/>
                  </a:lnTo>
                  <a:lnTo>
                    <a:pt x="2024" y="857"/>
                  </a:lnTo>
                  <a:lnTo>
                    <a:pt x="2166" y="792"/>
                  </a:lnTo>
                  <a:lnTo>
                    <a:pt x="2320" y="722"/>
                  </a:lnTo>
                  <a:lnTo>
                    <a:pt x="2488" y="646"/>
                  </a:lnTo>
                  <a:lnTo>
                    <a:pt x="2668" y="564"/>
                  </a:lnTo>
                  <a:lnTo>
                    <a:pt x="2864" y="474"/>
                  </a:lnTo>
                  <a:lnTo>
                    <a:pt x="3075" y="378"/>
                  </a:lnTo>
                  <a:lnTo>
                    <a:pt x="3304" y="275"/>
                  </a:lnTo>
                  <a:lnTo>
                    <a:pt x="3550" y="163"/>
                  </a:lnTo>
                  <a:close/>
                </a:path>
              </a:pathLst>
            </a:custGeom>
            <a:solidFill>
              <a:srgbClr val="BFC7C7"/>
            </a:solidFill>
            <a:ln w="9525">
              <a:noFill/>
              <a:round/>
              <a:headEnd/>
              <a:tailEnd/>
            </a:ln>
          </p:spPr>
          <p:txBody>
            <a:bodyPr/>
            <a:lstStyle/>
            <a:p>
              <a:endParaRPr lang="en-IN"/>
            </a:p>
          </p:txBody>
        </p:sp>
        <p:sp>
          <p:nvSpPr>
            <p:cNvPr id="827886" name="Freeform 494"/>
            <p:cNvSpPr>
              <a:spLocks/>
            </p:cNvSpPr>
            <p:nvPr/>
          </p:nvSpPr>
          <p:spPr bwMode="auto">
            <a:xfrm>
              <a:off x="3360" y="3024"/>
              <a:ext cx="161" cy="96"/>
            </a:xfrm>
            <a:custGeom>
              <a:avLst/>
              <a:gdLst/>
              <a:ahLst/>
              <a:cxnLst>
                <a:cxn ang="0">
                  <a:pos x="3534" y="135"/>
                </a:cxn>
                <a:cxn ang="0">
                  <a:pos x="3529" y="123"/>
                </a:cxn>
                <a:cxn ang="0">
                  <a:pos x="3523" y="110"/>
                </a:cxn>
                <a:cxn ang="0">
                  <a:pos x="3511" y="84"/>
                </a:cxn>
                <a:cxn ang="0">
                  <a:pos x="3491" y="46"/>
                </a:cxn>
                <a:cxn ang="0">
                  <a:pos x="3459" y="18"/>
                </a:cxn>
                <a:cxn ang="0">
                  <a:pos x="3418" y="2"/>
                </a:cxn>
                <a:cxn ang="0">
                  <a:pos x="3376" y="2"/>
                </a:cxn>
                <a:cxn ang="0">
                  <a:pos x="3257" y="53"/>
                </a:cxn>
                <a:cxn ang="0">
                  <a:pos x="3083" y="131"/>
                </a:cxn>
                <a:cxn ang="0">
                  <a:pos x="2932" y="198"/>
                </a:cxn>
                <a:cxn ang="0">
                  <a:pos x="2800" y="258"/>
                </a:cxn>
                <a:cxn ang="0">
                  <a:pos x="2681" y="312"/>
                </a:cxn>
                <a:cxn ang="0">
                  <a:pos x="2565" y="364"/>
                </a:cxn>
                <a:cxn ang="0">
                  <a:pos x="2450" y="415"/>
                </a:cxn>
                <a:cxn ang="0">
                  <a:pos x="2327" y="471"/>
                </a:cxn>
                <a:cxn ang="0">
                  <a:pos x="2189" y="532"/>
                </a:cxn>
                <a:cxn ang="0">
                  <a:pos x="2031" y="603"/>
                </a:cxn>
                <a:cxn ang="0">
                  <a:pos x="1846" y="686"/>
                </a:cxn>
                <a:cxn ang="0">
                  <a:pos x="1628" y="784"/>
                </a:cxn>
                <a:cxn ang="0">
                  <a:pos x="1370" y="899"/>
                </a:cxn>
                <a:cxn ang="0">
                  <a:pos x="1066" y="1036"/>
                </a:cxn>
                <a:cxn ang="0">
                  <a:pos x="710" y="1195"/>
                </a:cxn>
                <a:cxn ang="0">
                  <a:pos x="294" y="1382"/>
                </a:cxn>
                <a:cxn ang="0">
                  <a:pos x="44" y="1497"/>
                </a:cxn>
                <a:cxn ang="0">
                  <a:pos x="16" y="1530"/>
                </a:cxn>
                <a:cxn ang="0">
                  <a:pos x="2" y="1572"/>
                </a:cxn>
                <a:cxn ang="0">
                  <a:pos x="2" y="1615"/>
                </a:cxn>
                <a:cxn ang="0">
                  <a:pos x="13" y="1646"/>
                </a:cxn>
                <a:cxn ang="0">
                  <a:pos x="19" y="1658"/>
                </a:cxn>
                <a:cxn ang="0">
                  <a:pos x="26" y="1674"/>
                </a:cxn>
                <a:cxn ang="0">
                  <a:pos x="37" y="1702"/>
                </a:cxn>
                <a:cxn ang="0">
                  <a:pos x="151" y="1676"/>
                </a:cxn>
                <a:cxn ang="0">
                  <a:pos x="337" y="1592"/>
                </a:cxn>
                <a:cxn ang="0">
                  <a:pos x="497" y="1520"/>
                </a:cxn>
                <a:cxn ang="0">
                  <a:pos x="637" y="1457"/>
                </a:cxn>
                <a:cxn ang="0">
                  <a:pos x="765" y="1399"/>
                </a:cxn>
                <a:cxn ang="0">
                  <a:pos x="886" y="1344"/>
                </a:cxn>
                <a:cxn ang="0">
                  <a:pos x="1010" y="1288"/>
                </a:cxn>
                <a:cxn ang="0">
                  <a:pos x="1141" y="1229"/>
                </a:cxn>
                <a:cxn ang="0">
                  <a:pos x="1287" y="1163"/>
                </a:cxn>
                <a:cxn ang="0">
                  <a:pos x="1455" y="1087"/>
                </a:cxn>
                <a:cxn ang="0">
                  <a:pos x="1650" y="998"/>
                </a:cxn>
                <a:cxn ang="0">
                  <a:pos x="1881" y="894"/>
                </a:cxn>
                <a:cxn ang="0">
                  <a:pos x="2154" y="771"/>
                </a:cxn>
                <a:cxn ang="0">
                  <a:pos x="2477" y="625"/>
                </a:cxn>
                <a:cxn ang="0">
                  <a:pos x="2853" y="453"/>
                </a:cxn>
                <a:cxn ang="0">
                  <a:pos x="3293" y="254"/>
                </a:cxn>
              </a:cxnLst>
              <a:rect l="0" t="0" r="r" b="b"/>
              <a:pathLst>
                <a:path w="3539" h="1724">
                  <a:moveTo>
                    <a:pt x="3539" y="143"/>
                  </a:moveTo>
                  <a:lnTo>
                    <a:pt x="3534" y="135"/>
                  </a:lnTo>
                  <a:lnTo>
                    <a:pt x="3531" y="129"/>
                  </a:lnTo>
                  <a:lnTo>
                    <a:pt x="3529" y="123"/>
                  </a:lnTo>
                  <a:lnTo>
                    <a:pt x="3526" y="117"/>
                  </a:lnTo>
                  <a:lnTo>
                    <a:pt x="3523" y="110"/>
                  </a:lnTo>
                  <a:lnTo>
                    <a:pt x="3518" y="99"/>
                  </a:lnTo>
                  <a:lnTo>
                    <a:pt x="3511" y="84"/>
                  </a:lnTo>
                  <a:lnTo>
                    <a:pt x="3502" y="64"/>
                  </a:lnTo>
                  <a:lnTo>
                    <a:pt x="3491" y="46"/>
                  </a:lnTo>
                  <a:lnTo>
                    <a:pt x="3476" y="31"/>
                  </a:lnTo>
                  <a:lnTo>
                    <a:pt x="3459" y="18"/>
                  </a:lnTo>
                  <a:lnTo>
                    <a:pt x="3440" y="8"/>
                  </a:lnTo>
                  <a:lnTo>
                    <a:pt x="3418" y="2"/>
                  </a:lnTo>
                  <a:lnTo>
                    <a:pt x="3397" y="0"/>
                  </a:lnTo>
                  <a:lnTo>
                    <a:pt x="3376" y="2"/>
                  </a:lnTo>
                  <a:lnTo>
                    <a:pt x="3356" y="8"/>
                  </a:lnTo>
                  <a:lnTo>
                    <a:pt x="3257" y="53"/>
                  </a:lnTo>
                  <a:lnTo>
                    <a:pt x="3166" y="94"/>
                  </a:lnTo>
                  <a:lnTo>
                    <a:pt x="3083" y="131"/>
                  </a:lnTo>
                  <a:lnTo>
                    <a:pt x="3004" y="167"/>
                  </a:lnTo>
                  <a:lnTo>
                    <a:pt x="2932" y="198"/>
                  </a:lnTo>
                  <a:lnTo>
                    <a:pt x="2864" y="229"/>
                  </a:lnTo>
                  <a:lnTo>
                    <a:pt x="2800" y="258"/>
                  </a:lnTo>
                  <a:lnTo>
                    <a:pt x="2740" y="286"/>
                  </a:lnTo>
                  <a:lnTo>
                    <a:pt x="2681" y="312"/>
                  </a:lnTo>
                  <a:lnTo>
                    <a:pt x="2623" y="337"/>
                  </a:lnTo>
                  <a:lnTo>
                    <a:pt x="2565" y="364"/>
                  </a:lnTo>
                  <a:lnTo>
                    <a:pt x="2508" y="389"/>
                  </a:lnTo>
                  <a:lnTo>
                    <a:pt x="2450" y="415"/>
                  </a:lnTo>
                  <a:lnTo>
                    <a:pt x="2389" y="443"/>
                  </a:lnTo>
                  <a:lnTo>
                    <a:pt x="2327" y="471"/>
                  </a:lnTo>
                  <a:lnTo>
                    <a:pt x="2259" y="501"/>
                  </a:lnTo>
                  <a:lnTo>
                    <a:pt x="2189" y="532"/>
                  </a:lnTo>
                  <a:lnTo>
                    <a:pt x="2113" y="567"/>
                  </a:lnTo>
                  <a:lnTo>
                    <a:pt x="2031" y="603"/>
                  </a:lnTo>
                  <a:lnTo>
                    <a:pt x="1942" y="643"/>
                  </a:lnTo>
                  <a:lnTo>
                    <a:pt x="1846" y="686"/>
                  </a:lnTo>
                  <a:lnTo>
                    <a:pt x="1741" y="733"/>
                  </a:lnTo>
                  <a:lnTo>
                    <a:pt x="1628" y="784"/>
                  </a:lnTo>
                  <a:lnTo>
                    <a:pt x="1505" y="839"/>
                  </a:lnTo>
                  <a:lnTo>
                    <a:pt x="1370" y="899"/>
                  </a:lnTo>
                  <a:lnTo>
                    <a:pt x="1224" y="966"/>
                  </a:lnTo>
                  <a:lnTo>
                    <a:pt x="1066" y="1036"/>
                  </a:lnTo>
                  <a:lnTo>
                    <a:pt x="895" y="1113"/>
                  </a:lnTo>
                  <a:lnTo>
                    <a:pt x="710" y="1195"/>
                  </a:lnTo>
                  <a:lnTo>
                    <a:pt x="510" y="1286"/>
                  </a:lnTo>
                  <a:lnTo>
                    <a:pt x="294" y="1382"/>
                  </a:lnTo>
                  <a:lnTo>
                    <a:pt x="62" y="1486"/>
                  </a:lnTo>
                  <a:lnTo>
                    <a:pt x="44" y="1497"/>
                  </a:lnTo>
                  <a:lnTo>
                    <a:pt x="29" y="1512"/>
                  </a:lnTo>
                  <a:lnTo>
                    <a:pt x="16" y="1530"/>
                  </a:lnTo>
                  <a:lnTo>
                    <a:pt x="7" y="1550"/>
                  </a:lnTo>
                  <a:lnTo>
                    <a:pt x="2" y="1572"/>
                  </a:lnTo>
                  <a:lnTo>
                    <a:pt x="0" y="1594"/>
                  </a:lnTo>
                  <a:lnTo>
                    <a:pt x="2" y="1615"/>
                  </a:lnTo>
                  <a:lnTo>
                    <a:pt x="8" y="1636"/>
                  </a:lnTo>
                  <a:lnTo>
                    <a:pt x="13" y="1646"/>
                  </a:lnTo>
                  <a:lnTo>
                    <a:pt x="16" y="1652"/>
                  </a:lnTo>
                  <a:lnTo>
                    <a:pt x="19" y="1658"/>
                  </a:lnTo>
                  <a:lnTo>
                    <a:pt x="22" y="1666"/>
                  </a:lnTo>
                  <a:lnTo>
                    <a:pt x="26" y="1674"/>
                  </a:lnTo>
                  <a:lnTo>
                    <a:pt x="31" y="1686"/>
                  </a:lnTo>
                  <a:lnTo>
                    <a:pt x="37" y="1702"/>
                  </a:lnTo>
                  <a:lnTo>
                    <a:pt x="46" y="1724"/>
                  </a:lnTo>
                  <a:lnTo>
                    <a:pt x="151" y="1676"/>
                  </a:lnTo>
                  <a:lnTo>
                    <a:pt x="248" y="1633"/>
                  </a:lnTo>
                  <a:lnTo>
                    <a:pt x="337" y="1592"/>
                  </a:lnTo>
                  <a:lnTo>
                    <a:pt x="419" y="1555"/>
                  </a:lnTo>
                  <a:lnTo>
                    <a:pt x="497" y="1520"/>
                  </a:lnTo>
                  <a:lnTo>
                    <a:pt x="568" y="1488"/>
                  </a:lnTo>
                  <a:lnTo>
                    <a:pt x="637" y="1457"/>
                  </a:lnTo>
                  <a:lnTo>
                    <a:pt x="702" y="1427"/>
                  </a:lnTo>
                  <a:lnTo>
                    <a:pt x="765" y="1399"/>
                  </a:lnTo>
                  <a:lnTo>
                    <a:pt x="826" y="1372"/>
                  </a:lnTo>
                  <a:lnTo>
                    <a:pt x="886" y="1344"/>
                  </a:lnTo>
                  <a:lnTo>
                    <a:pt x="948" y="1316"/>
                  </a:lnTo>
                  <a:lnTo>
                    <a:pt x="1010" y="1288"/>
                  </a:lnTo>
                  <a:lnTo>
                    <a:pt x="1074" y="1259"/>
                  </a:lnTo>
                  <a:lnTo>
                    <a:pt x="1141" y="1229"/>
                  </a:lnTo>
                  <a:lnTo>
                    <a:pt x="1212" y="1197"/>
                  </a:lnTo>
                  <a:lnTo>
                    <a:pt x="1287" y="1163"/>
                  </a:lnTo>
                  <a:lnTo>
                    <a:pt x="1368" y="1126"/>
                  </a:lnTo>
                  <a:lnTo>
                    <a:pt x="1455" y="1087"/>
                  </a:lnTo>
                  <a:lnTo>
                    <a:pt x="1548" y="1045"/>
                  </a:lnTo>
                  <a:lnTo>
                    <a:pt x="1650" y="998"/>
                  </a:lnTo>
                  <a:lnTo>
                    <a:pt x="1761" y="949"/>
                  </a:lnTo>
                  <a:lnTo>
                    <a:pt x="1881" y="894"/>
                  </a:lnTo>
                  <a:lnTo>
                    <a:pt x="2013" y="835"/>
                  </a:lnTo>
                  <a:lnTo>
                    <a:pt x="2154" y="771"/>
                  </a:lnTo>
                  <a:lnTo>
                    <a:pt x="2308" y="700"/>
                  </a:lnTo>
                  <a:lnTo>
                    <a:pt x="2477" y="625"/>
                  </a:lnTo>
                  <a:lnTo>
                    <a:pt x="2657" y="543"/>
                  </a:lnTo>
                  <a:lnTo>
                    <a:pt x="2853" y="453"/>
                  </a:lnTo>
                  <a:lnTo>
                    <a:pt x="3064" y="357"/>
                  </a:lnTo>
                  <a:lnTo>
                    <a:pt x="3293" y="254"/>
                  </a:lnTo>
                  <a:lnTo>
                    <a:pt x="3539" y="143"/>
                  </a:lnTo>
                  <a:close/>
                </a:path>
              </a:pathLst>
            </a:custGeom>
            <a:solidFill>
              <a:srgbClr val="C9D1D1"/>
            </a:solidFill>
            <a:ln w="9525">
              <a:noFill/>
              <a:round/>
              <a:headEnd/>
              <a:tailEnd/>
            </a:ln>
          </p:spPr>
          <p:txBody>
            <a:bodyPr/>
            <a:lstStyle/>
            <a:p>
              <a:endParaRPr lang="en-IN"/>
            </a:p>
          </p:txBody>
        </p:sp>
        <p:sp>
          <p:nvSpPr>
            <p:cNvPr id="827887" name="Freeform 495"/>
            <p:cNvSpPr>
              <a:spLocks/>
            </p:cNvSpPr>
            <p:nvPr/>
          </p:nvSpPr>
          <p:spPr bwMode="auto">
            <a:xfrm>
              <a:off x="3360" y="3024"/>
              <a:ext cx="160" cy="94"/>
            </a:xfrm>
            <a:custGeom>
              <a:avLst/>
              <a:gdLst/>
              <a:ahLst/>
              <a:cxnLst>
                <a:cxn ang="0">
                  <a:pos x="3522" y="112"/>
                </a:cxn>
                <a:cxn ang="0">
                  <a:pos x="3513" y="91"/>
                </a:cxn>
                <a:cxn ang="0">
                  <a:pos x="3491" y="46"/>
                </a:cxn>
                <a:cxn ang="0">
                  <a:pos x="3459" y="18"/>
                </a:cxn>
                <a:cxn ang="0">
                  <a:pos x="3418" y="2"/>
                </a:cxn>
                <a:cxn ang="0">
                  <a:pos x="3376" y="2"/>
                </a:cxn>
                <a:cxn ang="0">
                  <a:pos x="3257" y="53"/>
                </a:cxn>
                <a:cxn ang="0">
                  <a:pos x="3083" y="131"/>
                </a:cxn>
                <a:cxn ang="0">
                  <a:pos x="2932" y="198"/>
                </a:cxn>
                <a:cxn ang="0">
                  <a:pos x="2800" y="258"/>
                </a:cxn>
                <a:cxn ang="0">
                  <a:pos x="2681" y="312"/>
                </a:cxn>
                <a:cxn ang="0">
                  <a:pos x="2565" y="364"/>
                </a:cxn>
                <a:cxn ang="0">
                  <a:pos x="2450" y="415"/>
                </a:cxn>
                <a:cxn ang="0">
                  <a:pos x="2327" y="471"/>
                </a:cxn>
                <a:cxn ang="0">
                  <a:pos x="2189" y="532"/>
                </a:cxn>
                <a:cxn ang="0">
                  <a:pos x="2031" y="603"/>
                </a:cxn>
                <a:cxn ang="0">
                  <a:pos x="1846" y="686"/>
                </a:cxn>
                <a:cxn ang="0">
                  <a:pos x="1628" y="784"/>
                </a:cxn>
                <a:cxn ang="0">
                  <a:pos x="1370" y="899"/>
                </a:cxn>
                <a:cxn ang="0">
                  <a:pos x="1066" y="1036"/>
                </a:cxn>
                <a:cxn ang="0">
                  <a:pos x="710" y="1195"/>
                </a:cxn>
                <a:cxn ang="0">
                  <a:pos x="294" y="1382"/>
                </a:cxn>
                <a:cxn ang="0">
                  <a:pos x="44" y="1497"/>
                </a:cxn>
                <a:cxn ang="0">
                  <a:pos x="16" y="1530"/>
                </a:cxn>
                <a:cxn ang="0">
                  <a:pos x="2" y="1572"/>
                </a:cxn>
                <a:cxn ang="0">
                  <a:pos x="2" y="1615"/>
                </a:cxn>
                <a:cxn ang="0">
                  <a:pos x="14" y="1648"/>
                </a:cxn>
                <a:cxn ang="0">
                  <a:pos x="25" y="1671"/>
                </a:cxn>
                <a:cxn ang="0">
                  <a:pos x="141" y="1651"/>
                </a:cxn>
                <a:cxn ang="0">
                  <a:pos x="326" y="1568"/>
                </a:cxn>
                <a:cxn ang="0">
                  <a:pos x="486" y="1496"/>
                </a:cxn>
                <a:cxn ang="0">
                  <a:pos x="626" y="1433"/>
                </a:cxn>
                <a:cxn ang="0">
                  <a:pos x="754" y="1375"/>
                </a:cxn>
                <a:cxn ang="0">
                  <a:pos x="875" y="1320"/>
                </a:cxn>
                <a:cxn ang="0">
                  <a:pos x="999" y="1264"/>
                </a:cxn>
                <a:cxn ang="0">
                  <a:pos x="1130" y="1205"/>
                </a:cxn>
                <a:cxn ang="0">
                  <a:pos x="1276" y="1140"/>
                </a:cxn>
                <a:cxn ang="0">
                  <a:pos x="1443" y="1064"/>
                </a:cxn>
                <a:cxn ang="0">
                  <a:pos x="1639" y="975"/>
                </a:cxn>
                <a:cxn ang="0">
                  <a:pos x="1870" y="872"/>
                </a:cxn>
                <a:cxn ang="0">
                  <a:pos x="2143" y="749"/>
                </a:cxn>
                <a:cxn ang="0">
                  <a:pos x="2464" y="603"/>
                </a:cxn>
                <a:cxn ang="0">
                  <a:pos x="2841" y="432"/>
                </a:cxn>
                <a:cxn ang="0">
                  <a:pos x="3281" y="234"/>
                </a:cxn>
              </a:cxnLst>
              <a:rect l="0" t="0" r="r" b="b"/>
              <a:pathLst>
                <a:path w="3526" h="1698">
                  <a:moveTo>
                    <a:pt x="3526" y="123"/>
                  </a:moveTo>
                  <a:lnTo>
                    <a:pt x="3522" y="112"/>
                  </a:lnTo>
                  <a:lnTo>
                    <a:pt x="3518" y="103"/>
                  </a:lnTo>
                  <a:lnTo>
                    <a:pt x="3513" y="91"/>
                  </a:lnTo>
                  <a:lnTo>
                    <a:pt x="3502" y="64"/>
                  </a:lnTo>
                  <a:lnTo>
                    <a:pt x="3491" y="46"/>
                  </a:lnTo>
                  <a:lnTo>
                    <a:pt x="3476" y="31"/>
                  </a:lnTo>
                  <a:lnTo>
                    <a:pt x="3459" y="18"/>
                  </a:lnTo>
                  <a:lnTo>
                    <a:pt x="3440" y="8"/>
                  </a:lnTo>
                  <a:lnTo>
                    <a:pt x="3418" y="2"/>
                  </a:lnTo>
                  <a:lnTo>
                    <a:pt x="3397" y="0"/>
                  </a:lnTo>
                  <a:lnTo>
                    <a:pt x="3376" y="2"/>
                  </a:lnTo>
                  <a:lnTo>
                    <a:pt x="3356" y="8"/>
                  </a:lnTo>
                  <a:lnTo>
                    <a:pt x="3257" y="53"/>
                  </a:lnTo>
                  <a:lnTo>
                    <a:pt x="3166" y="94"/>
                  </a:lnTo>
                  <a:lnTo>
                    <a:pt x="3083" y="131"/>
                  </a:lnTo>
                  <a:lnTo>
                    <a:pt x="3004" y="167"/>
                  </a:lnTo>
                  <a:lnTo>
                    <a:pt x="2932" y="198"/>
                  </a:lnTo>
                  <a:lnTo>
                    <a:pt x="2864" y="229"/>
                  </a:lnTo>
                  <a:lnTo>
                    <a:pt x="2800" y="258"/>
                  </a:lnTo>
                  <a:lnTo>
                    <a:pt x="2740" y="286"/>
                  </a:lnTo>
                  <a:lnTo>
                    <a:pt x="2681" y="312"/>
                  </a:lnTo>
                  <a:lnTo>
                    <a:pt x="2623" y="337"/>
                  </a:lnTo>
                  <a:lnTo>
                    <a:pt x="2565" y="364"/>
                  </a:lnTo>
                  <a:lnTo>
                    <a:pt x="2508" y="389"/>
                  </a:lnTo>
                  <a:lnTo>
                    <a:pt x="2450" y="415"/>
                  </a:lnTo>
                  <a:lnTo>
                    <a:pt x="2389" y="443"/>
                  </a:lnTo>
                  <a:lnTo>
                    <a:pt x="2327" y="471"/>
                  </a:lnTo>
                  <a:lnTo>
                    <a:pt x="2259" y="501"/>
                  </a:lnTo>
                  <a:lnTo>
                    <a:pt x="2189" y="532"/>
                  </a:lnTo>
                  <a:lnTo>
                    <a:pt x="2113" y="567"/>
                  </a:lnTo>
                  <a:lnTo>
                    <a:pt x="2031" y="603"/>
                  </a:lnTo>
                  <a:lnTo>
                    <a:pt x="1942" y="643"/>
                  </a:lnTo>
                  <a:lnTo>
                    <a:pt x="1846" y="686"/>
                  </a:lnTo>
                  <a:lnTo>
                    <a:pt x="1741" y="733"/>
                  </a:lnTo>
                  <a:lnTo>
                    <a:pt x="1628" y="784"/>
                  </a:lnTo>
                  <a:lnTo>
                    <a:pt x="1505" y="839"/>
                  </a:lnTo>
                  <a:lnTo>
                    <a:pt x="1370" y="899"/>
                  </a:lnTo>
                  <a:lnTo>
                    <a:pt x="1224" y="966"/>
                  </a:lnTo>
                  <a:lnTo>
                    <a:pt x="1066" y="1036"/>
                  </a:lnTo>
                  <a:lnTo>
                    <a:pt x="895" y="1113"/>
                  </a:lnTo>
                  <a:lnTo>
                    <a:pt x="710" y="1195"/>
                  </a:lnTo>
                  <a:lnTo>
                    <a:pt x="510" y="1286"/>
                  </a:lnTo>
                  <a:lnTo>
                    <a:pt x="294" y="1382"/>
                  </a:lnTo>
                  <a:lnTo>
                    <a:pt x="62" y="1486"/>
                  </a:lnTo>
                  <a:lnTo>
                    <a:pt x="44" y="1497"/>
                  </a:lnTo>
                  <a:lnTo>
                    <a:pt x="29" y="1512"/>
                  </a:lnTo>
                  <a:lnTo>
                    <a:pt x="16" y="1530"/>
                  </a:lnTo>
                  <a:lnTo>
                    <a:pt x="7" y="1550"/>
                  </a:lnTo>
                  <a:lnTo>
                    <a:pt x="2" y="1572"/>
                  </a:lnTo>
                  <a:lnTo>
                    <a:pt x="0" y="1594"/>
                  </a:lnTo>
                  <a:lnTo>
                    <a:pt x="2" y="1615"/>
                  </a:lnTo>
                  <a:lnTo>
                    <a:pt x="8" y="1636"/>
                  </a:lnTo>
                  <a:lnTo>
                    <a:pt x="14" y="1648"/>
                  </a:lnTo>
                  <a:lnTo>
                    <a:pt x="18" y="1657"/>
                  </a:lnTo>
                  <a:lnTo>
                    <a:pt x="25" y="1671"/>
                  </a:lnTo>
                  <a:lnTo>
                    <a:pt x="36" y="1698"/>
                  </a:lnTo>
                  <a:lnTo>
                    <a:pt x="141" y="1651"/>
                  </a:lnTo>
                  <a:lnTo>
                    <a:pt x="237" y="1608"/>
                  </a:lnTo>
                  <a:lnTo>
                    <a:pt x="326" y="1568"/>
                  </a:lnTo>
                  <a:lnTo>
                    <a:pt x="409" y="1530"/>
                  </a:lnTo>
                  <a:lnTo>
                    <a:pt x="486" y="1496"/>
                  </a:lnTo>
                  <a:lnTo>
                    <a:pt x="558" y="1463"/>
                  </a:lnTo>
                  <a:lnTo>
                    <a:pt x="626" y="1433"/>
                  </a:lnTo>
                  <a:lnTo>
                    <a:pt x="691" y="1403"/>
                  </a:lnTo>
                  <a:lnTo>
                    <a:pt x="754" y="1375"/>
                  </a:lnTo>
                  <a:lnTo>
                    <a:pt x="815" y="1347"/>
                  </a:lnTo>
                  <a:lnTo>
                    <a:pt x="875" y="1320"/>
                  </a:lnTo>
                  <a:lnTo>
                    <a:pt x="936" y="1292"/>
                  </a:lnTo>
                  <a:lnTo>
                    <a:pt x="999" y="1264"/>
                  </a:lnTo>
                  <a:lnTo>
                    <a:pt x="1063" y="1236"/>
                  </a:lnTo>
                  <a:lnTo>
                    <a:pt x="1130" y="1205"/>
                  </a:lnTo>
                  <a:lnTo>
                    <a:pt x="1201" y="1173"/>
                  </a:lnTo>
                  <a:lnTo>
                    <a:pt x="1276" y="1140"/>
                  </a:lnTo>
                  <a:lnTo>
                    <a:pt x="1357" y="1103"/>
                  </a:lnTo>
                  <a:lnTo>
                    <a:pt x="1443" y="1064"/>
                  </a:lnTo>
                  <a:lnTo>
                    <a:pt x="1537" y="1022"/>
                  </a:lnTo>
                  <a:lnTo>
                    <a:pt x="1639" y="975"/>
                  </a:lnTo>
                  <a:lnTo>
                    <a:pt x="1749" y="926"/>
                  </a:lnTo>
                  <a:lnTo>
                    <a:pt x="1870" y="872"/>
                  </a:lnTo>
                  <a:lnTo>
                    <a:pt x="2000" y="813"/>
                  </a:lnTo>
                  <a:lnTo>
                    <a:pt x="2143" y="749"/>
                  </a:lnTo>
                  <a:lnTo>
                    <a:pt x="2297" y="679"/>
                  </a:lnTo>
                  <a:lnTo>
                    <a:pt x="2464" y="603"/>
                  </a:lnTo>
                  <a:lnTo>
                    <a:pt x="2646" y="521"/>
                  </a:lnTo>
                  <a:lnTo>
                    <a:pt x="2841" y="432"/>
                  </a:lnTo>
                  <a:lnTo>
                    <a:pt x="3053" y="337"/>
                  </a:lnTo>
                  <a:lnTo>
                    <a:pt x="3281" y="234"/>
                  </a:lnTo>
                  <a:lnTo>
                    <a:pt x="3526" y="123"/>
                  </a:lnTo>
                  <a:close/>
                </a:path>
              </a:pathLst>
            </a:custGeom>
            <a:solidFill>
              <a:srgbClr val="D1D9D9"/>
            </a:solidFill>
            <a:ln w="9525">
              <a:noFill/>
              <a:round/>
              <a:headEnd/>
              <a:tailEnd/>
            </a:ln>
          </p:spPr>
          <p:txBody>
            <a:bodyPr/>
            <a:lstStyle/>
            <a:p>
              <a:endParaRPr lang="en-IN"/>
            </a:p>
          </p:txBody>
        </p:sp>
        <p:sp>
          <p:nvSpPr>
            <p:cNvPr id="827888" name="Freeform 496"/>
            <p:cNvSpPr>
              <a:spLocks/>
            </p:cNvSpPr>
            <p:nvPr/>
          </p:nvSpPr>
          <p:spPr bwMode="auto">
            <a:xfrm>
              <a:off x="3360" y="3024"/>
              <a:ext cx="160" cy="93"/>
            </a:xfrm>
            <a:custGeom>
              <a:avLst/>
              <a:gdLst/>
              <a:ahLst/>
              <a:cxnLst>
                <a:cxn ang="0">
                  <a:pos x="3513" y="96"/>
                </a:cxn>
                <a:cxn ang="0">
                  <a:pos x="3508" y="81"/>
                </a:cxn>
                <a:cxn ang="0">
                  <a:pos x="3491" y="46"/>
                </a:cxn>
                <a:cxn ang="0">
                  <a:pos x="3459" y="18"/>
                </a:cxn>
                <a:cxn ang="0">
                  <a:pos x="3418" y="2"/>
                </a:cxn>
                <a:cxn ang="0">
                  <a:pos x="3376" y="2"/>
                </a:cxn>
                <a:cxn ang="0">
                  <a:pos x="3257" y="53"/>
                </a:cxn>
                <a:cxn ang="0">
                  <a:pos x="3083" y="131"/>
                </a:cxn>
                <a:cxn ang="0">
                  <a:pos x="2932" y="198"/>
                </a:cxn>
                <a:cxn ang="0">
                  <a:pos x="2800" y="258"/>
                </a:cxn>
                <a:cxn ang="0">
                  <a:pos x="2681" y="312"/>
                </a:cxn>
                <a:cxn ang="0">
                  <a:pos x="2565" y="364"/>
                </a:cxn>
                <a:cxn ang="0">
                  <a:pos x="2450" y="415"/>
                </a:cxn>
                <a:cxn ang="0">
                  <a:pos x="2327" y="471"/>
                </a:cxn>
                <a:cxn ang="0">
                  <a:pos x="2189" y="532"/>
                </a:cxn>
                <a:cxn ang="0">
                  <a:pos x="2031" y="603"/>
                </a:cxn>
                <a:cxn ang="0">
                  <a:pos x="1846" y="686"/>
                </a:cxn>
                <a:cxn ang="0">
                  <a:pos x="1628" y="784"/>
                </a:cxn>
                <a:cxn ang="0">
                  <a:pos x="1370" y="899"/>
                </a:cxn>
                <a:cxn ang="0">
                  <a:pos x="1066" y="1036"/>
                </a:cxn>
                <a:cxn ang="0">
                  <a:pos x="710" y="1195"/>
                </a:cxn>
                <a:cxn ang="0">
                  <a:pos x="294" y="1382"/>
                </a:cxn>
                <a:cxn ang="0">
                  <a:pos x="44" y="1497"/>
                </a:cxn>
                <a:cxn ang="0">
                  <a:pos x="16" y="1530"/>
                </a:cxn>
                <a:cxn ang="0">
                  <a:pos x="2" y="1572"/>
                </a:cxn>
                <a:cxn ang="0">
                  <a:pos x="2" y="1615"/>
                </a:cxn>
                <a:cxn ang="0">
                  <a:pos x="12" y="1644"/>
                </a:cxn>
                <a:cxn ang="0">
                  <a:pos x="18" y="1657"/>
                </a:cxn>
                <a:cxn ang="0">
                  <a:pos x="130" y="1627"/>
                </a:cxn>
                <a:cxn ang="0">
                  <a:pos x="315" y="1543"/>
                </a:cxn>
                <a:cxn ang="0">
                  <a:pos x="474" y="1472"/>
                </a:cxn>
                <a:cxn ang="0">
                  <a:pos x="615" y="1408"/>
                </a:cxn>
                <a:cxn ang="0">
                  <a:pos x="743" y="1352"/>
                </a:cxn>
                <a:cxn ang="0">
                  <a:pos x="864" y="1297"/>
                </a:cxn>
                <a:cxn ang="0">
                  <a:pos x="987" y="1241"/>
                </a:cxn>
                <a:cxn ang="0">
                  <a:pos x="1119" y="1182"/>
                </a:cxn>
                <a:cxn ang="0">
                  <a:pos x="1265" y="1116"/>
                </a:cxn>
                <a:cxn ang="0">
                  <a:pos x="1432" y="1042"/>
                </a:cxn>
                <a:cxn ang="0">
                  <a:pos x="1628" y="953"/>
                </a:cxn>
                <a:cxn ang="0">
                  <a:pos x="1859" y="850"/>
                </a:cxn>
                <a:cxn ang="0">
                  <a:pos x="2132" y="726"/>
                </a:cxn>
                <a:cxn ang="0">
                  <a:pos x="2453" y="582"/>
                </a:cxn>
                <a:cxn ang="0">
                  <a:pos x="2830" y="412"/>
                </a:cxn>
                <a:cxn ang="0">
                  <a:pos x="3269" y="214"/>
                </a:cxn>
              </a:cxnLst>
              <a:rect l="0" t="0" r="r" b="b"/>
              <a:pathLst>
                <a:path w="3515" h="1674">
                  <a:moveTo>
                    <a:pt x="3515" y="103"/>
                  </a:moveTo>
                  <a:lnTo>
                    <a:pt x="3513" y="96"/>
                  </a:lnTo>
                  <a:lnTo>
                    <a:pt x="3511" y="91"/>
                  </a:lnTo>
                  <a:lnTo>
                    <a:pt x="3508" y="81"/>
                  </a:lnTo>
                  <a:lnTo>
                    <a:pt x="3502" y="64"/>
                  </a:lnTo>
                  <a:lnTo>
                    <a:pt x="3491" y="46"/>
                  </a:lnTo>
                  <a:lnTo>
                    <a:pt x="3476" y="31"/>
                  </a:lnTo>
                  <a:lnTo>
                    <a:pt x="3459" y="18"/>
                  </a:lnTo>
                  <a:lnTo>
                    <a:pt x="3440" y="8"/>
                  </a:lnTo>
                  <a:lnTo>
                    <a:pt x="3418" y="2"/>
                  </a:lnTo>
                  <a:lnTo>
                    <a:pt x="3397" y="0"/>
                  </a:lnTo>
                  <a:lnTo>
                    <a:pt x="3376" y="2"/>
                  </a:lnTo>
                  <a:lnTo>
                    <a:pt x="3356" y="8"/>
                  </a:lnTo>
                  <a:lnTo>
                    <a:pt x="3257" y="53"/>
                  </a:lnTo>
                  <a:lnTo>
                    <a:pt x="3166" y="94"/>
                  </a:lnTo>
                  <a:lnTo>
                    <a:pt x="3083" y="131"/>
                  </a:lnTo>
                  <a:lnTo>
                    <a:pt x="3004" y="167"/>
                  </a:lnTo>
                  <a:lnTo>
                    <a:pt x="2932" y="198"/>
                  </a:lnTo>
                  <a:lnTo>
                    <a:pt x="2864" y="229"/>
                  </a:lnTo>
                  <a:lnTo>
                    <a:pt x="2800" y="258"/>
                  </a:lnTo>
                  <a:lnTo>
                    <a:pt x="2740" y="286"/>
                  </a:lnTo>
                  <a:lnTo>
                    <a:pt x="2681" y="312"/>
                  </a:lnTo>
                  <a:lnTo>
                    <a:pt x="2623" y="337"/>
                  </a:lnTo>
                  <a:lnTo>
                    <a:pt x="2565" y="364"/>
                  </a:lnTo>
                  <a:lnTo>
                    <a:pt x="2508" y="389"/>
                  </a:lnTo>
                  <a:lnTo>
                    <a:pt x="2450" y="415"/>
                  </a:lnTo>
                  <a:lnTo>
                    <a:pt x="2389" y="443"/>
                  </a:lnTo>
                  <a:lnTo>
                    <a:pt x="2327" y="471"/>
                  </a:lnTo>
                  <a:lnTo>
                    <a:pt x="2259" y="501"/>
                  </a:lnTo>
                  <a:lnTo>
                    <a:pt x="2189" y="532"/>
                  </a:lnTo>
                  <a:lnTo>
                    <a:pt x="2113" y="567"/>
                  </a:lnTo>
                  <a:lnTo>
                    <a:pt x="2031" y="603"/>
                  </a:lnTo>
                  <a:lnTo>
                    <a:pt x="1942" y="643"/>
                  </a:lnTo>
                  <a:lnTo>
                    <a:pt x="1846" y="686"/>
                  </a:lnTo>
                  <a:lnTo>
                    <a:pt x="1741" y="733"/>
                  </a:lnTo>
                  <a:lnTo>
                    <a:pt x="1628" y="784"/>
                  </a:lnTo>
                  <a:lnTo>
                    <a:pt x="1505" y="839"/>
                  </a:lnTo>
                  <a:lnTo>
                    <a:pt x="1370" y="899"/>
                  </a:lnTo>
                  <a:lnTo>
                    <a:pt x="1224" y="966"/>
                  </a:lnTo>
                  <a:lnTo>
                    <a:pt x="1066" y="1036"/>
                  </a:lnTo>
                  <a:lnTo>
                    <a:pt x="895" y="1113"/>
                  </a:lnTo>
                  <a:lnTo>
                    <a:pt x="710" y="1195"/>
                  </a:lnTo>
                  <a:lnTo>
                    <a:pt x="510" y="1286"/>
                  </a:lnTo>
                  <a:lnTo>
                    <a:pt x="294" y="1382"/>
                  </a:lnTo>
                  <a:lnTo>
                    <a:pt x="62" y="1486"/>
                  </a:lnTo>
                  <a:lnTo>
                    <a:pt x="44" y="1497"/>
                  </a:lnTo>
                  <a:lnTo>
                    <a:pt x="29" y="1512"/>
                  </a:lnTo>
                  <a:lnTo>
                    <a:pt x="16" y="1530"/>
                  </a:lnTo>
                  <a:lnTo>
                    <a:pt x="7" y="1550"/>
                  </a:lnTo>
                  <a:lnTo>
                    <a:pt x="2" y="1572"/>
                  </a:lnTo>
                  <a:lnTo>
                    <a:pt x="0" y="1594"/>
                  </a:lnTo>
                  <a:lnTo>
                    <a:pt x="2" y="1615"/>
                  </a:lnTo>
                  <a:lnTo>
                    <a:pt x="8" y="1636"/>
                  </a:lnTo>
                  <a:lnTo>
                    <a:pt x="12" y="1644"/>
                  </a:lnTo>
                  <a:lnTo>
                    <a:pt x="15" y="1649"/>
                  </a:lnTo>
                  <a:lnTo>
                    <a:pt x="18" y="1657"/>
                  </a:lnTo>
                  <a:lnTo>
                    <a:pt x="25" y="1674"/>
                  </a:lnTo>
                  <a:lnTo>
                    <a:pt x="130" y="1627"/>
                  </a:lnTo>
                  <a:lnTo>
                    <a:pt x="225" y="1583"/>
                  </a:lnTo>
                  <a:lnTo>
                    <a:pt x="315" y="1543"/>
                  </a:lnTo>
                  <a:lnTo>
                    <a:pt x="398" y="1506"/>
                  </a:lnTo>
                  <a:lnTo>
                    <a:pt x="474" y="1472"/>
                  </a:lnTo>
                  <a:lnTo>
                    <a:pt x="547" y="1439"/>
                  </a:lnTo>
                  <a:lnTo>
                    <a:pt x="615" y="1408"/>
                  </a:lnTo>
                  <a:lnTo>
                    <a:pt x="679" y="1379"/>
                  </a:lnTo>
                  <a:lnTo>
                    <a:pt x="743" y="1352"/>
                  </a:lnTo>
                  <a:lnTo>
                    <a:pt x="804" y="1324"/>
                  </a:lnTo>
                  <a:lnTo>
                    <a:pt x="864" y="1297"/>
                  </a:lnTo>
                  <a:lnTo>
                    <a:pt x="925" y="1269"/>
                  </a:lnTo>
                  <a:lnTo>
                    <a:pt x="987" y="1241"/>
                  </a:lnTo>
                  <a:lnTo>
                    <a:pt x="1052" y="1212"/>
                  </a:lnTo>
                  <a:lnTo>
                    <a:pt x="1119" y="1182"/>
                  </a:lnTo>
                  <a:lnTo>
                    <a:pt x="1189" y="1150"/>
                  </a:lnTo>
                  <a:lnTo>
                    <a:pt x="1265" y="1116"/>
                  </a:lnTo>
                  <a:lnTo>
                    <a:pt x="1345" y="1081"/>
                  </a:lnTo>
                  <a:lnTo>
                    <a:pt x="1432" y="1042"/>
                  </a:lnTo>
                  <a:lnTo>
                    <a:pt x="1526" y="999"/>
                  </a:lnTo>
                  <a:lnTo>
                    <a:pt x="1628" y="953"/>
                  </a:lnTo>
                  <a:lnTo>
                    <a:pt x="1738" y="903"/>
                  </a:lnTo>
                  <a:lnTo>
                    <a:pt x="1859" y="850"/>
                  </a:lnTo>
                  <a:lnTo>
                    <a:pt x="1989" y="791"/>
                  </a:lnTo>
                  <a:lnTo>
                    <a:pt x="2132" y="726"/>
                  </a:lnTo>
                  <a:lnTo>
                    <a:pt x="2286" y="657"/>
                  </a:lnTo>
                  <a:lnTo>
                    <a:pt x="2453" y="582"/>
                  </a:lnTo>
                  <a:lnTo>
                    <a:pt x="2635" y="500"/>
                  </a:lnTo>
                  <a:lnTo>
                    <a:pt x="2830" y="412"/>
                  </a:lnTo>
                  <a:lnTo>
                    <a:pt x="3042" y="316"/>
                  </a:lnTo>
                  <a:lnTo>
                    <a:pt x="3269" y="214"/>
                  </a:lnTo>
                  <a:lnTo>
                    <a:pt x="3515" y="103"/>
                  </a:lnTo>
                  <a:close/>
                </a:path>
              </a:pathLst>
            </a:custGeom>
            <a:solidFill>
              <a:srgbClr val="D6DEDE"/>
            </a:solidFill>
            <a:ln w="9525">
              <a:noFill/>
              <a:round/>
              <a:headEnd/>
              <a:tailEnd/>
            </a:ln>
          </p:spPr>
          <p:txBody>
            <a:bodyPr/>
            <a:lstStyle/>
            <a:p>
              <a:endParaRPr lang="en-IN"/>
            </a:p>
          </p:txBody>
        </p:sp>
        <p:sp>
          <p:nvSpPr>
            <p:cNvPr id="827889" name="Freeform 497"/>
            <p:cNvSpPr>
              <a:spLocks/>
            </p:cNvSpPr>
            <p:nvPr/>
          </p:nvSpPr>
          <p:spPr bwMode="auto">
            <a:xfrm>
              <a:off x="3360" y="3024"/>
              <a:ext cx="159" cy="92"/>
            </a:xfrm>
            <a:custGeom>
              <a:avLst/>
              <a:gdLst/>
              <a:ahLst/>
              <a:cxnLst>
                <a:cxn ang="0">
                  <a:pos x="3503" y="83"/>
                </a:cxn>
                <a:cxn ang="0">
                  <a:pos x="3502" y="64"/>
                </a:cxn>
                <a:cxn ang="0">
                  <a:pos x="3491" y="46"/>
                </a:cxn>
                <a:cxn ang="0">
                  <a:pos x="3476" y="31"/>
                </a:cxn>
                <a:cxn ang="0">
                  <a:pos x="3459" y="18"/>
                </a:cxn>
                <a:cxn ang="0">
                  <a:pos x="3440" y="8"/>
                </a:cxn>
                <a:cxn ang="0">
                  <a:pos x="3418" y="2"/>
                </a:cxn>
                <a:cxn ang="0">
                  <a:pos x="3397" y="0"/>
                </a:cxn>
                <a:cxn ang="0">
                  <a:pos x="3376" y="2"/>
                </a:cxn>
                <a:cxn ang="0">
                  <a:pos x="3356" y="8"/>
                </a:cxn>
                <a:cxn ang="0">
                  <a:pos x="62" y="1486"/>
                </a:cxn>
                <a:cxn ang="0">
                  <a:pos x="44" y="1497"/>
                </a:cxn>
                <a:cxn ang="0">
                  <a:pos x="29" y="1512"/>
                </a:cxn>
                <a:cxn ang="0">
                  <a:pos x="16" y="1530"/>
                </a:cxn>
                <a:cxn ang="0">
                  <a:pos x="7" y="1550"/>
                </a:cxn>
                <a:cxn ang="0">
                  <a:pos x="2" y="1572"/>
                </a:cxn>
                <a:cxn ang="0">
                  <a:pos x="0" y="1594"/>
                </a:cxn>
                <a:cxn ang="0">
                  <a:pos x="2" y="1615"/>
                </a:cxn>
                <a:cxn ang="0">
                  <a:pos x="8" y="1636"/>
                </a:cxn>
                <a:cxn ang="0">
                  <a:pos x="13" y="1649"/>
                </a:cxn>
                <a:cxn ang="0">
                  <a:pos x="3503" y="83"/>
                </a:cxn>
              </a:cxnLst>
              <a:rect l="0" t="0" r="r" b="b"/>
              <a:pathLst>
                <a:path w="3503" h="1649">
                  <a:moveTo>
                    <a:pt x="3503" y="83"/>
                  </a:moveTo>
                  <a:lnTo>
                    <a:pt x="3502" y="64"/>
                  </a:lnTo>
                  <a:lnTo>
                    <a:pt x="3491" y="46"/>
                  </a:lnTo>
                  <a:lnTo>
                    <a:pt x="3476" y="31"/>
                  </a:lnTo>
                  <a:lnTo>
                    <a:pt x="3459" y="18"/>
                  </a:lnTo>
                  <a:lnTo>
                    <a:pt x="3440" y="8"/>
                  </a:lnTo>
                  <a:lnTo>
                    <a:pt x="3418" y="2"/>
                  </a:lnTo>
                  <a:lnTo>
                    <a:pt x="3397" y="0"/>
                  </a:lnTo>
                  <a:lnTo>
                    <a:pt x="3376" y="2"/>
                  </a:lnTo>
                  <a:lnTo>
                    <a:pt x="3356" y="8"/>
                  </a:lnTo>
                  <a:lnTo>
                    <a:pt x="62" y="1486"/>
                  </a:lnTo>
                  <a:lnTo>
                    <a:pt x="44" y="1497"/>
                  </a:lnTo>
                  <a:lnTo>
                    <a:pt x="29" y="1512"/>
                  </a:lnTo>
                  <a:lnTo>
                    <a:pt x="16" y="1530"/>
                  </a:lnTo>
                  <a:lnTo>
                    <a:pt x="7" y="1550"/>
                  </a:lnTo>
                  <a:lnTo>
                    <a:pt x="2" y="1572"/>
                  </a:lnTo>
                  <a:lnTo>
                    <a:pt x="0" y="1594"/>
                  </a:lnTo>
                  <a:lnTo>
                    <a:pt x="2" y="1615"/>
                  </a:lnTo>
                  <a:lnTo>
                    <a:pt x="8" y="1636"/>
                  </a:lnTo>
                  <a:lnTo>
                    <a:pt x="13" y="1649"/>
                  </a:lnTo>
                  <a:lnTo>
                    <a:pt x="3503" y="83"/>
                  </a:lnTo>
                  <a:close/>
                </a:path>
              </a:pathLst>
            </a:custGeom>
            <a:solidFill>
              <a:srgbClr val="E0E8E8"/>
            </a:solidFill>
            <a:ln w="9525">
              <a:noFill/>
              <a:round/>
              <a:headEnd/>
              <a:tailEnd/>
            </a:ln>
          </p:spPr>
          <p:txBody>
            <a:bodyPr/>
            <a:lstStyle/>
            <a:p>
              <a:endParaRPr lang="en-IN"/>
            </a:p>
          </p:txBody>
        </p:sp>
        <p:sp>
          <p:nvSpPr>
            <p:cNvPr id="827890" name="Freeform 498"/>
            <p:cNvSpPr>
              <a:spLocks/>
            </p:cNvSpPr>
            <p:nvPr/>
          </p:nvSpPr>
          <p:spPr bwMode="auto">
            <a:xfrm>
              <a:off x="3533" y="3064"/>
              <a:ext cx="2" cy="3"/>
            </a:xfrm>
            <a:custGeom>
              <a:avLst/>
              <a:gdLst/>
              <a:ahLst/>
              <a:cxnLst>
                <a:cxn ang="0">
                  <a:pos x="0" y="2"/>
                </a:cxn>
                <a:cxn ang="0">
                  <a:pos x="9" y="0"/>
                </a:cxn>
                <a:cxn ang="0">
                  <a:pos x="16" y="2"/>
                </a:cxn>
                <a:cxn ang="0">
                  <a:pos x="22" y="7"/>
                </a:cxn>
                <a:cxn ang="0">
                  <a:pos x="26" y="13"/>
                </a:cxn>
                <a:cxn ang="0">
                  <a:pos x="28" y="21"/>
                </a:cxn>
                <a:cxn ang="0">
                  <a:pos x="27" y="29"/>
                </a:cxn>
                <a:cxn ang="0">
                  <a:pos x="23" y="35"/>
                </a:cxn>
                <a:cxn ang="0">
                  <a:pos x="16" y="40"/>
                </a:cxn>
                <a:cxn ang="0">
                  <a:pos x="0" y="2"/>
                </a:cxn>
              </a:cxnLst>
              <a:rect l="0" t="0" r="r" b="b"/>
              <a:pathLst>
                <a:path w="28" h="40">
                  <a:moveTo>
                    <a:pt x="0" y="2"/>
                  </a:moveTo>
                  <a:lnTo>
                    <a:pt x="9" y="0"/>
                  </a:lnTo>
                  <a:lnTo>
                    <a:pt x="16" y="2"/>
                  </a:lnTo>
                  <a:lnTo>
                    <a:pt x="22" y="7"/>
                  </a:lnTo>
                  <a:lnTo>
                    <a:pt x="26" y="13"/>
                  </a:lnTo>
                  <a:lnTo>
                    <a:pt x="28" y="21"/>
                  </a:lnTo>
                  <a:lnTo>
                    <a:pt x="27" y="29"/>
                  </a:lnTo>
                  <a:lnTo>
                    <a:pt x="23" y="35"/>
                  </a:lnTo>
                  <a:lnTo>
                    <a:pt x="16" y="40"/>
                  </a:lnTo>
                  <a:lnTo>
                    <a:pt x="0" y="2"/>
                  </a:lnTo>
                  <a:close/>
                </a:path>
              </a:pathLst>
            </a:custGeom>
            <a:solidFill>
              <a:srgbClr val="7A8282"/>
            </a:solidFill>
            <a:ln w="9525">
              <a:noFill/>
              <a:round/>
              <a:headEnd/>
              <a:tailEnd/>
            </a:ln>
          </p:spPr>
          <p:txBody>
            <a:bodyPr/>
            <a:lstStyle/>
            <a:p>
              <a:endParaRPr lang="en-IN"/>
            </a:p>
          </p:txBody>
        </p:sp>
        <p:sp>
          <p:nvSpPr>
            <p:cNvPr id="827891" name="Freeform 499"/>
            <p:cNvSpPr>
              <a:spLocks/>
            </p:cNvSpPr>
            <p:nvPr/>
          </p:nvSpPr>
          <p:spPr bwMode="auto">
            <a:xfrm>
              <a:off x="3374" y="3064"/>
              <a:ext cx="160" cy="90"/>
            </a:xfrm>
            <a:custGeom>
              <a:avLst/>
              <a:gdLst/>
              <a:ahLst/>
              <a:cxnLst>
                <a:cxn ang="0">
                  <a:pos x="8" y="1596"/>
                </a:cxn>
                <a:cxn ang="0">
                  <a:pos x="0" y="1577"/>
                </a:cxn>
                <a:cxn ang="0">
                  <a:pos x="3513" y="0"/>
                </a:cxn>
                <a:cxn ang="0">
                  <a:pos x="3529" y="38"/>
                </a:cxn>
                <a:cxn ang="0">
                  <a:pos x="16" y="1614"/>
                </a:cxn>
                <a:cxn ang="0">
                  <a:pos x="8" y="1596"/>
                </a:cxn>
              </a:cxnLst>
              <a:rect l="0" t="0" r="r" b="b"/>
              <a:pathLst>
                <a:path w="3529" h="1614">
                  <a:moveTo>
                    <a:pt x="8" y="1596"/>
                  </a:moveTo>
                  <a:lnTo>
                    <a:pt x="0" y="1577"/>
                  </a:lnTo>
                  <a:lnTo>
                    <a:pt x="3513" y="0"/>
                  </a:lnTo>
                  <a:lnTo>
                    <a:pt x="3529" y="38"/>
                  </a:lnTo>
                  <a:lnTo>
                    <a:pt x="16" y="1614"/>
                  </a:lnTo>
                  <a:lnTo>
                    <a:pt x="8" y="1596"/>
                  </a:lnTo>
                  <a:close/>
                </a:path>
              </a:pathLst>
            </a:custGeom>
            <a:solidFill>
              <a:srgbClr val="7A8282"/>
            </a:solidFill>
            <a:ln w="9525">
              <a:noFill/>
              <a:round/>
              <a:headEnd/>
              <a:tailEnd/>
            </a:ln>
          </p:spPr>
          <p:txBody>
            <a:bodyPr/>
            <a:lstStyle/>
            <a:p>
              <a:endParaRPr lang="en-IN"/>
            </a:p>
          </p:txBody>
        </p:sp>
        <p:sp>
          <p:nvSpPr>
            <p:cNvPr id="827892" name="Freeform 500"/>
            <p:cNvSpPr>
              <a:spLocks/>
            </p:cNvSpPr>
            <p:nvPr/>
          </p:nvSpPr>
          <p:spPr bwMode="auto">
            <a:xfrm>
              <a:off x="3373" y="3152"/>
              <a:ext cx="1" cy="2"/>
            </a:xfrm>
            <a:custGeom>
              <a:avLst/>
              <a:gdLst/>
              <a:ahLst/>
              <a:cxnLst>
                <a:cxn ang="0">
                  <a:pos x="28" y="37"/>
                </a:cxn>
                <a:cxn ang="0">
                  <a:pos x="19" y="40"/>
                </a:cxn>
                <a:cxn ang="0">
                  <a:pos x="12" y="37"/>
                </a:cxn>
                <a:cxn ang="0">
                  <a:pos x="6" y="33"/>
                </a:cxn>
                <a:cxn ang="0">
                  <a:pos x="2" y="26"/>
                </a:cxn>
                <a:cxn ang="0">
                  <a:pos x="0" y="19"/>
                </a:cxn>
                <a:cxn ang="0">
                  <a:pos x="1" y="11"/>
                </a:cxn>
                <a:cxn ang="0">
                  <a:pos x="5" y="5"/>
                </a:cxn>
                <a:cxn ang="0">
                  <a:pos x="12" y="0"/>
                </a:cxn>
                <a:cxn ang="0">
                  <a:pos x="28" y="37"/>
                </a:cxn>
              </a:cxnLst>
              <a:rect l="0" t="0" r="r" b="b"/>
              <a:pathLst>
                <a:path w="28" h="40">
                  <a:moveTo>
                    <a:pt x="28" y="37"/>
                  </a:moveTo>
                  <a:lnTo>
                    <a:pt x="19" y="40"/>
                  </a:lnTo>
                  <a:lnTo>
                    <a:pt x="12" y="37"/>
                  </a:lnTo>
                  <a:lnTo>
                    <a:pt x="6" y="33"/>
                  </a:lnTo>
                  <a:lnTo>
                    <a:pt x="2" y="26"/>
                  </a:lnTo>
                  <a:lnTo>
                    <a:pt x="0" y="19"/>
                  </a:lnTo>
                  <a:lnTo>
                    <a:pt x="1" y="11"/>
                  </a:lnTo>
                  <a:lnTo>
                    <a:pt x="5" y="5"/>
                  </a:lnTo>
                  <a:lnTo>
                    <a:pt x="12" y="0"/>
                  </a:lnTo>
                  <a:lnTo>
                    <a:pt x="28" y="37"/>
                  </a:lnTo>
                  <a:close/>
                </a:path>
              </a:pathLst>
            </a:custGeom>
            <a:solidFill>
              <a:srgbClr val="7A8282"/>
            </a:solidFill>
            <a:ln w="9525">
              <a:noFill/>
              <a:round/>
              <a:headEnd/>
              <a:tailEnd/>
            </a:ln>
          </p:spPr>
          <p:txBody>
            <a:bodyPr/>
            <a:lstStyle/>
            <a:p>
              <a:endParaRPr lang="en-IN"/>
            </a:p>
          </p:txBody>
        </p:sp>
        <p:sp>
          <p:nvSpPr>
            <p:cNvPr id="827893" name="Freeform 501"/>
            <p:cNvSpPr>
              <a:spLocks/>
            </p:cNvSpPr>
            <p:nvPr/>
          </p:nvSpPr>
          <p:spPr bwMode="auto">
            <a:xfrm>
              <a:off x="3537" y="3075"/>
              <a:ext cx="2" cy="2"/>
            </a:xfrm>
            <a:custGeom>
              <a:avLst/>
              <a:gdLst/>
              <a:ahLst/>
              <a:cxnLst>
                <a:cxn ang="0">
                  <a:pos x="0" y="2"/>
                </a:cxn>
                <a:cxn ang="0">
                  <a:pos x="9" y="0"/>
                </a:cxn>
                <a:cxn ang="0">
                  <a:pos x="16" y="2"/>
                </a:cxn>
                <a:cxn ang="0">
                  <a:pos x="22" y="6"/>
                </a:cxn>
                <a:cxn ang="0">
                  <a:pos x="26" y="13"/>
                </a:cxn>
                <a:cxn ang="0">
                  <a:pos x="28" y="21"/>
                </a:cxn>
                <a:cxn ang="0">
                  <a:pos x="27" y="29"/>
                </a:cxn>
                <a:cxn ang="0">
                  <a:pos x="23" y="35"/>
                </a:cxn>
                <a:cxn ang="0">
                  <a:pos x="16" y="40"/>
                </a:cxn>
                <a:cxn ang="0">
                  <a:pos x="0" y="2"/>
                </a:cxn>
              </a:cxnLst>
              <a:rect l="0" t="0" r="r" b="b"/>
              <a:pathLst>
                <a:path w="28" h="40">
                  <a:moveTo>
                    <a:pt x="0" y="2"/>
                  </a:moveTo>
                  <a:lnTo>
                    <a:pt x="9" y="0"/>
                  </a:lnTo>
                  <a:lnTo>
                    <a:pt x="16" y="2"/>
                  </a:lnTo>
                  <a:lnTo>
                    <a:pt x="22" y="6"/>
                  </a:lnTo>
                  <a:lnTo>
                    <a:pt x="26" y="13"/>
                  </a:lnTo>
                  <a:lnTo>
                    <a:pt x="28" y="21"/>
                  </a:lnTo>
                  <a:lnTo>
                    <a:pt x="27" y="29"/>
                  </a:lnTo>
                  <a:lnTo>
                    <a:pt x="23" y="35"/>
                  </a:lnTo>
                  <a:lnTo>
                    <a:pt x="16" y="40"/>
                  </a:lnTo>
                  <a:lnTo>
                    <a:pt x="0" y="2"/>
                  </a:lnTo>
                  <a:close/>
                </a:path>
              </a:pathLst>
            </a:custGeom>
            <a:solidFill>
              <a:srgbClr val="EDF5F5"/>
            </a:solidFill>
            <a:ln w="9525">
              <a:noFill/>
              <a:round/>
              <a:headEnd/>
              <a:tailEnd/>
            </a:ln>
          </p:spPr>
          <p:txBody>
            <a:bodyPr/>
            <a:lstStyle/>
            <a:p>
              <a:endParaRPr lang="en-IN"/>
            </a:p>
          </p:txBody>
        </p:sp>
        <p:sp>
          <p:nvSpPr>
            <p:cNvPr id="827894" name="Freeform 502"/>
            <p:cNvSpPr>
              <a:spLocks/>
            </p:cNvSpPr>
            <p:nvPr/>
          </p:nvSpPr>
          <p:spPr bwMode="auto">
            <a:xfrm>
              <a:off x="3377" y="3075"/>
              <a:ext cx="161" cy="91"/>
            </a:xfrm>
            <a:custGeom>
              <a:avLst/>
              <a:gdLst/>
              <a:ahLst/>
              <a:cxnLst>
                <a:cxn ang="0">
                  <a:pos x="8" y="1614"/>
                </a:cxn>
                <a:cxn ang="0">
                  <a:pos x="0" y="1595"/>
                </a:cxn>
                <a:cxn ang="0">
                  <a:pos x="3531" y="0"/>
                </a:cxn>
                <a:cxn ang="0">
                  <a:pos x="3547" y="38"/>
                </a:cxn>
                <a:cxn ang="0">
                  <a:pos x="17" y="1633"/>
                </a:cxn>
                <a:cxn ang="0">
                  <a:pos x="8" y="1614"/>
                </a:cxn>
              </a:cxnLst>
              <a:rect l="0" t="0" r="r" b="b"/>
              <a:pathLst>
                <a:path w="3547" h="1633">
                  <a:moveTo>
                    <a:pt x="8" y="1614"/>
                  </a:moveTo>
                  <a:lnTo>
                    <a:pt x="0" y="1595"/>
                  </a:lnTo>
                  <a:lnTo>
                    <a:pt x="3531" y="0"/>
                  </a:lnTo>
                  <a:lnTo>
                    <a:pt x="3547" y="38"/>
                  </a:lnTo>
                  <a:lnTo>
                    <a:pt x="17" y="1633"/>
                  </a:lnTo>
                  <a:lnTo>
                    <a:pt x="8" y="1614"/>
                  </a:lnTo>
                  <a:close/>
                </a:path>
              </a:pathLst>
            </a:custGeom>
            <a:solidFill>
              <a:srgbClr val="EDF5F5"/>
            </a:solidFill>
            <a:ln w="9525">
              <a:noFill/>
              <a:round/>
              <a:headEnd/>
              <a:tailEnd/>
            </a:ln>
          </p:spPr>
          <p:txBody>
            <a:bodyPr/>
            <a:lstStyle/>
            <a:p>
              <a:endParaRPr lang="en-IN"/>
            </a:p>
          </p:txBody>
        </p:sp>
        <p:sp>
          <p:nvSpPr>
            <p:cNvPr id="827895" name="Freeform 503"/>
            <p:cNvSpPr>
              <a:spLocks/>
            </p:cNvSpPr>
            <p:nvPr/>
          </p:nvSpPr>
          <p:spPr bwMode="auto">
            <a:xfrm>
              <a:off x="3376" y="3164"/>
              <a:ext cx="2" cy="2"/>
            </a:xfrm>
            <a:custGeom>
              <a:avLst/>
              <a:gdLst/>
              <a:ahLst/>
              <a:cxnLst>
                <a:cxn ang="0">
                  <a:pos x="29" y="38"/>
                </a:cxn>
                <a:cxn ang="0">
                  <a:pos x="19" y="40"/>
                </a:cxn>
                <a:cxn ang="0">
                  <a:pos x="12" y="38"/>
                </a:cxn>
                <a:cxn ang="0">
                  <a:pos x="6" y="34"/>
                </a:cxn>
                <a:cxn ang="0">
                  <a:pos x="2" y="27"/>
                </a:cxn>
                <a:cxn ang="0">
                  <a:pos x="0" y="19"/>
                </a:cxn>
                <a:cxn ang="0">
                  <a:pos x="1" y="12"/>
                </a:cxn>
                <a:cxn ang="0">
                  <a:pos x="5" y="6"/>
                </a:cxn>
                <a:cxn ang="0">
                  <a:pos x="12" y="0"/>
                </a:cxn>
                <a:cxn ang="0">
                  <a:pos x="29" y="38"/>
                </a:cxn>
              </a:cxnLst>
              <a:rect l="0" t="0" r="r" b="b"/>
              <a:pathLst>
                <a:path w="29" h="40">
                  <a:moveTo>
                    <a:pt x="29" y="38"/>
                  </a:moveTo>
                  <a:lnTo>
                    <a:pt x="19" y="40"/>
                  </a:lnTo>
                  <a:lnTo>
                    <a:pt x="12" y="38"/>
                  </a:lnTo>
                  <a:lnTo>
                    <a:pt x="6" y="34"/>
                  </a:lnTo>
                  <a:lnTo>
                    <a:pt x="2" y="27"/>
                  </a:lnTo>
                  <a:lnTo>
                    <a:pt x="0" y="19"/>
                  </a:lnTo>
                  <a:lnTo>
                    <a:pt x="1" y="12"/>
                  </a:lnTo>
                  <a:lnTo>
                    <a:pt x="5" y="6"/>
                  </a:lnTo>
                  <a:lnTo>
                    <a:pt x="12" y="0"/>
                  </a:lnTo>
                  <a:lnTo>
                    <a:pt x="29" y="38"/>
                  </a:lnTo>
                  <a:close/>
                </a:path>
              </a:pathLst>
            </a:custGeom>
            <a:solidFill>
              <a:srgbClr val="EDF5F5"/>
            </a:solidFill>
            <a:ln w="9525">
              <a:noFill/>
              <a:round/>
              <a:headEnd/>
              <a:tailEnd/>
            </a:ln>
          </p:spPr>
          <p:txBody>
            <a:bodyPr/>
            <a:lstStyle/>
            <a:p>
              <a:endParaRPr lang="en-IN"/>
            </a:p>
          </p:txBody>
        </p:sp>
        <p:sp>
          <p:nvSpPr>
            <p:cNvPr id="827896" name="Freeform 504"/>
            <p:cNvSpPr>
              <a:spLocks/>
            </p:cNvSpPr>
            <p:nvPr/>
          </p:nvSpPr>
          <p:spPr bwMode="auto">
            <a:xfrm>
              <a:off x="3368" y="3169"/>
              <a:ext cx="50" cy="122"/>
            </a:xfrm>
            <a:custGeom>
              <a:avLst/>
              <a:gdLst/>
              <a:ahLst/>
              <a:cxnLst>
                <a:cxn ang="0">
                  <a:pos x="230" y="56"/>
                </a:cxn>
                <a:cxn ang="0">
                  <a:pos x="1103" y="2072"/>
                </a:cxn>
                <a:cxn ang="0">
                  <a:pos x="1067" y="2201"/>
                </a:cxn>
                <a:cxn ang="0">
                  <a:pos x="1031" y="2186"/>
                </a:cxn>
                <a:cxn ang="0">
                  <a:pos x="994" y="2172"/>
                </a:cxn>
                <a:cxn ang="0">
                  <a:pos x="958" y="2155"/>
                </a:cxn>
                <a:cxn ang="0">
                  <a:pos x="921" y="2138"/>
                </a:cxn>
                <a:cxn ang="0">
                  <a:pos x="886" y="2119"/>
                </a:cxn>
                <a:cxn ang="0">
                  <a:pos x="850" y="2100"/>
                </a:cxn>
                <a:cxn ang="0">
                  <a:pos x="814" y="2079"/>
                </a:cxn>
                <a:cxn ang="0">
                  <a:pos x="780" y="2058"/>
                </a:cxn>
                <a:cxn ang="0">
                  <a:pos x="745" y="2036"/>
                </a:cxn>
                <a:cxn ang="0">
                  <a:pos x="711" y="2012"/>
                </a:cxn>
                <a:cxn ang="0">
                  <a:pos x="677" y="1988"/>
                </a:cxn>
                <a:cxn ang="0">
                  <a:pos x="644" y="1964"/>
                </a:cxn>
                <a:cxn ang="0">
                  <a:pos x="610" y="1939"/>
                </a:cxn>
                <a:cxn ang="0">
                  <a:pos x="579" y="1911"/>
                </a:cxn>
                <a:cxn ang="0">
                  <a:pos x="547" y="1884"/>
                </a:cxn>
                <a:cxn ang="0">
                  <a:pos x="515" y="1856"/>
                </a:cxn>
                <a:cxn ang="0">
                  <a:pos x="485" y="1827"/>
                </a:cxn>
                <a:cxn ang="0">
                  <a:pos x="455" y="1797"/>
                </a:cxn>
                <a:cxn ang="0">
                  <a:pos x="426" y="1767"/>
                </a:cxn>
                <a:cxn ang="0">
                  <a:pos x="397" y="1736"/>
                </a:cxn>
                <a:cxn ang="0">
                  <a:pos x="370" y="1705"/>
                </a:cxn>
                <a:cxn ang="0">
                  <a:pos x="342" y="1672"/>
                </a:cxn>
                <a:cxn ang="0">
                  <a:pos x="316" y="1638"/>
                </a:cxn>
                <a:cxn ang="0">
                  <a:pos x="291" y="1604"/>
                </a:cxn>
                <a:cxn ang="0">
                  <a:pos x="267" y="1571"/>
                </a:cxn>
                <a:cxn ang="0">
                  <a:pos x="243" y="1536"/>
                </a:cxn>
                <a:cxn ang="0">
                  <a:pos x="221" y="1500"/>
                </a:cxn>
                <a:cxn ang="0">
                  <a:pos x="199" y="1463"/>
                </a:cxn>
                <a:cxn ang="0">
                  <a:pos x="178" y="1427"/>
                </a:cxn>
                <a:cxn ang="0">
                  <a:pos x="158" y="1389"/>
                </a:cxn>
                <a:cxn ang="0">
                  <a:pos x="140" y="1351"/>
                </a:cxn>
                <a:cxn ang="0">
                  <a:pos x="123" y="1314"/>
                </a:cxn>
                <a:cxn ang="0">
                  <a:pos x="94" y="1241"/>
                </a:cxn>
                <a:cxn ang="0">
                  <a:pos x="70" y="1164"/>
                </a:cxn>
                <a:cxn ang="0">
                  <a:pos x="49" y="1083"/>
                </a:cxn>
                <a:cxn ang="0">
                  <a:pos x="32" y="997"/>
                </a:cxn>
                <a:cxn ang="0">
                  <a:pos x="19" y="910"/>
                </a:cxn>
                <a:cxn ang="0">
                  <a:pos x="8" y="822"/>
                </a:cxn>
                <a:cxn ang="0">
                  <a:pos x="2" y="732"/>
                </a:cxn>
                <a:cxn ang="0">
                  <a:pos x="0" y="641"/>
                </a:cxn>
                <a:cxn ang="0">
                  <a:pos x="2" y="551"/>
                </a:cxn>
                <a:cxn ang="0">
                  <a:pos x="8" y="463"/>
                </a:cxn>
                <a:cxn ang="0">
                  <a:pos x="18" y="375"/>
                </a:cxn>
                <a:cxn ang="0">
                  <a:pos x="31" y="292"/>
                </a:cxn>
                <a:cxn ang="0">
                  <a:pos x="48" y="212"/>
                </a:cxn>
                <a:cxn ang="0">
                  <a:pos x="69" y="136"/>
                </a:cxn>
                <a:cxn ang="0">
                  <a:pos x="94" y="65"/>
                </a:cxn>
                <a:cxn ang="0">
                  <a:pos x="123" y="0"/>
                </a:cxn>
                <a:cxn ang="0">
                  <a:pos x="230" y="56"/>
                </a:cxn>
              </a:cxnLst>
              <a:rect l="0" t="0" r="r" b="b"/>
              <a:pathLst>
                <a:path w="1103" h="2201">
                  <a:moveTo>
                    <a:pt x="230" y="56"/>
                  </a:moveTo>
                  <a:lnTo>
                    <a:pt x="1103" y="2072"/>
                  </a:lnTo>
                  <a:lnTo>
                    <a:pt x="1067" y="2201"/>
                  </a:lnTo>
                  <a:lnTo>
                    <a:pt x="1031" y="2186"/>
                  </a:lnTo>
                  <a:lnTo>
                    <a:pt x="994" y="2172"/>
                  </a:lnTo>
                  <a:lnTo>
                    <a:pt x="958" y="2155"/>
                  </a:lnTo>
                  <a:lnTo>
                    <a:pt x="921" y="2138"/>
                  </a:lnTo>
                  <a:lnTo>
                    <a:pt x="886" y="2119"/>
                  </a:lnTo>
                  <a:lnTo>
                    <a:pt x="850" y="2100"/>
                  </a:lnTo>
                  <a:lnTo>
                    <a:pt x="814" y="2079"/>
                  </a:lnTo>
                  <a:lnTo>
                    <a:pt x="780" y="2058"/>
                  </a:lnTo>
                  <a:lnTo>
                    <a:pt x="745" y="2036"/>
                  </a:lnTo>
                  <a:lnTo>
                    <a:pt x="711" y="2012"/>
                  </a:lnTo>
                  <a:lnTo>
                    <a:pt x="677" y="1988"/>
                  </a:lnTo>
                  <a:lnTo>
                    <a:pt x="644" y="1964"/>
                  </a:lnTo>
                  <a:lnTo>
                    <a:pt x="610" y="1939"/>
                  </a:lnTo>
                  <a:lnTo>
                    <a:pt x="579" y="1911"/>
                  </a:lnTo>
                  <a:lnTo>
                    <a:pt x="547" y="1884"/>
                  </a:lnTo>
                  <a:lnTo>
                    <a:pt x="515" y="1856"/>
                  </a:lnTo>
                  <a:lnTo>
                    <a:pt x="485" y="1827"/>
                  </a:lnTo>
                  <a:lnTo>
                    <a:pt x="455" y="1797"/>
                  </a:lnTo>
                  <a:lnTo>
                    <a:pt x="426" y="1767"/>
                  </a:lnTo>
                  <a:lnTo>
                    <a:pt x="397" y="1736"/>
                  </a:lnTo>
                  <a:lnTo>
                    <a:pt x="370" y="1705"/>
                  </a:lnTo>
                  <a:lnTo>
                    <a:pt x="342" y="1672"/>
                  </a:lnTo>
                  <a:lnTo>
                    <a:pt x="316" y="1638"/>
                  </a:lnTo>
                  <a:lnTo>
                    <a:pt x="291" y="1604"/>
                  </a:lnTo>
                  <a:lnTo>
                    <a:pt x="267" y="1571"/>
                  </a:lnTo>
                  <a:lnTo>
                    <a:pt x="243" y="1536"/>
                  </a:lnTo>
                  <a:lnTo>
                    <a:pt x="221" y="1500"/>
                  </a:lnTo>
                  <a:lnTo>
                    <a:pt x="199" y="1463"/>
                  </a:lnTo>
                  <a:lnTo>
                    <a:pt x="178" y="1427"/>
                  </a:lnTo>
                  <a:lnTo>
                    <a:pt x="158" y="1389"/>
                  </a:lnTo>
                  <a:lnTo>
                    <a:pt x="140" y="1351"/>
                  </a:lnTo>
                  <a:lnTo>
                    <a:pt x="123" y="1314"/>
                  </a:lnTo>
                  <a:lnTo>
                    <a:pt x="94" y="1241"/>
                  </a:lnTo>
                  <a:lnTo>
                    <a:pt x="70" y="1164"/>
                  </a:lnTo>
                  <a:lnTo>
                    <a:pt x="49" y="1083"/>
                  </a:lnTo>
                  <a:lnTo>
                    <a:pt x="32" y="997"/>
                  </a:lnTo>
                  <a:lnTo>
                    <a:pt x="19" y="910"/>
                  </a:lnTo>
                  <a:lnTo>
                    <a:pt x="8" y="822"/>
                  </a:lnTo>
                  <a:lnTo>
                    <a:pt x="2" y="732"/>
                  </a:lnTo>
                  <a:lnTo>
                    <a:pt x="0" y="641"/>
                  </a:lnTo>
                  <a:lnTo>
                    <a:pt x="2" y="551"/>
                  </a:lnTo>
                  <a:lnTo>
                    <a:pt x="8" y="463"/>
                  </a:lnTo>
                  <a:lnTo>
                    <a:pt x="18" y="375"/>
                  </a:lnTo>
                  <a:lnTo>
                    <a:pt x="31" y="292"/>
                  </a:lnTo>
                  <a:lnTo>
                    <a:pt x="48" y="212"/>
                  </a:lnTo>
                  <a:lnTo>
                    <a:pt x="69" y="136"/>
                  </a:lnTo>
                  <a:lnTo>
                    <a:pt x="94" y="65"/>
                  </a:lnTo>
                  <a:lnTo>
                    <a:pt x="123" y="0"/>
                  </a:lnTo>
                  <a:lnTo>
                    <a:pt x="230" y="56"/>
                  </a:lnTo>
                  <a:close/>
                </a:path>
              </a:pathLst>
            </a:custGeom>
            <a:solidFill>
              <a:srgbClr val="EDF5F5"/>
            </a:solidFill>
            <a:ln w="9525">
              <a:noFill/>
              <a:round/>
              <a:headEnd/>
              <a:tailEnd/>
            </a:ln>
          </p:spPr>
          <p:txBody>
            <a:bodyPr/>
            <a:lstStyle/>
            <a:p>
              <a:endParaRPr lang="en-IN"/>
            </a:p>
          </p:txBody>
        </p:sp>
        <p:sp>
          <p:nvSpPr>
            <p:cNvPr id="827897" name="Freeform 505"/>
            <p:cNvSpPr>
              <a:spLocks/>
            </p:cNvSpPr>
            <p:nvPr/>
          </p:nvSpPr>
          <p:spPr bwMode="auto">
            <a:xfrm>
              <a:off x="3367" y="3169"/>
              <a:ext cx="50" cy="122"/>
            </a:xfrm>
            <a:custGeom>
              <a:avLst/>
              <a:gdLst/>
              <a:ahLst/>
              <a:cxnLst>
                <a:cxn ang="0">
                  <a:pos x="230" y="56"/>
                </a:cxn>
                <a:cxn ang="0">
                  <a:pos x="1103" y="2072"/>
                </a:cxn>
                <a:cxn ang="0">
                  <a:pos x="1067" y="2202"/>
                </a:cxn>
                <a:cxn ang="0">
                  <a:pos x="1030" y="2187"/>
                </a:cxn>
                <a:cxn ang="0">
                  <a:pos x="994" y="2172"/>
                </a:cxn>
                <a:cxn ang="0">
                  <a:pos x="958" y="2155"/>
                </a:cxn>
                <a:cxn ang="0">
                  <a:pos x="921" y="2138"/>
                </a:cxn>
                <a:cxn ang="0">
                  <a:pos x="886" y="2119"/>
                </a:cxn>
                <a:cxn ang="0">
                  <a:pos x="850" y="2100"/>
                </a:cxn>
                <a:cxn ang="0">
                  <a:pos x="814" y="2079"/>
                </a:cxn>
                <a:cxn ang="0">
                  <a:pos x="779" y="2058"/>
                </a:cxn>
                <a:cxn ang="0">
                  <a:pos x="745" y="2036"/>
                </a:cxn>
                <a:cxn ang="0">
                  <a:pos x="711" y="2013"/>
                </a:cxn>
                <a:cxn ang="0">
                  <a:pos x="676" y="1989"/>
                </a:cxn>
                <a:cxn ang="0">
                  <a:pos x="644" y="1964"/>
                </a:cxn>
                <a:cxn ang="0">
                  <a:pos x="610" y="1939"/>
                </a:cxn>
                <a:cxn ang="0">
                  <a:pos x="578" y="1912"/>
                </a:cxn>
                <a:cxn ang="0">
                  <a:pos x="547" y="1884"/>
                </a:cxn>
                <a:cxn ang="0">
                  <a:pos x="515" y="1857"/>
                </a:cxn>
                <a:cxn ang="0">
                  <a:pos x="485" y="1827"/>
                </a:cxn>
                <a:cxn ang="0">
                  <a:pos x="455" y="1798"/>
                </a:cxn>
                <a:cxn ang="0">
                  <a:pos x="425" y="1767"/>
                </a:cxn>
                <a:cxn ang="0">
                  <a:pos x="397" y="1737"/>
                </a:cxn>
                <a:cxn ang="0">
                  <a:pos x="369" y="1705"/>
                </a:cxn>
                <a:cxn ang="0">
                  <a:pos x="342" y="1672"/>
                </a:cxn>
                <a:cxn ang="0">
                  <a:pos x="316" y="1639"/>
                </a:cxn>
                <a:cxn ang="0">
                  <a:pos x="291" y="1605"/>
                </a:cxn>
                <a:cxn ang="0">
                  <a:pos x="266" y="1571"/>
                </a:cxn>
                <a:cxn ang="0">
                  <a:pos x="243" y="1536"/>
                </a:cxn>
                <a:cxn ang="0">
                  <a:pos x="220" y="1500"/>
                </a:cxn>
                <a:cxn ang="0">
                  <a:pos x="199" y="1464"/>
                </a:cxn>
                <a:cxn ang="0">
                  <a:pos x="178" y="1428"/>
                </a:cxn>
                <a:cxn ang="0">
                  <a:pos x="158" y="1390"/>
                </a:cxn>
                <a:cxn ang="0">
                  <a:pos x="140" y="1352"/>
                </a:cxn>
                <a:cxn ang="0">
                  <a:pos x="123" y="1314"/>
                </a:cxn>
                <a:cxn ang="0">
                  <a:pos x="94" y="1241"/>
                </a:cxn>
                <a:cxn ang="0">
                  <a:pos x="69" y="1164"/>
                </a:cxn>
                <a:cxn ang="0">
                  <a:pos x="49" y="1083"/>
                </a:cxn>
                <a:cxn ang="0">
                  <a:pos x="32" y="998"/>
                </a:cxn>
                <a:cxn ang="0">
                  <a:pos x="18" y="910"/>
                </a:cxn>
                <a:cxn ang="0">
                  <a:pos x="8" y="823"/>
                </a:cxn>
                <a:cxn ang="0">
                  <a:pos x="2" y="732"/>
                </a:cxn>
                <a:cxn ang="0">
                  <a:pos x="0" y="641"/>
                </a:cxn>
                <a:cxn ang="0">
                  <a:pos x="2" y="552"/>
                </a:cxn>
                <a:cxn ang="0">
                  <a:pos x="8" y="463"/>
                </a:cxn>
                <a:cxn ang="0">
                  <a:pos x="17" y="376"/>
                </a:cxn>
                <a:cxn ang="0">
                  <a:pos x="31" y="292"/>
                </a:cxn>
                <a:cxn ang="0">
                  <a:pos x="48" y="212"/>
                </a:cxn>
                <a:cxn ang="0">
                  <a:pos x="68" y="136"/>
                </a:cxn>
                <a:cxn ang="0">
                  <a:pos x="94" y="66"/>
                </a:cxn>
                <a:cxn ang="0">
                  <a:pos x="123" y="0"/>
                </a:cxn>
                <a:cxn ang="0">
                  <a:pos x="230" y="56"/>
                </a:cxn>
              </a:cxnLst>
              <a:rect l="0" t="0" r="r" b="b"/>
              <a:pathLst>
                <a:path w="1103" h="2202">
                  <a:moveTo>
                    <a:pt x="230" y="56"/>
                  </a:moveTo>
                  <a:lnTo>
                    <a:pt x="1103" y="2072"/>
                  </a:lnTo>
                  <a:lnTo>
                    <a:pt x="1067" y="2202"/>
                  </a:lnTo>
                  <a:lnTo>
                    <a:pt x="1030" y="2187"/>
                  </a:lnTo>
                  <a:lnTo>
                    <a:pt x="994" y="2172"/>
                  </a:lnTo>
                  <a:lnTo>
                    <a:pt x="958" y="2155"/>
                  </a:lnTo>
                  <a:lnTo>
                    <a:pt x="921" y="2138"/>
                  </a:lnTo>
                  <a:lnTo>
                    <a:pt x="886" y="2119"/>
                  </a:lnTo>
                  <a:lnTo>
                    <a:pt x="850" y="2100"/>
                  </a:lnTo>
                  <a:lnTo>
                    <a:pt x="814" y="2079"/>
                  </a:lnTo>
                  <a:lnTo>
                    <a:pt x="779" y="2058"/>
                  </a:lnTo>
                  <a:lnTo>
                    <a:pt x="745" y="2036"/>
                  </a:lnTo>
                  <a:lnTo>
                    <a:pt x="711" y="2013"/>
                  </a:lnTo>
                  <a:lnTo>
                    <a:pt x="676" y="1989"/>
                  </a:lnTo>
                  <a:lnTo>
                    <a:pt x="644" y="1964"/>
                  </a:lnTo>
                  <a:lnTo>
                    <a:pt x="610" y="1939"/>
                  </a:lnTo>
                  <a:lnTo>
                    <a:pt x="578" y="1912"/>
                  </a:lnTo>
                  <a:lnTo>
                    <a:pt x="547" y="1884"/>
                  </a:lnTo>
                  <a:lnTo>
                    <a:pt x="515" y="1857"/>
                  </a:lnTo>
                  <a:lnTo>
                    <a:pt x="485" y="1827"/>
                  </a:lnTo>
                  <a:lnTo>
                    <a:pt x="455" y="1798"/>
                  </a:lnTo>
                  <a:lnTo>
                    <a:pt x="425" y="1767"/>
                  </a:lnTo>
                  <a:lnTo>
                    <a:pt x="397" y="1737"/>
                  </a:lnTo>
                  <a:lnTo>
                    <a:pt x="369" y="1705"/>
                  </a:lnTo>
                  <a:lnTo>
                    <a:pt x="342" y="1672"/>
                  </a:lnTo>
                  <a:lnTo>
                    <a:pt x="316" y="1639"/>
                  </a:lnTo>
                  <a:lnTo>
                    <a:pt x="291" y="1605"/>
                  </a:lnTo>
                  <a:lnTo>
                    <a:pt x="266" y="1571"/>
                  </a:lnTo>
                  <a:lnTo>
                    <a:pt x="243" y="1536"/>
                  </a:lnTo>
                  <a:lnTo>
                    <a:pt x="220" y="1500"/>
                  </a:lnTo>
                  <a:lnTo>
                    <a:pt x="199" y="1464"/>
                  </a:lnTo>
                  <a:lnTo>
                    <a:pt x="178" y="1428"/>
                  </a:lnTo>
                  <a:lnTo>
                    <a:pt x="158" y="1390"/>
                  </a:lnTo>
                  <a:lnTo>
                    <a:pt x="140" y="1352"/>
                  </a:lnTo>
                  <a:lnTo>
                    <a:pt x="123" y="1314"/>
                  </a:lnTo>
                  <a:lnTo>
                    <a:pt x="94" y="1241"/>
                  </a:lnTo>
                  <a:lnTo>
                    <a:pt x="69" y="1164"/>
                  </a:lnTo>
                  <a:lnTo>
                    <a:pt x="49" y="1083"/>
                  </a:lnTo>
                  <a:lnTo>
                    <a:pt x="32" y="998"/>
                  </a:lnTo>
                  <a:lnTo>
                    <a:pt x="18" y="910"/>
                  </a:lnTo>
                  <a:lnTo>
                    <a:pt x="8" y="823"/>
                  </a:lnTo>
                  <a:lnTo>
                    <a:pt x="2" y="732"/>
                  </a:lnTo>
                  <a:lnTo>
                    <a:pt x="0" y="641"/>
                  </a:lnTo>
                  <a:lnTo>
                    <a:pt x="2" y="552"/>
                  </a:lnTo>
                  <a:lnTo>
                    <a:pt x="8" y="463"/>
                  </a:lnTo>
                  <a:lnTo>
                    <a:pt x="17" y="376"/>
                  </a:lnTo>
                  <a:lnTo>
                    <a:pt x="31" y="292"/>
                  </a:lnTo>
                  <a:lnTo>
                    <a:pt x="48" y="212"/>
                  </a:lnTo>
                  <a:lnTo>
                    <a:pt x="68" y="136"/>
                  </a:lnTo>
                  <a:lnTo>
                    <a:pt x="94" y="66"/>
                  </a:lnTo>
                  <a:lnTo>
                    <a:pt x="123" y="0"/>
                  </a:lnTo>
                  <a:lnTo>
                    <a:pt x="230" y="56"/>
                  </a:lnTo>
                  <a:close/>
                </a:path>
              </a:pathLst>
            </a:custGeom>
            <a:solidFill>
              <a:srgbClr val="BAC2C2"/>
            </a:solidFill>
            <a:ln w="9525">
              <a:noFill/>
              <a:round/>
              <a:headEnd/>
              <a:tailEnd/>
            </a:ln>
          </p:spPr>
          <p:txBody>
            <a:bodyPr/>
            <a:lstStyle/>
            <a:p>
              <a:endParaRPr lang="en-IN"/>
            </a:p>
          </p:txBody>
        </p:sp>
        <p:sp>
          <p:nvSpPr>
            <p:cNvPr id="827898" name="Freeform 506"/>
            <p:cNvSpPr>
              <a:spLocks/>
            </p:cNvSpPr>
            <p:nvPr/>
          </p:nvSpPr>
          <p:spPr bwMode="auto">
            <a:xfrm>
              <a:off x="3544" y="3074"/>
              <a:ext cx="52" cy="121"/>
            </a:xfrm>
            <a:custGeom>
              <a:avLst/>
              <a:gdLst/>
              <a:ahLst/>
              <a:cxnLst>
                <a:cxn ang="0">
                  <a:pos x="917" y="2127"/>
                </a:cxn>
                <a:cxn ang="0">
                  <a:pos x="0" y="131"/>
                </a:cxn>
                <a:cxn ang="0">
                  <a:pos x="32" y="0"/>
                </a:cxn>
                <a:cxn ang="0">
                  <a:pos x="69" y="14"/>
                </a:cxn>
                <a:cxn ang="0">
                  <a:pos x="106" y="29"/>
                </a:cxn>
                <a:cxn ang="0">
                  <a:pos x="142" y="44"/>
                </a:cxn>
                <a:cxn ang="0">
                  <a:pos x="179" y="60"/>
                </a:cxn>
                <a:cxn ang="0">
                  <a:pos x="216" y="78"/>
                </a:cxn>
                <a:cxn ang="0">
                  <a:pos x="252" y="96"/>
                </a:cxn>
                <a:cxn ang="0">
                  <a:pos x="287" y="116"/>
                </a:cxn>
                <a:cxn ang="0">
                  <a:pos x="323" y="136"/>
                </a:cxn>
                <a:cxn ang="0">
                  <a:pos x="358" y="159"/>
                </a:cxn>
                <a:cxn ang="0">
                  <a:pos x="392" y="181"/>
                </a:cxn>
                <a:cxn ang="0">
                  <a:pos x="427" y="204"/>
                </a:cxn>
                <a:cxn ang="0">
                  <a:pos x="461" y="228"/>
                </a:cxn>
                <a:cxn ang="0">
                  <a:pos x="494" y="252"/>
                </a:cxn>
                <a:cxn ang="0">
                  <a:pos x="527" y="279"/>
                </a:cxn>
                <a:cxn ang="0">
                  <a:pos x="560" y="305"/>
                </a:cxn>
                <a:cxn ang="0">
                  <a:pos x="591" y="332"/>
                </a:cxn>
                <a:cxn ang="0">
                  <a:pos x="623" y="361"/>
                </a:cxn>
                <a:cxn ang="0">
                  <a:pos x="653" y="389"/>
                </a:cxn>
                <a:cxn ang="0">
                  <a:pos x="683" y="419"/>
                </a:cxn>
                <a:cxn ang="0">
                  <a:pos x="713" y="449"/>
                </a:cxn>
                <a:cxn ang="0">
                  <a:pos x="741" y="481"/>
                </a:cxn>
                <a:cxn ang="0">
                  <a:pos x="769" y="513"/>
                </a:cxn>
                <a:cxn ang="0">
                  <a:pos x="795" y="545"/>
                </a:cxn>
                <a:cxn ang="0">
                  <a:pos x="822" y="578"/>
                </a:cxn>
                <a:cxn ang="0">
                  <a:pos x="846" y="612"/>
                </a:cxn>
                <a:cxn ang="0">
                  <a:pos x="871" y="647"/>
                </a:cxn>
                <a:cxn ang="0">
                  <a:pos x="894" y="681"/>
                </a:cxn>
                <a:cxn ang="0">
                  <a:pos x="917" y="717"/>
                </a:cxn>
                <a:cxn ang="0">
                  <a:pos x="938" y="754"/>
                </a:cxn>
                <a:cxn ang="0">
                  <a:pos x="958" y="791"/>
                </a:cxn>
                <a:cxn ang="0">
                  <a:pos x="978" y="828"/>
                </a:cxn>
                <a:cxn ang="0">
                  <a:pos x="996" y="866"/>
                </a:cxn>
                <a:cxn ang="0">
                  <a:pos x="1026" y="938"/>
                </a:cxn>
                <a:cxn ang="0">
                  <a:pos x="1052" y="1015"/>
                </a:cxn>
                <a:cxn ang="0">
                  <a:pos x="1075" y="1096"/>
                </a:cxn>
                <a:cxn ang="0">
                  <a:pos x="1094" y="1180"/>
                </a:cxn>
                <a:cxn ang="0">
                  <a:pos x="1109" y="1266"/>
                </a:cxn>
                <a:cxn ang="0">
                  <a:pos x="1121" y="1356"/>
                </a:cxn>
                <a:cxn ang="0">
                  <a:pos x="1129" y="1446"/>
                </a:cxn>
                <a:cxn ang="0">
                  <a:pos x="1133" y="1536"/>
                </a:cxn>
                <a:cxn ang="0">
                  <a:pos x="1133" y="1626"/>
                </a:cxn>
                <a:cxn ang="0">
                  <a:pos x="1130" y="1716"/>
                </a:cxn>
                <a:cxn ang="0">
                  <a:pos x="1122" y="1802"/>
                </a:cxn>
                <a:cxn ang="0">
                  <a:pos x="1110" y="1886"/>
                </a:cxn>
                <a:cxn ang="0">
                  <a:pos x="1095" y="1967"/>
                </a:cxn>
                <a:cxn ang="0">
                  <a:pos x="1076" y="2043"/>
                </a:cxn>
                <a:cxn ang="0">
                  <a:pos x="1052" y="2115"/>
                </a:cxn>
                <a:cxn ang="0">
                  <a:pos x="1025" y="2181"/>
                </a:cxn>
                <a:cxn ang="0">
                  <a:pos x="917" y="2127"/>
                </a:cxn>
              </a:cxnLst>
              <a:rect l="0" t="0" r="r" b="b"/>
              <a:pathLst>
                <a:path w="1133" h="2181">
                  <a:moveTo>
                    <a:pt x="917" y="2127"/>
                  </a:moveTo>
                  <a:lnTo>
                    <a:pt x="0" y="131"/>
                  </a:lnTo>
                  <a:lnTo>
                    <a:pt x="32" y="0"/>
                  </a:lnTo>
                  <a:lnTo>
                    <a:pt x="69" y="14"/>
                  </a:lnTo>
                  <a:lnTo>
                    <a:pt x="106" y="29"/>
                  </a:lnTo>
                  <a:lnTo>
                    <a:pt x="142" y="44"/>
                  </a:lnTo>
                  <a:lnTo>
                    <a:pt x="179" y="60"/>
                  </a:lnTo>
                  <a:lnTo>
                    <a:pt x="216" y="78"/>
                  </a:lnTo>
                  <a:lnTo>
                    <a:pt x="252" y="96"/>
                  </a:lnTo>
                  <a:lnTo>
                    <a:pt x="287" y="116"/>
                  </a:lnTo>
                  <a:lnTo>
                    <a:pt x="323" y="136"/>
                  </a:lnTo>
                  <a:lnTo>
                    <a:pt x="358" y="159"/>
                  </a:lnTo>
                  <a:lnTo>
                    <a:pt x="392" y="181"/>
                  </a:lnTo>
                  <a:lnTo>
                    <a:pt x="427" y="204"/>
                  </a:lnTo>
                  <a:lnTo>
                    <a:pt x="461" y="228"/>
                  </a:lnTo>
                  <a:lnTo>
                    <a:pt x="494" y="252"/>
                  </a:lnTo>
                  <a:lnTo>
                    <a:pt x="527" y="279"/>
                  </a:lnTo>
                  <a:lnTo>
                    <a:pt x="560" y="305"/>
                  </a:lnTo>
                  <a:lnTo>
                    <a:pt x="591" y="332"/>
                  </a:lnTo>
                  <a:lnTo>
                    <a:pt x="623" y="361"/>
                  </a:lnTo>
                  <a:lnTo>
                    <a:pt x="653" y="389"/>
                  </a:lnTo>
                  <a:lnTo>
                    <a:pt x="683" y="419"/>
                  </a:lnTo>
                  <a:lnTo>
                    <a:pt x="713" y="449"/>
                  </a:lnTo>
                  <a:lnTo>
                    <a:pt x="741" y="481"/>
                  </a:lnTo>
                  <a:lnTo>
                    <a:pt x="769" y="513"/>
                  </a:lnTo>
                  <a:lnTo>
                    <a:pt x="795" y="545"/>
                  </a:lnTo>
                  <a:lnTo>
                    <a:pt x="822" y="578"/>
                  </a:lnTo>
                  <a:lnTo>
                    <a:pt x="846" y="612"/>
                  </a:lnTo>
                  <a:lnTo>
                    <a:pt x="871" y="647"/>
                  </a:lnTo>
                  <a:lnTo>
                    <a:pt x="894" y="681"/>
                  </a:lnTo>
                  <a:lnTo>
                    <a:pt x="917" y="717"/>
                  </a:lnTo>
                  <a:lnTo>
                    <a:pt x="938" y="754"/>
                  </a:lnTo>
                  <a:lnTo>
                    <a:pt x="958" y="791"/>
                  </a:lnTo>
                  <a:lnTo>
                    <a:pt x="978" y="828"/>
                  </a:lnTo>
                  <a:lnTo>
                    <a:pt x="996" y="866"/>
                  </a:lnTo>
                  <a:lnTo>
                    <a:pt x="1026" y="938"/>
                  </a:lnTo>
                  <a:lnTo>
                    <a:pt x="1052" y="1015"/>
                  </a:lnTo>
                  <a:lnTo>
                    <a:pt x="1075" y="1096"/>
                  </a:lnTo>
                  <a:lnTo>
                    <a:pt x="1094" y="1180"/>
                  </a:lnTo>
                  <a:lnTo>
                    <a:pt x="1109" y="1266"/>
                  </a:lnTo>
                  <a:lnTo>
                    <a:pt x="1121" y="1356"/>
                  </a:lnTo>
                  <a:lnTo>
                    <a:pt x="1129" y="1446"/>
                  </a:lnTo>
                  <a:lnTo>
                    <a:pt x="1133" y="1536"/>
                  </a:lnTo>
                  <a:lnTo>
                    <a:pt x="1133" y="1626"/>
                  </a:lnTo>
                  <a:lnTo>
                    <a:pt x="1130" y="1716"/>
                  </a:lnTo>
                  <a:lnTo>
                    <a:pt x="1122" y="1802"/>
                  </a:lnTo>
                  <a:lnTo>
                    <a:pt x="1110" y="1886"/>
                  </a:lnTo>
                  <a:lnTo>
                    <a:pt x="1095" y="1967"/>
                  </a:lnTo>
                  <a:lnTo>
                    <a:pt x="1076" y="2043"/>
                  </a:lnTo>
                  <a:lnTo>
                    <a:pt x="1052" y="2115"/>
                  </a:lnTo>
                  <a:lnTo>
                    <a:pt x="1025" y="2181"/>
                  </a:lnTo>
                  <a:lnTo>
                    <a:pt x="917" y="2127"/>
                  </a:lnTo>
                  <a:close/>
                </a:path>
              </a:pathLst>
            </a:custGeom>
            <a:solidFill>
              <a:srgbClr val="EDF5F5"/>
            </a:solidFill>
            <a:ln w="9525">
              <a:noFill/>
              <a:round/>
              <a:headEnd/>
              <a:tailEnd/>
            </a:ln>
          </p:spPr>
          <p:txBody>
            <a:bodyPr/>
            <a:lstStyle/>
            <a:p>
              <a:endParaRPr lang="en-IN"/>
            </a:p>
          </p:txBody>
        </p:sp>
        <p:sp>
          <p:nvSpPr>
            <p:cNvPr id="827899" name="Freeform 507"/>
            <p:cNvSpPr>
              <a:spLocks/>
            </p:cNvSpPr>
            <p:nvPr/>
          </p:nvSpPr>
          <p:spPr bwMode="auto">
            <a:xfrm>
              <a:off x="3544" y="3074"/>
              <a:ext cx="51" cy="122"/>
            </a:xfrm>
            <a:custGeom>
              <a:avLst/>
              <a:gdLst/>
              <a:ahLst/>
              <a:cxnLst>
                <a:cxn ang="0">
                  <a:pos x="918" y="2126"/>
                </a:cxn>
                <a:cxn ang="0">
                  <a:pos x="0" y="130"/>
                </a:cxn>
                <a:cxn ang="0">
                  <a:pos x="33" y="0"/>
                </a:cxn>
                <a:cxn ang="0">
                  <a:pos x="70" y="13"/>
                </a:cxn>
                <a:cxn ang="0">
                  <a:pos x="107" y="28"/>
                </a:cxn>
                <a:cxn ang="0">
                  <a:pos x="143" y="43"/>
                </a:cxn>
                <a:cxn ang="0">
                  <a:pos x="180" y="60"/>
                </a:cxn>
                <a:cxn ang="0">
                  <a:pos x="217" y="78"/>
                </a:cxn>
                <a:cxn ang="0">
                  <a:pos x="252" y="96"/>
                </a:cxn>
                <a:cxn ang="0">
                  <a:pos x="288" y="116"/>
                </a:cxn>
                <a:cxn ang="0">
                  <a:pos x="324" y="136"/>
                </a:cxn>
                <a:cxn ang="0">
                  <a:pos x="359" y="158"/>
                </a:cxn>
                <a:cxn ang="0">
                  <a:pos x="393" y="180"/>
                </a:cxn>
                <a:cxn ang="0">
                  <a:pos x="428" y="203"/>
                </a:cxn>
                <a:cxn ang="0">
                  <a:pos x="462" y="227"/>
                </a:cxn>
                <a:cxn ang="0">
                  <a:pos x="495" y="252"/>
                </a:cxn>
                <a:cxn ang="0">
                  <a:pos x="528" y="278"/>
                </a:cxn>
                <a:cxn ang="0">
                  <a:pos x="561" y="304"/>
                </a:cxn>
                <a:cxn ang="0">
                  <a:pos x="592" y="332"/>
                </a:cxn>
                <a:cxn ang="0">
                  <a:pos x="624" y="360"/>
                </a:cxn>
                <a:cxn ang="0">
                  <a:pos x="654" y="389"/>
                </a:cxn>
                <a:cxn ang="0">
                  <a:pos x="684" y="418"/>
                </a:cxn>
                <a:cxn ang="0">
                  <a:pos x="714" y="449"/>
                </a:cxn>
                <a:cxn ang="0">
                  <a:pos x="742" y="480"/>
                </a:cxn>
                <a:cxn ang="0">
                  <a:pos x="770" y="512"/>
                </a:cxn>
                <a:cxn ang="0">
                  <a:pos x="796" y="545"/>
                </a:cxn>
                <a:cxn ang="0">
                  <a:pos x="823" y="577"/>
                </a:cxn>
                <a:cxn ang="0">
                  <a:pos x="847" y="611"/>
                </a:cxn>
                <a:cxn ang="0">
                  <a:pos x="872" y="646"/>
                </a:cxn>
                <a:cxn ang="0">
                  <a:pos x="895" y="681"/>
                </a:cxn>
                <a:cxn ang="0">
                  <a:pos x="918" y="717"/>
                </a:cxn>
                <a:cxn ang="0">
                  <a:pos x="939" y="754"/>
                </a:cxn>
                <a:cxn ang="0">
                  <a:pos x="959" y="790"/>
                </a:cxn>
                <a:cxn ang="0">
                  <a:pos x="979" y="827"/>
                </a:cxn>
                <a:cxn ang="0">
                  <a:pos x="997" y="865"/>
                </a:cxn>
                <a:cxn ang="0">
                  <a:pos x="1027" y="937"/>
                </a:cxn>
                <a:cxn ang="0">
                  <a:pos x="1053" y="1014"/>
                </a:cxn>
                <a:cxn ang="0">
                  <a:pos x="1076" y="1095"/>
                </a:cxn>
                <a:cxn ang="0">
                  <a:pos x="1095" y="1179"/>
                </a:cxn>
                <a:cxn ang="0">
                  <a:pos x="1110" y="1266"/>
                </a:cxn>
                <a:cxn ang="0">
                  <a:pos x="1122" y="1355"/>
                </a:cxn>
                <a:cxn ang="0">
                  <a:pos x="1130" y="1445"/>
                </a:cxn>
                <a:cxn ang="0">
                  <a:pos x="1134" y="1536"/>
                </a:cxn>
                <a:cxn ang="0">
                  <a:pos x="1134" y="1625"/>
                </a:cxn>
                <a:cxn ang="0">
                  <a:pos x="1131" y="1715"/>
                </a:cxn>
                <a:cxn ang="0">
                  <a:pos x="1123" y="1801"/>
                </a:cxn>
                <a:cxn ang="0">
                  <a:pos x="1111" y="1886"/>
                </a:cxn>
                <a:cxn ang="0">
                  <a:pos x="1096" y="1966"/>
                </a:cxn>
                <a:cxn ang="0">
                  <a:pos x="1077" y="2043"/>
                </a:cxn>
                <a:cxn ang="0">
                  <a:pos x="1053" y="2115"/>
                </a:cxn>
                <a:cxn ang="0">
                  <a:pos x="1026" y="2180"/>
                </a:cxn>
                <a:cxn ang="0">
                  <a:pos x="918" y="2126"/>
                </a:cxn>
              </a:cxnLst>
              <a:rect l="0" t="0" r="r" b="b"/>
              <a:pathLst>
                <a:path w="1134" h="2180">
                  <a:moveTo>
                    <a:pt x="918" y="2126"/>
                  </a:moveTo>
                  <a:lnTo>
                    <a:pt x="0" y="130"/>
                  </a:lnTo>
                  <a:lnTo>
                    <a:pt x="33" y="0"/>
                  </a:lnTo>
                  <a:lnTo>
                    <a:pt x="70" y="13"/>
                  </a:lnTo>
                  <a:lnTo>
                    <a:pt x="107" y="28"/>
                  </a:lnTo>
                  <a:lnTo>
                    <a:pt x="143" y="43"/>
                  </a:lnTo>
                  <a:lnTo>
                    <a:pt x="180" y="60"/>
                  </a:lnTo>
                  <a:lnTo>
                    <a:pt x="217" y="78"/>
                  </a:lnTo>
                  <a:lnTo>
                    <a:pt x="252" y="96"/>
                  </a:lnTo>
                  <a:lnTo>
                    <a:pt x="288" y="116"/>
                  </a:lnTo>
                  <a:lnTo>
                    <a:pt x="324" y="136"/>
                  </a:lnTo>
                  <a:lnTo>
                    <a:pt x="359" y="158"/>
                  </a:lnTo>
                  <a:lnTo>
                    <a:pt x="393" y="180"/>
                  </a:lnTo>
                  <a:lnTo>
                    <a:pt x="428" y="203"/>
                  </a:lnTo>
                  <a:lnTo>
                    <a:pt x="462" y="227"/>
                  </a:lnTo>
                  <a:lnTo>
                    <a:pt x="495" y="252"/>
                  </a:lnTo>
                  <a:lnTo>
                    <a:pt x="528" y="278"/>
                  </a:lnTo>
                  <a:lnTo>
                    <a:pt x="561" y="304"/>
                  </a:lnTo>
                  <a:lnTo>
                    <a:pt x="592" y="332"/>
                  </a:lnTo>
                  <a:lnTo>
                    <a:pt x="624" y="360"/>
                  </a:lnTo>
                  <a:lnTo>
                    <a:pt x="654" y="389"/>
                  </a:lnTo>
                  <a:lnTo>
                    <a:pt x="684" y="418"/>
                  </a:lnTo>
                  <a:lnTo>
                    <a:pt x="714" y="449"/>
                  </a:lnTo>
                  <a:lnTo>
                    <a:pt x="742" y="480"/>
                  </a:lnTo>
                  <a:lnTo>
                    <a:pt x="770" y="512"/>
                  </a:lnTo>
                  <a:lnTo>
                    <a:pt x="796" y="545"/>
                  </a:lnTo>
                  <a:lnTo>
                    <a:pt x="823" y="577"/>
                  </a:lnTo>
                  <a:lnTo>
                    <a:pt x="847" y="611"/>
                  </a:lnTo>
                  <a:lnTo>
                    <a:pt x="872" y="646"/>
                  </a:lnTo>
                  <a:lnTo>
                    <a:pt x="895" y="681"/>
                  </a:lnTo>
                  <a:lnTo>
                    <a:pt x="918" y="717"/>
                  </a:lnTo>
                  <a:lnTo>
                    <a:pt x="939" y="754"/>
                  </a:lnTo>
                  <a:lnTo>
                    <a:pt x="959" y="790"/>
                  </a:lnTo>
                  <a:lnTo>
                    <a:pt x="979" y="827"/>
                  </a:lnTo>
                  <a:lnTo>
                    <a:pt x="997" y="865"/>
                  </a:lnTo>
                  <a:lnTo>
                    <a:pt x="1027" y="937"/>
                  </a:lnTo>
                  <a:lnTo>
                    <a:pt x="1053" y="1014"/>
                  </a:lnTo>
                  <a:lnTo>
                    <a:pt x="1076" y="1095"/>
                  </a:lnTo>
                  <a:lnTo>
                    <a:pt x="1095" y="1179"/>
                  </a:lnTo>
                  <a:lnTo>
                    <a:pt x="1110" y="1266"/>
                  </a:lnTo>
                  <a:lnTo>
                    <a:pt x="1122" y="1355"/>
                  </a:lnTo>
                  <a:lnTo>
                    <a:pt x="1130" y="1445"/>
                  </a:lnTo>
                  <a:lnTo>
                    <a:pt x="1134" y="1536"/>
                  </a:lnTo>
                  <a:lnTo>
                    <a:pt x="1134" y="1625"/>
                  </a:lnTo>
                  <a:lnTo>
                    <a:pt x="1131" y="1715"/>
                  </a:lnTo>
                  <a:lnTo>
                    <a:pt x="1123" y="1801"/>
                  </a:lnTo>
                  <a:lnTo>
                    <a:pt x="1111" y="1886"/>
                  </a:lnTo>
                  <a:lnTo>
                    <a:pt x="1096" y="1966"/>
                  </a:lnTo>
                  <a:lnTo>
                    <a:pt x="1077" y="2043"/>
                  </a:lnTo>
                  <a:lnTo>
                    <a:pt x="1053" y="2115"/>
                  </a:lnTo>
                  <a:lnTo>
                    <a:pt x="1026" y="2180"/>
                  </a:lnTo>
                  <a:lnTo>
                    <a:pt x="918" y="2126"/>
                  </a:lnTo>
                  <a:close/>
                </a:path>
              </a:pathLst>
            </a:custGeom>
            <a:solidFill>
              <a:srgbClr val="BAC2C2"/>
            </a:solidFill>
            <a:ln w="9525">
              <a:noFill/>
              <a:round/>
              <a:headEnd/>
              <a:tailEnd/>
            </a:ln>
          </p:spPr>
          <p:txBody>
            <a:bodyPr/>
            <a:lstStyle/>
            <a:p>
              <a:endParaRPr lang="en-IN"/>
            </a:p>
          </p:txBody>
        </p:sp>
        <p:sp>
          <p:nvSpPr>
            <p:cNvPr id="827900" name="Freeform 508"/>
            <p:cNvSpPr>
              <a:spLocks/>
            </p:cNvSpPr>
            <p:nvPr/>
          </p:nvSpPr>
          <p:spPr bwMode="auto">
            <a:xfrm>
              <a:off x="3426" y="3144"/>
              <a:ext cx="164" cy="228"/>
            </a:xfrm>
            <a:custGeom>
              <a:avLst/>
              <a:gdLst/>
              <a:ahLst/>
              <a:cxnLst>
                <a:cxn ang="0">
                  <a:pos x="1404" y="4112"/>
                </a:cxn>
                <a:cxn ang="0">
                  <a:pos x="3622" y="3023"/>
                </a:cxn>
                <a:cxn ang="0">
                  <a:pos x="2218" y="0"/>
                </a:cxn>
                <a:cxn ang="0">
                  <a:pos x="0" y="989"/>
                </a:cxn>
                <a:cxn ang="0">
                  <a:pos x="1404" y="4112"/>
                </a:cxn>
              </a:cxnLst>
              <a:rect l="0" t="0" r="r" b="b"/>
              <a:pathLst>
                <a:path w="3622" h="4112">
                  <a:moveTo>
                    <a:pt x="1404" y="4112"/>
                  </a:moveTo>
                  <a:lnTo>
                    <a:pt x="3622" y="3023"/>
                  </a:lnTo>
                  <a:lnTo>
                    <a:pt x="2218" y="0"/>
                  </a:lnTo>
                  <a:lnTo>
                    <a:pt x="0" y="989"/>
                  </a:lnTo>
                  <a:lnTo>
                    <a:pt x="1404" y="4112"/>
                  </a:lnTo>
                  <a:close/>
                </a:path>
              </a:pathLst>
            </a:custGeom>
            <a:solidFill>
              <a:srgbClr val="EDF5F5"/>
            </a:solidFill>
            <a:ln w="9525">
              <a:noFill/>
              <a:round/>
              <a:headEnd/>
              <a:tailEnd/>
            </a:ln>
          </p:spPr>
          <p:txBody>
            <a:bodyPr/>
            <a:lstStyle/>
            <a:p>
              <a:endParaRPr lang="en-IN"/>
            </a:p>
          </p:txBody>
        </p:sp>
        <p:sp>
          <p:nvSpPr>
            <p:cNvPr id="827901" name="Freeform 509"/>
            <p:cNvSpPr>
              <a:spLocks/>
            </p:cNvSpPr>
            <p:nvPr/>
          </p:nvSpPr>
          <p:spPr bwMode="auto">
            <a:xfrm>
              <a:off x="3426" y="3141"/>
              <a:ext cx="164" cy="228"/>
            </a:xfrm>
            <a:custGeom>
              <a:avLst/>
              <a:gdLst/>
              <a:ahLst/>
              <a:cxnLst>
                <a:cxn ang="0">
                  <a:pos x="1404" y="4113"/>
                </a:cxn>
                <a:cxn ang="0">
                  <a:pos x="3622" y="3024"/>
                </a:cxn>
                <a:cxn ang="0">
                  <a:pos x="2218" y="0"/>
                </a:cxn>
                <a:cxn ang="0">
                  <a:pos x="0" y="989"/>
                </a:cxn>
                <a:cxn ang="0">
                  <a:pos x="1404" y="4113"/>
                </a:cxn>
              </a:cxnLst>
              <a:rect l="0" t="0" r="r" b="b"/>
              <a:pathLst>
                <a:path w="3622" h="4113">
                  <a:moveTo>
                    <a:pt x="1404" y="4113"/>
                  </a:moveTo>
                  <a:lnTo>
                    <a:pt x="3622" y="3024"/>
                  </a:lnTo>
                  <a:lnTo>
                    <a:pt x="2218" y="0"/>
                  </a:lnTo>
                  <a:lnTo>
                    <a:pt x="0" y="989"/>
                  </a:lnTo>
                  <a:lnTo>
                    <a:pt x="1404" y="4113"/>
                  </a:lnTo>
                  <a:close/>
                </a:path>
              </a:pathLst>
            </a:custGeom>
            <a:solidFill>
              <a:srgbClr val="111919"/>
            </a:solidFill>
            <a:ln w="9525">
              <a:noFill/>
              <a:round/>
              <a:headEnd/>
              <a:tailEnd/>
            </a:ln>
          </p:spPr>
          <p:txBody>
            <a:bodyPr/>
            <a:lstStyle/>
            <a:p>
              <a:endParaRPr lang="en-IN"/>
            </a:p>
          </p:txBody>
        </p:sp>
        <p:sp>
          <p:nvSpPr>
            <p:cNvPr id="827902" name="Freeform 510"/>
            <p:cNvSpPr>
              <a:spLocks/>
            </p:cNvSpPr>
            <p:nvPr/>
          </p:nvSpPr>
          <p:spPr bwMode="auto">
            <a:xfrm>
              <a:off x="3432" y="3146"/>
              <a:ext cx="157" cy="218"/>
            </a:xfrm>
            <a:custGeom>
              <a:avLst/>
              <a:gdLst/>
              <a:ahLst/>
              <a:cxnLst>
                <a:cxn ang="0">
                  <a:pos x="1335" y="3913"/>
                </a:cxn>
                <a:cxn ang="0">
                  <a:pos x="3446" y="2878"/>
                </a:cxn>
                <a:cxn ang="0">
                  <a:pos x="2111" y="0"/>
                </a:cxn>
                <a:cxn ang="0">
                  <a:pos x="0" y="942"/>
                </a:cxn>
                <a:cxn ang="0">
                  <a:pos x="1335" y="3913"/>
                </a:cxn>
              </a:cxnLst>
              <a:rect l="0" t="0" r="r" b="b"/>
              <a:pathLst>
                <a:path w="3446" h="3913">
                  <a:moveTo>
                    <a:pt x="1335" y="3913"/>
                  </a:moveTo>
                  <a:lnTo>
                    <a:pt x="3446" y="2878"/>
                  </a:lnTo>
                  <a:lnTo>
                    <a:pt x="2111" y="0"/>
                  </a:lnTo>
                  <a:lnTo>
                    <a:pt x="0" y="942"/>
                  </a:lnTo>
                  <a:lnTo>
                    <a:pt x="1335" y="3913"/>
                  </a:lnTo>
                  <a:close/>
                </a:path>
              </a:pathLst>
            </a:custGeom>
            <a:solidFill>
              <a:srgbClr val="1A781C"/>
            </a:solidFill>
            <a:ln w="9525">
              <a:noFill/>
              <a:round/>
              <a:headEnd/>
              <a:tailEnd/>
            </a:ln>
          </p:spPr>
          <p:txBody>
            <a:bodyPr/>
            <a:lstStyle/>
            <a:p>
              <a:endParaRPr lang="en-IN"/>
            </a:p>
          </p:txBody>
        </p:sp>
        <p:sp>
          <p:nvSpPr>
            <p:cNvPr id="827903" name="Freeform 511"/>
            <p:cNvSpPr>
              <a:spLocks/>
            </p:cNvSpPr>
            <p:nvPr/>
          </p:nvSpPr>
          <p:spPr bwMode="auto">
            <a:xfrm>
              <a:off x="3439" y="3109"/>
              <a:ext cx="19" cy="19"/>
            </a:xfrm>
            <a:custGeom>
              <a:avLst/>
              <a:gdLst/>
              <a:ahLst/>
              <a:cxnLst>
                <a:cxn ang="0">
                  <a:pos x="431" y="186"/>
                </a:cxn>
                <a:cxn ang="0">
                  <a:pos x="79" y="343"/>
                </a:cxn>
                <a:cxn ang="0">
                  <a:pos x="0" y="157"/>
                </a:cxn>
                <a:cxn ang="0">
                  <a:pos x="352" y="0"/>
                </a:cxn>
                <a:cxn ang="0">
                  <a:pos x="431" y="186"/>
                </a:cxn>
              </a:cxnLst>
              <a:rect l="0" t="0" r="r" b="b"/>
              <a:pathLst>
                <a:path w="431" h="343">
                  <a:moveTo>
                    <a:pt x="431" y="186"/>
                  </a:moveTo>
                  <a:lnTo>
                    <a:pt x="79" y="343"/>
                  </a:lnTo>
                  <a:lnTo>
                    <a:pt x="0" y="157"/>
                  </a:lnTo>
                  <a:lnTo>
                    <a:pt x="352" y="0"/>
                  </a:lnTo>
                  <a:lnTo>
                    <a:pt x="431" y="186"/>
                  </a:lnTo>
                  <a:close/>
                </a:path>
              </a:pathLst>
            </a:custGeom>
            <a:solidFill>
              <a:srgbClr val="000000"/>
            </a:solidFill>
            <a:ln w="9525">
              <a:noFill/>
              <a:round/>
              <a:headEnd/>
              <a:tailEnd/>
            </a:ln>
          </p:spPr>
          <p:txBody>
            <a:bodyPr/>
            <a:lstStyle/>
            <a:p>
              <a:endParaRPr lang="en-IN"/>
            </a:p>
          </p:txBody>
        </p:sp>
        <p:sp>
          <p:nvSpPr>
            <p:cNvPr id="827904" name="Freeform 512"/>
            <p:cNvSpPr>
              <a:spLocks/>
            </p:cNvSpPr>
            <p:nvPr/>
          </p:nvSpPr>
          <p:spPr bwMode="auto">
            <a:xfrm>
              <a:off x="3442" y="3112"/>
              <a:ext cx="16" cy="15"/>
            </a:xfrm>
            <a:custGeom>
              <a:avLst/>
              <a:gdLst/>
              <a:ahLst/>
              <a:cxnLst>
                <a:cxn ang="0">
                  <a:pos x="347" y="126"/>
                </a:cxn>
                <a:cxn ang="0">
                  <a:pos x="53" y="257"/>
                </a:cxn>
                <a:cxn ang="0">
                  <a:pos x="0" y="132"/>
                </a:cxn>
                <a:cxn ang="0">
                  <a:pos x="294" y="0"/>
                </a:cxn>
                <a:cxn ang="0">
                  <a:pos x="347" y="126"/>
                </a:cxn>
              </a:cxnLst>
              <a:rect l="0" t="0" r="r" b="b"/>
              <a:pathLst>
                <a:path w="347" h="257">
                  <a:moveTo>
                    <a:pt x="347" y="126"/>
                  </a:moveTo>
                  <a:lnTo>
                    <a:pt x="53" y="257"/>
                  </a:lnTo>
                  <a:lnTo>
                    <a:pt x="0" y="132"/>
                  </a:lnTo>
                  <a:lnTo>
                    <a:pt x="294" y="0"/>
                  </a:lnTo>
                  <a:lnTo>
                    <a:pt x="347" y="126"/>
                  </a:lnTo>
                  <a:close/>
                </a:path>
              </a:pathLst>
            </a:custGeom>
            <a:solidFill>
              <a:srgbClr val="BAC2C2"/>
            </a:solidFill>
            <a:ln w="9525">
              <a:noFill/>
              <a:round/>
              <a:headEnd/>
              <a:tailEnd/>
            </a:ln>
          </p:spPr>
          <p:txBody>
            <a:bodyPr/>
            <a:lstStyle/>
            <a:p>
              <a:endParaRPr lang="en-IN"/>
            </a:p>
          </p:txBody>
        </p:sp>
        <p:sp>
          <p:nvSpPr>
            <p:cNvPr id="827905" name="Freeform 513"/>
            <p:cNvSpPr>
              <a:spLocks/>
            </p:cNvSpPr>
            <p:nvPr/>
          </p:nvSpPr>
          <p:spPr bwMode="auto">
            <a:xfrm>
              <a:off x="3447" y="3110"/>
              <a:ext cx="10" cy="13"/>
            </a:xfrm>
            <a:custGeom>
              <a:avLst/>
              <a:gdLst/>
              <a:ahLst/>
              <a:cxnLst>
                <a:cxn ang="0">
                  <a:pos x="5" y="73"/>
                </a:cxn>
                <a:cxn ang="0">
                  <a:pos x="167" y="0"/>
                </a:cxn>
                <a:cxn ang="0">
                  <a:pos x="171" y="0"/>
                </a:cxn>
                <a:cxn ang="0">
                  <a:pos x="175" y="2"/>
                </a:cxn>
                <a:cxn ang="0">
                  <a:pos x="180" y="6"/>
                </a:cxn>
                <a:cxn ang="0">
                  <a:pos x="183" y="13"/>
                </a:cxn>
                <a:cxn ang="0">
                  <a:pos x="236" y="141"/>
                </a:cxn>
                <a:cxn ang="0">
                  <a:pos x="238" y="147"/>
                </a:cxn>
                <a:cxn ang="0">
                  <a:pos x="238" y="154"/>
                </a:cxn>
                <a:cxn ang="0">
                  <a:pos x="237" y="159"/>
                </a:cxn>
                <a:cxn ang="0">
                  <a:pos x="234" y="162"/>
                </a:cxn>
                <a:cxn ang="0">
                  <a:pos x="73" y="234"/>
                </a:cxn>
                <a:cxn ang="0">
                  <a:pos x="69" y="234"/>
                </a:cxn>
                <a:cxn ang="0">
                  <a:pos x="64" y="232"/>
                </a:cxn>
                <a:cxn ang="0">
                  <a:pos x="60" y="228"/>
                </a:cxn>
                <a:cxn ang="0">
                  <a:pos x="56" y="221"/>
                </a:cxn>
                <a:cxn ang="0">
                  <a:pos x="2" y="94"/>
                </a:cxn>
                <a:cxn ang="0">
                  <a:pos x="0" y="86"/>
                </a:cxn>
                <a:cxn ang="0">
                  <a:pos x="0" y="80"/>
                </a:cxn>
                <a:cxn ang="0">
                  <a:pos x="1" y="76"/>
                </a:cxn>
                <a:cxn ang="0">
                  <a:pos x="5" y="73"/>
                </a:cxn>
              </a:cxnLst>
              <a:rect l="0" t="0" r="r" b="b"/>
              <a:pathLst>
                <a:path w="238" h="234">
                  <a:moveTo>
                    <a:pt x="5" y="73"/>
                  </a:moveTo>
                  <a:lnTo>
                    <a:pt x="167" y="0"/>
                  </a:lnTo>
                  <a:lnTo>
                    <a:pt x="171" y="0"/>
                  </a:lnTo>
                  <a:lnTo>
                    <a:pt x="175" y="2"/>
                  </a:lnTo>
                  <a:lnTo>
                    <a:pt x="180" y="6"/>
                  </a:lnTo>
                  <a:lnTo>
                    <a:pt x="183" y="13"/>
                  </a:lnTo>
                  <a:lnTo>
                    <a:pt x="236" y="141"/>
                  </a:lnTo>
                  <a:lnTo>
                    <a:pt x="238" y="147"/>
                  </a:lnTo>
                  <a:lnTo>
                    <a:pt x="238" y="154"/>
                  </a:lnTo>
                  <a:lnTo>
                    <a:pt x="237" y="159"/>
                  </a:lnTo>
                  <a:lnTo>
                    <a:pt x="234" y="162"/>
                  </a:lnTo>
                  <a:lnTo>
                    <a:pt x="73" y="234"/>
                  </a:lnTo>
                  <a:lnTo>
                    <a:pt x="69" y="234"/>
                  </a:lnTo>
                  <a:lnTo>
                    <a:pt x="64" y="232"/>
                  </a:lnTo>
                  <a:lnTo>
                    <a:pt x="60" y="228"/>
                  </a:lnTo>
                  <a:lnTo>
                    <a:pt x="56" y="221"/>
                  </a:lnTo>
                  <a:lnTo>
                    <a:pt x="2" y="94"/>
                  </a:lnTo>
                  <a:lnTo>
                    <a:pt x="0" y="86"/>
                  </a:lnTo>
                  <a:lnTo>
                    <a:pt x="0" y="80"/>
                  </a:lnTo>
                  <a:lnTo>
                    <a:pt x="1" y="76"/>
                  </a:lnTo>
                  <a:lnTo>
                    <a:pt x="5" y="73"/>
                  </a:lnTo>
                  <a:close/>
                </a:path>
              </a:pathLst>
            </a:custGeom>
            <a:solidFill>
              <a:srgbClr val="E0E8E8"/>
            </a:solidFill>
            <a:ln w="9525">
              <a:noFill/>
              <a:round/>
              <a:headEnd/>
              <a:tailEnd/>
            </a:ln>
          </p:spPr>
          <p:txBody>
            <a:bodyPr/>
            <a:lstStyle/>
            <a:p>
              <a:endParaRPr lang="en-IN"/>
            </a:p>
          </p:txBody>
        </p:sp>
        <p:sp>
          <p:nvSpPr>
            <p:cNvPr id="827906" name="Freeform 514"/>
            <p:cNvSpPr>
              <a:spLocks/>
            </p:cNvSpPr>
            <p:nvPr/>
          </p:nvSpPr>
          <p:spPr bwMode="auto">
            <a:xfrm>
              <a:off x="3447" y="3111"/>
              <a:ext cx="10" cy="11"/>
            </a:xfrm>
            <a:custGeom>
              <a:avLst/>
              <a:gdLst/>
              <a:ahLst/>
              <a:cxnLst>
                <a:cxn ang="0">
                  <a:pos x="4" y="62"/>
                </a:cxn>
                <a:cxn ang="0">
                  <a:pos x="142" y="0"/>
                </a:cxn>
                <a:cxn ang="0">
                  <a:pos x="146" y="0"/>
                </a:cxn>
                <a:cxn ang="0">
                  <a:pos x="150" y="2"/>
                </a:cxn>
                <a:cxn ang="0">
                  <a:pos x="153" y="5"/>
                </a:cxn>
                <a:cxn ang="0">
                  <a:pos x="156" y="10"/>
                </a:cxn>
                <a:cxn ang="0">
                  <a:pos x="202" y="120"/>
                </a:cxn>
                <a:cxn ang="0">
                  <a:pos x="204" y="125"/>
                </a:cxn>
                <a:cxn ang="0">
                  <a:pos x="204" y="130"/>
                </a:cxn>
                <a:cxn ang="0">
                  <a:pos x="202" y="135"/>
                </a:cxn>
                <a:cxn ang="0">
                  <a:pos x="200" y="138"/>
                </a:cxn>
                <a:cxn ang="0">
                  <a:pos x="62" y="199"/>
                </a:cxn>
                <a:cxn ang="0">
                  <a:pos x="58" y="199"/>
                </a:cxn>
                <a:cxn ang="0">
                  <a:pos x="54" y="198"/>
                </a:cxn>
                <a:cxn ang="0">
                  <a:pos x="51" y="194"/>
                </a:cxn>
                <a:cxn ang="0">
                  <a:pos x="48" y="188"/>
                </a:cxn>
                <a:cxn ang="0">
                  <a:pos x="2" y="80"/>
                </a:cxn>
                <a:cxn ang="0">
                  <a:pos x="0" y="74"/>
                </a:cxn>
                <a:cxn ang="0">
                  <a:pos x="0" y="68"/>
                </a:cxn>
                <a:cxn ang="0">
                  <a:pos x="2" y="64"/>
                </a:cxn>
                <a:cxn ang="0">
                  <a:pos x="4" y="62"/>
                </a:cxn>
              </a:cxnLst>
              <a:rect l="0" t="0" r="r" b="b"/>
              <a:pathLst>
                <a:path w="204" h="199">
                  <a:moveTo>
                    <a:pt x="4" y="62"/>
                  </a:moveTo>
                  <a:lnTo>
                    <a:pt x="142" y="0"/>
                  </a:lnTo>
                  <a:lnTo>
                    <a:pt x="146" y="0"/>
                  </a:lnTo>
                  <a:lnTo>
                    <a:pt x="150" y="2"/>
                  </a:lnTo>
                  <a:lnTo>
                    <a:pt x="153" y="5"/>
                  </a:lnTo>
                  <a:lnTo>
                    <a:pt x="156" y="10"/>
                  </a:lnTo>
                  <a:lnTo>
                    <a:pt x="202" y="120"/>
                  </a:lnTo>
                  <a:lnTo>
                    <a:pt x="204" y="125"/>
                  </a:lnTo>
                  <a:lnTo>
                    <a:pt x="204" y="130"/>
                  </a:lnTo>
                  <a:lnTo>
                    <a:pt x="202" y="135"/>
                  </a:lnTo>
                  <a:lnTo>
                    <a:pt x="200" y="138"/>
                  </a:lnTo>
                  <a:lnTo>
                    <a:pt x="62" y="199"/>
                  </a:lnTo>
                  <a:lnTo>
                    <a:pt x="58" y="199"/>
                  </a:lnTo>
                  <a:lnTo>
                    <a:pt x="54" y="198"/>
                  </a:lnTo>
                  <a:lnTo>
                    <a:pt x="51" y="194"/>
                  </a:lnTo>
                  <a:lnTo>
                    <a:pt x="48" y="188"/>
                  </a:lnTo>
                  <a:lnTo>
                    <a:pt x="2" y="80"/>
                  </a:lnTo>
                  <a:lnTo>
                    <a:pt x="0" y="74"/>
                  </a:lnTo>
                  <a:lnTo>
                    <a:pt x="0" y="68"/>
                  </a:lnTo>
                  <a:lnTo>
                    <a:pt x="2" y="64"/>
                  </a:lnTo>
                  <a:lnTo>
                    <a:pt x="4" y="62"/>
                  </a:lnTo>
                  <a:close/>
                </a:path>
              </a:pathLst>
            </a:custGeom>
            <a:solidFill>
              <a:srgbClr val="919999"/>
            </a:solidFill>
            <a:ln w="9525">
              <a:noFill/>
              <a:round/>
              <a:headEnd/>
              <a:tailEnd/>
            </a:ln>
          </p:spPr>
          <p:txBody>
            <a:bodyPr/>
            <a:lstStyle/>
            <a:p>
              <a:endParaRPr lang="en-IN"/>
            </a:p>
          </p:txBody>
        </p:sp>
        <p:sp>
          <p:nvSpPr>
            <p:cNvPr id="827907" name="Freeform 515"/>
            <p:cNvSpPr>
              <a:spLocks/>
            </p:cNvSpPr>
            <p:nvPr/>
          </p:nvSpPr>
          <p:spPr bwMode="auto">
            <a:xfrm>
              <a:off x="3450" y="3113"/>
              <a:ext cx="6" cy="8"/>
            </a:xfrm>
            <a:custGeom>
              <a:avLst/>
              <a:gdLst/>
              <a:ahLst/>
              <a:cxnLst>
                <a:cxn ang="0">
                  <a:pos x="88" y="6"/>
                </a:cxn>
                <a:cxn ang="0">
                  <a:pos x="116" y="77"/>
                </a:cxn>
                <a:cxn ang="0">
                  <a:pos x="118" y="85"/>
                </a:cxn>
                <a:cxn ang="0">
                  <a:pos x="118" y="95"/>
                </a:cxn>
                <a:cxn ang="0">
                  <a:pos x="116" y="103"/>
                </a:cxn>
                <a:cxn ang="0">
                  <a:pos x="112" y="108"/>
                </a:cxn>
                <a:cxn ang="0">
                  <a:pos x="14" y="152"/>
                </a:cxn>
                <a:cxn ang="0">
                  <a:pos x="6" y="154"/>
                </a:cxn>
                <a:cxn ang="0">
                  <a:pos x="2" y="150"/>
                </a:cxn>
                <a:cxn ang="0">
                  <a:pos x="0" y="140"/>
                </a:cxn>
                <a:cxn ang="0">
                  <a:pos x="1" y="127"/>
                </a:cxn>
                <a:cxn ang="0">
                  <a:pos x="4" y="112"/>
                </a:cxn>
                <a:cxn ang="0">
                  <a:pos x="9" y="95"/>
                </a:cxn>
                <a:cxn ang="0">
                  <a:pos x="14" y="77"/>
                </a:cxn>
                <a:cxn ang="0">
                  <a:pos x="21" y="61"/>
                </a:cxn>
                <a:cxn ang="0">
                  <a:pos x="29" y="46"/>
                </a:cxn>
                <a:cxn ang="0">
                  <a:pos x="38" y="33"/>
                </a:cxn>
                <a:cxn ang="0">
                  <a:pos x="48" y="21"/>
                </a:cxn>
                <a:cxn ang="0">
                  <a:pos x="58" y="12"/>
                </a:cxn>
                <a:cxn ang="0">
                  <a:pos x="67" y="4"/>
                </a:cxn>
                <a:cxn ang="0">
                  <a:pos x="76" y="0"/>
                </a:cxn>
                <a:cxn ang="0">
                  <a:pos x="83" y="1"/>
                </a:cxn>
                <a:cxn ang="0">
                  <a:pos x="88" y="6"/>
                </a:cxn>
              </a:cxnLst>
              <a:rect l="0" t="0" r="r" b="b"/>
              <a:pathLst>
                <a:path w="118" h="154">
                  <a:moveTo>
                    <a:pt x="88" y="6"/>
                  </a:moveTo>
                  <a:lnTo>
                    <a:pt x="116" y="77"/>
                  </a:lnTo>
                  <a:lnTo>
                    <a:pt x="118" y="85"/>
                  </a:lnTo>
                  <a:lnTo>
                    <a:pt x="118" y="95"/>
                  </a:lnTo>
                  <a:lnTo>
                    <a:pt x="116" y="103"/>
                  </a:lnTo>
                  <a:lnTo>
                    <a:pt x="112" y="108"/>
                  </a:lnTo>
                  <a:lnTo>
                    <a:pt x="14" y="152"/>
                  </a:lnTo>
                  <a:lnTo>
                    <a:pt x="6" y="154"/>
                  </a:lnTo>
                  <a:lnTo>
                    <a:pt x="2" y="150"/>
                  </a:lnTo>
                  <a:lnTo>
                    <a:pt x="0" y="140"/>
                  </a:lnTo>
                  <a:lnTo>
                    <a:pt x="1" y="127"/>
                  </a:lnTo>
                  <a:lnTo>
                    <a:pt x="4" y="112"/>
                  </a:lnTo>
                  <a:lnTo>
                    <a:pt x="9" y="95"/>
                  </a:lnTo>
                  <a:lnTo>
                    <a:pt x="14" y="77"/>
                  </a:lnTo>
                  <a:lnTo>
                    <a:pt x="21" y="61"/>
                  </a:lnTo>
                  <a:lnTo>
                    <a:pt x="29" y="46"/>
                  </a:lnTo>
                  <a:lnTo>
                    <a:pt x="38" y="33"/>
                  </a:lnTo>
                  <a:lnTo>
                    <a:pt x="48" y="21"/>
                  </a:lnTo>
                  <a:lnTo>
                    <a:pt x="58" y="12"/>
                  </a:lnTo>
                  <a:lnTo>
                    <a:pt x="67" y="4"/>
                  </a:lnTo>
                  <a:lnTo>
                    <a:pt x="76" y="0"/>
                  </a:lnTo>
                  <a:lnTo>
                    <a:pt x="83" y="1"/>
                  </a:lnTo>
                  <a:lnTo>
                    <a:pt x="88" y="6"/>
                  </a:lnTo>
                  <a:close/>
                </a:path>
              </a:pathLst>
            </a:custGeom>
            <a:solidFill>
              <a:srgbClr val="D1D9D9"/>
            </a:solidFill>
            <a:ln w="9525">
              <a:noFill/>
              <a:round/>
              <a:headEnd/>
              <a:tailEnd/>
            </a:ln>
          </p:spPr>
          <p:txBody>
            <a:bodyPr/>
            <a:lstStyle/>
            <a:p>
              <a:endParaRPr lang="en-IN"/>
            </a:p>
          </p:txBody>
        </p:sp>
        <p:sp>
          <p:nvSpPr>
            <p:cNvPr id="827908" name="Freeform 516"/>
            <p:cNvSpPr>
              <a:spLocks/>
            </p:cNvSpPr>
            <p:nvPr/>
          </p:nvSpPr>
          <p:spPr bwMode="auto">
            <a:xfrm>
              <a:off x="3463" y="3099"/>
              <a:ext cx="13" cy="16"/>
            </a:xfrm>
            <a:custGeom>
              <a:avLst/>
              <a:gdLst/>
              <a:ahLst/>
              <a:cxnLst>
                <a:cxn ang="0">
                  <a:pos x="287" y="186"/>
                </a:cxn>
                <a:cxn ang="0">
                  <a:pos x="78" y="280"/>
                </a:cxn>
                <a:cxn ang="0">
                  <a:pos x="0" y="93"/>
                </a:cxn>
                <a:cxn ang="0">
                  <a:pos x="210" y="0"/>
                </a:cxn>
                <a:cxn ang="0">
                  <a:pos x="287" y="186"/>
                </a:cxn>
              </a:cxnLst>
              <a:rect l="0" t="0" r="r" b="b"/>
              <a:pathLst>
                <a:path w="287" h="280">
                  <a:moveTo>
                    <a:pt x="287" y="186"/>
                  </a:moveTo>
                  <a:lnTo>
                    <a:pt x="78" y="280"/>
                  </a:lnTo>
                  <a:lnTo>
                    <a:pt x="0" y="93"/>
                  </a:lnTo>
                  <a:lnTo>
                    <a:pt x="210" y="0"/>
                  </a:lnTo>
                  <a:lnTo>
                    <a:pt x="287" y="186"/>
                  </a:lnTo>
                  <a:close/>
                </a:path>
              </a:pathLst>
            </a:custGeom>
            <a:solidFill>
              <a:srgbClr val="000000"/>
            </a:solidFill>
            <a:ln w="9525">
              <a:noFill/>
              <a:round/>
              <a:headEnd/>
              <a:tailEnd/>
            </a:ln>
          </p:spPr>
          <p:txBody>
            <a:bodyPr/>
            <a:lstStyle/>
            <a:p>
              <a:endParaRPr lang="en-IN"/>
            </a:p>
          </p:txBody>
        </p:sp>
        <p:sp>
          <p:nvSpPr>
            <p:cNvPr id="827909" name="Freeform 517"/>
            <p:cNvSpPr>
              <a:spLocks/>
            </p:cNvSpPr>
            <p:nvPr/>
          </p:nvSpPr>
          <p:spPr bwMode="auto">
            <a:xfrm>
              <a:off x="3465" y="3102"/>
              <a:ext cx="11" cy="12"/>
            </a:xfrm>
            <a:custGeom>
              <a:avLst/>
              <a:gdLst/>
              <a:ahLst/>
              <a:cxnLst>
                <a:cxn ang="0">
                  <a:pos x="227" y="125"/>
                </a:cxn>
                <a:cxn ang="0">
                  <a:pos x="53" y="203"/>
                </a:cxn>
                <a:cxn ang="0">
                  <a:pos x="0" y="78"/>
                </a:cxn>
                <a:cxn ang="0">
                  <a:pos x="175" y="0"/>
                </a:cxn>
                <a:cxn ang="0">
                  <a:pos x="227" y="125"/>
                </a:cxn>
              </a:cxnLst>
              <a:rect l="0" t="0" r="r" b="b"/>
              <a:pathLst>
                <a:path w="227" h="203">
                  <a:moveTo>
                    <a:pt x="227" y="125"/>
                  </a:moveTo>
                  <a:lnTo>
                    <a:pt x="53" y="203"/>
                  </a:lnTo>
                  <a:lnTo>
                    <a:pt x="0" y="78"/>
                  </a:lnTo>
                  <a:lnTo>
                    <a:pt x="175" y="0"/>
                  </a:lnTo>
                  <a:lnTo>
                    <a:pt x="227" y="125"/>
                  </a:lnTo>
                  <a:close/>
                </a:path>
              </a:pathLst>
            </a:custGeom>
            <a:solidFill>
              <a:srgbClr val="BAC2C2"/>
            </a:solidFill>
            <a:ln w="9525">
              <a:noFill/>
              <a:round/>
              <a:headEnd/>
              <a:tailEnd/>
            </a:ln>
          </p:spPr>
          <p:txBody>
            <a:bodyPr/>
            <a:lstStyle/>
            <a:p>
              <a:endParaRPr lang="en-IN"/>
            </a:p>
          </p:txBody>
        </p:sp>
        <p:sp>
          <p:nvSpPr>
            <p:cNvPr id="827910" name="Freeform 518"/>
            <p:cNvSpPr>
              <a:spLocks/>
            </p:cNvSpPr>
            <p:nvPr/>
          </p:nvSpPr>
          <p:spPr bwMode="auto">
            <a:xfrm>
              <a:off x="3465" y="3100"/>
              <a:ext cx="10" cy="13"/>
            </a:xfrm>
            <a:custGeom>
              <a:avLst/>
              <a:gdLst/>
              <a:ahLst/>
              <a:cxnLst>
                <a:cxn ang="0">
                  <a:pos x="4" y="72"/>
                </a:cxn>
                <a:cxn ang="0">
                  <a:pos x="167" y="0"/>
                </a:cxn>
                <a:cxn ang="0">
                  <a:pos x="171" y="0"/>
                </a:cxn>
                <a:cxn ang="0">
                  <a:pos x="175" y="2"/>
                </a:cxn>
                <a:cxn ang="0">
                  <a:pos x="180" y="6"/>
                </a:cxn>
                <a:cxn ang="0">
                  <a:pos x="183" y="12"/>
                </a:cxn>
                <a:cxn ang="0">
                  <a:pos x="236" y="141"/>
                </a:cxn>
                <a:cxn ang="0">
                  <a:pos x="238" y="147"/>
                </a:cxn>
                <a:cxn ang="0">
                  <a:pos x="238" y="154"/>
                </a:cxn>
                <a:cxn ang="0">
                  <a:pos x="237" y="159"/>
                </a:cxn>
                <a:cxn ang="0">
                  <a:pos x="234" y="162"/>
                </a:cxn>
                <a:cxn ang="0">
                  <a:pos x="73" y="234"/>
                </a:cxn>
                <a:cxn ang="0">
                  <a:pos x="69" y="234"/>
                </a:cxn>
                <a:cxn ang="0">
                  <a:pos x="63" y="232"/>
                </a:cxn>
                <a:cxn ang="0">
                  <a:pos x="59" y="227"/>
                </a:cxn>
                <a:cxn ang="0">
                  <a:pos x="55" y="221"/>
                </a:cxn>
                <a:cxn ang="0">
                  <a:pos x="2" y="94"/>
                </a:cxn>
                <a:cxn ang="0">
                  <a:pos x="0" y="86"/>
                </a:cxn>
                <a:cxn ang="0">
                  <a:pos x="0" y="80"/>
                </a:cxn>
                <a:cxn ang="0">
                  <a:pos x="1" y="76"/>
                </a:cxn>
                <a:cxn ang="0">
                  <a:pos x="4" y="72"/>
                </a:cxn>
              </a:cxnLst>
              <a:rect l="0" t="0" r="r" b="b"/>
              <a:pathLst>
                <a:path w="238" h="234">
                  <a:moveTo>
                    <a:pt x="4" y="72"/>
                  </a:moveTo>
                  <a:lnTo>
                    <a:pt x="167" y="0"/>
                  </a:lnTo>
                  <a:lnTo>
                    <a:pt x="171" y="0"/>
                  </a:lnTo>
                  <a:lnTo>
                    <a:pt x="175" y="2"/>
                  </a:lnTo>
                  <a:lnTo>
                    <a:pt x="180" y="6"/>
                  </a:lnTo>
                  <a:lnTo>
                    <a:pt x="183" y="12"/>
                  </a:lnTo>
                  <a:lnTo>
                    <a:pt x="236" y="141"/>
                  </a:lnTo>
                  <a:lnTo>
                    <a:pt x="238" y="147"/>
                  </a:lnTo>
                  <a:lnTo>
                    <a:pt x="238" y="154"/>
                  </a:lnTo>
                  <a:lnTo>
                    <a:pt x="237" y="159"/>
                  </a:lnTo>
                  <a:lnTo>
                    <a:pt x="234" y="162"/>
                  </a:lnTo>
                  <a:lnTo>
                    <a:pt x="73" y="234"/>
                  </a:lnTo>
                  <a:lnTo>
                    <a:pt x="69" y="234"/>
                  </a:lnTo>
                  <a:lnTo>
                    <a:pt x="63" y="232"/>
                  </a:lnTo>
                  <a:lnTo>
                    <a:pt x="59" y="227"/>
                  </a:lnTo>
                  <a:lnTo>
                    <a:pt x="55" y="221"/>
                  </a:lnTo>
                  <a:lnTo>
                    <a:pt x="2" y="94"/>
                  </a:lnTo>
                  <a:lnTo>
                    <a:pt x="0" y="86"/>
                  </a:lnTo>
                  <a:lnTo>
                    <a:pt x="0" y="80"/>
                  </a:lnTo>
                  <a:lnTo>
                    <a:pt x="1" y="76"/>
                  </a:lnTo>
                  <a:lnTo>
                    <a:pt x="4" y="72"/>
                  </a:lnTo>
                  <a:close/>
                </a:path>
              </a:pathLst>
            </a:custGeom>
            <a:solidFill>
              <a:srgbClr val="E0E8E8"/>
            </a:solidFill>
            <a:ln w="9525">
              <a:noFill/>
              <a:round/>
              <a:headEnd/>
              <a:tailEnd/>
            </a:ln>
          </p:spPr>
          <p:txBody>
            <a:bodyPr/>
            <a:lstStyle/>
            <a:p>
              <a:endParaRPr lang="en-IN"/>
            </a:p>
          </p:txBody>
        </p:sp>
        <p:sp>
          <p:nvSpPr>
            <p:cNvPr id="827911" name="Freeform 519"/>
            <p:cNvSpPr>
              <a:spLocks/>
            </p:cNvSpPr>
            <p:nvPr/>
          </p:nvSpPr>
          <p:spPr bwMode="auto">
            <a:xfrm>
              <a:off x="3465" y="3101"/>
              <a:ext cx="10" cy="11"/>
            </a:xfrm>
            <a:custGeom>
              <a:avLst/>
              <a:gdLst/>
              <a:ahLst/>
              <a:cxnLst>
                <a:cxn ang="0">
                  <a:pos x="4" y="62"/>
                </a:cxn>
                <a:cxn ang="0">
                  <a:pos x="141" y="0"/>
                </a:cxn>
                <a:cxn ang="0">
                  <a:pos x="145" y="0"/>
                </a:cxn>
                <a:cxn ang="0">
                  <a:pos x="150" y="2"/>
                </a:cxn>
                <a:cxn ang="0">
                  <a:pos x="153" y="5"/>
                </a:cxn>
                <a:cxn ang="0">
                  <a:pos x="156" y="10"/>
                </a:cxn>
                <a:cxn ang="0">
                  <a:pos x="202" y="120"/>
                </a:cxn>
                <a:cxn ang="0">
                  <a:pos x="204" y="125"/>
                </a:cxn>
                <a:cxn ang="0">
                  <a:pos x="204" y="130"/>
                </a:cxn>
                <a:cxn ang="0">
                  <a:pos x="202" y="135"/>
                </a:cxn>
                <a:cxn ang="0">
                  <a:pos x="200" y="138"/>
                </a:cxn>
                <a:cxn ang="0">
                  <a:pos x="62" y="199"/>
                </a:cxn>
                <a:cxn ang="0">
                  <a:pos x="58" y="199"/>
                </a:cxn>
                <a:cxn ang="0">
                  <a:pos x="54" y="198"/>
                </a:cxn>
                <a:cxn ang="0">
                  <a:pos x="51" y="194"/>
                </a:cxn>
                <a:cxn ang="0">
                  <a:pos x="48" y="188"/>
                </a:cxn>
                <a:cxn ang="0">
                  <a:pos x="2" y="80"/>
                </a:cxn>
                <a:cxn ang="0">
                  <a:pos x="0" y="73"/>
                </a:cxn>
                <a:cxn ang="0">
                  <a:pos x="0" y="68"/>
                </a:cxn>
                <a:cxn ang="0">
                  <a:pos x="2" y="64"/>
                </a:cxn>
                <a:cxn ang="0">
                  <a:pos x="4" y="62"/>
                </a:cxn>
              </a:cxnLst>
              <a:rect l="0" t="0" r="r" b="b"/>
              <a:pathLst>
                <a:path w="204" h="199">
                  <a:moveTo>
                    <a:pt x="4" y="62"/>
                  </a:moveTo>
                  <a:lnTo>
                    <a:pt x="141" y="0"/>
                  </a:lnTo>
                  <a:lnTo>
                    <a:pt x="145" y="0"/>
                  </a:lnTo>
                  <a:lnTo>
                    <a:pt x="150" y="2"/>
                  </a:lnTo>
                  <a:lnTo>
                    <a:pt x="153" y="5"/>
                  </a:lnTo>
                  <a:lnTo>
                    <a:pt x="156" y="10"/>
                  </a:lnTo>
                  <a:lnTo>
                    <a:pt x="202" y="120"/>
                  </a:lnTo>
                  <a:lnTo>
                    <a:pt x="204" y="125"/>
                  </a:lnTo>
                  <a:lnTo>
                    <a:pt x="204" y="130"/>
                  </a:lnTo>
                  <a:lnTo>
                    <a:pt x="202" y="135"/>
                  </a:lnTo>
                  <a:lnTo>
                    <a:pt x="200" y="138"/>
                  </a:lnTo>
                  <a:lnTo>
                    <a:pt x="62" y="199"/>
                  </a:lnTo>
                  <a:lnTo>
                    <a:pt x="58" y="199"/>
                  </a:lnTo>
                  <a:lnTo>
                    <a:pt x="54" y="198"/>
                  </a:lnTo>
                  <a:lnTo>
                    <a:pt x="51" y="194"/>
                  </a:lnTo>
                  <a:lnTo>
                    <a:pt x="48" y="188"/>
                  </a:lnTo>
                  <a:lnTo>
                    <a:pt x="2" y="80"/>
                  </a:lnTo>
                  <a:lnTo>
                    <a:pt x="0" y="73"/>
                  </a:lnTo>
                  <a:lnTo>
                    <a:pt x="0" y="68"/>
                  </a:lnTo>
                  <a:lnTo>
                    <a:pt x="2" y="64"/>
                  </a:lnTo>
                  <a:lnTo>
                    <a:pt x="4" y="62"/>
                  </a:lnTo>
                  <a:close/>
                </a:path>
              </a:pathLst>
            </a:custGeom>
            <a:solidFill>
              <a:srgbClr val="919999"/>
            </a:solidFill>
            <a:ln w="9525">
              <a:noFill/>
              <a:round/>
              <a:headEnd/>
              <a:tailEnd/>
            </a:ln>
          </p:spPr>
          <p:txBody>
            <a:bodyPr/>
            <a:lstStyle/>
            <a:p>
              <a:endParaRPr lang="en-IN"/>
            </a:p>
          </p:txBody>
        </p:sp>
        <p:sp>
          <p:nvSpPr>
            <p:cNvPr id="827912" name="Freeform 520"/>
            <p:cNvSpPr>
              <a:spLocks/>
            </p:cNvSpPr>
            <p:nvPr/>
          </p:nvSpPr>
          <p:spPr bwMode="auto">
            <a:xfrm>
              <a:off x="3468" y="3103"/>
              <a:ext cx="6" cy="8"/>
            </a:xfrm>
            <a:custGeom>
              <a:avLst/>
              <a:gdLst/>
              <a:ahLst/>
              <a:cxnLst>
                <a:cxn ang="0">
                  <a:pos x="88" y="6"/>
                </a:cxn>
                <a:cxn ang="0">
                  <a:pos x="116" y="78"/>
                </a:cxn>
                <a:cxn ang="0">
                  <a:pos x="118" y="86"/>
                </a:cxn>
                <a:cxn ang="0">
                  <a:pos x="119" y="95"/>
                </a:cxn>
                <a:cxn ang="0">
                  <a:pos x="117" y="103"/>
                </a:cxn>
                <a:cxn ang="0">
                  <a:pos x="112" y="109"/>
                </a:cxn>
                <a:cxn ang="0">
                  <a:pos x="14" y="152"/>
                </a:cxn>
                <a:cxn ang="0">
                  <a:pos x="6" y="154"/>
                </a:cxn>
                <a:cxn ang="0">
                  <a:pos x="2" y="150"/>
                </a:cxn>
                <a:cxn ang="0">
                  <a:pos x="0" y="140"/>
                </a:cxn>
                <a:cxn ang="0">
                  <a:pos x="1" y="128"/>
                </a:cxn>
                <a:cxn ang="0">
                  <a:pos x="4" y="112"/>
                </a:cxn>
                <a:cxn ang="0">
                  <a:pos x="9" y="95"/>
                </a:cxn>
                <a:cxn ang="0">
                  <a:pos x="14" y="78"/>
                </a:cxn>
                <a:cxn ang="0">
                  <a:pos x="21" y="61"/>
                </a:cxn>
                <a:cxn ang="0">
                  <a:pos x="29" y="46"/>
                </a:cxn>
                <a:cxn ang="0">
                  <a:pos x="38" y="33"/>
                </a:cxn>
                <a:cxn ang="0">
                  <a:pos x="48" y="21"/>
                </a:cxn>
                <a:cxn ang="0">
                  <a:pos x="58" y="12"/>
                </a:cxn>
                <a:cxn ang="0">
                  <a:pos x="67" y="4"/>
                </a:cxn>
                <a:cxn ang="0">
                  <a:pos x="76" y="0"/>
                </a:cxn>
                <a:cxn ang="0">
                  <a:pos x="82" y="1"/>
                </a:cxn>
                <a:cxn ang="0">
                  <a:pos x="88" y="6"/>
                </a:cxn>
              </a:cxnLst>
              <a:rect l="0" t="0" r="r" b="b"/>
              <a:pathLst>
                <a:path w="119" h="154">
                  <a:moveTo>
                    <a:pt x="88" y="6"/>
                  </a:moveTo>
                  <a:lnTo>
                    <a:pt x="116" y="78"/>
                  </a:lnTo>
                  <a:lnTo>
                    <a:pt x="118" y="86"/>
                  </a:lnTo>
                  <a:lnTo>
                    <a:pt x="119" y="95"/>
                  </a:lnTo>
                  <a:lnTo>
                    <a:pt x="117" y="103"/>
                  </a:lnTo>
                  <a:lnTo>
                    <a:pt x="112" y="109"/>
                  </a:lnTo>
                  <a:lnTo>
                    <a:pt x="14" y="152"/>
                  </a:lnTo>
                  <a:lnTo>
                    <a:pt x="6" y="154"/>
                  </a:lnTo>
                  <a:lnTo>
                    <a:pt x="2" y="150"/>
                  </a:lnTo>
                  <a:lnTo>
                    <a:pt x="0" y="140"/>
                  </a:lnTo>
                  <a:lnTo>
                    <a:pt x="1" y="128"/>
                  </a:lnTo>
                  <a:lnTo>
                    <a:pt x="4" y="112"/>
                  </a:lnTo>
                  <a:lnTo>
                    <a:pt x="9" y="95"/>
                  </a:lnTo>
                  <a:lnTo>
                    <a:pt x="14" y="78"/>
                  </a:lnTo>
                  <a:lnTo>
                    <a:pt x="21" y="61"/>
                  </a:lnTo>
                  <a:lnTo>
                    <a:pt x="29" y="46"/>
                  </a:lnTo>
                  <a:lnTo>
                    <a:pt x="38" y="33"/>
                  </a:lnTo>
                  <a:lnTo>
                    <a:pt x="48" y="21"/>
                  </a:lnTo>
                  <a:lnTo>
                    <a:pt x="58" y="12"/>
                  </a:lnTo>
                  <a:lnTo>
                    <a:pt x="67" y="4"/>
                  </a:lnTo>
                  <a:lnTo>
                    <a:pt x="76" y="0"/>
                  </a:lnTo>
                  <a:lnTo>
                    <a:pt x="82" y="1"/>
                  </a:lnTo>
                  <a:lnTo>
                    <a:pt x="88" y="6"/>
                  </a:lnTo>
                  <a:close/>
                </a:path>
              </a:pathLst>
            </a:custGeom>
            <a:solidFill>
              <a:srgbClr val="D1D9D9"/>
            </a:solidFill>
            <a:ln w="9525">
              <a:noFill/>
              <a:round/>
              <a:headEnd/>
              <a:tailEnd/>
            </a:ln>
          </p:spPr>
          <p:txBody>
            <a:bodyPr/>
            <a:lstStyle/>
            <a:p>
              <a:endParaRPr lang="en-IN"/>
            </a:p>
          </p:txBody>
        </p:sp>
        <p:sp>
          <p:nvSpPr>
            <p:cNvPr id="827913" name="Freeform 521"/>
            <p:cNvSpPr>
              <a:spLocks/>
            </p:cNvSpPr>
            <p:nvPr/>
          </p:nvSpPr>
          <p:spPr bwMode="auto">
            <a:xfrm>
              <a:off x="3488" y="3092"/>
              <a:ext cx="4" cy="6"/>
            </a:xfrm>
            <a:custGeom>
              <a:avLst/>
              <a:gdLst/>
              <a:ahLst/>
              <a:cxnLst>
                <a:cxn ang="0">
                  <a:pos x="50" y="104"/>
                </a:cxn>
                <a:cxn ang="0">
                  <a:pos x="40" y="103"/>
                </a:cxn>
                <a:cxn ang="0">
                  <a:pos x="31" y="99"/>
                </a:cxn>
                <a:cxn ang="0">
                  <a:pos x="23" y="95"/>
                </a:cxn>
                <a:cxn ang="0">
                  <a:pos x="15" y="89"/>
                </a:cxn>
                <a:cxn ang="0">
                  <a:pos x="8" y="80"/>
                </a:cxn>
                <a:cxn ang="0">
                  <a:pos x="4" y="72"/>
                </a:cxn>
                <a:cxn ang="0">
                  <a:pos x="1" y="62"/>
                </a:cxn>
                <a:cxn ang="0">
                  <a:pos x="0" y="52"/>
                </a:cxn>
                <a:cxn ang="0">
                  <a:pos x="1" y="41"/>
                </a:cxn>
                <a:cxn ang="0">
                  <a:pos x="4" y="32"/>
                </a:cxn>
                <a:cxn ang="0">
                  <a:pos x="8" y="23"/>
                </a:cxn>
                <a:cxn ang="0">
                  <a:pos x="15" y="15"/>
                </a:cxn>
                <a:cxn ang="0">
                  <a:pos x="23" y="9"/>
                </a:cxn>
                <a:cxn ang="0">
                  <a:pos x="31" y="5"/>
                </a:cxn>
                <a:cxn ang="0">
                  <a:pos x="40" y="1"/>
                </a:cxn>
                <a:cxn ang="0">
                  <a:pos x="50" y="0"/>
                </a:cxn>
                <a:cxn ang="0">
                  <a:pos x="60" y="1"/>
                </a:cxn>
                <a:cxn ang="0">
                  <a:pos x="70" y="5"/>
                </a:cxn>
                <a:cxn ang="0">
                  <a:pos x="78" y="9"/>
                </a:cxn>
                <a:cxn ang="0">
                  <a:pos x="86" y="15"/>
                </a:cxn>
                <a:cxn ang="0">
                  <a:pos x="92" y="23"/>
                </a:cxn>
                <a:cxn ang="0">
                  <a:pos x="96" y="32"/>
                </a:cxn>
                <a:cxn ang="0">
                  <a:pos x="99" y="41"/>
                </a:cxn>
                <a:cxn ang="0">
                  <a:pos x="100" y="52"/>
                </a:cxn>
                <a:cxn ang="0">
                  <a:pos x="99" y="62"/>
                </a:cxn>
                <a:cxn ang="0">
                  <a:pos x="96" y="72"/>
                </a:cxn>
                <a:cxn ang="0">
                  <a:pos x="92" y="80"/>
                </a:cxn>
                <a:cxn ang="0">
                  <a:pos x="86" y="89"/>
                </a:cxn>
                <a:cxn ang="0">
                  <a:pos x="78" y="95"/>
                </a:cxn>
                <a:cxn ang="0">
                  <a:pos x="70" y="99"/>
                </a:cxn>
                <a:cxn ang="0">
                  <a:pos x="60" y="103"/>
                </a:cxn>
                <a:cxn ang="0">
                  <a:pos x="50" y="104"/>
                </a:cxn>
              </a:cxnLst>
              <a:rect l="0" t="0" r="r" b="b"/>
              <a:pathLst>
                <a:path w="100" h="104">
                  <a:moveTo>
                    <a:pt x="50" y="104"/>
                  </a:moveTo>
                  <a:lnTo>
                    <a:pt x="40" y="103"/>
                  </a:lnTo>
                  <a:lnTo>
                    <a:pt x="31" y="99"/>
                  </a:lnTo>
                  <a:lnTo>
                    <a:pt x="23" y="95"/>
                  </a:lnTo>
                  <a:lnTo>
                    <a:pt x="15" y="89"/>
                  </a:lnTo>
                  <a:lnTo>
                    <a:pt x="8" y="80"/>
                  </a:lnTo>
                  <a:lnTo>
                    <a:pt x="4" y="72"/>
                  </a:lnTo>
                  <a:lnTo>
                    <a:pt x="1" y="62"/>
                  </a:lnTo>
                  <a:lnTo>
                    <a:pt x="0" y="52"/>
                  </a:lnTo>
                  <a:lnTo>
                    <a:pt x="1" y="41"/>
                  </a:lnTo>
                  <a:lnTo>
                    <a:pt x="4" y="32"/>
                  </a:lnTo>
                  <a:lnTo>
                    <a:pt x="8" y="23"/>
                  </a:lnTo>
                  <a:lnTo>
                    <a:pt x="15" y="15"/>
                  </a:lnTo>
                  <a:lnTo>
                    <a:pt x="23" y="9"/>
                  </a:lnTo>
                  <a:lnTo>
                    <a:pt x="31" y="5"/>
                  </a:lnTo>
                  <a:lnTo>
                    <a:pt x="40" y="1"/>
                  </a:lnTo>
                  <a:lnTo>
                    <a:pt x="50" y="0"/>
                  </a:lnTo>
                  <a:lnTo>
                    <a:pt x="60" y="1"/>
                  </a:lnTo>
                  <a:lnTo>
                    <a:pt x="70" y="5"/>
                  </a:lnTo>
                  <a:lnTo>
                    <a:pt x="78" y="9"/>
                  </a:lnTo>
                  <a:lnTo>
                    <a:pt x="86" y="15"/>
                  </a:lnTo>
                  <a:lnTo>
                    <a:pt x="92" y="23"/>
                  </a:lnTo>
                  <a:lnTo>
                    <a:pt x="96" y="32"/>
                  </a:lnTo>
                  <a:lnTo>
                    <a:pt x="99" y="41"/>
                  </a:lnTo>
                  <a:lnTo>
                    <a:pt x="100" y="52"/>
                  </a:lnTo>
                  <a:lnTo>
                    <a:pt x="99" y="62"/>
                  </a:lnTo>
                  <a:lnTo>
                    <a:pt x="96" y="72"/>
                  </a:lnTo>
                  <a:lnTo>
                    <a:pt x="92" y="80"/>
                  </a:lnTo>
                  <a:lnTo>
                    <a:pt x="86" y="89"/>
                  </a:lnTo>
                  <a:lnTo>
                    <a:pt x="78" y="95"/>
                  </a:lnTo>
                  <a:lnTo>
                    <a:pt x="70" y="99"/>
                  </a:lnTo>
                  <a:lnTo>
                    <a:pt x="60" y="103"/>
                  </a:lnTo>
                  <a:lnTo>
                    <a:pt x="50" y="104"/>
                  </a:lnTo>
                  <a:close/>
                </a:path>
              </a:pathLst>
            </a:custGeom>
            <a:solidFill>
              <a:srgbClr val="616666"/>
            </a:solidFill>
            <a:ln w="9525">
              <a:noFill/>
              <a:round/>
              <a:headEnd/>
              <a:tailEnd/>
            </a:ln>
          </p:spPr>
          <p:txBody>
            <a:bodyPr/>
            <a:lstStyle/>
            <a:p>
              <a:endParaRPr lang="en-IN"/>
            </a:p>
          </p:txBody>
        </p:sp>
        <p:sp>
          <p:nvSpPr>
            <p:cNvPr id="827914" name="Freeform 522"/>
            <p:cNvSpPr>
              <a:spLocks/>
            </p:cNvSpPr>
            <p:nvPr/>
          </p:nvSpPr>
          <p:spPr bwMode="auto">
            <a:xfrm>
              <a:off x="3419" y="3131"/>
              <a:ext cx="5" cy="5"/>
            </a:xfrm>
            <a:custGeom>
              <a:avLst/>
              <a:gdLst/>
              <a:ahLst/>
              <a:cxnLst>
                <a:cxn ang="0">
                  <a:pos x="50" y="103"/>
                </a:cxn>
                <a:cxn ang="0">
                  <a:pos x="39" y="102"/>
                </a:cxn>
                <a:cxn ang="0">
                  <a:pos x="30" y="99"/>
                </a:cxn>
                <a:cxn ang="0">
                  <a:pos x="22" y="95"/>
                </a:cxn>
                <a:cxn ang="0">
                  <a:pos x="14" y="88"/>
                </a:cxn>
                <a:cxn ang="0">
                  <a:pos x="8" y="80"/>
                </a:cxn>
                <a:cxn ang="0">
                  <a:pos x="4" y="71"/>
                </a:cxn>
                <a:cxn ang="0">
                  <a:pos x="1" y="62"/>
                </a:cxn>
                <a:cxn ang="0">
                  <a:pos x="0" y="51"/>
                </a:cxn>
                <a:cxn ang="0">
                  <a:pos x="1" y="41"/>
                </a:cxn>
                <a:cxn ang="0">
                  <a:pos x="4" y="31"/>
                </a:cxn>
                <a:cxn ang="0">
                  <a:pos x="8" y="23"/>
                </a:cxn>
                <a:cxn ang="0">
                  <a:pos x="14" y="15"/>
                </a:cxn>
                <a:cxn ang="0">
                  <a:pos x="22" y="8"/>
                </a:cxn>
                <a:cxn ang="0">
                  <a:pos x="30" y="4"/>
                </a:cxn>
                <a:cxn ang="0">
                  <a:pos x="39" y="1"/>
                </a:cxn>
                <a:cxn ang="0">
                  <a:pos x="50" y="0"/>
                </a:cxn>
                <a:cxn ang="0">
                  <a:pos x="60" y="1"/>
                </a:cxn>
                <a:cxn ang="0">
                  <a:pos x="69" y="4"/>
                </a:cxn>
                <a:cxn ang="0">
                  <a:pos x="77" y="8"/>
                </a:cxn>
                <a:cxn ang="0">
                  <a:pos x="85" y="15"/>
                </a:cxn>
                <a:cxn ang="0">
                  <a:pos x="91" y="23"/>
                </a:cxn>
                <a:cxn ang="0">
                  <a:pos x="96" y="31"/>
                </a:cxn>
                <a:cxn ang="0">
                  <a:pos x="99" y="41"/>
                </a:cxn>
                <a:cxn ang="0">
                  <a:pos x="100" y="51"/>
                </a:cxn>
                <a:cxn ang="0">
                  <a:pos x="99" y="62"/>
                </a:cxn>
                <a:cxn ang="0">
                  <a:pos x="96" y="71"/>
                </a:cxn>
                <a:cxn ang="0">
                  <a:pos x="91" y="80"/>
                </a:cxn>
                <a:cxn ang="0">
                  <a:pos x="85" y="88"/>
                </a:cxn>
                <a:cxn ang="0">
                  <a:pos x="77" y="95"/>
                </a:cxn>
                <a:cxn ang="0">
                  <a:pos x="69" y="99"/>
                </a:cxn>
                <a:cxn ang="0">
                  <a:pos x="60" y="102"/>
                </a:cxn>
                <a:cxn ang="0">
                  <a:pos x="50" y="103"/>
                </a:cxn>
              </a:cxnLst>
              <a:rect l="0" t="0" r="r" b="b"/>
              <a:pathLst>
                <a:path w="100" h="103">
                  <a:moveTo>
                    <a:pt x="50" y="103"/>
                  </a:moveTo>
                  <a:lnTo>
                    <a:pt x="39" y="102"/>
                  </a:lnTo>
                  <a:lnTo>
                    <a:pt x="30" y="99"/>
                  </a:lnTo>
                  <a:lnTo>
                    <a:pt x="22" y="95"/>
                  </a:lnTo>
                  <a:lnTo>
                    <a:pt x="14" y="88"/>
                  </a:lnTo>
                  <a:lnTo>
                    <a:pt x="8" y="80"/>
                  </a:lnTo>
                  <a:lnTo>
                    <a:pt x="4" y="71"/>
                  </a:lnTo>
                  <a:lnTo>
                    <a:pt x="1" y="62"/>
                  </a:lnTo>
                  <a:lnTo>
                    <a:pt x="0" y="51"/>
                  </a:lnTo>
                  <a:lnTo>
                    <a:pt x="1" y="41"/>
                  </a:lnTo>
                  <a:lnTo>
                    <a:pt x="4" y="31"/>
                  </a:lnTo>
                  <a:lnTo>
                    <a:pt x="8" y="23"/>
                  </a:lnTo>
                  <a:lnTo>
                    <a:pt x="14" y="15"/>
                  </a:lnTo>
                  <a:lnTo>
                    <a:pt x="22" y="8"/>
                  </a:lnTo>
                  <a:lnTo>
                    <a:pt x="30" y="4"/>
                  </a:lnTo>
                  <a:lnTo>
                    <a:pt x="39" y="1"/>
                  </a:lnTo>
                  <a:lnTo>
                    <a:pt x="50" y="0"/>
                  </a:lnTo>
                  <a:lnTo>
                    <a:pt x="60" y="1"/>
                  </a:lnTo>
                  <a:lnTo>
                    <a:pt x="69" y="4"/>
                  </a:lnTo>
                  <a:lnTo>
                    <a:pt x="77" y="8"/>
                  </a:lnTo>
                  <a:lnTo>
                    <a:pt x="85" y="15"/>
                  </a:lnTo>
                  <a:lnTo>
                    <a:pt x="91" y="23"/>
                  </a:lnTo>
                  <a:lnTo>
                    <a:pt x="96" y="31"/>
                  </a:lnTo>
                  <a:lnTo>
                    <a:pt x="99" y="41"/>
                  </a:lnTo>
                  <a:lnTo>
                    <a:pt x="100" y="51"/>
                  </a:lnTo>
                  <a:lnTo>
                    <a:pt x="99" y="62"/>
                  </a:lnTo>
                  <a:lnTo>
                    <a:pt x="96" y="71"/>
                  </a:lnTo>
                  <a:lnTo>
                    <a:pt x="91" y="80"/>
                  </a:lnTo>
                  <a:lnTo>
                    <a:pt x="85" y="88"/>
                  </a:lnTo>
                  <a:lnTo>
                    <a:pt x="77" y="95"/>
                  </a:lnTo>
                  <a:lnTo>
                    <a:pt x="69" y="99"/>
                  </a:lnTo>
                  <a:lnTo>
                    <a:pt x="60" y="102"/>
                  </a:lnTo>
                  <a:lnTo>
                    <a:pt x="50" y="103"/>
                  </a:lnTo>
                  <a:close/>
                </a:path>
              </a:pathLst>
            </a:custGeom>
            <a:solidFill>
              <a:srgbClr val="616666"/>
            </a:solidFill>
            <a:ln w="9525">
              <a:noFill/>
              <a:round/>
              <a:headEnd/>
              <a:tailEnd/>
            </a:ln>
          </p:spPr>
          <p:txBody>
            <a:bodyPr/>
            <a:lstStyle/>
            <a:p>
              <a:endParaRPr lang="en-IN"/>
            </a:p>
          </p:txBody>
        </p:sp>
        <p:sp>
          <p:nvSpPr>
            <p:cNvPr id="827915" name="Freeform 523"/>
            <p:cNvSpPr>
              <a:spLocks/>
            </p:cNvSpPr>
            <p:nvPr/>
          </p:nvSpPr>
          <p:spPr bwMode="auto">
            <a:xfrm>
              <a:off x="3490" y="3094"/>
              <a:ext cx="2" cy="3"/>
            </a:xfrm>
            <a:custGeom>
              <a:avLst/>
              <a:gdLst/>
              <a:ahLst/>
              <a:cxnLst>
                <a:cxn ang="0">
                  <a:pos x="28" y="57"/>
                </a:cxn>
                <a:cxn ang="0">
                  <a:pos x="16" y="55"/>
                </a:cxn>
                <a:cxn ang="0">
                  <a:pos x="8" y="49"/>
                </a:cxn>
                <a:cxn ang="0">
                  <a:pos x="2" y="40"/>
                </a:cxn>
                <a:cxn ang="0">
                  <a:pos x="0" y="28"/>
                </a:cxn>
                <a:cxn ang="0">
                  <a:pos x="2" y="17"/>
                </a:cxn>
                <a:cxn ang="0">
                  <a:pos x="8" y="8"/>
                </a:cxn>
                <a:cxn ang="0">
                  <a:pos x="16" y="2"/>
                </a:cxn>
                <a:cxn ang="0">
                  <a:pos x="28" y="0"/>
                </a:cxn>
                <a:cxn ang="0">
                  <a:pos x="39" y="2"/>
                </a:cxn>
                <a:cxn ang="0">
                  <a:pos x="47" y="8"/>
                </a:cxn>
                <a:cxn ang="0">
                  <a:pos x="53" y="17"/>
                </a:cxn>
                <a:cxn ang="0">
                  <a:pos x="55" y="28"/>
                </a:cxn>
                <a:cxn ang="0">
                  <a:pos x="53" y="40"/>
                </a:cxn>
                <a:cxn ang="0">
                  <a:pos x="47" y="49"/>
                </a:cxn>
                <a:cxn ang="0">
                  <a:pos x="39" y="55"/>
                </a:cxn>
                <a:cxn ang="0">
                  <a:pos x="28" y="57"/>
                </a:cxn>
              </a:cxnLst>
              <a:rect l="0" t="0" r="r" b="b"/>
              <a:pathLst>
                <a:path w="55" h="57">
                  <a:moveTo>
                    <a:pt x="28" y="57"/>
                  </a:moveTo>
                  <a:lnTo>
                    <a:pt x="16" y="55"/>
                  </a:lnTo>
                  <a:lnTo>
                    <a:pt x="8" y="49"/>
                  </a:lnTo>
                  <a:lnTo>
                    <a:pt x="2" y="40"/>
                  </a:lnTo>
                  <a:lnTo>
                    <a:pt x="0" y="28"/>
                  </a:lnTo>
                  <a:lnTo>
                    <a:pt x="2" y="17"/>
                  </a:lnTo>
                  <a:lnTo>
                    <a:pt x="8" y="8"/>
                  </a:lnTo>
                  <a:lnTo>
                    <a:pt x="16" y="2"/>
                  </a:lnTo>
                  <a:lnTo>
                    <a:pt x="28" y="0"/>
                  </a:lnTo>
                  <a:lnTo>
                    <a:pt x="39" y="2"/>
                  </a:lnTo>
                  <a:lnTo>
                    <a:pt x="47" y="8"/>
                  </a:lnTo>
                  <a:lnTo>
                    <a:pt x="53" y="17"/>
                  </a:lnTo>
                  <a:lnTo>
                    <a:pt x="55" y="28"/>
                  </a:lnTo>
                  <a:lnTo>
                    <a:pt x="53" y="40"/>
                  </a:lnTo>
                  <a:lnTo>
                    <a:pt x="47" y="49"/>
                  </a:lnTo>
                  <a:lnTo>
                    <a:pt x="39" y="55"/>
                  </a:lnTo>
                  <a:lnTo>
                    <a:pt x="28" y="57"/>
                  </a:lnTo>
                  <a:close/>
                </a:path>
              </a:pathLst>
            </a:custGeom>
            <a:solidFill>
              <a:srgbClr val="D1D9D9"/>
            </a:solidFill>
            <a:ln w="9525">
              <a:noFill/>
              <a:round/>
              <a:headEnd/>
              <a:tailEnd/>
            </a:ln>
          </p:spPr>
          <p:txBody>
            <a:bodyPr/>
            <a:lstStyle/>
            <a:p>
              <a:endParaRPr lang="en-IN"/>
            </a:p>
          </p:txBody>
        </p:sp>
        <p:sp>
          <p:nvSpPr>
            <p:cNvPr id="827916" name="Freeform 524"/>
            <p:cNvSpPr>
              <a:spLocks/>
            </p:cNvSpPr>
            <p:nvPr/>
          </p:nvSpPr>
          <p:spPr bwMode="auto">
            <a:xfrm>
              <a:off x="3421" y="3133"/>
              <a:ext cx="2" cy="3"/>
            </a:xfrm>
            <a:custGeom>
              <a:avLst/>
              <a:gdLst/>
              <a:ahLst/>
              <a:cxnLst>
                <a:cxn ang="0">
                  <a:pos x="28" y="56"/>
                </a:cxn>
                <a:cxn ang="0">
                  <a:pos x="17" y="54"/>
                </a:cxn>
                <a:cxn ang="0">
                  <a:pos x="9" y="48"/>
                </a:cxn>
                <a:cxn ang="0">
                  <a:pos x="2" y="40"/>
                </a:cxn>
                <a:cxn ang="0">
                  <a:pos x="0" y="28"/>
                </a:cxn>
                <a:cxn ang="0">
                  <a:pos x="2" y="16"/>
                </a:cxn>
                <a:cxn ang="0">
                  <a:pos x="9" y="8"/>
                </a:cxn>
                <a:cxn ang="0">
                  <a:pos x="17" y="2"/>
                </a:cxn>
                <a:cxn ang="0">
                  <a:pos x="28" y="0"/>
                </a:cxn>
                <a:cxn ang="0">
                  <a:pos x="39" y="2"/>
                </a:cxn>
                <a:cxn ang="0">
                  <a:pos x="47" y="8"/>
                </a:cxn>
                <a:cxn ang="0">
                  <a:pos x="53" y="16"/>
                </a:cxn>
                <a:cxn ang="0">
                  <a:pos x="55" y="28"/>
                </a:cxn>
                <a:cxn ang="0">
                  <a:pos x="53" y="40"/>
                </a:cxn>
                <a:cxn ang="0">
                  <a:pos x="47" y="48"/>
                </a:cxn>
                <a:cxn ang="0">
                  <a:pos x="39" y="54"/>
                </a:cxn>
                <a:cxn ang="0">
                  <a:pos x="28" y="56"/>
                </a:cxn>
              </a:cxnLst>
              <a:rect l="0" t="0" r="r" b="b"/>
              <a:pathLst>
                <a:path w="55" h="56">
                  <a:moveTo>
                    <a:pt x="28" y="56"/>
                  </a:moveTo>
                  <a:lnTo>
                    <a:pt x="17" y="54"/>
                  </a:lnTo>
                  <a:lnTo>
                    <a:pt x="9" y="48"/>
                  </a:lnTo>
                  <a:lnTo>
                    <a:pt x="2" y="40"/>
                  </a:lnTo>
                  <a:lnTo>
                    <a:pt x="0" y="28"/>
                  </a:lnTo>
                  <a:lnTo>
                    <a:pt x="2" y="16"/>
                  </a:lnTo>
                  <a:lnTo>
                    <a:pt x="9" y="8"/>
                  </a:lnTo>
                  <a:lnTo>
                    <a:pt x="17" y="2"/>
                  </a:lnTo>
                  <a:lnTo>
                    <a:pt x="28" y="0"/>
                  </a:lnTo>
                  <a:lnTo>
                    <a:pt x="39" y="2"/>
                  </a:lnTo>
                  <a:lnTo>
                    <a:pt x="47" y="8"/>
                  </a:lnTo>
                  <a:lnTo>
                    <a:pt x="53" y="16"/>
                  </a:lnTo>
                  <a:lnTo>
                    <a:pt x="55" y="28"/>
                  </a:lnTo>
                  <a:lnTo>
                    <a:pt x="53" y="40"/>
                  </a:lnTo>
                  <a:lnTo>
                    <a:pt x="47" y="48"/>
                  </a:lnTo>
                  <a:lnTo>
                    <a:pt x="39" y="54"/>
                  </a:lnTo>
                  <a:lnTo>
                    <a:pt x="28" y="56"/>
                  </a:lnTo>
                  <a:close/>
                </a:path>
              </a:pathLst>
            </a:custGeom>
            <a:solidFill>
              <a:srgbClr val="D1D9D9"/>
            </a:solidFill>
            <a:ln w="9525">
              <a:noFill/>
              <a:round/>
              <a:headEnd/>
              <a:tailEnd/>
            </a:ln>
          </p:spPr>
          <p:txBody>
            <a:bodyPr/>
            <a:lstStyle/>
            <a:p>
              <a:endParaRPr lang="en-IN"/>
            </a:p>
          </p:txBody>
        </p:sp>
        <p:sp>
          <p:nvSpPr>
            <p:cNvPr id="827917" name="Freeform 525"/>
            <p:cNvSpPr>
              <a:spLocks/>
            </p:cNvSpPr>
            <p:nvPr/>
          </p:nvSpPr>
          <p:spPr bwMode="auto">
            <a:xfrm>
              <a:off x="3433" y="3076"/>
              <a:ext cx="29" cy="29"/>
            </a:xfrm>
            <a:custGeom>
              <a:avLst/>
              <a:gdLst/>
              <a:ahLst/>
              <a:cxnLst>
                <a:cxn ang="0">
                  <a:pos x="498" y="0"/>
                </a:cxn>
                <a:cxn ang="0">
                  <a:pos x="0" y="222"/>
                </a:cxn>
                <a:cxn ang="0">
                  <a:pos x="125" y="522"/>
                </a:cxn>
                <a:cxn ang="0">
                  <a:pos x="624" y="301"/>
                </a:cxn>
                <a:cxn ang="0">
                  <a:pos x="498" y="0"/>
                </a:cxn>
              </a:cxnLst>
              <a:rect l="0" t="0" r="r" b="b"/>
              <a:pathLst>
                <a:path w="624" h="522">
                  <a:moveTo>
                    <a:pt x="498" y="0"/>
                  </a:moveTo>
                  <a:lnTo>
                    <a:pt x="0" y="222"/>
                  </a:lnTo>
                  <a:lnTo>
                    <a:pt x="125" y="522"/>
                  </a:lnTo>
                  <a:lnTo>
                    <a:pt x="624" y="301"/>
                  </a:lnTo>
                  <a:lnTo>
                    <a:pt x="498" y="0"/>
                  </a:lnTo>
                  <a:close/>
                </a:path>
              </a:pathLst>
            </a:custGeom>
            <a:solidFill>
              <a:srgbClr val="111919"/>
            </a:solidFill>
            <a:ln w="9525">
              <a:noFill/>
              <a:round/>
              <a:headEnd/>
              <a:tailEnd/>
            </a:ln>
          </p:spPr>
          <p:txBody>
            <a:bodyPr/>
            <a:lstStyle/>
            <a:p>
              <a:endParaRPr lang="en-IN"/>
            </a:p>
          </p:txBody>
        </p:sp>
        <p:sp>
          <p:nvSpPr>
            <p:cNvPr id="827918" name="Freeform 526"/>
            <p:cNvSpPr>
              <a:spLocks/>
            </p:cNvSpPr>
            <p:nvPr/>
          </p:nvSpPr>
          <p:spPr bwMode="auto">
            <a:xfrm>
              <a:off x="3434" y="3077"/>
              <a:ext cx="27" cy="27"/>
            </a:xfrm>
            <a:custGeom>
              <a:avLst/>
              <a:gdLst/>
              <a:ahLst/>
              <a:cxnLst>
                <a:cxn ang="0">
                  <a:pos x="474" y="0"/>
                </a:cxn>
                <a:cxn ang="0">
                  <a:pos x="0" y="211"/>
                </a:cxn>
                <a:cxn ang="0">
                  <a:pos x="114" y="484"/>
                </a:cxn>
                <a:cxn ang="0">
                  <a:pos x="589" y="273"/>
                </a:cxn>
                <a:cxn ang="0">
                  <a:pos x="474" y="0"/>
                </a:cxn>
              </a:cxnLst>
              <a:rect l="0" t="0" r="r" b="b"/>
              <a:pathLst>
                <a:path w="589" h="484">
                  <a:moveTo>
                    <a:pt x="474" y="0"/>
                  </a:moveTo>
                  <a:lnTo>
                    <a:pt x="0" y="211"/>
                  </a:lnTo>
                  <a:lnTo>
                    <a:pt x="114" y="484"/>
                  </a:lnTo>
                  <a:lnTo>
                    <a:pt x="589" y="273"/>
                  </a:lnTo>
                  <a:lnTo>
                    <a:pt x="474" y="0"/>
                  </a:lnTo>
                  <a:close/>
                </a:path>
              </a:pathLst>
            </a:custGeom>
            <a:solidFill>
              <a:srgbClr val="EDF5F5"/>
            </a:solidFill>
            <a:ln w="9525">
              <a:noFill/>
              <a:round/>
              <a:headEnd/>
              <a:tailEnd/>
            </a:ln>
          </p:spPr>
          <p:txBody>
            <a:bodyPr/>
            <a:lstStyle/>
            <a:p>
              <a:endParaRPr lang="en-IN"/>
            </a:p>
          </p:txBody>
        </p:sp>
        <p:sp>
          <p:nvSpPr>
            <p:cNvPr id="827919" name="Freeform 527"/>
            <p:cNvSpPr>
              <a:spLocks/>
            </p:cNvSpPr>
            <p:nvPr/>
          </p:nvSpPr>
          <p:spPr bwMode="auto">
            <a:xfrm>
              <a:off x="3434" y="3078"/>
              <a:ext cx="27" cy="26"/>
            </a:xfrm>
            <a:custGeom>
              <a:avLst/>
              <a:gdLst/>
              <a:ahLst/>
              <a:cxnLst>
                <a:cxn ang="0">
                  <a:pos x="473" y="0"/>
                </a:cxn>
                <a:cxn ang="0">
                  <a:pos x="0" y="211"/>
                </a:cxn>
                <a:cxn ang="0">
                  <a:pos x="108" y="471"/>
                </a:cxn>
                <a:cxn ang="0">
                  <a:pos x="583" y="260"/>
                </a:cxn>
                <a:cxn ang="0">
                  <a:pos x="473" y="0"/>
                </a:cxn>
              </a:cxnLst>
              <a:rect l="0" t="0" r="r" b="b"/>
              <a:pathLst>
                <a:path w="583" h="471">
                  <a:moveTo>
                    <a:pt x="473" y="0"/>
                  </a:moveTo>
                  <a:lnTo>
                    <a:pt x="0" y="211"/>
                  </a:lnTo>
                  <a:lnTo>
                    <a:pt x="108" y="471"/>
                  </a:lnTo>
                  <a:lnTo>
                    <a:pt x="583" y="260"/>
                  </a:lnTo>
                  <a:lnTo>
                    <a:pt x="473" y="0"/>
                  </a:lnTo>
                  <a:close/>
                </a:path>
              </a:pathLst>
            </a:custGeom>
            <a:solidFill>
              <a:srgbClr val="878F8F"/>
            </a:solidFill>
            <a:ln w="9525">
              <a:noFill/>
              <a:round/>
              <a:headEnd/>
              <a:tailEnd/>
            </a:ln>
          </p:spPr>
          <p:txBody>
            <a:bodyPr/>
            <a:lstStyle/>
            <a:p>
              <a:endParaRPr lang="en-IN"/>
            </a:p>
          </p:txBody>
        </p:sp>
        <p:sp>
          <p:nvSpPr>
            <p:cNvPr id="827920" name="Freeform 528"/>
            <p:cNvSpPr>
              <a:spLocks/>
            </p:cNvSpPr>
            <p:nvPr/>
          </p:nvSpPr>
          <p:spPr bwMode="auto">
            <a:xfrm>
              <a:off x="3447" y="3082"/>
              <a:ext cx="10" cy="13"/>
            </a:xfrm>
            <a:custGeom>
              <a:avLst/>
              <a:gdLst/>
              <a:ahLst/>
              <a:cxnLst>
                <a:cxn ang="0">
                  <a:pos x="159" y="223"/>
                </a:cxn>
                <a:cxn ang="0">
                  <a:pos x="137" y="231"/>
                </a:cxn>
                <a:cxn ang="0">
                  <a:pos x="115" y="234"/>
                </a:cxn>
                <a:cxn ang="0">
                  <a:pos x="93" y="232"/>
                </a:cxn>
                <a:cxn ang="0">
                  <a:pos x="73" y="225"/>
                </a:cxn>
                <a:cxn ang="0">
                  <a:pos x="54" y="215"/>
                </a:cxn>
                <a:cxn ang="0">
                  <a:pos x="36" y="201"/>
                </a:cxn>
                <a:cxn ang="0">
                  <a:pos x="22" y="184"/>
                </a:cxn>
                <a:cxn ang="0">
                  <a:pos x="11" y="163"/>
                </a:cxn>
                <a:cxn ang="0">
                  <a:pos x="4" y="141"/>
                </a:cxn>
                <a:cxn ang="0">
                  <a:pos x="0" y="118"/>
                </a:cxn>
                <a:cxn ang="0">
                  <a:pos x="3" y="96"/>
                </a:cxn>
                <a:cxn ang="0">
                  <a:pos x="9" y="74"/>
                </a:cxn>
                <a:cxn ang="0">
                  <a:pos x="19" y="55"/>
                </a:cxn>
                <a:cxn ang="0">
                  <a:pos x="32" y="37"/>
                </a:cxn>
                <a:cxn ang="0">
                  <a:pos x="48" y="22"/>
                </a:cxn>
                <a:cxn ang="0">
                  <a:pos x="69" y="10"/>
                </a:cxn>
                <a:cxn ang="0">
                  <a:pos x="90" y="3"/>
                </a:cxn>
                <a:cxn ang="0">
                  <a:pos x="113" y="0"/>
                </a:cxn>
                <a:cxn ang="0">
                  <a:pos x="134" y="2"/>
                </a:cxn>
                <a:cxn ang="0">
                  <a:pos x="156" y="8"/>
                </a:cxn>
                <a:cxn ang="0">
                  <a:pos x="174" y="19"/>
                </a:cxn>
                <a:cxn ang="0">
                  <a:pos x="191" y="32"/>
                </a:cxn>
                <a:cxn ang="0">
                  <a:pos x="206" y="49"/>
                </a:cxn>
                <a:cxn ang="0">
                  <a:pos x="217" y="70"/>
                </a:cxn>
                <a:cxn ang="0">
                  <a:pos x="224" y="93"/>
                </a:cxn>
                <a:cxn ang="0">
                  <a:pos x="227" y="116"/>
                </a:cxn>
                <a:cxn ang="0">
                  <a:pos x="225" y="138"/>
                </a:cxn>
                <a:cxn ang="0">
                  <a:pos x="219" y="159"/>
                </a:cxn>
                <a:cxn ang="0">
                  <a:pos x="209" y="179"/>
                </a:cxn>
                <a:cxn ang="0">
                  <a:pos x="195" y="197"/>
                </a:cxn>
                <a:cxn ang="0">
                  <a:pos x="179" y="212"/>
                </a:cxn>
                <a:cxn ang="0">
                  <a:pos x="159" y="223"/>
                </a:cxn>
              </a:cxnLst>
              <a:rect l="0" t="0" r="r" b="b"/>
              <a:pathLst>
                <a:path w="227" h="234">
                  <a:moveTo>
                    <a:pt x="159" y="223"/>
                  </a:moveTo>
                  <a:lnTo>
                    <a:pt x="137" y="231"/>
                  </a:lnTo>
                  <a:lnTo>
                    <a:pt x="115" y="234"/>
                  </a:lnTo>
                  <a:lnTo>
                    <a:pt x="93" y="232"/>
                  </a:lnTo>
                  <a:lnTo>
                    <a:pt x="73" y="225"/>
                  </a:lnTo>
                  <a:lnTo>
                    <a:pt x="54" y="215"/>
                  </a:lnTo>
                  <a:lnTo>
                    <a:pt x="36" y="201"/>
                  </a:lnTo>
                  <a:lnTo>
                    <a:pt x="22" y="184"/>
                  </a:lnTo>
                  <a:lnTo>
                    <a:pt x="11" y="163"/>
                  </a:lnTo>
                  <a:lnTo>
                    <a:pt x="4" y="141"/>
                  </a:lnTo>
                  <a:lnTo>
                    <a:pt x="0" y="118"/>
                  </a:lnTo>
                  <a:lnTo>
                    <a:pt x="3" y="96"/>
                  </a:lnTo>
                  <a:lnTo>
                    <a:pt x="9" y="74"/>
                  </a:lnTo>
                  <a:lnTo>
                    <a:pt x="19" y="55"/>
                  </a:lnTo>
                  <a:lnTo>
                    <a:pt x="32" y="37"/>
                  </a:lnTo>
                  <a:lnTo>
                    <a:pt x="48" y="22"/>
                  </a:lnTo>
                  <a:lnTo>
                    <a:pt x="69" y="10"/>
                  </a:lnTo>
                  <a:lnTo>
                    <a:pt x="90" y="3"/>
                  </a:lnTo>
                  <a:lnTo>
                    <a:pt x="113" y="0"/>
                  </a:lnTo>
                  <a:lnTo>
                    <a:pt x="134" y="2"/>
                  </a:lnTo>
                  <a:lnTo>
                    <a:pt x="156" y="8"/>
                  </a:lnTo>
                  <a:lnTo>
                    <a:pt x="174" y="19"/>
                  </a:lnTo>
                  <a:lnTo>
                    <a:pt x="191" y="32"/>
                  </a:lnTo>
                  <a:lnTo>
                    <a:pt x="206" y="49"/>
                  </a:lnTo>
                  <a:lnTo>
                    <a:pt x="217" y="70"/>
                  </a:lnTo>
                  <a:lnTo>
                    <a:pt x="224" y="93"/>
                  </a:lnTo>
                  <a:lnTo>
                    <a:pt x="227" y="116"/>
                  </a:lnTo>
                  <a:lnTo>
                    <a:pt x="225" y="138"/>
                  </a:lnTo>
                  <a:lnTo>
                    <a:pt x="219" y="159"/>
                  </a:lnTo>
                  <a:lnTo>
                    <a:pt x="209" y="179"/>
                  </a:lnTo>
                  <a:lnTo>
                    <a:pt x="195" y="197"/>
                  </a:lnTo>
                  <a:lnTo>
                    <a:pt x="179" y="212"/>
                  </a:lnTo>
                  <a:lnTo>
                    <a:pt x="159" y="223"/>
                  </a:lnTo>
                  <a:close/>
                </a:path>
              </a:pathLst>
            </a:custGeom>
            <a:solidFill>
              <a:srgbClr val="E33338"/>
            </a:solidFill>
            <a:ln w="9525">
              <a:noFill/>
              <a:round/>
              <a:headEnd/>
              <a:tailEnd/>
            </a:ln>
          </p:spPr>
          <p:txBody>
            <a:bodyPr/>
            <a:lstStyle/>
            <a:p>
              <a:endParaRPr lang="en-IN"/>
            </a:p>
          </p:txBody>
        </p:sp>
        <p:sp>
          <p:nvSpPr>
            <p:cNvPr id="827921" name="Freeform 529"/>
            <p:cNvSpPr>
              <a:spLocks/>
            </p:cNvSpPr>
            <p:nvPr/>
          </p:nvSpPr>
          <p:spPr bwMode="auto">
            <a:xfrm>
              <a:off x="3447" y="3082"/>
              <a:ext cx="10" cy="12"/>
            </a:xfrm>
            <a:custGeom>
              <a:avLst/>
              <a:gdLst/>
              <a:ahLst/>
              <a:cxnLst>
                <a:cxn ang="0">
                  <a:pos x="146" y="206"/>
                </a:cxn>
                <a:cxn ang="0">
                  <a:pos x="125" y="212"/>
                </a:cxn>
                <a:cxn ang="0">
                  <a:pos x="105" y="214"/>
                </a:cxn>
                <a:cxn ang="0">
                  <a:pos x="84" y="212"/>
                </a:cxn>
                <a:cxn ang="0">
                  <a:pos x="66" y="206"/>
                </a:cxn>
                <a:cxn ang="0">
                  <a:pos x="48" y="196"/>
                </a:cxn>
                <a:cxn ang="0">
                  <a:pos x="31" y="183"/>
                </a:cxn>
                <a:cxn ang="0">
                  <a:pos x="18" y="168"/>
                </a:cxn>
                <a:cxn ang="0">
                  <a:pos x="8" y="149"/>
                </a:cxn>
                <a:cxn ang="0">
                  <a:pos x="2" y="129"/>
                </a:cxn>
                <a:cxn ang="0">
                  <a:pos x="0" y="108"/>
                </a:cxn>
                <a:cxn ang="0">
                  <a:pos x="2" y="86"/>
                </a:cxn>
                <a:cxn ang="0">
                  <a:pos x="8" y="67"/>
                </a:cxn>
                <a:cxn ang="0">
                  <a:pos x="17" y="49"/>
                </a:cxn>
                <a:cxn ang="0">
                  <a:pos x="29" y="33"/>
                </a:cxn>
                <a:cxn ang="0">
                  <a:pos x="45" y="19"/>
                </a:cxn>
                <a:cxn ang="0">
                  <a:pos x="63" y="8"/>
                </a:cxn>
                <a:cxn ang="0">
                  <a:pos x="83" y="2"/>
                </a:cxn>
                <a:cxn ang="0">
                  <a:pos x="104" y="0"/>
                </a:cxn>
                <a:cxn ang="0">
                  <a:pos x="123" y="2"/>
                </a:cxn>
                <a:cxn ang="0">
                  <a:pos x="142" y="7"/>
                </a:cxn>
                <a:cxn ang="0">
                  <a:pos x="161" y="17"/>
                </a:cxn>
                <a:cxn ang="0">
                  <a:pos x="176" y="30"/>
                </a:cxn>
                <a:cxn ang="0">
                  <a:pos x="189" y="45"/>
                </a:cxn>
                <a:cxn ang="0">
                  <a:pos x="200" y="63"/>
                </a:cxn>
                <a:cxn ang="0">
                  <a:pos x="206" y="84"/>
                </a:cxn>
                <a:cxn ang="0">
                  <a:pos x="208" y="105"/>
                </a:cxn>
                <a:cxn ang="0">
                  <a:pos x="206" y="127"/>
                </a:cxn>
                <a:cxn ang="0">
                  <a:pos x="201" y="147"/>
                </a:cxn>
                <a:cxn ang="0">
                  <a:pos x="191" y="164"/>
                </a:cxn>
                <a:cxn ang="0">
                  <a:pos x="179" y="181"/>
                </a:cxn>
                <a:cxn ang="0">
                  <a:pos x="164" y="195"/>
                </a:cxn>
                <a:cxn ang="0">
                  <a:pos x="146" y="206"/>
                </a:cxn>
              </a:cxnLst>
              <a:rect l="0" t="0" r="r" b="b"/>
              <a:pathLst>
                <a:path w="208" h="214">
                  <a:moveTo>
                    <a:pt x="146" y="206"/>
                  </a:moveTo>
                  <a:lnTo>
                    <a:pt x="125" y="212"/>
                  </a:lnTo>
                  <a:lnTo>
                    <a:pt x="105" y="214"/>
                  </a:lnTo>
                  <a:lnTo>
                    <a:pt x="84" y="212"/>
                  </a:lnTo>
                  <a:lnTo>
                    <a:pt x="66" y="206"/>
                  </a:lnTo>
                  <a:lnTo>
                    <a:pt x="48" y="196"/>
                  </a:lnTo>
                  <a:lnTo>
                    <a:pt x="31" y="183"/>
                  </a:lnTo>
                  <a:lnTo>
                    <a:pt x="18" y="168"/>
                  </a:lnTo>
                  <a:lnTo>
                    <a:pt x="8" y="149"/>
                  </a:lnTo>
                  <a:lnTo>
                    <a:pt x="2" y="129"/>
                  </a:lnTo>
                  <a:lnTo>
                    <a:pt x="0" y="108"/>
                  </a:lnTo>
                  <a:lnTo>
                    <a:pt x="2" y="86"/>
                  </a:lnTo>
                  <a:lnTo>
                    <a:pt x="8" y="67"/>
                  </a:lnTo>
                  <a:lnTo>
                    <a:pt x="17" y="49"/>
                  </a:lnTo>
                  <a:lnTo>
                    <a:pt x="29" y="33"/>
                  </a:lnTo>
                  <a:lnTo>
                    <a:pt x="45" y="19"/>
                  </a:lnTo>
                  <a:lnTo>
                    <a:pt x="63" y="8"/>
                  </a:lnTo>
                  <a:lnTo>
                    <a:pt x="83" y="2"/>
                  </a:lnTo>
                  <a:lnTo>
                    <a:pt x="104" y="0"/>
                  </a:lnTo>
                  <a:lnTo>
                    <a:pt x="123" y="2"/>
                  </a:lnTo>
                  <a:lnTo>
                    <a:pt x="142" y="7"/>
                  </a:lnTo>
                  <a:lnTo>
                    <a:pt x="161" y="17"/>
                  </a:lnTo>
                  <a:lnTo>
                    <a:pt x="176" y="30"/>
                  </a:lnTo>
                  <a:lnTo>
                    <a:pt x="189" y="45"/>
                  </a:lnTo>
                  <a:lnTo>
                    <a:pt x="200" y="63"/>
                  </a:lnTo>
                  <a:lnTo>
                    <a:pt x="206" y="84"/>
                  </a:lnTo>
                  <a:lnTo>
                    <a:pt x="208" y="105"/>
                  </a:lnTo>
                  <a:lnTo>
                    <a:pt x="206" y="127"/>
                  </a:lnTo>
                  <a:lnTo>
                    <a:pt x="201" y="147"/>
                  </a:lnTo>
                  <a:lnTo>
                    <a:pt x="191" y="164"/>
                  </a:lnTo>
                  <a:lnTo>
                    <a:pt x="179" y="181"/>
                  </a:lnTo>
                  <a:lnTo>
                    <a:pt x="164" y="195"/>
                  </a:lnTo>
                  <a:lnTo>
                    <a:pt x="146" y="206"/>
                  </a:lnTo>
                  <a:close/>
                </a:path>
              </a:pathLst>
            </a:custGeom>
            <a:solidFill>
              <a:srgbClr val="EB5F61"/>
            </a:solidFill>
            <a:ln w="9525">
              <a:noFill/>
              <a:round/>
              <a:headEnd/>
              <a:tailEnd/>
            </a:ln>
          </p:spPr>
          <p:txBody>
            <a:bodyPr/>
            <a:lstStyle/>
            <a:p>
              <a:endParaRPr lang="en-IN"/>
            </a:p>
          </p:txBody>
        </p:sp>
        <p:sp>
          <p:nvSpPr>
            <p:cNvPr id="827922" name="Freeform 530"/>
            <p:cNvSpPr>
              <a:spLocks/>
            </p:cNvSpPr>
            <p:nvPr/>
          </p:nvSpPr>
          <p:spPr bwMode="auto">
            <a:xfrm>
              <a:off x="3448" y="3083"/>
              <a:ext cx="8" cy="10"/>
            </a:xfrm>
            <a:custGeom>
              <a:avLst/>
              <a:gdLst/>
              <a:ahLst/>
              <a:cxnLst>
                <a:cxn ang="0">
                  <a:pos x="131" y="187"/>
                </a:cxn>
                <a:cxn ang="0">
                  <a:pos x="113" y="193"/>
                </a:cxn>
                <a:cxn ang="0">
                  <a:pos x="95" y="194"/>
                </a:cxn>
                <a:cxn ang="0">
                  <a:pos x="76" y="192"/>
                </a:cxn>
                <a:cxn ang="0">
                  <a:pos x="59" y="187"/>
                </a:cxn>
                <a:cxn ang="0">
                  <a:pos x="44" y="178"/>
                </a:cxn>
                <a:cxn ang="0">
                  <a:pos x="29" y="167"/>
                </a:cxn>
                <a:cxn ang="0">
                  <a:pos x="17" y="152"/>
                </a:cxn>
                <a:cxn ang="0">
                  <a:pos x="8" y="135"/>
                </a:cxn>
                <a:cxn ang="0">
                  <a:pos x="2" y="116"/>
                </a:cxn>
                <a:cxn ang="0">
                  <a:pos x="0" y="97"/>
                </a:cxn>
                <a:cxn ang="0">
                  <a:pos x="2" y="79"/>
                </a:cxn>
                <a:cxn ang="0">
                  <a:pos x="7" y="61"/>
                </a:cxn>
                <a:cxn ang="0">
                  <a:pos x="15" y="45"/>
                </a:cxn>
                <a:cxn ang="0">
                  <a:pos x="26" y="30"/>
                </a:cxn>
                <a:cxn ang="0">
                  <a:pos x="41" y="17"/>
                </a:cxn>
                <a:cxn ang="0">
                  <a:pos x="57" y="8"/>
                </a:cxn>
                <a:cxn ang="0">
                  <a:pos x="75" y="1"/>
                </a:cxn>
                <a:cxn ang="0">
                  <a:pos x="95" y="0"/>
                </a:cxn>
                <a:cxn ang="0">
                  <a:pos x="112" y="1"/>
                </a:cxn>
                <a:cxn ang="0">
                  <a:pos x="130" y="7"/>
                </a:cxn>
                <a:cxn ang="0">
                  <a:pos x="146" y="15"/>
                </a:cxn>
                <a:cxn ang="0">
                  <a:pos x="160" y="27"/>
                </a:cxn>
                <a:cxn ang="0">
                  <a:pos x="172" y="41"/>
                </a:cxn>
                <a:cxn ang="0">
                  <a:pos x="181" y="58"/>
                </a:cxn>
                <a:cxn ang="0">
                  <a:pos x="187" y="77"/>
                </a:cxn>
                <a:cxn ang="0">
                  <a:pos x="189" y="96"/>
                </a:cxn>
                <a:cxn ang="0">
                  <a:pos x="188" y="114"/>
                </a:cxn>
                <a:cxn ang="0">
                  <a:pos x="182" y="132"/>
                </a:cxn>
                <a:cxn ang="0">
                  <a:pos x="174" y="149"/>
                </a:cxn>
                <a:cxn ang="0">
                  <a:pos x="163" y="165"/>
                </a:cxn>
                <a:cxn ang="0">
                  <a:pos x="149" y="177"/>
                </a:cxn>
                <a:cxn ang="0">
                  <a:pos x="131" y="187"/>
                </a:cxn>
              </a:cxnLst>
              <a:rect l="0" t="0" r="r" b="b"/>
              <a:pathLst>
                <a:path w="189" h="194">
                  <a:moveTo>
                    <a:pt x="131" y="187"/>
                  </a:moveTo>
                  <a:lnTo>
                    <a:pt x="113" y="193"/>
                  </a:lnTo>
                  <a:lnTo>
                    <a:pt x="95" y="194"/>
                  </a:lnTo>
                  <a:lnTo>
                    <a:pt x="76" y="192"/>
                  </a:lnTo>
                  <a:lnTo>
                    <a:pt x="59" y="187"/>
                  </a:lnTo>
                  <a:lnTo>
                    <a:pt x="44" y="178"/>
                  </a:lnTo>
                  <a:lnTo>
                    <a:pt x="29" y="167"/>
                  </a:lnTo>
                  <a:lnTo>
                    <a:pt x="17" y="152"/>
                  </a:lnTo>
                  <a:lnTo>
                    <a:pt x="8" y="135"/>
                  </a:lnTo>
                  <a:lnTo>
                    <a:pt x="2" y="116"/>
                  </a:lnTo>
                  <a:lnTo>
                    <a:pt x="0" y="97"/>
                  </a:lnTo>
                  <a:lnTo>
                    <a:pt x="2" y="79"/>
                  </a:lnTo>
                  <a:lnTo>
                    <a:pt x="7" y="61"/>
                  </a:lnTo>
                  <a:lnTo>
                    <a:pt x="15" y="45"/>
                  </a:lnTo>
                  <a:lnTo>
                    <a:pt x="26" y="30"/>
                  </a:lnTo>
                  <a:lnTo>
                    <a:pt x="41" y="17"/>
                  </a:lnTo>
                  <a:lnTo>
                    <a:pt x="57" y="8"/>
                  </a:lnTo>
                  <a:lnTo>
                    <a:pt x="75" y="1"/>
                  </a:lnTo>
                  <a:lnTo>
                    <a:pt x="95" y="0"/>
                  </a:lnTo>
                  <a:lnTo>
                    <a:pt x="112" y="1"/>
                  </a:lnTo>
                  <a:lnTo>
                    <a:pt x="130" y="7"/>
                  </a:lnTo>
                  <a:lnTo>
                    <a:pt x="146" y="15"/>
                  </a:lnTo>
                  <a:lnTo>
                    <a:pt x="160" y="27"/>
                  </a:lnTo>
                  <a:lnTo>
                    <a:pt x="172" y="41"/>
                  </a:lnTo>
                  <a:lnTo>
                    <a:pt x="181" y="58"/>
                  </a:lnTo>
                  <a:lnTo>
                    <a:pt x="187" y="77"/>
                  </a:lnTo>
                  <a:lnTo>
                    <a:pt x="189" y="96"/>
                  </a:lnTo>
                  <a:lnTo>
                    <a:pt x="188" y="114"/>
                  </a:lnTo>
                  <a:lnTo>
                    <a:pt x="182" y="132"/>
                  </a:lnTo>
                  <a:lnTo>
                    <a:pt x="174" y="149"/>
                  </a:lnTo>
                  <a:lnTo>
                    <a:pt x="163" y="165"/>
                  </a:lnTo>
                  <a:lnTo>
                    <a:pt x="149" y="177"/>
                  </a:lnTo>
                  <a:lnTo>
                    <a:pt x="131" y="187"/>
                  </a:lnTo>
                  <a:close/>
                </a:path>
              </a:pathLst>
            </a:custGeom>
            <a:solidFill>
              <a:srgbClr val="F0878A"/>
            </a:solidFill>
            <a:ln w="9525">
              <a:noFill/>
              <a:round/>
              <a:headEnd/>
              <a:tailEnd/>
            </a:ln>
          </p:spPr>
          <p:txBody>
            <a:bodyPr/>
            <a:lstStyle/>
            <a:p>
              <a:endParaRPr lang="en-IN"/>
            </a:p>
          </p:txBody>
        </p:sp>
        <p:sp>
          <p:nvSpPr>
            <p:cNvPr id="827923" name="Freeform 531"/>
            <p:cNvSpPr>
              <a:spLocks/>
            </p:cNvSpPr>
            <p:nvPr/>
          </p:nvSpPr>
          <p:spPr bwMode="auto">
            <a:xfrm>
              <a:off x="3448" y="3083"/>
              <a:ext cx="8" cy="10"/>
            </a:xfrm>
            <a:custGeom>
              <a:avLst/>
              <a:gdLst/>
              <a:ahLst/>
              <a:cxnLst>
                <a:cxn ang="0">
                  <a:pos x="120" y="170"/>
                </a:cxn>
                <a:cxn ang="0">
                  <a:pos x="104" y="175"/>
                </a:cxn>
                <a:cxn ang="0">
                  <a:pos x="87" y="177"/>
                </a:cxn>
                <a:cxn ang="0">
                  <a:pos x="70" y="176"/>
                </a:cxn>
                <a:cxn ang="0">
                  <a:pos x="54" y="171"/>
                </a:cxn>
                <a:cxn ang="0">
                  <a:pos x="40" y="163"/>
                </a:cxn>
                <a:cxn ang="0">
                  <a:pos x="27" y="152"/>
                </a:cxn>
                <a:cxn ang="0">
                  <a:pos x="15" y="139"/>
                </a:cxn>
                <a:cxn ang="0">
                  <a:pos x="7" y="124"/>
                </a:cxn>
                <a:cxn ang="0">
                  <a:pos x="2" y="107"/>
                </a:cxn>
                <a:cxn ang="0">
                  <a:pos x="0" y="90"/>
                </a:cxn>
                <a:cxn ang="0">
                  <a:pos x="2" y="72"/>
                </a:cxn>
                <a:cxn ang="0">
                  <a:pos x="7" y="56"/>
                </a:cxn>
                <a:cxn ang="0">
                  <a:pos x="14" y="41"/>
                </a:cxn>
                <a:cxn ang="0">
                  <a:pos x="25" y="28"/>
                </a:cxn>
                <a:cxn ang="0">
                  <a:pos x="37" y="16"/>
                </a:cxn>
                <a:cxn ang="0">
                  <a:pos x="52" y="8"/>
                </a:cxn>
                <a:cxn ang="0">
                  <a:pos x="68" y="2"/>
                </a:cxn>
                <a:cxn ang="0">
                  <a:pos x="85" y="0"/>
                </a:cxn>
                <a:cxn ang="0">
                  <a:pos x="102" y="2"/>
                </a:cxn>
                <a:cxn ang="0">
                  <a:pos x="117" y="7"/>
                </a:cxn>
                <a:cxn ang="0">
                  <a:pos x="132" y="15"/>
                </a:cxn>
                <a:cxn ang="0">
                  <a:pos x="145" y="25"/>
                </a:cxn>
                <a:cxn ang="0">
                  <a:pos x="156" y="38"/>
                </a:cxn>
                <a:cxn ang="0">
                  <a:pos x="164" y="53"/>
                </a:cxn>
                <a:cxn ang="0">
                  <a:pos x="169" y="70"/>
                </a:cxn>
                <a:cxn ang="0">
                  <a:pos x="171" y="88"/>
                </a:cxn>
                <a:cxn ang="0">
                  <a:pos x="169" y="105"/>
                </a:cxn>
                <a:cxn ang="0">
                  <a:pos x="165" y="121"/>
                </a:cxn>
                <a:cxn ang="0">
                  <a:pos x="158" y="136"/>
                </a:cxn>
                <a:cxn ang="0">
                  <a:pos x="148" y="150"/>
                </a:cxn>
                <a:cxn ang="0">
                  <a:pos x="136" y="162"/>
                </a:cxn>
                <a:cxn ang="0">
                  <a:pos x="120" y="170"/>
                </a:cxn>
              </a:cxnLst>
              <a:rect l="0" t="0" r="r" b="b"/>
              <a:pathLst>
                <a:path w="171" h="177">
                  <a:moveTo>
                    <a:pt x="120" y="170"/>
                  </a:moveTo>
                  <a:lnTo>
                    <a:pt x="104" y="175"/>
                  </a:lnTo>
                  <a:lnTo>
                    <a:pt x="87" y="177"/>
                  </a:lnTo>
                  <a:lnTo>
                    <a:pt x="70" y="176"/>
                  </a:lnTo>
                  <a:lnTo>
                    <a:pt x="54" y="171"/>
                  </a:lnTo>
                  <a:lnTo>
                    <a:pt x="40" y="163"/>
                  </a:lnTo>
                  <a:lnTo>
                    <a:pt x="27" y="152"/>
                  </a:lnTo>
                  <a:lnTo>
                    <a:pt x="15" y="139"/>
                  </a:lnTo>
                  <a:lnTo>
                    <a:pt x="7" y="124"/>
                  </a:lnTo>
                  <a:lnTo>
                    <a:pt x="2" y="107"/>
                  </a:lnTo>
                  <a:lnTo>
                    <a:pt x="0" y="90"/>
                  </a:lnTo>
                  <a:lnTo>
                    <a:pt x="2" y="72"/>
                  </a:lnTo>
                  <a:lnTo>
                    <a:pt x="7" y="56"/>
                  </a:lnTo>
                  <a:lnTo>
                    <a:pt x="14" y="41"/>
                  </a:lnTo>
                  <a:lnTo>
                    <a:pt x="25" y="28"/>
                  </a:lnTo>
                  <a:lnTo>
                    <a:pt x="37" y="16"/>
                  </a:lnTo>
                  <a:lnTo>
                    <a:pt x="52" y="8"/>
                  </a:lnTo>
                  <a:lnTo>
                    <a:pt x="68" y="2"/>
                  </a:lnTo>
                  <a:lnTo>
                    <a:pt x="85" y="0"/>
                  </a:lnTo>
                  <a:lnTo>
                    <a:pt x="102" y="2"/>
                  </a:lnTo>
                  <a:lnTo>
                    <a:pt x="117" y="7"/>
                  </a:lnTo>
                  <a:lnTo>
                    <a:pt x="132" y="15"/>
                  </a:lnTo>
                  <a:lnTo>
                    <a:pt x="145" y="25"/>
                  </a:lnTo>
                  <a:lnTo>
                    <a:pt x="156" y="38"/>
                  </a:lnTo>
                  <a:lnTo>
                    <a:pt x="164" y="53"/>
                  </a:lnTo>
                  <a:lnTo>
                    <a:pt x="169" y="70"/>
                  </a:lnTo>
                  <a:lnTo>
                    <a:pt x="171" y="88"/>
                  </a:lnTo>
                  <a:lnTo>
                    <a:pt x="169" y="105"/>
                  </a:lnTo>
                  <a:lnTo>
                    <a:pt x="165" y="121"/>
                  </a:lnTo>
                  <a:lnTo>
                    <a:pt x="158" y="136"/>
                  </a:lnTo>
                  <a:lnTo>
                    <a:pt x="148" y="150"/>
                  </a:lnTo>
                  <a:lnTo>
                    <a:pt x="136" y="162"/>
                  </a:lnTo>
                  <a:lnTo>
                    <a:pt x="120" y="170"/>
                  </a:lnTo>
                  <a:close/>
                </a:path>
              </a:pathLst>
            </a:custGeom>
            <a:solidFill>
              <a:srgbClr val="F5AEB0"/>
            </a:solidFill>
            <a:ln w="9525">
              <a:noFill/>
              <a:round/>
              <a:headEnd/>
              <a:tailEnd/>
            </a:ln>
          </p:spPr>
          <p:txBody>
            <a:bodyPr/>
            <a:lstStyle/>
            <a:p>
              <a:endParaRPr lang="en-IN"/>
            </a:p>
          </p:txBody>
        </p:sp>
        <p:sp>
          <p:nvSpPr>
            <p:cNvPr id="827924" name="Freeform 532"/>
            <p:cNvSpPr>
              <a:spLocks/>
            </p:cNvSpPr>
            <p:nvPr/>
          </p:nvSpPr>
          <p:spPr bwMode="auto">
            <a:xfrm>
              <a:off x="3449" y="3083"/>
              <a:ext cx="7" cy="9"/>
            </a:xfrm>
            <a:custGeom>
              <a:avLst/>
              <a:gdLst/>
              <a:ahLst/>
              <a:cxnLst>
                <a:cxn ang="0">
                  <a:pos x="106" y="149"/>
                </a:cxn>
                <a:cxn ang="0">
                  <a:pos x="92" y="155"/>
                </a:cxn>
                <a:cxn ang="0">
                  <a:pos x="77" y="156"/>
                </a:cxn>
                <a:cxn ang="0">
                  <a:pos x="63" y="155"/>
                </a:cxn>
                <a:cxn ang="0">
                  <a:pos x="48" y="150"/>
                </a:cxn>
                <a:cxn ang="0">
                  <a:pos x="35" y="143"/>
                </a:cxn>
                <a:cxn ang="0">
                  <a:pos x="24" y="133"/>
                </a:cxn>
                <a:cxn ang="0">
                  <a:pos x="14" y="122"/>
                </a:cxn>
                <a:cxn ang="0">
                  <a:pos x="6" y="108"/>
                </a:cxn>
                <a:cxn ang="0">
                  <a:pos x="2" y="93"/>
                </a:cxn>
                <a:cxn ang="0">
                  <a:pos x="0" y="78"/>
                </a:cxn>
                <a:cxn ang="0">
                  <a:pos x="1" y="63"/>
                </a:cxn>
                <a:cxn ang="0">
                  <a:pos x="5" y="49"/>
                </a:cxn>
                <a:cxn ang="0">
                  <a:pos x="13" y="35"/>
                </a:cxn>
                <a:cxn ang="0">
                  <a:pos x="22" y="24"/>
                </a:cxn>
                <a:cxn ang="0">
                  <a:pos x="33" y="13"/>
                </a:cxn>
                <a:cxn ang="0">
                  <a:pos x="46" y="6"/>
                </a:cxn>
                <a:cxn ang="0">
                  <a:pos x="60" y="1"/>
                </a:cxn>
                <a:cxn ang="0">
                  <a:pos x="76" y="0"/>
                </a:cxn>
                <a:cxn ang="0">
                  <a:pos x="90" y="1"/>
                </a:cxn>
                <a:cxn ang="0">
                  <a:pos x="104" y="5"/>
                </a:cxn>
                <a:cxn ang="0">
                  <a:pos x="118" y="11"/>
                </a:cxn>
                <a:cxn ang="0">
                  <a:pos x="129" y="21"/>
                </a:cxn>
                <a:cxn ang="0">
                  <a:pos x="139" y="32"/>
                </a:cxn>
                <a:cxn ang="0">
                  <a:pos x="146" y="46"/>
                </a:cxn>
                <a:cxn ang="0">
                  <a:pos x="150" y="61"/>
                </a:cxn>
                <a:cxn ang="0">
                  <a:pos x="152" y="77"/>
                </a:cxn>
                <a:cxn ang="0">
                  <a:pos x="151" y="91"/>
                </a:cxn>
                <a:cxn ang="0">
                  <a:pos x="147" y="106"/>
                </a:cxn>
                <a:cxn ang="0">
                  <a:pos x="140" y="120"/>
                </a:cxn>
                <a:cxn ang="0">
                  <a:pos x="131" y="131"/>
                </a:cxn>
                <a:cxn ang="0">
                  <a:pos x="120" y="142"/>
                </a:cxn>
                <a:cxn ang="0">
                  <a:pos x="106" y="149"/>
                </a:cxn>
              </a:cxnLst>
              <a:rect l="0" t="0" r="r" b="b"/>
              <a:pathLst>
                <a:path w="152" h="156">
                  <a:moveTo>
                    <a:pt x="106" y="149"/>
                  </a:moveTo>
                  <a:lnTo>
                    <a:pt x="92" y="155"/>
                  </a:lnTo>
                  <a:lnTo>
                    <a:pt x="77" y="156"/>
                  </a:lnTo>
                  <a:lnTo>
                    <a:pt x="63" y="155"/>
                  </a:lnTo>
                  <a:lnTo>
                    <a:pt x="48" y="150"/>
                  </a:lnTo>
                  <a:lnTo>
                    <a:pt x="35" y="143"/>
                  </a:lnTo>
                  <a:lnTo>
                    <a:pt x="24" y="133"/>
                  </a:lnTo>
                  <a:lnTo>
                    <a:pt x="14" y="122"/>
                  </a:lnTo>
                  <a:lnTo>
                    <a:pt x="6" y="108"/>
                  </a:lnTo>
                  <a:lnTo>
                    <a:pt x="2" y="93"/>
                  </a:lnTo>
                  <a:lnTo>
                    <a:pt x="0" y="78"/>
                  </a:lnTo>
                  <a:lnTo>
                    <a:pt x="1" y="63"/>
                  </a:lnTo>
                  <a:lnTo>
                    <a:pt x="5" y="49"/>
                  </a:lnTo>
                  <a:lnTo>
                    <a:pt x="13" y="35"/>
                  </a:lnTo>
                  <a:lnTo>
                    <a:pt x="22" y="24"/>
                  </a:lnTo>
                  <a:lnTo>
                    <a:pt x="33" y="13"/>
                  </a:lnTo>
                  <a:lnTo>
                    <a:pt x="46" y="6"/>
                  </a:lnTo>
                  <a:lnTo>
                    <a:pt x="60" y="1"/>
                  </a:lnTo>
                  <a:lnTo>
                    <a:pt x="76" y="0"/>
                  </a:lnTo>
                  <a:lnTo>
                    <a:pt x="90" y="1"/>
                  </a:lnTo>
                  <a:lnTo>
                    <a:pt x="104" y="5"/>
                  </a:lnTo>
                  <a:lnTo>
                    <a:pt x="118" y="11"/>
                  </a:lnTo>
                  <a:lnTo>
                    <a:pt x="129" y="21"/>
                  </a:lnTo>
                  <a:lnTo>
                    <a:pt x="139" y="32"/>
                  </a:lnTo>
                  <a:lnTo>
                    <a:pt x="146" y="46"/>
                  </a:lnTo>
                  <a:lnTo>
                    <a:pt x="150" y="61"/>
                  </a:lnTo>
                  <a:lnTo>
                    <a:pt x="152" y="77"/>
                  </a:lnTo>
                  <a:lnTo>
                    <a:pt x="151" y="91"/>
                  </a:lnTo>
                  <a:lnTo>
                    <a:pt x="147" y="106"/>
                  </a:lnTo>
                  <a:lnTo>
                    <a:pt x="140" y="120"/>
                  </a:lnTo>
                  <a:lnTo>
                    <a:pt x="131" y="131"/>
                  </a:lnTo>
                  <a:lnTo>
                    <a:pt x="120" y="142"/>
                  </a:lnTo>
                  <a:lnTo>
                    <a:pt x="106" y="149"/>
                  </a:lnTo>
                  <a:close/>
                </a:path>
              </a:pathLst>
            </a:custGeom>
            <a:solidFill>
              <a:srgbClr val="FAD6D9"/>
            </a:solidFill>
            <a:ln w="9525">
              <a:noFill/>
              <a:round/>
              <a:headEnd/>
              <a:tailEnd/>
            </a:ln>
          </p:spPr>
          <p:txBody>
            <a:bodyPr/>
            <a:lstStyle/>
            <a:p>
              <a:endParaRPr lang="en-IN"/>
            </a:p>
          </p:txBody>
        </p:sp>
        <p:sp>
          <p:nvSpPr>
            <p:cNvPr id="827925" name="Freeform 533"/>
            <p:cNvSpPr>
              <a:spLocks/>
            </p:cNvSpPr>
            <p:nvPr/>
          </p:nvSpPr>
          <p:spPr bwMode="auto">
            <a:xfrm>
              <a:off x="3449" y="3083"/>
              <a:ext cx="6" cy="8"/>
            </a:xfrm>
            <a:custGeom>
              <a:avLst/>
              <a:gdLst/>
              <a:ahLst/>
              <a:cxnLst>
                <a:cxn ang="0">
                  <a:pos x="93" y="134"/>
                </a:cxn>
                <a:cxn ang="0">
                  <a:pos x="80" y="138"/>
                </a:cxn>
                <a:cxn ang="0">
                  <a:pos x="68" y="139"/>
                </a:cxn>
                <a:cxn ang="0">
                  <a:pos x="55" y="138"/>
                </a:cxn>
                <a:cxn ang="0">
                  <a:pos x="42" y="134"/>
                </a:cxn>
                <a:cxn ang="0">
                  <a:pos x="30" y="127"/>
                </a:cxn>
                <a:cxn ang="0">
                  <a:pos x="20" y="119"/>
                </a:cxn>
                <a:cxn ang="0">
                  <a:pos x="12" y="109"/>
                </a:cxn>
                <a:cxn ang="0">
                  <a:pos x="5" y="97"/>
                </a:cxn>
                <a:cxn ang="0">
                  <a:pos x="1" y="83"/>
                </a:cxn>
                <a:cxn ang="0">
                  <a:pos x="0" y="70"/>
                </a:cxn>
                <a:cxn ang="0">
                  <a:pos x="1" y="57"/>
                </a:cxn>
                <a:cxn ang="0">
                  <a:pos x="5" y="44"/>
                </a:cxn>
                <a:cxn ang="0">
                  <a:pos x="11" y="31"/>
                </a:cxn>
                <a:cxn ang="0">
                  <a:pos x="19" y="21"/>
                </a:cxn>
                <a:cxn ang="0">
                  <a:pos x="28" y="12"/>
                </a:cxn>
                <a:cxn ang="0">
                  <a:pos x="40" y="5"/>
                </a:cxn>
                <a:cxn ang="0">
                  <a:pos x="54" y="1"/>
                </a:cxn>
                <a:cxn ang="0">
                  <a:pos x="66" y="0"/>
                </a:cxn>
                <a:cxn ang="0">
                  <a:pos x="79" y="1"/>
                </a:cxn>
                <a:cxn ang="0">
                  <a:pos x="91" y="5"/>
                </a:cxn>
                <a:cxn ang="0">
                  <a:pos x="104" y="11"/>
                </a:cxn>
                <a:cxn ang="0">
                  <a:pos x="114" y="20"/>
                </a:cxn>
                <a:cxn ang="0">
                  <a:pos x="122" y="29"/>
                </a:cxn>
                <a:cxn ang="0">
                  <a:pos x="129" y="42"/>
                </a:cxn>
                <a:cxn ang="0">
                  <a:pos x="133" y="56"/>
                </a:cxn>
                <a:cxn ang="0">
                  <a:pos x="134" y="68"/>
                </a:cxn>
                <a:cxn ang="0">
                  <a:pos x="133" y="82"/>
                </a:cxn>
                <a:cxn ang="0">
                  <a:pos x="129" y="95"/>
                </a:cxn>
                <a:cxn ang="0">
                  <a:pos x="123" y="107"/>
                </a:cxn>
                <a:cxn ang="0">
                  <a:pos x="115" y="118"/>
                </a:cxn>
                <a:cxn ang="0">
                  <a:pos x="106" y="126"/>
                </a:cxn>
                <a:cxn ang="0">
                  <a:pos x="93" y="134"/>
                </a:cxn>
              </a:cxnLst>
              <a:rect l="0" t="0" r="r" b="b"/>
              <a:pathLst>
                <a:path w="134" h="139">
                  <a:moveTo>
                    <a:pt x="93" y="134"/>
                  </a:moveTo>
                  <a:lnTo>
                    <a:pt x="80" y="138"/>
                  </a:lnTo>
                  <a:lnTo>
                    <a:pt x="68" y="139"/>
                  </a:lnTo>
                  <a:lnTo>
                    <a:pt x="55" y="138"/>
                  </a:lnTo>
                  <a:lnTo>
                    <a:pt x="42" y="134"/>
                  </a:lnTo>
                  <a:lnTo>
                    <a:pt x="30" y="127"/>
                  </a:lnTo>
                  <a:lnTo>
                    <a:pt x="20" y="119"/>
                  </a:lnTo>
                  <a:lnTo>
                    <a:pt x="12" y="109"/>
                  </a:lnTo>
                  <a:lnTo>
                    <a:pt x="5" y="97"/>
                  </a:lnTo>
                  <a:lnTo>
                    <a:pt x="1" y="83"/>
                  </a:lnTo>
                  <a:lnTo>
                    <a:pt x="0" y="70"/>
                  </a:lnTo>
                  <a:lnTo>
                    <a:pt x="1" y="57"/>
                  </a:lnTo>
                  <a:lnTo>
                    <a:pt x="5" y="44"/>
                  </a:lnTo>
                  <a:lnTo>
                    <a:pt x="11" y="31"/>
                  </a:lnTo>
                  <a:lnTo>
                    <a:pt x="19" y="21"/>
                  </a:lnTo>
                  <a:lnTo>
                    <a:pt x="28" y="12"/>
                  </a:lnTo>
                  <a:lnTo>
                    <a:pt x="40" y="5"/>
                  </a:lnTo>
                  <a:lnTo>
                    <a:pt x="54" y="1"/>
                  </a:lnTo>
                  <a:lnTo>
                    <a:pt x="66" y="0"/>
                  </a:lnTo>
                  <a:lnTo>
                    <a:pt x="79" y="1"/>
                  </a:lnTo>
                  <a:lnTo>
                    <a:pt x="91" y="5"/>
                  </a:lnTo>
                  <a:lnTo>
                    <a:pt x="104" y="11"/>
                  </a:lnTo>
                  <a:lnTo>
                    <a:pt x="114" y="20"/>
                  </a:lnTo>
                  <a:lnTo>
                    <a:pt x="122" y="29"/>
                  </a:lnTo>
                  <a:lnTo>
                    <a:pt x="129" y="42"/>
                  </a:lnTo>
                  <a:lnTo>
                    <a:pt x="133" y="56"/>
                  </a:lnTo>
                  <a:lnTo>
                    <a:pt x="134" y="68"/>
                  </a:lnTo>
                  <a:lnTo>
                    <a:pt x="133" y="82"/>
                  </a:lnTo>
                  <a:lnTo>
                    <a:pt x="129" y="95"/>
                  </a:lnTo>
                  <a:lnTo>
                    <a:pt x="123" y="107"/>
                  </a:lnTo>
                  <a:lnTo>
                    <a:pt x="115" y="118"/>
                  </a:lnTo>
                  <a:lnTo>
                    <a:pt x="106" y="126"/>
                  </a:lnTo>
                  <a:lnTo>
                    <a:pt x="93" y="134"/>
                  </a:lnTo>
                  <a:close/>
                </a:path>
              </a:pathLst>
            </a:custGeom>
            <a:solidFill>
              <a:srgbClr val="FFFFFF"/>
            </a:solidFill>
            <a:ln w="9525">
              <a:noFill/>
              <a:round/>
              <a:headEnd/>
              <a:tailEnd/>
            </a:ln>
          </p:spPr>
          <p:txBody>
            <a:bodyPr/>
            <a:lstStyle/>
            <a:p>
              <a:endParaRPr lang="en-IN"/>
            </a:p>
          </p:txBody>
        </p:sp>
        <p:sp>
          <p:nvSpPr>
            <p:cNvPr id="827926" name="Freeform 534"/>
            <p:cNvSpPr>
              <a:spLocks/>
            </p:cNvSpPr>
            <p:nvPr/>
          </p:nvSpPr>
          <p:spPr bwMode="auto">
            <a:xfrm>
              <a:off x="3441" y="3093"/>
              <a:ext cx="1" cy="2"/>
            </a:xfrm>
            <a:custGeom>
              <a:avLst/>
              <a:gdLst/>
              <a:ahLst/>
              <a:cxnLst>
                <a:cxn ang="0">
                  <a:pos x="11" y="0"/>
                </a:cxn>
                <a:cxn ang="0">
                  <a:pos x="5" y="3"/>
                </a:cxn>
                <a:cxn ang="0">
                  <a:pos x="1" y="8"/>
                </a:cxn>
                <a:cxn ang="0">
                  <a:pos x="0" y="15"/>
                </a:cxn>
                <a:cxn ang="0">
                  <a:pos x="1" y="20"/>
                </a:cxn>
                <a:cxn ang="0">
                  <a:pos x="4" y="26"/>
                </a:cxn>
                <a:cxn ang="0">
                  <a:pos x="8" y="31"/>
                </a:cxn>
                <a:cxn ang="0">
                  <a:pos x="14" y="33"/>
                </a:cxn>
                <a:cxn ang="0">
                  <a:pos x="21" y="32"/>
                </a:cxn>
                <a:cxn ang="0">
                  <a:pos x="11" y="0"/>
                </a:cxn>
              </a:cxnLst>
              <a:rect l="0" t="0" r="r" b="b"/>
              <a:pathLst>
                <a:path w="21" h="33">
                  <a:moveTo>
                    <a:pt x="11" y="0"/>
                  </a:moveTo>
                  <a:lnTo>
                    <a:pt x="5" y="3"/>
                  </a:lnTo>
                  <a:lnTo>
                    <a:pt x="1" y="8"/>
                  </a:lnTo>
                  <a:lnTo>
                    <a:pt x="0" y="15"/>
                  </a:lnTo>
                  <a:lnTo>
                    <a:pt x="1" y="20"/>
                  </a:lnTo>
                  <a:lnTo>
                    <a:pt x="4" y="26"/>
                  </a:lnTo>
                  <a:lnTo>
                    <a:pt x="8" y="31"/>
                  </a:lnTo>
                  <a:lnTo>
                    <a:pt x="14" y="33"/>
                  </a:lnTo>
                  <a:lnTo>
                    <a:pt x="21" y="32"/>
                  </a:lnTo>
                  <a:lnTo>
                    <a:pt x="11" y="0"/>
                  </a:lnTo>
                  <a:close/>
                </a:path>
              </a:pathLst>
            </a:custGeom>
            <a:solidFill>
              <a:srgbClr val="CCFFFF"/>
            </a:solidFill>
            <a:ln w="9525">
              <a:noFill/>
              <a:round/>
              <a:headEnd/>
              <a:tailEnd/>
            </a:ln>
          </p:spPr>
          <p:txBody>
            <a:bodyPr/>
            <a:lstStyle/>
            <a:p>
              <a:endParaRPr lang="en-IN"/>
            </a:p>
          </p:txBody>
        </p:sp>
        <p:sp>
          <p:nvSpPr>
            <p:cNvPr id="827927" name="Freeform 535"/>
            <p:cNvSpPr>
              <a:spLocks/>
            </p:cNvSpPr>
            <p:nvPr/>
          </p:nvSpPr>
          <p:spPr bwMode="auto">
            <a:xfrm>
              <a:off x="3442" y="3089"/>
              <a:ext cx="3" cy="6"/>
            </a:xfrm>
            <a:custGeom>
              <a:avLst/>
              <a:gdLst/>
              <a:ahLst/>
              <a:cxnLst>
                <a:cxn ang="0">
                  <a:pos x="40" y="12"/>
                </a:cxn>
                <a:cxn ang="0">
                  <a:pos x="40" y="12"/>
                </a:cxn>
                <a:cxn ang="0">
                  <a:pos x="42" y="22"/>
                </a:cxn>
                <a:cxn ang="0">
                  <a:pos x="42" y="28"/>
                </a:cxn>
                <a:cxn ang="0">
                  <a:pos x="39" y="37"/>
                </a:cxn>
                <a:cxn ang="0">
                  <a:pos x="36" y="43"/>
                </a:cxn>
                <a:cxn ang="0">
                  <a:pos x="30" y="49"/>
                </a:cxn>
                <a:cxn ang="0">
                  <a:pos x="21" y="57"/>
                </a:cxn>
                <a:cxn ang="0">
                  <a:pos x="12" y="61"/>
                </a:cxn>
                <a:cxn ang="0">
                  <a:pos x="0" y="66"/>
                </a:cxn>
                <a:cxn ang="0">
                  <a:pos x="10" y="98"/>
                </a:cxn>
                <a:cxn ang="0">
                  <a:pos x="26" y="92"/>
                </a:cxn>
                <a:cxn ang="0">
                  <a:pos x="39" y="84"/>
                </a:cxn>
                <a:cxn ang="0">
                  <a:pos x="50" y="74"/>
                </a:cxn>
                <a:cxn ang="0">
                  <a:pos x="63" y="64"/>
                </a:cxn>
                <a:cxn ang="0">
                  <a:pos x="70" y="49"/>
                </a:cxn>
                <a:cxn ang="0">
                  <a:pos x="75" y="34"/>
                </a:cxn>
                <a:cxn ang="0">
                  <a:pos x="75" y="18"/>
                </a:cxn>
                <a:cxn ang="0">
                  <a:pos x="71" y="0"/>
                </a:cxn>
                <a:cxn ang="0">
                  <a:pos x="71" y="0"/>
                </a:cxn>
                <a:cxn ang="0">
                  <a:pos x="40" y="12"/>
                </a:cxn>
              </a:cxnLst>
              <a:rect l="0" t="0" r="r" b="b"/>
              <a:pathLst>
                <a:path w="75" h="98">
                  <a:moveTo>
                    <a:pt x="40" y="12"/>
                  </a:moveTo>
                  <a:lnTo>
                    <a:pt x="40" y="12"/>
                  </a:lnTo>
                  <a:lnTo>
                    <a:pt x="42" y="22"/>
                  </a:lnTo>
                  <a:lnTo>
                    <a:pt x="42" y="28"/>
                  </a:lnTo>
                  <a:lnTo>
                    <a:pt x="39" y="37"/>
                  </a:lnTo>
                  <a:lnTo>
                    <a:pt x="36" y="43"/>
                  </a:lnTo>
                  <a:lnTo>
                    <a:pt x="30" y="49"/>
                  </a:lnTo>
                  <a:lnTo>
                    <a:pt x="21" y="57"/>
                  </a:lnTo>
                  <a:lnTo>
                    <a:pt x="12" y="61"/>
                  </a:lnTo>
                  <a:lnTo>
                    <a:pt x="0" y="66"/>
                  </a:lnTo>
                  <a:lnTo>
                    <a:pt x="10" y="98"/>
                  </a:lnTo>
                  <a:lnTo>
                    <a:pt x="26" y="92"/>
                  </a:lnTo>
                  <a:lnTo>
                    <a:pt x="39" y="84"/>
                  </a:lnTo>
                  <a:lnTo>
                    <a:pt x="50" y="74"/>
                  </a:lnTo>
                  <a:lnTo>
                    <a:pt x="63" y="64"/>
                  </a:lnTo>
                  <a:lnTo>
                    <a:pt x="70" y="49"/>
                  </a:lnTo>
                  <a:lnTo>
                    <a:pt x="75" y="34"/>
                  </a:lnTo>
                  <a:lnTo>
                    <a:pt x="75" y="18"/>
                  </a:lnTo>
                  <a:lnTo>
                    <a:pt x="71" y="0"/>
                  </a:lnTo>
                  <a:lnTo>
                    <a:pt x="71" y="0"/>
                  </a:lnTo>
                  <a:lnTo>
                    <a:pt x="40" y="12"/>
                  </a:lnTo>
                  <a:close/>
                </a:path>
              </a:pathLst>
            </a:custGeom>
            <a:solidFill>
              <a:srgbClr val="CCFFFF"/>
            </a:solidFill>
            <a:ln w="9525">
              <a:noFill/>
              <a:round/>
              <a:headEnd/>
              <a:tailEnd/>
            </a:ln>
          </p:spPr>
          <p:txBody>
            <a:bodyPr/>
            <a:lstStyle/>
            <a:p>
              <a:endParaRPr lang="en-IN"/>
            </a:p>
          </p:txBody>
        </p:sp>
        <p:sp>
          <p:nvSpPr>
            <p:cNvPr id="827928" name="Freeform 536"/>
            <p:cNvSpPr>
              <a:spLocks/>
            </p:cNvSpPr>
            <p:nvPr/>
          </p:nvSpPr>
          <p:spPr bwMode="auto">
            <a:xfrm>
              <a:off x="3440" y="3087"/>
              <a:ext cx="5" cy="3"/>
            </a:xfrm>
            <a:custGeom>
              <a:avLst/>
              <a:gdLst/>
              <a:ahLst/>
              <a:cxnLst>
                <a:cxn ang="0">
                  <a:pos x="20" y="43"/>
                </a:cxn>
                <a:cxn ang="0">
                  <a:pos x="20" y="43"/>
                </a:cxn>
                <a:cxn ang="0">
                  <a:pos x="27" y="39"/>
                </a:cxn>
                <a:cxn ang="0">
                  <a:pos x="36" y="35"/>
                </a:cxn>
                <a:cxn ang="0">
                  <a:pos x="45" y="33"/>
                </a:cxn>
                <a:cxn ang="0">
                  <a:pos x="54" y="33"/>
                </a:cxn>
                <a:cxn ang="0">
                  <a:pos x="62" y="36"/>
                </a:cxn>
                <a:cxn ang="0">
                  <a:pos x="69" y="39"/>
                </a:cxn>
                <a:cxn ang="0">
                  <a:pos x="74" y="43"/>
                </a:cxn>
                <a:cxn ang="0">
                  <a:pos x="77" y="49"/>
                </a:cxn>
                <a:cxn ang="0">
                  <a:pos x="108" y="37"/>
                </a:cxn>
                <a:cxn ang="0">
                  <a:pos x="98" y="22"/>
                </a:cxn>
                <a:cxn ang="0">
                  <a:pos x="87" y="11"/>
                </a:cxn>
                <a:cxn ang="0">
                  <a:pos x="74" y="4"/>
                </a:cxn>
                <a:cxn ang="0">
                  <a:pos x="58" y="0"/>
                </a:cxn>
                <a:cxn ang="0">
                  <a:pos x="41" y="0"/>
                </a:cxn>
                <a:cxn ang="0">
                  <a:pos x="26" y="3"/>
                </a:cxn>
                <a:cxn ang="0">
                  <a:pos x="13" y="9"/>
                </a:cxn>
                <a:cxn ang="0">
                  <a:pos x="0" y="18"/>
                </a:cxn>
                <a:cxn ang="0">
                  <a:pos x="0" y="18"/>
                </a:cxn>
                <a:cxn ang="0">
                  <a:pos x="20" y="43"/>
                </a:cxn>
              </a:cxnLst>
              <a:rect l="0" t="0" r="r" b="b"/>
              <a:pathLst>
                <a:path w="108" h="49">
                  <a:moveTo>
                    <a:pt x="20" y="43"/>
                  </a:moveTo>
                  <a:lnTo>
                    <a:pt x="20" y="43"/>
                  </a:lnTo>
                  <a:lnTo>
                    <a:pt x="27" y="39"/>
                  </a:lnTo>
                  <a:lnTo>
                    <a:pt x="36" y="35"/>
                  </a:lnTo>
                  <a:lnTo>
                    <a:pt x="45" y="33"/>
                  </a:lnTo>
                  <a:lnTo>
                    <a:pt x="54" y="33"/>
                  </a:lnTo>
                  <a:lnTo>
                    <a:pt x="62" y="36"/>
                  </a:lnTo>
                  <a:lnTo>
                    <a:pt x="69" y="39"/>
                  </a:lnTo>
                  <a:lnTo>
                    <a:pt x="74" y="43"/>
                  </a:lnTo>
                  <a:lnTo>
                    <a:pt x="77" y="49"/>
                  </a:lnTo>
                  <a:lnTo>
                    <a:pt x="108" y="37"/>
                  </a:lnTo>
                  <a:lnTo>
                    <a:pt x="98" y="22"/>
                  </a:lnTo>
                  <a:lnTo>
                    <a:pt x="87" y="11"/>
                  </a:lnTo>
                  <a:lnTo>
                    <a:pt x="74" y="4"/>
                  </a:lnTo>
                  <a:lnTo>
                    <a:pt x="58" y="0"/>
                  </a:lnTo>
                  <a:lnTo>
                    <a:pt x="41" y="0"/>
                  </a:lnTo>
                  <a:lnTo>
                    <a:pt x="26" y="3"/>
                  </a:lnTo>
                  <a:lnTo>
                    <a:pt x="13" y="9"/>
                  </a:lnTo>
                  <a:lnTo>
                    <a:pt x="0" y="18"/>
                  </a:lnTo>
                  <a:lnTo>
                    <a:pt x="0" y="18"/>
                  </a:lnTo>
                  <a:lnTo>
                    <a:pt x="20" y="43"/>
                  </a:lnTo>
                  <a:close/>
                </a:path>
              </a:pathLst>
            </a:custGeom>
            <a:solidFill>
              <a:srgbClr val="CCFFFF"/>
            </a:solidFill>
            <a:ln w="9525">
              <a:noFill/>
              <a:round/>
              <a:headEnd/>
              <a:tailEnd/>
            </a:ln>
          </p:spPr>
          <p:txBody>
            <a:bodyPr/>
            <a:lstStyle/>
            <a:p>
              <a:endParaRPr lang="en-IN"/>
            </a:p>
          </p:txBody>
        </p:sp>
        <p:sp>
          <p:nvSpPr>
            <p:cNvPr id="827929" name="Freeform 537"/>
            <p:cNvSpPr>
              <a:spLocks/>
            </p:cNvSpPr>
            <p:nvPr/>
          </p:nvSpPr>
          <p:spPr bwMode="auto">
            <a:xfrm>
              <a:off x="3438" y="3088"/>
              <a:ext cx="3" cy="8"/>
            </a:xfrm>
            <a:custGeom>
              <a:avLst/>
              <a:gdLst/>
              <a:ahLst/>
              <a:cxnLst>
                <a:cxn ang="0">
                  <a:pos x="36" y="112"/>
                </a:cxn>
                <a:cxn ang="0">
                  <a:pos x="36" y="112"/>
                </a:cxn>
                <a:cxn ang="0">
                  <a:pos x="33" y="104"/>
                </a:cxn>
                <a:cxn ang="0">
                  <a:pos x="32" y="95"/>
                </a:cxn>
                <a:cxn ang="0">
                  <a:pos x="34" y="83"/>
                </a:cxn>
                <a:cxn ang="0">
                  <a:pos x="38" y="69"/>
                </a:cxn>
                <a:cxn ang="0">
                  <a:pos x="44" y="58"/>
                </a:cxn>
                <a:cxn ang="0">
                  <a:pos x="52" y="44"/>
                </a:cxn>
                <a:cxn ang="0">
                  <a:pos x="60" y="34"/>
                </a:cxn>
                <a:cxn ang="0">
                  <a:pos x="69" y="25"/>
                </a:cxn>
                <a:cxn ang="0">
                  <a:pos x="49" y="0"/>
                </a:cxn>
                <a:cxn ang="0">
                  <a:pos x="37" y="11"/>
                </a:cxn>
                <a:cxn ang="0">
                  <a:pos x="25" y="25"/>
                </a:cxn>
                <a:cxn ang="0">
                  <a:pos x="16" y="41"/>
                </a:cxn>
                <a:cxn ang="0">
                  <a:pos x="8" y="57"/>
                </a:cxn>
                <a:cxn ang="0">
                  <a:pos x="2" y="75"/>
                </a:cxn>
                <a:cxn ang="0">
                  <a:pos x="0" y="92"/>
                </a:cxn>
                <a:cxn ang="0">
                  <a:pos x="1" y="112"/>
                </a:cxn>
                <a:cxn ang="0">
                  <a:pos x="8" y="129"/>
                </a:cxn>
                <a:cxn ang="0">
                  <a:pos x="8" y="129"/>
                </a:cxn>
                <a:cxn ang="0">
                  <a:pos x="36" y="112"/>
                </a:cxn>
              </a:cxnLst>
              <a:rect l="0" t="0" r="r" b="b"/>
              <a:pathLst>
                <a:path w="69" h="129">
                  <a:moveTo>
                    <a:pt x="36" y="112"/>
                  </a:moveTo>
                  <a:lnTo>
                    <a:pt x="36" y="112"/>
                  </a:lnTo>
                  <a:lnTo>
                    <a:pt x="33" y="104"/>
                  </a:lnTo>
                  <a:lnTo>
                    <a:pt x="32" y="95"/>
                  </a:lnTo>
                  <a:lnTo>
                    <a:pt x="34" y="83"/>
                  </a:lnTo>
                  <a:lnTo>
                    <a:pt x="38" y="69"/>
                  </a:lnTo>
                  <a:lnTo>
                    <a:pt x="44" y="58"/>
                  </a:lnTo>
                  <a:lnTo>
                    <a:pt x="52" y="44"/>
                  </a:lnTo>
                  <a:lnTo>
                    <a:pt x="60" y="34"/>
                  </a:lnTo>
                  <a:lnTo>
                    <a:pt x="69" y="25"/>
                  </a:lnTo>
                  <a:lnTo>
                    <a:pt x="49" y="0"/>
                  </a:lnTo>
                  <a:lnTo>
                    <a:pt x="37" y="11"/>
                  </a:lnTo>
                  <a:lnTo>
                    <a:pt x="25" y="25"/>
                  </a:lnTo>
                  <a:lnTo>
                    <a:pt x="16" y="41"/>
                  </a:lnTo>
                  <a:lnTo>
                    <a:pt x="8" y="57"/>
                  </a:lnTo>
                  <a:lnTo>
                    <a:pt x="2" y="75"/>
                  </a:lnTo>
                  <a:lnTo>
                    <a:pt x="0" y="92"/>
                  </a:lnTo>
                  <a:lnTo>
                    <a:pt x="1" y="112"/>
                  </a:lnTo>
                  <a:lnTo>
                    <a:pt x="8" y="129"/>
                  </a:lnTo>
                  <a:lnTo>
                    <a:pt x="8" y="129"/>
                  </a:lnTo>
                  <a:lnTo>
                    <a:pt x="36" y="112"/>
                  </a:lnTo>
                  <a:close/>
                </a:path>
              </a:pathLst>
            </a:custGeom>
            <a:solidFill>
              <a:srgbClr val="CCFFFF"/>
            </a:solidFill>
            <a:ln w="9525">
              <a:noFill/>
              <a:round/>
              <a:headEnd/>
              <a:tailEnd/>
            </a:ln>
          </p:spPr>
          <p:txBody>
            <a:bodyPr/>
            <a:lstStyle/>
            <a:p>
              <a:endParaRPr lang="en-IN"/>
            </a:p>
          </p:txBody>
        </p:sp>
        <p:sp>
          <p:nvSpPr>
            <p:cNvPr id="827930" name="Freeform 538"/>
            <p:cNvSpPr>
              <a:spLocks/>
            </p:cNvSpPr>
            <p:nvPr/>
          </p:nvSpPr>
          <p:spPr bwMode="auto">
            <a:xfrm>
              <a:off x="3438" y="3095"/>
              <a:ext cx="5" cy="4"/>
            </a:xfrm>
            <a:custGeom>
              <a:avLst/>
              <a:gdLst/>
              <a:ahLst/>
              <a:cxnLst>
                <a:cxn ang="0">
                  <a:pos x="107" y="41"/>
                </a:cxn>
                <a:cxn ang="0">
                  <a:pos x="107" y="41"/>
                </a:cxn>
                <a:cxn ang="0">
                  <a:pos x="96" y="43"/>
                </a:cxn>
                <a:cxn ang="0">
                  <a:pos x="83" y="43"/>
                </a:cxn>
                <a:cxn ang="0">
                  <a:pos x="72" y="42"/>
                </a:cxn>
                <a:cxn ang="0">
                  <a:pos x="62" y="36"/>
                </a:cxn>
                <a:cxn ang="0">
                  <a:pos x="52" y="30"/>
                </a:cxn>
                <a:cxn ang="0">
                  <a:pos x="43" y="23"/>
                </a:cxn>
                <a:cxn ang="0">
                  <a:pos x="35" y="13"/>
                </a:cxn>
                <a:cxn ang="0">
                  <a:pos x="28" y="0"/>
                </a:cxn>
                <a:cxn ang="0">
                  <a:pos x="0" y="17"/>
                </a:cxn>
                <a:cxn ang="0">
                  <a:pos x="9" y="32"/>
                </a:cxn>
                <a:cxn ang="0">
                  <a:pos x="20" y="46"/>
                </a:cxn>
                <a:cxn ang="0">
                  <a:pos x="33" y="57"/>
                </a:cxn>
                <a:cxn ang="0">
                  <a:pos x="48" y="66"/>
                </a:cxn>
                <a:cxn ang="0">
                  <a:pos x="64" y="73"/>
                </a:cxn>
                <a:cxn ang="0">
                  <a:pos x="81" y="76"/>
                </a:cxn>
                <a:cxn ang="0">
                  <a:pos x="98" y="76"/>
                </a:cxn>
                <a:cxn ang="0">
                  <a:pos x="117" y="72"/>
                </a:cxn>
                <a:cxn ang="0">
                  <a:pos x="117" y="72"/>
                </a:cxn>
                <a:cxn ang="0">
                  <a:pos x="107" y="41"/>
                </a:cxn>
              </a:cxnLst>
              <a:rect l="0" t="0" r="r" b="b"/>
              <a:pathLst>
                <a:path w="117" h="76">
                  <a:moveTo>
                    <a:pt x="107" y="41"/>
                  </a:moveTo>
                  <a:lnTo>
                    <a:pt x="107" y="41"/>
                  </a:lnTo>
                  <a:lnTo>
                    <a:pt x="96" y="43"/>
                  </a:lnTo>
                  <a:lnTo>
                    <a:pt x="83" y="43"/>
                  </a:lnTo>
                  <a:lnTo>
                    <a:pt x="72" y="42"/>
                  </a:lnTo>
                  <a:lnTo>
                    <a:pt x="62" y="36"/>
                  </a:lnTo>
                  <a:lnTo>
                    <a:pt x="52" y="30"/>
                  </a:lnTo>
                  <a:lnTo>
                    <a:pt x="43" y="23"/>
                  </a:lnTo>
                  <a:lnTo>
                    <a:pt x="35" y="13"/>
                  </a:lnTo>
                  <a:lnTo>
                    <a:pt x="28" y="0"/>
                  </a:lnTo>
                  <a:lnTo>
                    <a:pt x="0" y="17"/>
                  </a:lnTo>
                  <a:lnTo>
                    <a:pt x="9" y="32"/>
                  </a:lnTo>
                  <a:lnTo>
                    <a:pt x="20" y="46"/>
                  </a:lnTo>
                  <a:lnTo>
                    <a:pt x="33" y="57"/>
                  </a:lnTo>
                  <a:lnTo>
                    <a:pt x="48" y="66"/>
                  </a:lnTo>
                  <a:lnTo>
                    <a:pt x="64" y="73"/>
                  </a:lnTo>
                  <a:lnTo>
                    <a:pt x="81" y="76"/>
                  </a:lnTo>
                  <a:lnTo>
                    <a:pt x="98" y="76"/>
                  </a:lnTo>
                  <a:lnTo>
                    <a:pt x="117" y="72"/>
                  </a:lnTo>
                  <a:lnTo>
                    <a:pt x="117" y="72"/>
                  </a:lnTo>
                  <a:lnTo>
                    <a:pt x="107" y="41"/>
                  </a:lnTo>
                  <a:close/>
                </a:path>
              </a:pathLst>
            </a:custGeom>
            <a:solidFill>
              <a:srgbClr val="CCFFFF"/>
            </a:solidFill>
            <a:ln w="9525">
              <a:noFill/>
              <a:round/>
              <a:headEnd/>
              <a:tailEnd/>
            </a:ln>
          </p:spPr>
          <p:txBody>
            <a:bodyPr/>
            <a:lstStyle/>
            <a:p>
              <a:endParaRPr lang="en-IN"/>
            </a:p>
          </p:txBody>
        </p:sp>
        <p:sp>
          <p:nvSpPr>
            <p:cNvPr id="827931" name="Freeform 539"/>
            <p:cNvSpPr>
              <a:spLocks/>
            </p:cNvSpPr>
            <p:nvPr/>
          </p:nvSpPr>
          <p:spPr bwMode="auto">
            <a:xfrm>
              <a:off x="3443" y="3094"/>
              <a:ext cx="4" cy="5"/>
            </a:xfrm>
            <a:custGeom>
              <a:avLst/>
              <a:gdLst/>
              <a:ahLst/>
              <a:cxnLst>
                <a:cxn ang="0">
                  <a:pos x="47" y="0"/>
                </a:cxn>
                <a:cxn ang="0">
                  <a:pos x="46" y="8"/>
                </a:cxn>
                <a:cxn ang="0">
                  <a:pos x="44" y="15"/>
                </a:cxn>
                <a:cxn ang="0">
                  <a:pos x="40" y="24"/>
                </a:cxn>
                <a:cxn ang="0">
                  <a:pos x="35" y="32"/>
                </a:cxn>
                <a:cxn ang="0">
                  <a:pos x="28" y="39"/>
                </a:cxn>
                <a:cxn ang="0">
                  <a:pos x="21" y="46"/>
                </a:cxn>
                <a:cxn ang="0">
                  <a:pos x="11" y="52"/>
                </a:cxn>
                <a:cxn ang="0">
                  <a:pos x="0" y="57"/>
                </a:cxn>
                <a:cxn ang="0">
                  <a:pos x="10" y="88"/>
                </a:cxn>
                <a:cxn ang="0">
                  <a:pos x="25" y="82"/>
                </a:cxn>
                <a:cxn ang="0">
                  <a:pos x="40" y="73"/>
                </a:cxn>
                <a:cxn ang="0">
                  <a:pos x="51" y="64"/>
                </a:cxn>
                <a:cxn ang="0">
                  <a:pos x="61" y="53"/>
                </a:cxn>
                <a:cxn ang="0">
                  <a:pos x="68" y="41"/>
                </a:cxn>
                <a:cxn ang="0">
                  <a:pos x="74" y="28"/>
                </a:cxn>
                <a:cxn ang="0">
                  <a:pos x="78" y="14"/>
                </a:cxn>
                <a:cxn ang="0">
                  <a:pos x="79" y="2"/>
                </a:cxn>
                <a:cxn ang="0">
                  <a:pos x="47" y="0"/>
                </a:cxn>
              </a:cxnLst>
              <a:rect l="0" t="0" r="r" b="b"/>
              <a:pathLst>
                <a:path w="79" h="88">
                  <a:moveTo>
                    <a:pt x="47" y="0"/>
                  </a:moveTo>
                  <a:lnTo>
                    <a:pt x="46" y="8"/>
                  </a:lnTo>
                  <a:lnTo>
                    <a:pt x="44" y="15"/>
                  </a:lnTo>
                  <a:lnTo>
                    <a:pt x="40" y="24"/>
                  </a:lnTo>
                  <a:lnTo>
                    <a:pt x="35" y="32"/>
                  </a:lnTo>
                  <a:lnTo>
                    <a:pt x="28" y="39"/>
                  </a:lnTo>
                  <a:lnTo>
                    <a:pt x="21" y="46"/>
                  </a:lnTo>
                  <a:lnTo>
                    <a:pt x="11" y="52"/>
                  </a:lnTo>
                  <a:lnTo>
                    <a:pt x="0" y="57"/>
                  </a:lnTo>
                  <a:lnTo>
                    <a:pt x="10" y="88"/>
                  </a:lnTo>
                  <a:lnTo>
                    <a:pt x="25" y="82"/>
                  </a:lnTo>
                  <a:lnTo>
                    <a:pt x="40" y="73"/>
                  </a:lnTo>
                  <a:lnTo>
                    <a:pt x="51" y="64"/>
                  </a:lnTo>
                  <a:lnTo>
                    <a:pt x="61" y="53"/>
                  </a:lnTo>
                  <a:lnTo>
                    <a:pt x="68" y="41"/>
                  </a:lnTo>
                  <a:lnTo>
                    <a:pt x="74" y="28"/>
                  </a:lnTo>
                  <a:lnTo>
                    <a:pt x="78" y="14"/>
                  </a:lnTo>
                  <a:lnTo>
                    <a:pt x="79" y="2"/>
                  </a:lnTo>
                  <a:lnTo>
                    <a:pt x="47" y="0"/>
                  </a:lnTo>
                  <a:close/>
                </a:path>
              </a:pathLst>
            </a:custGeom>
            <a:solidFill>
              <a:srgbClr val="CCFFFF"/>
            </a:solidFill>
            <a:ln w="9525">
              <a:noFill/>
              <a:round/>
              <a:headEnd/>
              <a:tailEnd/>
            </a:ln>
          </p:spPr>
          <p:txBody>
            <a:bodyPr/>
            <a:lstStyle/>
            <a:p>
              <a:endParaRPr lang="en-IN"/>
            </a:p>
          </p:txBody>
        </p:sp>
        <p:sp>
          <p:nvSpPr>
            <p:cNvPr id="827932" name="Freeform 540"/>
            <p:cNvSpPr>
              <a:spLocks/>
            </p:cNvSpPr>
            <p:nvPr/>
          </p:nvSpPr>
          <p:spPr bwMode="auto">
            <a:xfrm>
              <a:off x="3442" y="3097"/>
              <a:ext cx="2" cy="1"/>
            </a:xfrm>
            <a:custGeom>
              <a:avLst/>
              <a:gdLst/>
              <a:ahLst/>
              <a:cxnLst>
                <a:cxn ang="0">
                  <a:pos x="32" y="18"/>
                </a:cxn>
                <a:cxn ang="0">
                  <a:pos x="31" y="11"/>
                </a:cxn>
                <a:cxn ang="0">
                  <a:pos x="28" y="6"/>
                </a:cxn>
                <a:cxn ang="0">
                  <a:pos x="23" y="3"/>
                </a:cxn>
                <a:cxn ang="0">
                  <a:pos x="17" y="0"/>
                </a:cxn>
                <a:cxn ang="0">
                  <a:pos x="11" y="2"/>
                </a:cxn>
                <a:cxn ang="0">
                  <a:pos x="6" y="4"/>
                </a:cxn>
                <a:cxn ang="0">
                  <a:pos x="2" y="9"/>
                </a:cxn>
                <a:cxn ang="0">
                  <a:pos x="0" y="16"/>
                </a:cxn>
                <a:cxn ang="0">
                  <a:pos x="32" y="18"/>
                </a:cxn>
              </a:cxnLst>
              <a:rect l="0" t="0" r="r" b="b"/>
              <a:pathLst>
                <a:path w="32" h="18">
                  <a:moveTo>
                    <a:pt x="32" y="18"/>
                  </a:moveTo>
                  <a:lnTo>
                    <a:pt x="31" y="11"/>
                  </a:lnTo>
                  <a:lnTo>
                    <a:pt x="28" y="6"/>
                  </a:lnTo>
                  <a:lnTo>
                    <a:pt x="23" y="3"/>
                  </a:lnTo>
                  <a:lnTo>
                    <a:pt x="17" y="0"/>
                  </a:lnTo>
                  <a:lnTo>
                    <a:pt x="11" y="2"/>
                  </a:lnTo>
                  <a:lnTo>
                    <a:pt x="6" y="4"/>
                  </a:lnTo>
                  <a:lnTo>
                    <a:pt x="2" y="9"/>
                  </a:lnTo>
                  <a:lnTo>
                    <a:pt x="0" y="16"/>
                  </a:lnTo>
                  <a:lnTo>
                    <a:pt x="32" y="18"/>
                  </a:lnTo>
                  <a:close/>
                </a:path>
              </a:pathLst>
            </a:custGeom>
            <a:solidFill>
              <a:srgbClr val="CCFFFF"/>
            </a:solidFill>
            <a:ln w="9525">
              <a:noFill/>
              <a:round/>
              <a:headEnd/>
              <a:tailEnd/>
            </a:ln>
          </p:spPr>
          <p:txBody>
            <a:bodyPr/>
            <a:lstStyle/>
            <a:p>
              <a:endParaRPr lang="en-IN"/>
            </a:p>
          </p:txBody>
        </p:sp>
        <p:sp>
          <p:nvSpPr>
            <p:cNvPr id="827933" name="Freeform 541"/>
            <p:cNvSpPr>
              <a:spLocks/>
            </p:cNvSpPr>
            <p:nvPr/>
          </p:nvSpPr>
          <p:spPr bwMode="auto">
            <a:xfrm>
              <a:off x="3442" y="3094"/>
              <a:ext cx="1" cy="2"/>
            </a:xfrm>
            <a:custGeom>
              <a:avLst/>
              <a:gdLst/>
              <a:ahLst/>
              <a:cxnLst>
                <a:cxn ang="0">
                  <a:pos x="12" y="0"/>
                </a:cxn>
                <a:cxn ang="0">
                  <a:pos x="5" y="3"/>
                </a:cxn>
                <a:cxn ang="0">
                  <a:pos x="1" y="8"/>
                </a:cxn>
                <a:cxn ang="0">
                  <a:pos x="0" y="14"/>
                </a:cxn>
                <a:cxn ang="0">
                  <a:pos x="1" y="20"/>
                </a:cxn>
                <a:cxn ang="0">
                  <a:pos x="4" y="26"/>
                </a:cxn>
                <a:cxn ang="0">
                  <a:pos x="9" y="30"/>
                </a:cxn>
                <a:cxn ang="0">
                  <a:pos x="15" y="32"/>
                </a:cxn>
                <a:cxn ang="0">
                  <a:pos x="22" y="31"/>
                </a:cxn>
                <a:cxn ang="0">
                  <a:pos x="12" y="0"/>
                </a:cxn>
              </a:cxnLst>
              <a:rect l="0" t="0" r="r" b="b"/>
              <a:pathLst>
                <a:path w="22" h="32">
                  <a:moveTo>
                    <a:pt x="12" y="0"/>
                  </a:moveTo>
                  <a:lnTo>
                    <a:pt x="5" y="3"/>
                  </a:lnTo>
                  <a:lnTo>
                    <a:pt x="1" y="8"/>
                  </a:lnTo>
                  <a:lnTo>
                    <a:pt x="0" y="14"/>
                  </a:lnTo>
                  <a:lnTo>
                    <a:pt x="1" y="20"/>
                  </a:lnTo>
                  <a:lnTo>
                    <a:pt x="4" y="26"/>
                  </a:lnTo>
                  <a:lnTo>
                    <a:pt x="9" y="30"/>
                  </a:lnTo>
                  <a:lnTo>
                    <a:pt x="15" y="32"/>
                  </a:lnTo>
                  <a:lnTo>
                    <a:pt x="22" y="31"/>
                  </a:lnTo>
                  <a:lnTo>
                    <a:pt x="12" y="0"/>
                  </a:lnTo>
                  <a:close/>
                </a:path>
              </a:pathLst>
            </a:custGeom>
            <a:solidFill>
              <a:srgbClr val="00CCFF"/>
            </a:solidFill>
            <a:ln w="9525">
              <a:noFill/>
              <a:round/>
              <a:headEnd/>
              <a:tailEnd/>
            </a:ln>
          </p:spPr>
          <p:txBody>
            <a:bodyPr/>
            <a:lstStyle/>
            <a:p>
              <a:endParaRPr lang="en-IN"/>
            </a:p>
          </p:txBody>
        </p:sp>
        <p:sp>
          <p:nvSpPr>
            <p:cNvPr id="827934" name="Freeform 542"/>
            <p:cNvSpPr>
              <a:spLocks/>
            </p:cNvSpPr>
            <p:nvPr/>
          </p:nvSpPr>
          <p:spPr bwMode="auto">
            <a:xfrm>
              <a:off x="3442" y="3090"/>
              <a:ext cx="4" cy="5"/>
            </a:xfrm>
            <a:custGeom>
              <a:avLst/>
              <a:gdLst/>
              <a:ahLst/>
              <a:cxnLst>
                <a:cxn ang="0">
                  <a:pos x="39" y="13"/>
                </a:cxn>
                <a:cxn ang="0">
                  <a:pos x="39" y="12"/>
                </a:cxn>
                <a:cxn ang="0">
                  <a:pos x="41" y="22"/>
                </a:cxn>
                <a:cxn ang="0">
                  <a:pos x="41" y="30"/>
                </a:cxn>
                <a:cxn ang="0">
                  <a:pos x="38" y="37"/>
                </a:cxn>
                <a:cxn ang="0">
                  <a:pos x="35" y="43"/>
                </a:cxn>
                <a:cxn ang="0">
                  <a:pos x="28" y="51"/>
                </a:cxn>
                <a:cxn ang="0">
                  <a:pos x="20" y="58"/>
                </a:cxn>
                <a:cxn ang="0">
                  <a:pos x="11" y="62"/>
                </a:cxn>
                <a:cxn ang="0">
                  <a:pos x="0" y="68"/>
                </a:cxn>
                <a:cxn ang="0">
                  <a:pos x="10" y="99"/>
                </a:cxn>
                <a:cxn ang="0">
                  <a:pos x="25" y="94"/>
                </a:cxn>
                <a:cxn ang="0">
                  <a:pos x="38" y="85"/>
                </a:cxn>
                <a:cxn ang="0">
                  <a:pos x="51" y="76"/>
                </a:cxn>
                <a:cxn ang="0">
                  <a:pos x="62" y="64"/>
                </a:cxn>
                <a:cxn ang="0">
                  <a:pos x="69" y="52"/>
                </a:cxn>
                <a:cxn ang="0">
                  <a:pos x="74" y="36"/>
                </a:cxn>
                <a:cxn ang="0">
                  <a:pos x="74" y="18"/>
                </a:cxn>
                <a:cxn ang="0">
                  <a:pos x="70" y="1"/>
                </a:cxn>
                <a:cxn ang="0">
                  <a:pos x="70" y="0"/>
                </a:cxn>
                <a:cxn ang="0">
                  <a:pos x="39" y="13"/>
                </a:cxn>
              </a:cxnLst>
              <a:rect l="0" t="0" r="r" b="b"/>
              <a:pathLst>
                <a:path w="74" h="99">
                  <a:moveTo>
                    <a:pt x="39" y="13"/>
                  </a:moveTo>
                  <a:lnTo>
                    <a:pt x="39" y="12"/>
                  </a:lnTo>
                  <a:lnTo>
                    <a:pt x="41" y="22"/>
                  </a:lnTo>
                  <a:lnTo>
                    <a:pt x="41" y="30"/>
                  </a:lnTo>
                  <a:lnTo>
                    <a:pt x="38" y="37"/>
                  </a:lnTo>
                  <a:lnTo>
                    <a:pt x="35" y="43"/>
                  </a:lnTo>
                  <a:lnTo>
                    <a:pt x="28" y="51"/>
                  </a:lnTo>
                  <a:lnTo>
                    <a:pt x="20" y="58"/>
                  </a:lnTo>
                  <a:lnTo>
                    <a:pt x="11" y="62"/>
                  </a:lnTo>
                  <a:lnTo>
                    <a:pt x="0" y="68"/>
                  </a:lnTo>
                  <a:lnTo>
                    <a:pt x="10" y="99"/>
                  </a:lnTo>
                  <a:lnTo>
                    <a:pt x="25" y="94"/>
                  </a:lnTo>
                  <a:lnTo>
                    <a:pt x="38" y="85"/>
                  </a:lnTo>
                  <a:lnTo>
                    <a:pt x="51" y="76"/>
                  </a:lnTo>
                  <a:lnTo>
                    <a:pt x="62" y="64"/>
                  </a:lnTo>
                  <a:lnTo>
                    <a:pt x="69" y="52"/>
                  </a:lnTo>
                  <a:lnTo>
                    <a:pt x="74" y="36"/>
                  </a:lnTo>
                  <a:lnTo>
                    <a:pt x="74" y="18"/>
                  </a:lnTo>
                  <a:lnTo>
                    <a:pt x="70" y="1"/>
                  </a:lnTo>
                  <a:lnTo>
                    <a:pt x="70" y="0"/>
                  </a:lnTo>
                  <a:lnTo>
                    <a:pt x="39" y="13"/>
                  </a:lnTo>
                  <a:close/>
                </a:path>
              </a:pathLst>
            </a:custGeom>
            <a:solidFill>
              <a:srgbClr val="00CCFF"/>
            </a:solidFill>
            <a:ln w="9525">
              <a:noFill/>
              <a:round/>
              <a:headEnd/>
              <a:tailEnd/>
            </a:ln>
          </p:spPr>
          <p:txBody>
            <a:bodyPr/>
            <a:lstStyle/>
            <a:p>
              <a:endParaRPr lang="en-IN"/>
            </a:p>
          </p:txBody>
        </p:sp>
        <p:sp>
          <p:nvSpPr>
            <p:cNvPr id="827935" name="Freeform 543"/>
            <p:cNvSpPr>
              <a:spLocks/>
            </p:cNvSpPr>
            <p:nvPr/>
          </p:nvSpPr>
          <p:spPr bwMode="auto">
            <a:xfrm>
              <a:off x="3441" y="3088"/>
              <a:ext cx="5" cy="3"/>
            </a:xfrm>
            <a:custGeom>
              <a:avLst/>
              <a:gdLst/>
              <a:ahLst/>
              <a:cxnLst>
                <a:cxn ang="0">
                  <a:pos x="20" y="44"/>
                </a:cxn>
                <a:cxn ang="0">
                  <a:pos x="20" y="43"/>
                </a:cxn>
                <a:cxn ang="0">
                  <a:pos x="27" y="39"/>
                </a:cxn>
                <a:cxn ang="0">
                  <a:pos x="37" y="35"/>
                </a:cxn>
                <a:cxn ang="0">
                  <a:pos x="46" y="34"/>
                </a:cxn>
                <a:cxn ang="0">
                  <a:pos x="54" y="34"/>
                </a:cxn>
                <a:cxn ang="0">
                  <a:pos x="61" y="36"/>
                </a:cxn>
                <a:cxn ang="0">
                  <a:pos x="69" y="39"/>
                </a:cxn>
                <a:cxn ang="0">
                  <a:pos x="74" y="43"/>
                </a:cxn>
                <a:cxn ang="0">
                  <a:pos x="77" y="50"/>
                </a:cxn>
                <a:cxn ang="0">
                  <a:pos x="108" y="37"/>
                </a:cxn>
                <a:cxn ang="0">
                  <a:pos x="99" y="22"/>
                </a:cxn>
                <a:cxn ang="0">
                  <a:pos x="88" y="12"/>
                </a:cxn>
                <a:cxn ang="0">
                  <a:pos x="73" y="4"/>
                </a:cxn>
                <a:cxn ang="0">
                  <a:pos x="58" y="0"/>
                </a:cxn>
                <a:cxn ang="0">
                  <a:pos x="42" y="0"/>
                </a:cxn>
                <a:cxn ang="0">
                  <a:pos x="26" y="3"/>
                </a:cxn>
                <a:cxn ang="0">
                  <a:pos x="13" y="10"/>
                </a:cxn>
                <a:cxn ang="0">
                  <a:pos x="0" y="18"/>
                </a:cxn>
                <a:cxn ang="0">
                  <a:pos x="0" y="17"/>
                </a:cxn>
                <a:cxn ang="0">
                  <a:pos x="20" y="44"/>
                </a:cxn>
              </a:cxnLst>
              <a:rect l="0" t="0" r="r" b="b"/>
              <a:pathLst>
                <a:path w="108" h="50">
                  <a:moveTo>
                    <a:pt x="20" y="44"/>
                  </a:moveTo>
                  <a:lnTo>
                    <a:pt x="20" y="43"/>
                  </a:lnTo>
                  <a:lnTo>
                    <a:pt x="27" y="39"/>
                  </a:lnTo>
                  <a:lnTo>
                    <a:pt x="37" y="35"/>
                  </a:lnTo>
                  <a:lnTo>
                    <a:pt x="46" y="34"/>
                  </a:lnTo>
                  <a:lnTo>
                    <a:pt x="54" y="34"/>
                  </a:lnTo>
                  <a:lnTo>
                    <a:pt x="61" y="36"/>
                  </a:lnTo>
                  <a:lnTo>
                    <a:pt x="69" y="39"/>
                  </a:lnTo>
                  <a:lnTo>
                    <a:pt x="74" y="43"/>
                  </a:lnTo>
                  <a:lnTo>
                    <a:pt x="77" y="50"/>
                  </a:lnTo>
                  <a:lnTo>
                    <a:pt x="108" y="37"/>
                  </a:lnTo>
                  <a:lnTo>
                    <a:pt x="99" y="22"/>
                  </a:lnTo>
                  <a:lnTo>
                    <a:pt x="88" y="12"/>
                  </a:lnTo>
                  <a:lnTo>
                    <a:pt x="73" y="4"/>
                  </a:lnTo>
                  <a:lnTo>
                    <a:pt x="58" y="0"/>
                  </a:lnTo>
                  <a:lnTo>
                    <a:pt x="42" y="0"/>
                  </a:lnTo>
                  <a:lnTo>
                    <a:pt x="26" y="3"/>
                  </a:lnTo>
                  <a:lnTo>
                    <a:pt x="13" y="10"/>
                  </a:lnTo>
                  <a:lnTo>
                    <a:pt x="0" y="18"/>
                  </a:lnTo>
                  <a:lnTo>
                    <a:pt x="0" y="17"/>
                  </a:lnTo>
                  <a:lnTo>
                    <a:pt x="20" y="44"/>
                  </a:lnTo>
                  <a:close/>
                </a:path>
              </a:pathLst>
            </a:custGeom>
            <a:solidFill>
              <a:srgbClr val="00CCFF"/>
            </a:solidFill>
            <a:ln w="9525">
              <a:noFill/>
              <a:round/>
              <a:headEnd/>
              <a:tailEnd/>
            </a:ln>
          </p:spPr>
          <p:txBody>
            <a:bodyPr/>
            <a:lstStyle/>
            <a:p>
              <a:endParaRPr lang="en-IN"/>
            </a:p>
          </p:txBody>
        </p:sp>
        <p:sp>
          <p:nvSpPr>
            <p:cNvPr id="827936" name="Freeform 544"/>
            <p:cNvSpPr>
              <a:spLocks/>
            </p:cNvSpPr>
            <p:nvPr/>
          </p:nvSpPr>
          <p:spPr bwMode="auto">
            <a:xfrm>
              <a:off x="3438" y="3089"/>
              <a:ext cx="4" cy="7"/>
            </a:xfrm>
            <a:custGeom>
              <a:avLst/>
              <a:gdLst/>
              <a:ahLst/>
              <a:cxnLst>
                <a:cxn ang="0">
                  <a:pos x="36" y="114"/>
                </a:cxn>
                <a:cxn ang="0">
                  <a:pos x="36" y="114"/>
                </a:cxn>
                <a:cxn ang="0">
                  <a:pos x="34" y="107"/>
                </a:cxn>
                <a:cxn ang="0">
                  <a:pos x="33" y="96"/>
                </a:cxn>
                <a:cxn ang="0">
                  <a:pos x="35" y="83"/>
                </a:cxn>
                <a:cxn ang="0">
                  <a:pos x="38" y="72"/>
                </a:cxn>
                <a:cxn ang="0">
                  <a:pos x="44" y="59"/>
                </a:cxn>
                <a:cxn ang="0">
                  <a:pos x="52" y="46"/>
                </a:cxn>
                <a:cxn ang="0">
                  <a:pos x="60" y="36"/>
                </a:cxn>
                <a:cxn ang="0">
                  <a:pos x="69" y="27"/>
                </a:cxn>
                <a:cxn ang="0">
                  <a:pos x="49" y="0"/>
                </a:cxn>
                <a:cxn ang="0">
                  <a:pos x="36" y="13"/>
                </a:cxn>
                <a:cxn ang="0">
                  <a:pos x="25" y="27"/>
                </a:cxn>
                <a:cxn ang="0">
                  <a:pos x="15" y="42"/>
                </a:cxn>
                <a:cxn ang="0">
                  <a:pos x="7" y="59"/>
                </a:cxn>
                <a:cxn ang="0">
                  <a:pos x="2" y="77"/>
                </a:cxn>
                <a:cxn ang="0">
                  <a:pos x="0" y="94"/>
                </a:cxn>
                <a:cxn ang="0">
                  <a:pos x="1" y="113"/>
                </a:cxn>
                <a:cxn ang="0">
                  <a:pos x="7" y="131"/>
                </a:cxn>
                <a:cxn ang="0">
                  <a:pos x="7" y="131"/>
                </a:cxn>
                <a:cxn ang="0">
                  <a:pos x="36" y="114"/>
                </a:cxn>
              </a:cxnLst>
              <a:rect l="0" t="0" r="r" b="b"/>
              <a:pathLst>
                <a:path w="69" h="131">
                  <a:moveTo>
                    <a:pt x="36" y="114"/>
                  </a:moveTo>
                  <a:lnTo>
                    <a:pt x="36" y="114"/>
                  </a:lnTo>
                  <a:lnTo>
                    <a:pt x="34" y="107"/>
                  </a:lnTo>
                  <a:lnTo>
                    <a:pt x="33" y="96"/>
                  </a:lnTo>
                  <a:lnTo>
                    <a:pt x="35" y="83"/>
                  </a:lnTo>
                  <a:lnTo>
                    <a:pt x="38" y="72"/>
                  </a:lnTo>
                  <a:lnTo>
                    <a:pt x="44" y="59"/>
                  </a:lnTo>
                  <a:lnTo>
                    <a:pt x="52" y="46"/>
                  </a:lnTo>
                  <a:lnTo>
                    <a:pt x="60" y="36"/>
                  </a:lnTo>
                  <a:lnTo>
                    <a:pt x="69" y="27"/>
                  </a:lnTo>
                  <a:lnTo>
                    <a:pt x="49" y="0"/>
                  </a:lnTo>
                  <a:lnTo>
                    <a:pt x="36" y="13"/>
                  </a:lnTo>
                  <a:lnTo>
                    <a:pt x="25" y="27"/>
                  </a:lnTo>
                  <a:lnTo>
                    <a:pt x="15" y="42"/>
                  </a:lnTo>
                  <a:lnTo>
                    <a:pt x="7" y="59"/>
                  </a:lnTo>
                  <a:lnTo>
                    <a:pt x="2" y="77"/>
                  </a:lnTo>
                  <a:lnTo>
                    <a:pt x="0" y="94"/>
                  </a:lnTo>
                  <a:lnTo>
                    <a:pt x="1" y="113"/>
                  </a:lnTo>
                  <a:lnTo>
                    <a:pt x="7" y="131"/>
                  </a:lnTo>
                  <a:lnTo>
                    <a:pt x="7" y="131"/>
                  </a:lnTo>
                  <a:lnTo>
                    <a:pt x="36" y="114"/>
                  </a:lnTo>
                  <a:close/>
                </a:path>
              </a:pathLst>
            </a:custGeom>
            <a:solidFill>
              <a:srgbClr val="00CCFF"/>
            </a:solidFill>
            <a:ln w="9525">
              <a:noFill/>
              <a:round/>
              <a:headEnd/>
              <a:tailEnd/>
            </a:ln>
          </p:spPr>
          <p:txBody>
            <a:bodyPr/>
            <a:lstStyle/>
            <a:p>
              <a:endParaRPr lang="en-IN"/>
            </a:p>
          </p:txBody>
        </p:sp>
        <p:sp>
          <p:nvSpPr>
            <p:cNvPr id="827937" name="Freeform 545"/>
            <p:cNvSpPr>
              <a:spLocks/>
            </p:cNvSpPr>
            <p:nvPr/>
          </p:nvSpPr>
          <p:spPr bwMode="auto">
            <a:xfrm>
              <a:off x="3439" y="3095"/>
              <a:ext cx="5" cy="4"/>
            </a:xfrm>
            <a:custGeom>
              <a:avLst/>
              <a:gdLst/>
              <a:ahLst/>
              <a:cxnLst>
                <a:cxn ang="0">
                  <a:pos x="107" y="41"/>
                </a:cxn>
                <a:cxn ang="0">
                  <a:pos x="107" y="41"/>
                </a:cxn>
                <a:cxn ang="0">
                  <a:pos x="96" y="43"/>
                </a:cxn>
                <a:cxn ang="0">
                  <a:pos x="85" y="43"/>
                </a:cxn>
                <a:cxn ang="0">
                  <a:pos x="75" y="41"/>
                </a:cxn>
                <a:cxn ang="0">
                  <a:pos x="63" y="37"/>
                </a:cxn>
                <a:cxn ang="0">
                  <a:pos x="54" y="29"/>
                </a:cxn>
                <a:cxn ang="0">
                  <a:pos x="44" y="22"/>
                </a:cxn>
                <a:cxn ang="0">
                  <a:pos x="36" y="13"/>
                </a:cxn>
                <a:cxn ang="0">
                  <a:pos x="29" y="0"/>
                </a:cxn>
                <a:cxn ang="0">
                  <a:pos x="0" y="17"/>
                </a:cxn>
                <a:cxn ang="0">
                  <a:pos x="9" y="32"/>
                </a:cxn>
                <a:cxn ang="0">
                  <a:pos x="21" y="45"/>
                </a:cxn>
                <a:cxn ang="0">
                  <a:pos x="34" y="57"/>
                </a:cxn>
                <a:cxn ang="0">
                  <a:pos x="49" y="66"/>
                </a:cxn>
                <a:cxn ang="0">
                  <a:pos x="64" y="73"/>
                </a:cxn>
                <a:cxn ang="0">
                  <a:pos x="81" y="77"/>
                </a:cxn>
                <a:cxn ang="0">
                  <a:pos x="98" y="77"/>
                </a:cxn>
                <a:cxn ang="0">
                  <a:pos x="117" y="73"/>
                </a:cxn>
                <a:cxn ang="0">
                  <a:pos x="117" y="73"/>
                </a:cxn>
                <a:cxn ang="0">
                  <a:pos x="107" y="41"/>
                </a:cxn>
              </a:cxnLst>
              <a:rect l="0" t="0" r="r" b="b"/>
              <a:pathLst>
                <a:path w="117" h="77">
                  <a:moveTo>
                    <a:pt x="107" y="41"/>
                  </a:moveTo>
                  <a:lnTo>
                    <a:pt x="107" y="41"/>
                  </a:lnTo>
                  <a:lnTo>
                    <a:pt x="96" y="43"/>
                  </a:lnTo>
                  <a:lnTo>
                    <a:pt x="85" y="43"/>
                  </a:lnTo>
                  <a:lnTo>
                    <a:pt x="75" y="41"/>
                  </a:lnTo>
                  <a:lnTo>
                    <a:pt x="63" y="37"/>
                  </a:lnTo>
                  <a:lnTo>
                    <a:pt x="54" y="29"/>
                  </a:lnTo>
                  <a:lnTo>
                    <a:pt x="44" y="22"/>
                  </a:lnTo>
                  <a:lnTo>
                    <a:pt x="36" y="13"/>
                  </a:lnTo>
                  <a:lnTo>
                    <a:pt x="29" y="0"/>
                  </a:lnTo>
                  <a:lnTo>
                    <a:pt x="0" y="17"/>
                  </a:lnTo>
                  <a:lnTo>
                    <a:pt x="9" y="32"/>
                  </a:lnTo>
                  <a:lnTo>
                    <a:pt x="21" y="45"/>
                  </a:lnTo>
                  <a:lnTo>
                    <a:pt x="34" y="57"/>
                  </a:lnTo>
                  <a:lnTo>
                    <a:pt x="49" y="66"/>
                  </a:lnTo>
                  <a:lnTo>
                    <a:pt x="64" y="73"/>
                  </a:lnTo>
                  <a:lnTo>
                    <a:pt x="81" y="77"/>
                  </a:lnTo>
                  <a:lnTo>
                    <a:pt x="98" y="77"/>
                  </a:lnTo>
                  <a:lnTo>
                    <a:pt x="117" y="73"/>
                  </a:lnTo>
                  <a:lnTo>
                    <a:pt x="117" y="73"/>
                  </a:lnTo>
                  <a:lnTo>
                    <a:pt x="107" y="41"/>
                  </a:lnTo>
                  <a:close/>
                </a:path>
              </a:pathLst>
            </a:custGeom>
            <a:solidFill>
              <a:srgbClr val="00CCFF"/>
            </a:solidFill>
            <a:ln w="9525">
              <a:noFill/>
              <a:round/>
              <a:headEnd/>
              <a:tailEnd/>
            </a:ln>
          </p:spPr>
          <p:txBody>
            <a:bodyPr/>
            <a:lstStyle/>
            <a:p>
              <a:endParaRPr lang="en-IN"/>
            </a:p>
          </p:txBody>
        </p:sp>
        <p:sp>
          <p:nvSpPr>
            <p:cNvPr id="827938" name="Freeform 546"/>
            <p:cNvSpPr>
              <a:spLocks/>
            </p:cNvSpPr>
            <p:nvPr/>
          </p:nvSpPr>
          <p:spPr bwMode="auto">
            <a:xfrm>
              <a:off x="3444" y="3094"/>
              <a:ext cx="3" cy="5"/>
            </a:xfrm>
            <a:custGeom>
              <a:avLst/>
              <a:gdLst/>
              <a:ahLst/>
              <a:cxnLst>
                <a:cxn ang="0">
                  <a:pos x="48" y="0"/>
                </a:cxn>
                <a:cxn ang="0">
                  <a:pos x="47" y="8"/>
                </a:cxn>
                <a:cxn ang="0">
                  <a:pos x="44" y="18"/>
                </a:cxn>
                <a:cxn ang="0">
                  <a:pos x="41" y="26"/>
                </a:cxn>
                <a:cxn ang="0">
                  <a:pos x="36" y="34"/>
                </a:cxn>
                <a:cxn ang="0">
                  <a:pos x="31" y="40"/>
                </a:cxn>
                <a:cxn ang="0">
                  <a:pos x="22" y="47"/>
                </a:cxn>
                <a:cxn ang="0">
                  <a:pos x="12" y="54"/>
                </a:cxn>
                <a:cxn ang="0">
                  <a:pos x="0" y="58"/>
                </a:cxn>
                <a:cxn ang="0">
                  <a:pos x="10" y="90"/>
                </a:cxn>
                <a:cxn ang="0">
                  <a:pos x="27" y="83"/>
                </a:cxn>
                <a:cxn ang="0">
                  <a:pos x="40" y="75"/>
                </a:cxn>
                <a:cxn ang="0">
                  <a:pos x="51" y="65"/>
                </a:cxn>
                <a:cxn ang="0">
                  <a:pos x="62" y="55"/>
                </a:cxn>
                <a:cxn ang="0">
                  <a:pos x="70" y="41"/>
                </a:cxn>
                <a:cxn ang="0">
                  <a:pos x="75" y="28"/>
                </a:cxn>
                <a:cxn ang="0">
                  <a:pos x="78" y="17"/>
                </a:cxn>
                <a:cxn ang="0">
                  <a:pos x="81" y="4"/>
                </a:cxn>
                <a:cxn ang="0">
                  <a:pos x="48" y="0"/>
                </a:cxn>
              </a:cxnLst>
              <a:rect l="0" t="0" r="r" b="b"/>
              <a:pathLst>
                <a:path w="81" h="90">
                  <a:moveTo>
                    <a:pt x="48" y="0"/>
                  </a:moveTo>
                  <a:lnTo>
                    <a:pt x="47" y="8"/>
                  </a:lnTo>
                  <a:lnTo>
                    <a:pt x="44" y="18"/>
                  </a:lnTo>
                  <a:lnTo>
                    <a:pt x="41" y="26"/>
                  </a:lnTo>
                  <a:lnTo>
                    <a:pt x="36" y="34"/>
                  </a:lnTo>
                  <a:lnTo>
                    <a:pt x="31" y="40"/>
                  </a:lnTo>
                  <a:lnTo>
                    <a:pt x="22" y="47"/>
                  </a:lnTo>
                  <a:lnTo>
                    <a:pt x="12" y="54"/>
                  </a:lnTo>
                  <a:lnTo>
                    <a:pt x="0" y="58"/>
                  </a:lnTo>
                  <a:lnTo>
                    <a:pt x="10" y="90"/>
                  </a:lnTo>
                  <a:lnTo>
                    <a:pt x="27" y="83"/>
                  </a:lnTo>
                  <a:lnTo>
                    <a:pt x="40" y="75"/>
                  </a:lnTo>
                  <a:lnTo>
                    <a:pt x="51" y="65"/>
                  </a:lnTo>
                  <a:lnTo>
                    <a:pt x="62" y="55"/>
                  </a:lnTo>
                  <a:lnTo>
                    <a:pt x="70" y="41"/>
                  </a:lnTo>
                  <a:lnTo>
                    <a:pt x="75" y="28"/>
                  </a:lnTo>
                  <a:lnTo>
                    <a:pt x="78" y="17"/>
                  </a:lnTo>
                  <a:lnTo>
                    <a:pt x="81" y="4"/>
                  </a:lnTo>
                  <a:lnTo>
                    <a:pt x="48" y="0"/>
                  </a:lnTo>
                  <a:close/>
                </a:path>
              </a:pathLst>
            </a:custGeom>
            <a:solidFill>
              <a:srgbClr val="00CCFF"/>
            </a:solidFill>
            <a:ln w="9525">
              <a:noFill/>
              <a:round/>
              <a:headEnd/>
              <a:tailEnd/>
            </a:ln>
          </p:spPr>
          <p:txBody>
            <a:bodyPr/>
            <a:lstStyle/>
            <a:p>
              <a:endParaRPr lang="en-IN"/>
            </a:p>
          </p:txBody>
        </p:sp>
        <p:sp>
          <p:nvSpPr>
            <p:cNvPr id="827939" name="Freeform 547"/>
            <p:cNvSpPr>
              <a:spLocks/>
            </p:cNvSpPr>
            <p:nvPr/>
          </p:nvSpPr>
          <p:spPr bwMode="auto">
            <a:xfrm>
              <a:off x="3443" y="3097"/>
              <a:ext cx="2" cy="1"/>
            </a:xfrm>
            <a:custGeom>
              <a:avLst/>
              <a:gdLst/>
              <a:ahLst/>
              <a:cxnLst>
                <a:cxn ang="0">
                  <a:pos x="33" y="19"/>
                </a:cxn>
                <a:cxn ang="0">
                  <a:pos x="32" y="12"/>
                </a:cxn>
                <a:cxn ang="0">
                  <a:pos x="28" y="6"/>
                </a:cxn>
                <a:cxn ang="0">
                  <a:pos x="23" y="2"/>
                </a:cxn>
                <a:cxn ang="0">
                  <a:pos x="18" y="0"/>
                </a:cxn>
                <a:cxn ang="0">
                  <a:pos x="12" y="0"/>
                </a:cxn>
                <a:cxn ang="0">
                  <a:pos x="6" y="3"/>
                </a:cxn>
                <a:cxn ang="0">
                  <a:pos x="2" y="7"/>
                </a:cxn>
                <a:cxn ang="0">
                  <a:pos x="0" y="15"/>
                </a:cxn>
                <a:cxn ang="0">
                  <a:pos x="33" y="19"/>
                </a:cxn>
              </a:cxnLst>
              <a:rect l="0" t="0" r="r" b="b"/>
              <a:pathLst>
                <a:path w="33" h="19">
                  <a:moveTo>
                    <a:pt x="33" y="19"/>
                  </a:moveTo>
                  <a:lnTo>
                    <a:pt x="32" y="12"/>
                  </a:lnTo>
                  <a:lnTo>
                    <a:pt x="28" y="6"/>
                  </a:lnTo>
                  <a:lnTo>
                    <a:pt x="23" y="2"/>
                  </a:lnTo>
                  <a:lnTo>
                    <a:pt x="18" y="0"/>
                  </a:lnTo>
                  <a:lnTo>
                    <a:pt x="12" y="0"/>
                  </a:lnTo>
                  <a:lnTo>
                    <a:pt x="6" y="3"/>
                  </a:lnTo>
                  <a:lnTo>
                    <a:pt x="2" y="7"/>
                  </a:lnTo>
                  <a:lnTo>
                    <a:pt x="0" y="15"/>
                  </a:lnTo>
                  <a:lnTo>
                    <a:pt x="33" y="19"/>
                  </a:lnTo>
                  <a:close/>
                </a:path>
              </a:pathLst>
            </a:custGeom>
            <a:solidFill>
              <a:srgbClr val="00CCFF"/>
            </a:solidFill>
            <a:ln w="9525">
              <a:noFill/>
              <a:round/>
              <a:headEnd/>
              <a:tailEnd/>
            </a:ln>
          </p:spPr>
          <p:txBody>
            <a:bodyPr/>
            <a:lstStyle/>
            <a:p>
              <a:endParaRPr lang="en-IN"/>
            </a:p>
          </p:txBody>
        </p:sp>
        <p:sp>
          <p:nvSpPr>
            <p:cNvPr id="827940" name="Freeform 548"/>
            <p:cNvSpPr>
              <a:spLocks/>
            </p:cNvSpPr>
            <p:nvPr/>
          </p:nvSpPr>
          <p:spPr bwMode="auto">
            <a:xfrm>
              <a:off x="3398" y="3240"/>
              <a:ext cx="1" cy="1"/>
            </a:xfrm>
            <a:custGeom>
              <a:avLst/>
              <a:gdLst/>
              <a:ahLst/>
              <a:cxnLst>
                <a:cxn ang="0">
                  <a:pos x="0" y="25"/>
                </a:cxn>
                <a:cxn ang="0">
                  <a:pos x="6" y="27"/>
                </a:cxn>
                <a:cxn ang="0">
                  <a:pos x="11" y="26"/>
                </a:cxn>
                <a:cxn ang="0">
                  <a:pos x="16" y="24"/>
                </a:cxn>
                <a:cxn ang="0">
                  <a:pos x="19" y="20"/>
                </a:cxn>
                <a:cxn ang="0">
                  <a:pos x="21" y="15"/>
                </a:cxn>
                <a:cxn ang="0">
                  <a:pos x="21" y="9"/>
                </a:cxn>
                <a:cxn ang="0">
                  <a:pos x="19" y="4"/>
                </a:cxn>
                <a:cxn ang="0">
                  <a:pos x="14" y="0"/>
                </a:cxn>
                <a:cxn ang="0">
                  <a:pos x="0" y="25"/>
                </a:cxn>
              </a:cxnLst>
              <a:rect l="0" t="0" r="r" b="b"/>
              <a:pathLst>
                <a:path w="21" h="27">
                  <a:moveTo>
                    <a:pt x="0" y="25"/>
                  </a:moveTo>
                  <a:lnTo>
                    <a:pt x="6" y="27"/>
                  </a:lnTo>
                  <a:lnTo>
                    <a:pt x="11" y="26"/>
                  </a:lnTo>
                  <a:lnTo>
                    <a:pt x="16" y="24"/>
                  </a:lnTo>
                  <a:lnTo>
                    <a:pt x="19" y="20"/>
                  </a:lnTo>
                  <a:lnTo>
                    <a:pt x="21" y="15"/>
                  </a:lnTo>
                  <a:lnTo>
                    <a:pt x="21" y="9"/>
                  </a:lnTo>
                  <a:lnTo>
                    <a:pt x="19" y="4"/>
                  </a:lnTo>
                  <a:lnTo>
                    <a:pt x="14" y="0"/>
                  </a:lnTo>
                  <a:lnTo>
                    <a:pt x="0" y="25"/>
                  </a:lnTo>
                  <a:close/>
                </a:path>
              </a:pathLst>
            </a:custGeom>
            <a:solidFill>
              <a:srgbClr val="000000"/>
            </a:solidFill>
            <a:ln w="9525">
              <a:noFill/>
              <a:round/>
              <a:headEnd/>
              <a:tailEnd/>
            </a:ln>
          </p:spPr>
          <p:txBody>
            <a:bodyPr/>
            <a:lstStyle/>
            <a:p>
              <a:endParaRPr lang="en-IN"/>
            </a:p>
          </p:txBody>
        </p:sp>
        <p:sp>
          <p:nvSpPr>
            <p:cNvPr id="827941" name="Freeform 549"/>
            <p:cNvSpPr>
              <a:spLocks/>
            </p:cNvSpPr>
            <p:nvPr/>
          </p:nvSpPr>
          <p:spPr bwMode="auto">
            <a:xfrm>
              <a:off x="3389" y="3221"/>
              <a:ext cx="10" cy="20"/>
            </a:xfrm>
            <a:custGeom>
              <a:avLst/>
              <a:gdLst/>
              <a:ahLst/>
              <a:cxnLst>
                <a:cxn ang="0">
                  <a:pos x="0" y="0"/>
                </a:cxn>
                <a:cxn ang="0">
                  <a:pos x="0" y="0"/>
                </a:cxn>
                <a:cxn ang="0">
                  <a:pos x="1" y="29"/>
                </a:cxn>
                <a:cxn ang="0">
                  <a:pos x="3" y="56"/>
                </a:cxn>
                <a:cxn ang="0">
                  <a:pos x="8" y="84"/>
                </a:cxn>
                <a:cxn ang="0">
                  <a:pos x="15" y="110"/>
                </a:cxn>
                <a:cxn ang="0">
                  <a:pos x="22" y="135"/>
                </a:cxn>
                <a:cxn ang="0">
                  <a:pos x="31" y="162"/>
                </a:cxn>
                <a:cxn ang="0">
                  <a:pos x="41" y="187"/>
                </a:cxn>
                <a:cxn ang="0">
                  <a:pos x="55" y="211"/>
                </a:cxn>
                <a:cxn ang="0">
                  <a:pos x="68" y="235"/>
                </a:cxn>
                <a:cxn ang="0">
                  <a:pos x="84" y="258"/>
                </a:cxn>
                <a:cxn ang="0">
                  <a:pos x="102" y="278"/>
                </a:cxn>
                <a:cxn ang="0">
                  <a:pos x="119" y="298"/>
                </a:cxn>
                <a:cxn ang="0">
                  <a:pos x="138" y="317"/>
                </a:cxn>
                <a:cxn ang="0">
                  <a:pos x="159" y="335"/>
                </a:cxn>
                <a:cxn ang="0">
                  <a:pos x="180" y="352"/>
                </a:cxn>
                <a:cxn ang="0">
                  <a:pos x="204" y="365"/>
                </a:cxn>
                <a:cxn ang="0">
                  <a:pos x="218" y="340"/>
                </a:cxn>
                <a:cxn ang="0">
                  <a:pos x="196" y="326"/>
                </a:cxn>
                <a:cxn ang="0">
                  <a:pos x="177" y="311"/>
                </a:cxn>
                <a:cxn ang="0">
                  <a:pos x="157" y="296"/>
                </a:cxn>
                <a:cxn ang="0">
                  <a:pos x="139" y="277"/>
                </a:cxn>
                <a:cxn ang="0">
                  <a:pos x="122" y="259"/>
                </a:cxn>
                <a:cxn ang="0">
                  <a:pos x="107" y="239"/>
                </a:cxn>
                <a:cxn ang="0">
                  <a:pos x="92" y="218"/>
                </a:cxn>
                <a:cxn ang="0">
                  <a:pos x="79" y="197"/>
                </a:cxn>
                <a:cxn ang="0">
                  <a:pos x="68" y="174"/>
                </a:cxn>
                <a:cxn ang="0">
                  <a:pos x="58" y="151"/>
                </a:cxn>
                <a:cxn ang="0">
                  <a:pos x="49" y="127"/>
                </a:cxn>
                <a:cxn ang="0">
                  <a:pos x="41" y="102"/>
                </a:cxn>
                <a:cxn ang="0">
                  <a:pos x="36" y="77"/>
                </a:cxn>
                <a:cxn ang="0">
                  <a:pos x="31" y="52"/>
                </a:cxn>
                <a:cxn ang="0">
                  <a:pos x="29" y="27"/>
                </a:cxn>
                <a:cxn ang="0">
                  <a:pos x="28" y="0"/>
                </a:cxn>
                <a:cxn ang="0">
                  <a:pos x="28" y="0"/>
                </a:cxn>
                <a:cxn ang="0">
                  <a:pos x="0" y="0"/>
                </a:cxn>
              </a:cxnLst>
              <a:rect l="0" t="0" r="r" b="b"/>
              <a:pathLst>
                <a:path w="218" h="365">
                  <a:moveTo>
                    <a:pt x="0" y="0"/>
                  </a:moveTo>
                  <a:lnTo>
                    <a:pt x="0" y="0"/>
                  </a:lnTo>
                  <a:lnTo>
                    <a:pt x="1" y="29"/>
                  </a:lnTo>
                  <a:lnTo>
                    <a:pt x="3" y="56"/>
                  </a:lnTo>
                  <a:lnTo>
                    <a:pt x="8" y="84"/>
                  </a:lnTo>
                  <a:lnTo>
                    <a:pt x="15" y="110"/>
                  </a:lnTo>
                  <a:lnTo>
                    <a:pt x="22" y="135"/>
                  </a:lnTo>
                  <a:lnTo>
                    <a:pt x="31" y="162"/>
                  </a:lnTo>
                  <a:lnTo>
                    <a:pt x="41" y="187"/>
                  </a:lnTo>
                  <a:lnTo>
                    <a:pt x="55" y="211"/>
                  </a:lnTo>
                  <a:lnTo>
                    <a:pt x="68" y="235"/>
                  </a:lnTo>
                  <a:lnTo>
                    <a:pt x="84" y="258"/>
                  </a:lnTo>
                  <a:lnTo>
                    <a:pt x="102" y="278"/>
                  </a:lnTo>
                  <a:lnTo>
                    <a:pt x="119" y="298"/>
                  </a:lnTo>
                  <a:lnTo>
                    <a:pt x="138" y="317"/>
                  </a:lnTo>
                  <a:lnTo>
                    <a:pt x="159" y="335"/>
                  </a:lnTo>
                  <a:lnTo>
                    <a:pt x="180" y="352"/>
                  </a:lnTo>
                  <a:lnTo>
                    <a:pt x="204" y="365"/>
                  </a:lnTo>
                  <a:lnTo>
                    <a:pt x="218" y="340"/>
                  </a:lnTo>
                  <a:lnTo>
                    <a:pt x="196" y="326"/>
                  </a:lnTo>
                  <a:lnTo>
                    <a:pt x="177" y="311"/>
                  </a:lnTo>
                  <a:lnTo>
                    <a:pt x="157" y="296"/>
                  </a:lnTo>
                  <a:lnTo>
                    <a:pt x="139" y="277"/>
                  </a:lnTo>
                  <a:lnTo>
                    <a:pt x="122" y="259"/>
                  </a:lnTo>
                  <a:lnTo>
                    <a:pt x="107" y="239"/>
                  </a:lnTo>
                  <a:lnTo>
                    <a:pt x="92" y="218"/>
                  </a:lnTo>
                  <a:lnTo>
                    <a:pt x="79" y="197"/>
                  </a:lnTo>
                  <a:lnTo>
                    <a:pt x="68" y="174"/>
                  </a:lnTo>
                  <a:lnTo>
                    <a:pt x="58" y="151"/>
                  </a:lnTo>
                  <a:lnTo>
                    <a:pt x="49" y="127"/>
                  </a:lnTo>
                  <a:lnTo>
                    <a:pt x="41" y="102"/>
                  </a:lnTo>
                  <a:lnTo>
                    <a:pt x="36" y="77"/>
                  </a:lnTo>
                  <a:lnTo>
                    <a:pt x="31" y="52"/>
                  </a:lnTo>
                  <a:lnTo>
                    <a:pt x="29" y="27"/>
                  </a:lnTo>
                  <a:lnTo>
                    <a:pt x="28" y="0"/>
                  </a:lnTo>
                  <a:lnTo>
                    <a:pt x="28" y="0"/>
                  </a:lnTo>
                  <a:lnTo>
                    <a:pt x="0" y="0"/>
                  </a:lnTo>
                  <a:close/>
                </a:path>
              </a:pathLst>
            </a:custGeom>
            <a:solidFill>
              <a:srgbClr val="000000"/>
            </a:solidFill>
            <a:ln w="9525">
              <a:noFill/>
              <a:round/>
              <a:headEnd/>
              <a:tailEnd/>
            </a:ln>
          </p:spPr>
          <p:txBody>
            <a:bodyPr/>
            <a:lstStyle/>
            <a:p>
              <a:endParaRPr lang="en-IN"/>
            </a:p>
          </p:txBody>
        </p:sp>
        <p:sp>
          <p:nvSpPr>
            <p:cNvPr id="827942" name="Freeform 550"/>
            <p:cNvSpPr>
              <a:spLocks/>
            </p:cNvSpPr>
            <p:nvPr/>
          </p:nvSpPr>
          <p:spPr bwMode="auto">
            <a:xfrm>
              <a:off x="3389" y="3216"/>
              <a:ext cx="2" cy="5"/>
            </a:xfrm>
            <a:custGeom>
              <a:avLst/>
              <a:gdLst/>
              <a:ahLst/>
              <a:cxnLst>
                <a:cxn ang="0">
                  <a:pos x="9" y="0"/>
                </a:cxn>
                <a:cxn ang="0">
                  <a:pos x="7" y="10"/>
                </a:cxn>
                <a:cxn ang="0">
                  <a:pos x="5" y="23"/>
                </a:cxn>
                <a:cxn ang="0">
                  <a:pos x="4" y="33"/>
                </a:cxn>
                <a:cxn ang="0">
                  <a:pos x="2" y="45"/>
                </a:cxn>
                <a:cxn ang="0">
                  <a:pos x="1" y="58"/>
                </a:cxn>
                <a:cxn ang="0">
                  <a:pos x="1" y="69"/>
                </a:cxn>
                <a:cxn ang="0">
                  <a:pos x="0" y="80"/>
                </a:cxn>
                <a:cxn ang="0">
                  <a:pos x="0" y="92"/>
                </a:cxn>
                <a:cxn ang="0">
                  <a:pos x="28" y="92"/>
                </a:cxn>
                <a:cxn ang="0">
                  <a:pos x="28" y="82"/>
                </a:cxn>
                <a:cxn ang="0">
                  <a:pos x="29" y="71"/>
                </a:cxn>
                <a:cxn ang="0">
                  <a:pos x="29" y="60"/>
                </a:cxn>
                <a:cxn ang="0">
                  <a:pos x="30" y="49"/>
                </a:cxn>
                <a:cxn ang="0">
                  <a:pos x="32" y="38"/>
                </a:cxn>
                <a:cxn ang="0">
                  <a:pos x="33" y="27"/>
                </a:cxn>
                <a:cxn ang="0">
                  <a:pos x="35" y="17"/>
                </a:cxn>
                <a:cxn ang="0">
                  <a:pos x="37" y="6"/>
                </a:cxn>
                <a:cxn ang="0">
                  <a:pos x="9" y="0"/>
                </a:cxn>
              </a:cxnLst>
              <a:rect l="0" t="0" r="r" b="b"/>
              <a:pathLst>
                <a:path w="37" h="92">
                  <a:moveTo>
                    <a:pt x="9" y="0"/>
                  </a:moveTo>
                  <a:lnTo>
                    <a:pt x="7" y="10"/>
                  </a:lnTo>
                  <a:lnTo>
                    <a:pt x="5" y="23"/>
                  </a:lnTo>
                  <a:lnTo>
                    <a:pt x="4" y="33"/>
                  </a:lnTo>
                  <a:lnTo>
                    <a:pt x="2" y="45"/>
                  </a:lnTo>
                  <a:lnTo>
                    <a:pt x="1" y="58"/>
                  </a:lnTo>
                  <a:lnTo>
                    <a:pt x="1" y="69"/>
                  </a:lnTo>
                  <a:lnTo>
                    <a:pt x="0" y="80"/>
                  </a:lnTo>
                  <a:lnTo>
                    <a:pt x="0" y="92"/>
                  </a:lnTo>
                  <a:lnTo>
                    <a:pt x="28" y="92"/>
                  </a:lnTo>
                  <a:lnTo>
                    <a:pt x="28" y="82"/>
                  </a:lnTo>
                  <a:lnTo>
                    <a:pt x="29" y="71"/>
                  </a:lnTo>
                  <a:lnTo>
                    <a:pt x="29" y="60"/>
                  </a:lnTo>
                  <a:lnTo>
                    <a:pt x="30" y="49"/>
                  </a:lnTo>
                  <a:lnTo>
                    <a:pt x="32" y="38"/>
                  </a:lnTo>
                  <a:lnTo>
                    <a:pt x="33" y="27"/>
                  </a:lnTo>
                  <a:lnTo>
                    <a:pt x="35" y="17"/>
                  </a:lnTo>
                  <a:lnTo>
                    <a:pt x="37" y="6"/>
                  </a:lnTo>
                  <a:lnTo>
                    <a:pt x="9" y="0"/>
                  </a:lnTo>
                  <a:close/>
                </a:path>
              </a:pathLst>
            </a:custGeom>
            <a:solidFill>
              <a:srgbClr val="000000"/>
            </a:solidFill>
            <a:ln w="9525">
              <a:noFill/>
              <a:round/>
              <a:headEnd/>
              <a:tailEnd/>
            </a:ln>
          </p:spPr>
          <p:txBody>
            <a:bodyPr/>
            <a:lstStyle/>
            <a:p>
              <a:endParaRPr lang="en-IN"/>
            </a:p>
          </p:txBody>
        </p:sp>
        <p:sp>
          <p:nvSpPr>
            <p:cNvPr id="827943" name="Freeform 551"/>
            <p:cNvSpPr>
              <a:spLocks/>
            </p:cNvSpPr>
            <p:nvPr/>
          </p:nvSpPr>
          <p:spPr bwMode="auto">
            <a:xfrm>
              <a:off x="3389" y="3220"/>
              <a:ext cx="1" cy="1"/>
            </a:xfrm>
            <a:custGeom>
              <a:avLst/>
              <a:gdLst/>
              <a:ahLst/>
              <a:cxnLst>
                <a:cxn ang="0">
                  <a:pos x="28" y="18"/>
                </a:cxn>
                <a:cxn ang="0">
                  <a:pos x="28" y="11"/>
                </a:cxn>
                <a:cxn ang="0">
                  <a:pos x="26" y="6"/>
                </a:cxn>
                <a:cxn ang="0">
                  <a:pos x="22" y="2"/>
                </a:cxn>
                <a:cxn ang="0">
                  <a:pos x="17" y="0"/>
                </a:cxn>
                <a:cxn ang="0">
                  <a:pos x="12" y="0"/>
                </a:cxn>
                <a:cxn ang="0">
                  <a:pos x="7" y="2"/>
                </a:cxn>
                <a:cxn ang="0">
                  <a:pos x="3" y="5"/>
                </a:cxn>
                <a:cxn ang="0">
                  <a:pos x="0" y="11"/>
                </a:cxn>
                <a:cxn ang="0">
                  <a:pos x="28" y="18"/>
                </a:cxn>
              </a:cxnLst>
              <a:rect l="0" t="0" r="r" b="b"/>
              <a:pathLst>
                <a:path w="28" h="18">
                  <a:moveTo>
                    <a:pt x="28" y="18"/>
                  </a:moveTo>
                  <a:lnTo>
                    <a:pt x="28" y="11"/>
                  </a:lnTo>
                  <a:lnTo>
                    <a:pt x="26" y="6"/>
                  </a:lnTo>
                  <a:lnTo>
                    <a:pt x="22" y="2"/>
                  </a:lnTo>
                  <a:lnTo>
                    <a:pt x="17" y="0"/>
                  </a:lnTo>
                  <a:lnTo>
                    <a:pt x="12" y="0"/>
                  </a:lnTo>
                  <a:lnTo>
                    <a:pt x="7" y="2"/>
                  </a:lnTo>
                  <a:lnTo>
                    <a:pt x="3" y="5"/>
                  </a:lnTo>
                  <a:lnTo>
                    <a:pt x="0" y="11"/>
                  </a:lnTo>
                  <a:lnTo>
                    <a:pt x="28" y="18"/>
                  </a:lnTo>
                  <a:close/>
                </a:path>
              </a:pathLst>
            </a:custGeom>
            <a:solidFill>
              <a:srgbClr val="000000"/>
            </a:solidFill>
            <a:ln w="9525">
              <a:noFill/>
              <a:round/>
              <a:headEnd/>
              <a:tailEnd/>
            </a:ln>
          </p:spPr>
          <p:txBody>
            <a:bodyPr/>
            <a:lstStyle/>
            <a:p>
              <a:endParaRPr lang="en-IN"/>
            </a:p>
          </p:txBody>
        </p:sp>
        <p:sp>
          <p:nvSpPr>
            <p:cNvPr id="827944" name="Freeform 552"/>
            <p:cNvSpPr>
              <a:spLocks/>
            </p:cNvSpPr>
            <p:nvPr/>
          </p:nvSpPr>
          <p:spPr bwMode="auto">
            <a:xfrm>
              <a:off x="3397" y="3233"/>
              <a:ext cx="1" cy="2"/>
            </a:xfrm>
            <a:custGeom>
              <a:avLst/>
              <a:gdLst/>
              <a:ahLst/>
              <a:cxnLst>
                <a:cxn ang="0">
                  <a:pos x="0" y="25"/>
                </a:cxn>
                <a:cxn ang="0">
                  <a:pos x="6" y="27"/>
                </a:cxn>
                <a:cxn ang="0">
                  <a:pos x="11" y="26"/>
                </a:cxn>
                <a:cxn ang="0">
                  <a:pos x="16" y="24"/>
                </a:cxn>
                <a:cxn ang="0">
                  <a:pos x="19" y="20"/>
                </a:cxn>
                <a:cxn ang="0">
                  <a:pos x="21" y="14"/>
                </a:cxn>
                <a:cxn ang="0">
                  <a:pos x="21" y="9"/>
                </a:cxn>
                <a:cxn ang="0">
                  <a:pos x="19" y="4"/>
                </a:cxn>
                <a:cxn ang="0">
                  <a:pos x="14" y="0"/>
                </a:cxn>
                <a:cxn ang="0">
                  <a:pos x="0" y="25"/>
                </a:cxn>
              </a:cxnLst>
              <a:rect l="0" t="0" r="r" b="b"/>
              <a:pathLst>
                <a:path w="21" h="27">
                  <a:moveTo>
                    <a:pt x="0" y="25"/>
                  </a:moveTo>
                  <a:lnTo>
                    <a:pt x="6" y="27"/>
                  </a:lnTo>
                  <a:lnTo>
                    <a:pt x="11" y="26"/>
                  </a:lnTo>
                  <a:lnTo>
                    <a:pt x="16" y="24"/>
                  </a:lnTo>
                  <a:lnTo>
                    <a:pt x="19" y="20"/>
                  </a:lnTo>
                  <a:lnTo>
                    <a:pt x="21" y="14"/>
                  </a:lnTo>
                  <a:lnTo>
                    <a:pt x="21" y="9"/>
                  </a:lnTo>
                  <a:lnTo>
                    <a:pt x="19" y="4"/>
                  </a:lnTo>
                  <a:lnTo>
                    <a:pt x="14" y="0"/>
                  </a:lnTo>
                  <a:lnTo>
                    <a:pt x="0" y="25"/>
                  </a:lnTo>
                  <a:close/>
                </a:path>
              </a:pathLst>
            </a:custGeom>
            <a:solidFill>
              <a:srgbClr val="000000"/>
            </a:solidFill>
            <a:ln w="9525">
              <a:noFill/>
              <a:round/>
              <a:headEnd/>
              <a:tailEnd/>
            </a:ln>
          </p:spPr>
          <p:txBody>
            <a:bodyPr/>
            <a:lstStyle/>
            <a:p>
              <a:endParaRPr lang="en-IN"/>
            </a:p>
          </p:txBody>
        </p:sp>
        <p:sp>
          <p:nvSpPr>
            <p:cNvPr id="827945" name="Freeform 553"/>
            <p:cNvSpPr>
              <a:spLocks/>
            </p:cNvSpPr>
            <p:nvPr/>
          </p:nvSpPr>
          <p:spPr bwMode="auto">
            <a:xfrm>
              <a:off x="3393" y="3224"/>
              <a:ext cx="5" cy="11"/>
            </a:xfrm>
            <a:custGeom>
              <a:avLst/>
              <a:gdLst/>
              <a:ahLst/>
              <a:cxnLst>
                <a:cxn ang="0">
                  <a:pos x="0" y="0"/>
                </a:cxn>
                <a:cxn ang="0">
                  <a:pos x="0" y="0"/>
                </a:cxn>
                <a:cxn ang="0">
                  <a:pos x="0" y="13"/>
                </a:cxn>
                <a:cxn ang="0">
                  <a:pos x="2" y="27"/>
                </a:cxn>
                <a:cxn ang="0">
                  <a:pos x="4" y="40"/>
                </a:cxn>
                <a:cxn ang="0">
                  <a:pos x="7" y="53"/>
                </a:cxn>
                <a:cxn ang="0">
                  <a:pos x="11" y="68"/>
                </a:cxn>
                <a:cxn ang="0">
                  <a:pos x="15" y="80"/>
                </a:cxn>
                <a:cxn ang="0">
                  <a:pos x="21" y="92"/>
                </a:cxn>
                <a:cxn ang="0">
                  <a:pos x="28" y="104"/>
                </a:cxn>
                <a:cxn ang="0">
                  <a:pos x="34" y="116"/>
                </a:cxn>
                <a:cxn ang="0">
                  <a:pos x="42" y="126"/>
                </a:cxn>
                <a:cxn ang="0">
                  <a:pos x="50" y="138"/>
                </a:cxn>
                <a:cxn ang="0">
                  <a:pos x="59" y="147"/>
                </a:cxn>
                <a:cxn ang="0">
                  <a:pos x="68" y="157"/>
                </a:cxn>
                <a:cxn ang="0">
                  <a:pos x="80" y="165"/>
                </a:cxn>
                <a:cxn ang="0">
                  <a:pos x="90" y="173"/>
                </a:cxn>
                <a:cxn ang="0">
                  <a:pos x="101" y="181"/>
                </a:cxn>
                <a:cxn ang="0">
                  <a:pos x="115" y="156"/>
                </a:cxn>
                <a:cxn ang="0">
                  <a:pos x="106" y="149"/>
                </a:cxn>
                <a:cxn ang="0">
                  <a:pos x="96" y="142"/>
                </a:cxn>
                <a:cxn ang="0">
                  <a:pos x="87" y="136"/>
                </a:cxn>
                <a:cxn ang="0">
                  <a:pos x="80" y="126"/>
                </a:cxn>
                <a:cxn ang="0">
                  <a:pos x="70" y="119"/>
                </a:cxn>
                <a:cxn ang="0">
                  <a:pos x="64" y="109"/>
                </a:cxn>
                <a:cxn ang="0">
                  <a:pos x="58" y="101"/>
                </a:cxn>
                <a:cxn ang="0">
                  <a:pos x="52" y="89"/>
                </a:cxn>
                <a:cxn ang="0">
                  <a:pos x="46" y="80"/>
                </a:cxn>
                <a:cxn ang="0">
                  <a:pos x="42" y="69"/>
                </a:cxn>
                <a:cxn ang="0">
                  <a:pos x="38" y="58"/>
                </a:cxn>
                <a:cxn ang="0">
                  <a:pos x="34" y="47"/>
                </a:cxn>
                <a:cxn ang="0">
                  <a:pos x="33" y="35"/>
                </a:cxn>
                <a:cxn ang="0">
                  <a:pos x="31" y="23"/>
                </a:cxn>
                <a:cxn ang="0">
                  <a:pos x="29" y="11"/>
                </a:cxn>
                <a:cxn ang="0">
                  <a:pos x="29" y="0"/>
                </a:cxn>
                <a:cxn ang="0">
                  <a:pos x="29" y="0"/>
                </a:cxn>
                <a:cxn ang="0">
                  <a:pos x="0" y="0"/>
                </a:cxn>
              </a:cxnLst>
              <a:rect l="0" t="0" r="r" b="b"/>
              <a:pathLst>
                <a:path w="115" h="181">
                  <a:moveTo>
                    <a:pt x="0" y="0"/>
                  </a:moveTo>
                  <a:lnTo>
                    <a:pt x="0" y="0"/>
                  </a:lnTo>
                  <a:lnTo>
                    <a:pt x="0" y="13"/>
                  </a:lnTo>
                  <a:lnTo>
                    <a:pt x="2" y="27"/>
                  </a:lnTo>
                  <a:lnTo>
                    <a:pt x="4" y="40"/>
                  </a:lnTo>
                  <a:lnTo>
                    <a:pt x="7" y="53"/>
                  </a:lnTo>
                  <a:lnTo>
                    <a:pt x="11" y="68"/>
                  </a:lnTo>
                  <a:lnTo>
                    <a:pt x="15" y="80"/>
                  </a:lnTo>
                  <a:lnTo>
                    <a:pt x="21" y="92"/>
                  </a:lnTo>
                  <a:lnTo>
                    <a:pt x="28" y="104"/>
                  </a:lnTo>
                  <a:lnTo>
                    <a:pt x="34" y="116"/>
                  </a:lnTo>
                  <a:lnTo>
                    <a:pt x="42" y="126"/>
                  </a:lnTo>
                  <a:lnTo>
                    <a:pt x="50" y="138"/>
                  </a:lnTo>
                  <a:lnTo>
                    <a:pt x="59" y="147"/>
                  </a:lnTo>
                  <a:lnTo>
                    <a:pt x="68" y="157"/>
                  </a:lnTo>
                  <a:lnTo>
                    <a:pt x="80" y="165"/>
                  </a:lnTo>
                  <a:lnTo>
                    <a:pt x="90" y="173"/>
                  </a:lnTo>
                  <a:lnTo>
                    <a:pt x="101" y="181"/>
                  </a:lnTo>
                  <a:lnTo>
                    <a:pt x="115" y="156"/>
                  </a:lnTo>
                  <a:lnTo>
                    <a:pt x="106" y="149"/>
                  </a:lnTo>
                  <a:lnTo>
                    <a:pt x="96" y="142"/>
                  </a:lnTo>
                  <a:lnTo>
                    <a:pt x="87" y="136"/>
                  </a:lnTo>
                  <a:lnTo>
                    <a:pt x="80" y="126"/>
                  </a:lnTo>
                  <a:lnTo>
                    <a:pt x="70" y="119"/>
                  </a:lnTo>
                  <a:lnTo>
                    <a:pt x="64" y="109"/>
                  </a:lnTo>
                  <a:lnTo>
                    <a:pt x="58" y="101"/>
                  </a:lnTo>
                  <a:lnTo>
                    <a:pt x="52" y="89"/>
                  </a:lnTo>
                  <a:lnTo>
                    <a:pt x="46" y="80"/>
                  </a:lnTo>
                  <a:lnTo>
                    <a:pt x="42" y="69"/>
                  </a:lnTo>
                  <a:lnTo>
                    <a:pt x="38" y="58"/>
                  </a:lnTo>
                  <a:lnTo>
                    <a:pt x="34" y="47"/>
                  </a:lnTo>
                  <a:lnTo>
                    <a:pt x="33" y="35"/>
                  </a:lnTo>
                  <a:lnTo>
                    <a:pt x="31" y="23"/>
                  </a:lnTo>
                  <a:lnTo>
                    <a:pt x="29" y="11"/>
                  </a:lnTo>
                  <a:lnTo>
                    <a:pt x="29" y="0"/>
                  </a:lnTo>
                  <a:lnTo>
                    <a:pt x="29" y="0"/>
                  </a:lnTo>
                  <a:lnTo>
                    <a:pt x="0" y="0"/>
                  </a:lnTo>
                  <a:close/>
                </a:path>
              </a:pathLst>
            </a:custGeom>
            <a:solidFill>
              <a:srgbClr val="000000"/>
            </a:solidFill>
            <a:ln w="9525">
              <a:noFill/>
              <a:round/>
              <a:headEnd/>
              <a:tailEnd/>
            </a:ln>
          </p:spPr>
          <p:txBody>
            <a:bodyPr/>
            <a:lstStyle/>
            <a:p>
              <a:endParaRPr lang="en-IN"/>
            </a:p>
          </p:txBody>
        </p:sp>
        <p:sp>
          <p:nvSpPr>
            <p:cNvPr id="827946" name="Freeform 554"/>
            <p:cNvSpPr>
              <a:spLocks/>
            </p:cNvSpPr>
            <p:nvPr/>
          </p:nvSpPr>
          <p:spPr bwMode="auto">
            <a:xfrm>
              <a:off x="3393" y="3222"/>
              <a:ext cx="1" cy="2"/>
            </a:xfrm>
            <a:custGeom>
              <a:avLst/>
              <a:gdLst/>
              <a:ahLst/>
              <a:cxnLst>
                <a:cxn ang="0">
                  <a:pos x="4" y="0"/>
                </a:cxn>
                <a:cxn ang="0">
                  <a:pos x="3" y="6"/>
                </a:cxn>
                <a:cxn ang="0">
                  <a:pos x="2" y="11"/>
                </a:cxn>
                <a:cxn ang="0">
                  <a:pos x="1" y="18"/>
                </a:cxn>
                <a:cxn ang="0">
                  <a:pos x="1" y="23"/>
                </a:cxn>
                <a:cxn ang="0">
                  <a:pos x="0" y="30"/>
                </a:cxn>
                <a:cxn ang="0">
                  <a:pos x="0" y="36"/>
                </a:cxn>
                <a:cxn ang="0">
                  <a:pos x="0" y="41"/>
                </a:cxn>
                <a:cxn ang="0">
                  <a:pos x="0" y="47"/>
                </a:cxn>
                <a:cxn ang="0">
                  <a:pos x="29" y="47"/>
                </a:cxn>
                <a:cxn ang="0">
                  <a:pos x="29" y="41"/>
                </a:cxn>
                <a:cxn ang="0">
                  <a:pos x="29" y="36"/>
                </a:cxn>
                <a:cxn ang="0">
                  <a:pos x="29" y="32"/>
                </a:cxn>
                <a:cxn ang="0">
                  <a:pos x="30" y="26"/>
                </a:cxn>
                <a:cxn ang="0">
                  <a:pos x="30" y="20"/>
                </a:cxn>
                <a:cxn ang="0">
                  <a:pos x="31" y="17"/>
                </a:cxn>
                <a:cxn ang="0">
                  <a:pos x="32" y="12"/>
                </a:cxn>
                <a:cxn ang="0">
                  <a:pos x="33" y="7"/>
                </a:cxn>
                <a:cxn ang="0">
                  <a:pos x="4" y="0"/>
                </a:cxn>
              </a:cxnLst>
              <a:rect l="0" t="0" r="r" b="b"/>
              <a:pathLst>
                <a:path w="33" h="47">
                  <a:moveTo>
                    <a:pt x="4" y="0"/>
                  </a:moveTo>
                  <a:lnTo>
                    <a:pt x="3" y="6"/>
                  </a:lnTo>
                  <a:lnTo>
                    <a:pt x="2" y="11"/>
                  </a:lnTo>
                  <a:lnTo>
                    <a:pt x="1" y="18"/>
                  </a:lnTo>
                  <a:lnTo>
                    <a:pt x="1" y="23"/>
                  </a:lnTo>
                  <a:lnTo>
                    <a:pt x="0" y="30"/>
                  </a:lnTo>
                  <a:lnTo>
                    <a:pt x="0" y="36"/>
                  </a:lnTo>
                  <a:lnTo>
                    <a:pt x="0" y="41"/>
                  </a:lnTo>
                  <a:lnTo>
                    <a:pt x="0" y="47"/>
                  </a:lnTo>
                  <a:lnTo>
                    <a:pt x="29" y="47"/>
                  </a:lnTo>
                  <a:lnTo>
                    <a:pt x="29" y="41"/>
                  </a:lnTo>
                  <a:lnTo>
                    <a:pt x="29" y="36"/>
                  </a:lnTo>
                  <a:lnTo>
                    <a:pt x="29" y="32"/>
                  </a:lnTo>
                  <a:lnTo>
                    <a:pt x="30" y="26"/>
                  </a:lnTo>
                  <a:lnTo>
                    <a:pt x="30" y="20"/>
                  </a:lnTo>
                  <a:lnTo>
                    <a:pt x="31" y="17"/>
                  </a:lnTo>
                  <a:lnTo>
                    <a:pt x="32" y="12"/>
                  </a:lnTo>
                  <a:lnTo>
                    <a:pt x="33" y="7"/>
                  </a:lnTo>
                  <a:lnTo>
                    <a:pt x="4" y="0"/>
                  </a:lnTo>
                  <a:close/>
                </a:path>
              </a:pathLst>
            </a:custGeom>
            <a:solidFill>
              <a:srgbClr val="000000"/>
            </a:solidFill>
            <a:ln w="9525">
              <a:noFill/>
              <a:round/>
              <a:headEnd/>
              <a:tailEnd/>
            </a:ln>
          </p:spPr>
          <p:txBody>
            <a:bodyPr/>
            <a:lstStyle/>
            <a:p>
              <a:endParaRPr lang="en-IN"/>
            </a:p>
          </p:txBody>
        </p:sp>
        <p:sp>
          <p:nvSpPr>
            <p:cNvPr id="827947" name="Freeform 555"/>
            <p:cNvSpPr>
              <a:spLocks/>
            </p:cNvSpPr>
            <p:nvPr/>
          </p:nvSpPr>
          <p:spPr bwMode="auto">
            <a:xfrm>
              <a:off x="3393" y="3224"/>
              <a:ext cx="1" cy="1"/>
            </a:xfrm>
            <a:custGeom>
              <a:avLst/>
              <a:gdLst/>
              <a:ahLst/>
              <a:cxnLst>
                <a:cxn ang="0">
                  <a:pos x="29" y="18"/>
                </a:cxn>
                <a:cxn ang="0">
                  <a:pos x="29" y="11"/>
                </a:cxn>
                <a:cxn ang="0">
                  <a:pos x="27" y="6"/>
                </a:cxn>
                <a:cxn ang="0">
                  <a:pos x="22" y="2"/>
                </a:cxn>
                <a:cxn ang="0">
                  <a:pos x="17" y="0"/>
                </a:cxn>
                <a:cxn ang="0">
                  <a:pos x="12" y="0"/>
                </a:cxn>
                <a:cxn ang="0">
                  <a:pos x="7" y="2"/>
                </a:cxn>
                <a:cxn ang="0">
                  <a:pos x="3" y="5"/>
                </a:cxn>
                <a:cxn ang="0">
                  <a:pos x="0" y="11"/>
                </a:cxn>
                <a:cxn ang="0">
                  <a:pos x="29" y="18"/>
                </a:cxn>
              </a:cxnLst>
              <a:rect l="0" t="0" r="r" b="b"/>
              <a:pathLst>
                <a:path w="29" h="18">
                  <a:moveTo>
                    <a:pt x="29" y="18"/>
                  </a:moveTo>
                  <a:lnTo>
                    <a:pt x="29" y="11"/>
                  </a:lnTo>
                  <a:lnTo>
                    <a:pt x="27" y="6"/>
                  </a:lnTo>
                  <a:lnTo>
                    <a:pt x="22" y="2"/>
                  </a:lnTo>
                  <a:lnTo>
                    <a:pt x="17" y="0"/>
                  </a:lnTo>
                  <a:lnTo>
                    <a:pt x="12" y="0"/>
                  </a:lnTo>
                  <a:lnTo>
                    <a:pt x="7" y="2"/>
                  </a:lnTo>
                  <a:lnTo>
                    <a:pt x="3" y="5"/>
                  </a:lnTo>
                  <a:lnTo>
                    <a:pt x="0" y="11"/>
                  </a:lnTo>
                  <a:lnTo>
                    <a:pt x="29" y="18"/>
                  </a:lnTo>
                  <a:close/>
                </a:path>
              </a:pathLst>
            </a:custGeom>
            <a:solidFill>
              <a:srgbClr val="000000"/>
            </a:solidFill>
            <a:ln w="9525">
              <a:noFill/>
              <a:round/>
              <a:headEnd/>
              <a:tailEnd/>
            </a:ln>
          </p:spPr>
          <p:txBody>
            <a:bodyPr/>
            <a:lstStyle/>
            <a:p>
              <a:endParaRPr lang="en-IN"/>
            </a:p>
          </p:txBody>
        </p:sp>
        <p:sp>
          <p:nvSpPr>
            <p:cNvPr id="827948" name="Freeform 556"/>
            <p:cNvSpPr>
              <a:spLocks/>
            </p:cNvSpPr>
            <p:nvPr/>
          </p:nvSpPr>
          <p:spPr bwMode="auto">
            <a:xfrm>
              <a:off x="3563" y="3123"/>
              <a:ext cx="1" cy="1"/>
            </a:xfrm>
            <a:custGeom>
              <a:avLst/>
              <a:gdLst/>
              <a:ahLst/>
              <a:cxnLst>
                <a:cxn ang="0">
                  <a:pos x="15" y="1"/>
                </a:cxn>
                <a:cxn ang="0">
                  <a:pos x="7" y="0"/>
                </a:cxn>
                <a:cxn ang="0">
                  <a:pos x="1" y="5"/>
                </a:cxn>
                <a:cxn ang="0">
                  <a:pos x="0" y="13"/>
                </a:cxn>
                <a:cxn ang="0">
                  <a:pos x="5" y="20"/>
                </a:cxn>
                <a:cxn ang="0">
                  <a:pos x="15" y="1"/>
                </a:cxn>
              </a:cxnLst>
              <a:rect l="0" t="0" r="r" b="b"/>
              <a:pathLst>
                <a:path w="15" h="20">
                  <a:moveTo>
                    <a:pt x="15" y="1"/>
                  </a:moveTo>
                  <a:lnTo>
                    <a:pt x="7" y="0"/>
                  </a:lnTo>
                  <a:lnTo>
                    <a:pt x="1" y="5"/>
                  </a:lnTo>
                  <a:lnTo>
                    <a:pt x="0" y="13"/>
                  </a:lnTo>
                  <a:lnTo>
                    <a:pt x="5" y="20"/>
                  </a:lnTo>
                  <a:lnTo>
                    <a:pt x="15" y="1"/>
                  </a:lnTo>
                  <a:close/>
                </a:path>
              </a:pathLst>
            </a:custGeom>
            <a:solidFill>
              <a:srgbClr val="000000"/>
            </a:solidFill>
            <a:ln w="9525">
              <a:noFill/>
              <a:round/>
              <a:headEnd/>
              <a:tailEnd/>
            </a:ln>
          </p:spPr>
          <p:txBody>
            <a:bodyPr/>
            <a:lstStyle/>
            <a:p>
              <a:endParaRPr lang="en-IN"/>
            </a:p>
          </p:txBody>
        </p:sp>
        <p:sp>
          <p:nvSpPr>
            <p:cNvPr id="827949" name="Freeform 557"/>
            <p:cNvSpPr>
              <a:spLocks/>
            </p:cNvSpPr>
            <p:nvPr/>
          </p:nvSpPr>
          <p:spPr bwMode="auto">
            <a:xfrm>
              <a:off x="3563" y="3123"/>
              <a:ext cx="7" cy="15"/>
            </a:xfrm>
            <a:custGeom>
              <a:avLst/>
              <a:gdLst/>
              <a:ahLst/>
              <a:cxnLst>
                <a:cxn ang="0">
                  <a:pos x="164" y="274"/>
                </a:cxn>
                <a:cxn ang="0">
                  <a:pos x="164" y="274"/>
                </a:cxn>
                <a:cxn ang="0">
                  <a:pos x="162" y="253"/>
                </a:cxn>
                <a:cxn ang="0">
                  <a:pos x="160" y="233"/>
                </a:cxn>
                <a:cxn ang="0">
                  <a:pos x="157" y="211"/>
                </a:cxn>
                <a:cxn ang="0">
                  <a:pos x="153" y="190"/>
                </a:cxn>
                <a:cxn ang="0">
                  <a:pos x="147" y="170"/>
                </a:cxn>
                <a:cxn ang="0">
                  <a:pos x="139" y="152"/>
                </a:cxn>
                <a:cxn ang="0">
                  <a:pos x="130" y="135"/>
                </a:cxn>
                <a:cxn ang="0">
                  <a:pos x="122" y="116"/>
                </a:cxn>
                <a:cxn ang="0">
                  <a:pos x="112" y="98"/>
                </a:cxn>
                <a:cxn ang="0">
                  <a:pos x="100" y="82"/>
                </a:cxn>
                <a:cxn ang="0">
                  <a:pos x="87" y="65"/>
                </a:cxn>
                <a:cxn ang="0">
                  <a:pos x="73" y="50"/>
                </a:cxn>
                <a:cxn ang="0">
                  <a:pos x="59" y="35"/>
                </a:cxn>
                <a:cxn ang="0">
                  <a:pos x="43" y="23"/>
                </a:cxn>
                <a:cxn ang="0">
                  <a:pos x="27" y="10"/>
                </a:cxn>
                <a:cxn ang="0">
                  <a:pos x="10" y="0"/>
                </a:cxn>
                <a:cxn ang="0">
                  <a:pos x="0" y="19"/>
                </a:cxn>
                <a:cxn ang="0">
                  <a:pos x="15" y="29"/>
                </a:cxn>
                <a:cxn ang="0">
                  <a:pos x="30" y="40"/>
                </a:cxn>
                <a:cxn ang="0">
                  <a:pos x="45" y="52"/>
                </a:cxn>
                <a:cxn ang="0">
                  <a:pos x="59" y="65"/>
                </a:cxn>
                <a:cxn ang="0">
                  <a:pos x="71" y="80"/>
                </a:cxn>
                <a:cxn ang="0">
                  <a:pos x="83" y="94"/>
                </a:cxn>
                <a:cxn ang="0">
                  <a:pos x="94" y="110"/>
                </a:cxn>
                <a:cxn ang="0">
                  <a:pos x="104" y="126"/>
                </a:cxn>
                <a:cxn ang="0">
                  <a:pos x="112" y="143"/>
                </a:cxn>
                <a:cxn ang="0">
                  <a:pos x="119" y="161"/>
                </a:cxn>
                <a:cxn ang="0">
                  <a:pos x="126" y="179"/>
                </a:cxn>
                <a:cxn ang="0">
                  <a:pos x="132" y="197"/>
                </a:cxn>
                <a:cxn ang="0">
                  <a:pos x="136" y="216"/>
                </a:cxn>
                <a:cxn ang="0">
                  <a:pos x="139" y="235"/>
                </a:cxn>
                <a:cxn ang="0">
                  <a:pos x="141" y="255"/>
                </a:cxn>
                <a:cxn ang="0">
                  <a:pos x="141" y="274"/>
                </a:cxn>
                <a:cxn ang="0">
                  <a:pos x="141" y="274"/>
                </a:cxn>
                <a:cxn ang="0">
                  <a:pos x="164" y="274"/>
                </a:cxn>
              </a:cxnLst>
              <a:rect l="0" t="0" r="r" b="b"/>
              <a:pathLst>
                <a:path w="164" h="274">
                  <a:moveTo>
                    <a:pt x="164" y="274"/>
                  </a:moveTo>
                  <a:lnTo>
                    <a:pt x="164" y="274"/>
                  </a:lnTo>
                  <a:lnTo>
                    <a:pt x="162" y="253"/>
                  </a:lnTo>
                  <a:lnTo>
                    <a:pt x="160" y="233"/>
                  </a:lnTo>
                  <a:lnTo>
                    <a:pt x="157" y="211"/>
                  </a:lnTo>
                  <a:lnTo>
                    <a:pt x="153" y="190"/>
                  </a:lnTo>
                  <a:lnTo>
                    <a:pt x="147" y="170"/>
                  </a:lnTo>
                  <a:lnTo>
                    <a:pt x="139" y="152"/>
                  </a:lnTo>
                  <a:lnTo>
                    <a:pt x="130" y="135"/>
                  </a:lnTo>
                  <a:lnTo>
                    <a:pt x="122" y="116"/>
                  </a:lnTo>
                  <a:lnTo>
                    <a:pt x="112" y="98"/>
                  </a:lnTo>
                  <a:lnTo>
                    <a:pt x="100" y="82"/>
                  </a:lnTo>
                  <a:lnTo>
                    <a:pt x="87" y="65"/>
                  </a:lnTo>
                  <a:lnTo>
                    <a:pt x="73" y="50"/>
                  </a:lnTo>
                  <a:lnTo>
                    <a:pt x="59" y="35"/>
                  </a:lnTo>
                  <a:lnTo>
                    <a:pt x="43" y="23"/>
                  </a:lnTo>
                  <a:lnTo>
                    <a:pt x="27" y="10"/>
                  </a:lnTo>
                  <a:lnTo>
                    <a:pt x="10" y="0"/>
                  </a:lnTo>
                  <a:lnTo>
                    <a:pt x="0" y="19"/>
                  </a:lnTo>
                  <a:lnTo>
                    <a:pt x="15" y="29"/>
                  </a:lnTo>
                  <a:lnTo>
                    <a:pt x="30" y="40"/>
                  </a:lnTo>
                  <a:lnTo>
                    <a:pt x="45" y="52"/>
                  </a:lnTo>
                  <a:lnTo>
                    <a:pt x="59" y="65"/>
                  </a:lnTo>
                  <a:lnTo>
                    <a:pt x="71" y="80"/>
                  </a:lnTo>
                  <a:lnTo>
                    <a:pt x="83" y="94"/>
                  </a:lnTo>
                  <a:lnTo>
                    <a:pt x="94" y="110"/>
                  </a:lnTo>
                  <a:lnTo>
                    <a:pt x="104" y="126"/>
                  </a:lnTo>
                  <a:lnTo>
                    <a:pt x="112" y="143"/>
                  </a:lnTo>
                  <a:lnTo>
                    <a:pt x="119" y="161"/>
                  </a:lnTo>
                  <a:lnTo>
                    <a:pt x="126" y="179"/>
                  </a:lnTo>
                  <a:lnTo>
                    <a:pt x="132" y="197"/>
                  </a:lnTo>
                  <a:lnTo>
                    <a:pt x="136" y="216"/>
                  </a:lnTo>
                  <a:lnTo>
                    <a:pt x="139" y="235"/>
                  </a:lnTo>
                  <a:lnTo>
                    <a:pt x="141" y="255"/>
                  </a:lnTo>
                  <a:lnTo>
                    <a:pt x="141" y="274"/>
                  </a:lnTo>
                  <a:lnTo>
                    <a:pt x="141" y="274"/>
                  </a:lnTo>
                  <a:lnTo>
                    <a:pt x="164" y="274"/>
                  </a:lnTo>
                  <a:close/>
                </a:path>
              </a:pathLst>
            </a:custGeom>
            <a:solidFill>
              <a:srgbClr val="000000"/>
            </a:solidFill>
            <a:ln w="9525">
              <a:noFill/>
              <a:round/>
              <a:headEnd/>
              <a:tailEnd/>
            </a:ln>
          </p:spPr>
          <p:txBody>
            <a:bodyPr/>
            <a:lstStyle/>
            <a:p>
              <a:endParaRPr lang="en-IN"/>
            </a:p>
          </p:txBody>
        </p:sp>
        <p:sp>
          <p:nvSpPr>
            <p:cNvPr id="827950" name="Freeform 558"/>
            <p:cNvSpPr>
              <a:spLocks/>
            </p:cNvSpPr>
            <p:nvPr/>
          </p:nvSpPr>
          <p:spPr bwMode="auto">
            <a:xfrm>
              <a:off x="3569" y="3138"/>
              <a:ext cx="1" cy="4"/>
            </a:xfrm>
            <a:custGeom>
              <a:avLst/>
              <a:gdLst/>
              <a:ahLst/>
              <a:cxnLst>
                <a:cxn ang="0">
                  <a:pos x="21" y="68"/>
                </a:cxn>
                <a:cxn ang="0">
                  <a:pos x="22" y="60"/>
                </a:cxn>
                <a:cxn ang="0">
                  <a:pos x="24" y="52"/>
                </a:cxn>
                <a:cxn ang="0">
                  <a:pos x="25" y="43"/>
                </a:cxn>
                <a:cxn ang="0">
                  <a:pos x="26" y="34"/>
                </a:cxn>
                <a:cxn ang="0">
                  <a:pos x="28" y="25"/>
                </a:cxn>
                <a:cxn ang="0">
                  <a:pos x="28" y="17"/>
                </a:cxn>
                <a:cxn ang="0">
                  <a:pos x="29" y="8"/>
                </a:cxn>
                <a:cxn ang="0">
                  <a:pos x="29" y="0"/>
                </a:cxn>
                <a:cxn ang="0">
                  <a:pos x="6" y="0"/>
                </a:cxn>
                <a:cxn ang="0">
                  <a:pos x="6" y="8"/>
                </a:cxn>
                <a:cxn ang="0">
                  <a:pos x="5" y="17"/>
                </a:cxn>
                <a:cxn ang="0">
                  <a:pos x="5" y="25"/>
                </a:cxn>
                <a:cxn ang="0">
                  <a:pos x="5" y="32"/>
                </a:cxn>
                <a:cxn ang="0">
                  <a:pos x="4" y="41"/>
                </a:cxn>
                <a:cxn ang="0">
                  <a:pos x="3" y="48"/>
                </a:cxn>
                <a:cxn ang="0">
                  <a:pos x="1" y="56"/>
                </a:cxn>
                <a:cxn ang="0">
                  <a:pos x="0" y="64"/>
                </a:cxn>
                <a:cxn ang="0">
                  <a:pos x="21" y="68"/>
                </a:cxn>
              </a:cxnLst>
              <a:rect l="0" t="0" r="r" b="b"/>
              <a:pathLst>
                <a:path w="29" h="68">
                  <a:moveTo>
                    <a:pt x="21" y="68"/>
                  </a:moveTo>
                  <a:lnTo>
                    <a:pt x="22" y="60"/>
                  </a:lnTo>
                  <a:lnTo>
                    <a:pt x="24" y="52"/>
                  </a:lnTo>
                  <a:lnTo>
                    <a:pt x="25" y="43"/>
                  </a:lnTo>
                  <a:lnTo>
                    <a:pt x="26" y="34"/>
                  </a:lnTo>
                  <a:lnTo>
                    <a:pt x="28" y="25"/>
                  </a:lnTo>
                  <a:lnTo>
                    <a:pt x="28" y="17"/>
                  </a:lnTo>
                  <a:lnTo>
                    <a:pt x="29" y="8"/>
                  </a:lnTo>
                  <a:lnTo>
                    <a:pt x="29" y="0"/>
                  </a:lnTo>
                  <a:lnTo>
                    <a:pt x="6" y="0"/>
                  </a:lnTo>
                  <a:lnTo>
                    <a:pt x="6" y="8"/>
                  </a:lnTo>
                  <a:lnTo>
                    <a:pt x="5" y="17"/>
                  </a:lnTo>
                  <a:lnTo>
                    <a:pt x="5" y="25"/>
                  </a:lnTo>
                  <a:lnTo>
                    <a:pt x="5" y="32"/>
                  </a:lnTo>
                  <a:lnTo>
                    <a:pt x="4" y="41"/>
                  </a:lnTo>
                  <a:lnTo>
                    <a:pt x="3" y="48"/>
                  </a:lnTo>
                  <a:lnTo>
                    <a:pt x="1" y="56"/>
                  </a:lnTo>
                  <a:lnTo>
                    <a:pt x="0" y="64"/>
                  </a:lnTo>
                  <a:lnTo>
                    <a:pt x="21" y="68"/>
                  </a:lnTo>
                  <a:close/>
                </a:path>
              </a:pathLst>
            </a:custGeom>
            <a:solidFill>
              <a:srgbClr val="000000"/>
            </a:solidFill>
            <a:ln w="9525">
              <a:noFill/>
              <a:round/>
              <a:headEnd/>
              <a:tailEnd/>
            </a:ln>
          </p:spPr>
          <p:txBody>
            <a:bodyPr/>
            <a:lstStyle/>
            <a:p>
              <a:endParaRPr lang="en-IN"/>
            </a:p>
          </p:txBody>
        </p:sp>
        <p:sp>
          <p:nvSpPr>
            <p:cNvPr id="827951" name="Freeform 559"/>
            <p:cNvSpPr>
              <a:spLocks/>
            </p:cNvSpPr>
            <p:nvPr/>
          </p:nvSpPr>
          <p:spPr bwMode="auto">
            <a:xfrm>
              <a:off x="3569" y="3138"/>
              <a:ext cx="1" cy="1"/>
            </a:xfrm>
            <a:custGeom>
              <a:avLst/>
              <a:gdLst/>
              <a:ahLst/>
              <a:cxnLst>
                <a:cxn ang="0">
                  <a:pos x="0" y="0"/>
                </a:cxn>
                <a:cxn ang="0">
                  <a:pos x="3" y="8"/>
                </a:cxn>
                <a:cxn ang="0">
                  <a:pos x="10" y="12"/>
                </a:cxn>
                <a:cxn ang="0">
                  <a:pos x="17" y="11"/>
                </a:cxn>
                <a:cxn ang="0">
                  <a:pos x="21" y="4"/>
                </a:cxn>
                <a:cxn ang="0">
                  <a:pos x="0" y="0"/>
                </a:cxn>
              </a:cxnLst>
              <a:rect l="0" t="0" r="r" b="b"/>
              <a:pathLst>
                <a:path w="21" h="12">
                  <a:moveTo>
                    <a:pt x="0" y="0"/>
                  </a:moveTo>
                  <a:lnTo>
                    <a:pt x="3" y="8"/>
                  </a:lnTo>
                  <a:lnTo>
                    <a:pt x="10" y="12"/>
                  </a:lnTo>
                  <a:lnTo>
                    <a:pt x="17" y="11"/>
                  </a:lnTo>
                  <a:lnTo>
                    <a:pt x="21" y="4"/>
                  </a:lnTo>
                  <a:lnTo>
                    <a:pt x="0" y="0"/>
                  </a:lnTo>
                  <a:close/>
                </a:path>
              </a:pathLst>
            </a:custGeom>
            <a:solidFill>
              <a:srgbClr val="000000"/>
            </a:solidFill>
            <a:ln w="9525">
              <a:noFill/>
              <a:round/>
              <a:headEnd/>
              <a:tailEnd/>
            </a:ln>
          </p:spPr>
          <p:txBody>
            <a:bodyPr/>
            <a:lstStyle/>
            <a:p>
              <a:endParaRPr lang="en-IN"/>
            </a:p>
          </p:txBody>
        </p:sp>
        <p:sp>
          <p:nvSpPr>
            <p:cNvPr id="827952" name="Freeform 560"/>
            <p:cNvSpPr>
              <a:spLocks/>
            </p:cNvSpPr>
            <p:nvPr/>
          </p:nvSpPr>
          <p:spPr bwMode="auto">
            <a:xfrm>
              <a:off x="3563" y="3128"/>
              <a:ext cx="1" cy="1"/>
            </a:xfrm>
            <a:custGeom>
              <a:avLst/>
              <a:gdLst/>
              <a:ahLst/>
              <a:cxnLst>
                <a:cxn ang="0">
                  <a:pos x="15" y="1"/>
                </a:cxn>
                <a:cxn ang="0">
                  <a:pos x="7" y="0"/>
                </a:cxn>
                <a:cxn ang="0">
                  <a:pos x="1" y="6"/>
                </a:cxn>
                <a:cxn ang="0">
                  <a:pos x="0" y="14"/>
                </a:cxn>
                <a:cxn ang="0">
                  <a:pos x="5" y="20"/>
                </a:cxn>
                <a:cxn ang="0">
                  <a:pos x="15" y="1"/>
                </a:cxn>
              </a:cxnLst>
              <a:rect l="0" t="0" r="r" b="b"/>
              <a:pathLst>
                <a:path w="15" h="20">
                  <a:moveTo>
                    <a:pt x="15" y="1"/>
                  </a:moveTo>
                  <a:lnTo>
                    <a:pt x="7" y="0"/>
                  </a:lnTo>
                  <a:lnTo>
                    <a:pt x="1" y="6"/>
                  </a:lnTo>
                  <a:lnTo>
                    <a:pt x="0" y="14"/>
                  </a:lnTo>
                  <a:lnTo>
                    <a:pt x="5" y="20"/>
                  </a:lnTo>
                  <a:lnTo>
                    <a:pt x="15" y="1"/>
                  </a:lnTo>
                  <a:close/>
                </a:path>
              </a:pathLst>
            </a:custGeom>
            <a:solidFill>
              <a:srgbClr val="000000"/>
            </a:solidFill>
            <a:ln w="9525">
              <a:noFill/>
              <a:round/>
              <a:headEnd/>
              <a:tailEnd/>
            </a:ln>
          </p:spPr>
          <p:txBody>
            <a:bodyPr/>
            <a:lstStyle/>
            <a:p>
              <a:endParaRPr lang="en-IN"/>
            </a:p>
          </p:txBody>
        </p:sp>
        <p:sp>
          <p:nvSpPr>
            <p:cNvPr id="827953" name="Freeform 561"/>
            <p:cNvSpPr>
              <a:spLocks/>
            </p:cNvSpPr>
            <p:nvPr/>
          </p:nvSpPr>
          <p:spPr bwMode="auto">
            <a:xfrm>
              <a:off x="3564" y="3128"/>
              <a:ext cx="4" cy="8"/>
            </a:xfrm>
            <a:custGeom>
              <a:avLst/>
              <a:gdLst/>
              <a:ahLst/>
              <a:cxnLst>
                <a:cxn ang="0">
                  <a:pos x="86" y="136"/>
                </a:cxn>
                <a:cxn ang="0">
                  <a:pos x="86" y="136"/>
                </a:cxn>
                <a:cxn ang="0">
                  <a:pos x="85" y="116"/>
                </a:cxn>
                <a:cxn ang="0">
                  <a:pos x="81" y="95"/>
                </a:cxn>
                <a:cxn ang="0">
                  <a:pos x="76" y="76"/>
                </a:cxn>
                <a:cxn ang="0">
                  <a:pos x="66" y="58"/>
                </a:cxn>
                <a:cxn ang="0">
                  <a:pos x="55" y="41"/>
                </a:cxn>
                <a:cxn ang="0">
                  <a:pos x="42" y="26"/>
                </a:cxn>
                <a:cxn ang="0">
                  <a:pos x="27" y="12"/>
                </a:cxn>
                <a:cxn ang="0">
                  <a:pos x="10" y="0"/>
                </a:cxn>
                <a:cxn ang="0">
                  <a:pos x="0" y="19"/>
                </a:cxn>
                <a:cxn ang="0">
                  <a:pos x="14" y="29"/>
                </a:cxn>
                <a:cxn ang="0">
                  <a:pos x="28" y="40"/>
                </a:cxn>
                <a:cxn ang="0">
                  <a:pos x="39" y="54"/>
                </a:cxn>
                <a:cxn ang="0">
                  <a:pos x="48" y="69"/>
                </a:cxn>
                <a:cxn ang="0">
                  <a:pos x="55" y="85"/>
                </a:cxn>
                <a:cxn ang="0">
                  <a:pos x="60" y="102"/>
                </a:cxn>
                <a:cxn ang="0">
                  <a:pos x="64" y="118"/>
                </a:cxn>
                <a:cxn ang="0">
                  <a:pos x="65" y="136"/>
                </a:cxn>
                <a:cxn ang="0">
                  <a:pos x="65" y="136"/>
                </a:cxn>
                <a:cxn ang="0">
                  <a:pos x="86" y="136"/>
                </a:cxn>
              </a:cxnLst>
              <a:rect l="0" t="0" r="r" b="b"/>
              <a:pathLst>
                <a:path w="86" h="136">
                  <a:moveTo>
                    <a:pt x="86" y="136"/>
                  </a:moveTo>
                  <a:lnTo>
                    <a:pt x="86" y="136"/>
                  </a:lnTo>
                  <a:lnTo>
                    <a:pt x="85" y="116"/>
                  </a:lnTo>
                  <a:lnTo>
                    <a:pt x="81" y="95"/>
                  </a:lnTo>
                  <a:lnTo>
                    <a:pt x="76" y="76"/>
                  </a:lnTo>
                  <a:lnTo>
                    <a:pt x="66" y="58"/>
                  </a:lnTo>
                  <a:lnTo>
                    <a:pt x="55" y="41"/>
                  </a:lnTo>
                  <a:lnTo>
                    <a:pt x="42" y="26"/>
                  </a:lnTo>
                  <a:lnTo>
                    <a:pt x="27" y="12"/>
                  </a:lnTo>
                  <a:lnTo>
                    <a:pt x="10" y="0"/>
                  </a:lnTo>
                  <a:lnTo>
                    <a:pt x="0" y="19"/>
                  </a:lnTo>
                  <a:lnTo>
                    <a:pt x="14" y="29"/>
                  </a:lnTo>
                  <a:lnTo>
                    <a:pt x="28" y="40"/>
                  </a:lnTo>
                  <a:lnTo>
                    <a:pt x="39" y="54"/>
                  </a:lnTo>
                  <a:lnTo>
                    <a:pt x="48" y="69"/>
                  </a:lnTo>
                  <a:lnTo>
                    <a:pt x="55" y="85"/>
                  </a:lnTo>
                  <a:lnTo>
                    <a:pt x="60" y="102"/>
                  </a:lnTo>
                  <a:lnTo>
                    <a:pt x="64" y="118"/>
                  </a:lnTo>
                  <a:lnTo>
                    <a:pt x="65" y="136"/>
                  </a:lnTo>
                  <a:lnTo>
                    <a:pt x="65" y="136"/>
                  </a:lnTo>
                  <a:lnTo>
                    <a:pt x="86" y="136"/>
                  </a:lnTo>
                  <a:close/>
                </a:path>
              </a:pathLst>
            </a:custGeom>
            <a:solidFill>
              <a:srgbClr val="000000"/>
            </a:solidFill>
            <a:ln w="9525">
              <a:noFill/>
              <a:round/>
              <a:headEnd/>
              <a:tailEnd/>
            </a:ln>
          </p:spPr>
          <p:txBody>
            <a:bodyPr/>
            <a:lstStyle/>
            <a:p>
              <a:endParaRPr lang="en-IN"/>
            </a:p>
          </p:txBody>
        </p:sp>
        <p:sp>
          <p:nvSpPr>
            <p:cNvPr id="827954" name="Freeform 562"/>
            <p:cNvSpPr>
              <a:spLocks/>
            </p:cNvSpPr>
            <p:nvPr/>
          </p:nvSpPr>
          <p:spPr bwMode="auto">
            <a:xfrm>
              <a:off x="3567" y="3136"/>
              <a:ext cx="1" cy="2"/>
            </a:xfrm>
            <a:custGeom>
              <a:avLst/>
              <a:gdLst/>
              <a:ahLst/>
              <a:cxnLst>
                <a:cxn ang="0">
                  <a:pos x="21" y="35"/>
                </a:cxn>
                <a:cxn ang="0">
                  <a:pos x="22" y="30"/>
                </a:cxn>
                <a:cxn ang="0">
                  <a:pos x="22" y="26"/>
                </a:cxn>
                <a:cxn ang="0">
                  <a:pos x="23" y="21"/>
                </a:cxn>
                <a:cxn ang="0">
                  <a:pos x="23" y="18"/>
                </a:cxn>
                <a:cxn ang="0">
                  <a:pos x="24" y="15"/>
                </a:cxn>
                <a:cxn ang="0">
                  <a:pos x="24" y="9"/>
                </a:cxn>
                <a:cxn ang="0">
                  <a:pos x="24" y="5"/>
                </a:cxn>
                <a:cxn ang="0">
                  <a:pos x="24" y="0"/>
                </a:cxn>
                <a:cxn ang="0">
                  <a:pos x="3" y="0"/>
                </a:cxn>
                <a:cxn ang="0">
                  <a:pos x="3" y="5"/>
                </a:cxn>
                <a:cxn ang="0">
                  <a:pos x="3" y="9"/>
                </a:cxn>
                <a:cxn ang="0">
                  <a:pos x="3" y="11"/>
                </a:cxn>
                <a:cxn ang="0">
                  <a:pos x="2" y="14"/>
                </a:cxn>
                <a:cxn ang="0">
                  <a:pos x="2" y="19"/>
                </a:cxn>
                <a:cxn ang="0">
                  <a:pos x="1" y="24"/>
                </a:cxn>
                <a:cxn ang="0">
                  <a:pos x="1" y="28"/>
                </a:cxn>
                <a:cxn ang="0">
                  <a:pos x="0" y="31"/>
                </a:cxn>
                <a:cxn ang="0">
                  <a:pos x="21" y="35"/>
                </a:cxn>
              </a:cxnLst>
              <a:rect l="0" t="0" r="r" b="b"/>
              <a:pathLst>
                <a:path w="24" h="35">
                  <a:moveTo>
                    <a:pt x="21" y="35"/>
                  </a:moveTo>
                  <a:lnTo>
                    <a:pt x="22" y="30"/>
                  </a:lnTo>
                  <a:lnTo>
                    <a:pt x="22" y="26"/>
                  </a:lnTo>
                  <a:lnTo>
                    <a:pt x="23" y="21"/>
                  </a:lnTo>
                  <a:lnTo>
                    <a:pt x="23" y="18"/>
                  </a:lnTo>
                  <a:lnTo>
                    <a:pt x="24" y="15"/>
                  </a:lnTo>
                  <a:lnTo>
                    <a:pt x="24" y="9"/>
                  </a:lnTo>
                  <a:lnTo>
                    <a:pt x="24" y="5"/>
                  </a:lnTo>
                  <a:lnTo>
                    <a:pt x="24" y="0"/>
                  </a:lnTo>
                  <a:lnTo>
                    <a:pt x="3" y="0"/>
                  </a:lnTo>
                  <a:lnTo>
                    <a:pt x="3" y="5"/>
                  </a:lnTo>
                  <a:lnTo>
                    <a:pt x="3" y="9"/>
                  </a:lnTo>
                  <a:lnTo>
                    <a:pt x="3" y="11"/>
                  </a:lnTo>
                  <a:lnTo>
                    <a:pt x="2" y="14"/>
                  </a:lnTo>
                  <a:lnTo>
                    <a:pt x="2" y="19"/>
                  </a:lnTo>
                  <a:lnTo>
                    <a:pt x="1" y="24"/>
                  </a:lnTo>
                  <a:lnTo>
                    <a:pt x="1" y="28"/>
                  </a:lnTo>
                  <a:lnTo>
                    <a:pt x="0" y="31"/>
                  </a:lnTo>
                  <a:lnTo>
                    <a:pt x="21" y="35"/>
                  </a:lnTo>
                  <a:close/>
                </a:path>
              </a:pathLst>
            </a:custGeom>
            <a:solidFill>
              <a:srgbClr val="000000"/>
            </a:solidFill>
            <a:ln w="9525">
              <a:noFill/>
              <a:round/>
              <a:headEnd/>
              <a:tailEnd/>
            </a:ln>
          </p:spPr>
          <p:txBody>
            <a:bodyPr/>
            <a:lstStyle/>
            <a:p>
              <a:endParaRPr lang="en-IN"/>
            </a:p>
          </p:txBody>
        </p:sp>
        <p:sp>
          <p:nvSpPr>
            <p:cNvPr id="827955" name="Freeform 563"/>
            <p:cNvSpPr>
              <a:spLocks/>
            </p:cNvSpPr>
            <p:nvPr/>
          </p:nvSpPr>
          <p:spPr bwMode="auto">
            <a:xfrm>
              <a:off x="3567" y="3135"/>
              <a:ext cx="1" cy="1"/>
            </a:xfrm>
            <a:custGeom>
              <a:avLst/>
              <a:gdLst/>
              <a:ahLst/>
              <a:cxnLst>
                <a:cxn ang="0">
                  <a:pos x="0" y="0"/>
                </a:cxn>
                <a:cxn ang="0">
                  <a:pos x="2" y="9"/>
                </a:cxn>
                <a:cxn ang="0">
                  <a:pos x="10" y="13"/>
                </a:cxn>
                <a:cxn ang="0">
                  <a:pos x="17" y="12"/>
                </a:cxn>
                <a:cxn ang="0">
                  <a:pos x="21" y="4"/>
                </a:cxn>
                <a:cxn ang="0">
                  <a:pos x="0" y="0"/>
                </a:cxn>
              </a:cxnLst>
              <a:rect l="0" t="0" r="r" b="b"/>
              <a:pathLst>
                <a:path w="21" h="13">
                  <a:moveTo>
                    <a:pt x="0" y="0"/>
                  </a:moveTo>
                  <a:lnTo>
                    <a:pt x="2" y="9"/>
                  </a:lnTo>
                  <a:lnTo>
                    <a:pt x="10" y="13"/>
                  </a:lnTo>
                  <a:lnTo>
                    <a:pt x="17" y="12"/>
                  </a:lnTo>
                  <a:lnTo>
                    <a:pt x="21" y="4"/>
                  </a:lnTo>
                  <a:lnTo>
                    <a:pt x="0" y="0"/>
                  </a:lnTo>
                  <a:close/>
                </a:path>
              </a:pathLst>
            </a:custGeom>
            <a:solidFill>
              <a:srgbClr val="000000"/>
            </a:solidFill>
            <a:ln w="9525">
              <a:noFill/>
              <a:round/>
              <a:headEnd/>
              <a:tailEnd/>
            </a:ln>
          </p:spPr>
          <p:txBody>
            <a:bodyPr/>
            <a:lstStyle/>
            <a:p>
              <a:endParaRPr lang="en-IN"/>
            </a:p>
          </p:txBody>
        </p:sp>
        <p:sp>
          <p:nvSpPr>
            <p:cNvPr id="827956" name="Freeform 564"/>
            <p:cNvSpPr>
              <a:spLocks/>
            </p:cNvSpPr>
            <p:nvPr/>
          </p:nvSpPr>
          <p:spPr bwMode="auto">
            <a:xfrm>
              <a:off x="3388" y="3300"/>
              <a:ext cx="53" cy="137"/>
            </a:xfrm>
            <a:custGeom>
              <a:avLst/>
              <a:gdLst/>
              <a:ahLst/>
              <a:cxnLst>
                <a:cxn ang="0">
                  <a:pos x="166" y="0"/>
                </a:cxn>
                <a:cxn ang="0">
                  <a:pos x="0" y="73"/>
                </a:cxn>
                <a:cxn ang="0">
                  <a:pos x="959" y="2481"/>
                </a:cxn>
                <a:cxn ang="0">
                  <a:pos x="1169" y="2389"/>
                </a:cxn>
                <a:cxn ang="0">
                  <a:pos x="166" y="0"/>
                </a:cxn>
              </a:cxnLst>
              <a:rect l="0" t="0" r="r" b="b"/>
              <a:pathLst>
                <a:path w="1169" h="2481">
                  <a:moveTo>
                    <a:pt x="166" y="0"/>
                  </a:moveTo>
                  <a:lnTo>
                    <a:pt x="0" y="73"/>
                  </a:lnTo>
                  <a:lnTo>
                    <a:pt x="959" y="2481"/>
                  </a:lnTo>
                  <a:lnTo>
                    <a:pt x="1169" y="2389"/>
                  </a:lnTo>
                  <a:lnTo>
                    <a:pt x="166" y="0"/>
                  </a:lnTo>
                  <a:close/>
                </a:path>
              </a:pathLst>
            </a:custGeom>
            <a:solidFill>
              <a:srgbClr val="545959"/>
            </a:solidFill>
            <a:ln w="9525">
              <a:noFill/>
              <a:round/>
              <a:headEnd/>
              <a:tailEnd/>
            </a:ln>
          </p:spPr>
          <p:txBody>
            <a:bodyPr/>
            <a:lstStyle/>
            <a:p>
              <a:endParaRPr lang="en-IN"/>
            </a:p>
          </p:txBody>
        </p:sp>
        <p:sp>
          <p:nvSpPr>
            <p:cNvPr id="827957" name="Freeform 565"/>
            <p:cNvSpPr>
              <a:spLocks/>
            </p:cNvSpPr>
            <p:nvPr/>
          </p:nvSpPr>
          <p:spPr bwMode="auto">
            <a:xfrm>
              <a:off x="3388" y="3300"/>
              <a:ext cx="52" cy="137"/>
            </a:xfrm>
            <a:custGeom>
              <a:avLst/>
              <a:gdLst/>
              <a:ahLst/>
              <a:cxnLst>
                <a:cxn ang="0">
                  <a:pos x="126" y="6"/>
                </a:cxn>
                <a:cxn ang="0">
                  <a:pos x="104" y="14"/>
                </a:cxn>
                <a:cxn ang="0">
                  <a:pos x="81" y="24"/>
                </a:cxn>
                <a:cxn ang="0">
                  <a:pos x="36" y="44"/>
                </a:cxn>
                <a:cxn ang="0">
                  <a:pos x="29" y="132"/>
                </a:cxn>
                <a:cxn ang="0">
                  <a:pos x="81" y="260"/>
                </a:cxn>
                <a:cxn ang="0">
                  <a:pos x="125" y="370"/>
                </a:cxn>
                <a:cxn ang="0">
                  <a:pos x="163" y="467"/>
                </a:cxn>
                <a:cxn ang="0">
                  <a:pos x="198" y="554"/>
                </a:cxn>
                <a:cxn ang="0">
                  <a:pos x="232" y="637"/>
                </a:cxn>
                <a:cxn ang="0">
                  <a:pos x="265" y="723"/>
                </a:cxn>
                <a:cxn ang="0">
                  <a:pos x="302" y="812"/>
                </a:cxn>
                <a:cxn ang="0">
                  <a:pos x="342" y="913"/>
                </a:cxn>
                <a:cxn ang="0">
                  <a:pos x="388" y="1029"/>
                </a:cxn>
                <a:cxn ang="0">
                  <a:pos x="442" y="1164"/>
                </a:cxn>
                <a:cxn ang="0">
                  <a:pos x="505" y="1323"/>
                </a:cxn>
                <a:cxn ang="0">
                  <a:pos x="581" y="1511"/>
                </a:cxn>
                <a:cxn ang="0">
                  <a:pos x="669" y="1733"/>
                </a:cxn>
                <a:cxn ang="0">
                  <a:pos x="773" y="1993"/>
                </a:cxn>
                <a:cxn ang="0">
                  <a:pos x="895" y="2297"/>
                </a:cxn>
                <a:cxn ang="0">
                  <a:pos x="972" y="2462"/>
                </a:cxn>
                <a:cxn ang="0">
                  <a:pos x="989" y="2455"/>
                </a:cxn>
                <a:cxn ang="0">
                  <a:pos x="1003" y="2449"/>
                </a:cxn>
                <a:cxn ang="0">
                  <a:pos x="1015" y="2442"/>
                </a:cxn>
                <a:cxn ang="0">
                  <a:pos x="1030" y="2436"/>
                </a:cxn>
                <a:cxn ang="0">
                  <a:pos x="1050" y="2428"/>
                </a:cxn>
                <a:cxn ang="0">
                  <a:pos x="1077" y="2416"/>
                </a:cxn>
                <a:cxn ang="0">
                  <a:pos x="1116" y="2399"/>
                </a:cxn>
                <a:cxn ang="0">
                  <a:pos x="1110" y="2318"/>
                </a:cxn>
                <a:cxn ang="0">
                  <a:pos x="1056" y="2190"/>
                </a:cxn>
                <a:cxn ang="0">
                  <a:pos x="1011" y="2082"/>
                </a:cxn>
                <a:cxn ang="0">
                  <a:pos x="970" y="1985"/>
                </a:cxn>
                <a:cxn ang="0">
                  <a:pos x="935" y="1897"/>
                </a:cxn>
                <a:cxn ang="0">
                  <a:pos x="899" y="1814"/>
                </a:cxn>
                <a:cxn ang="0">
                  <a:pos x="864" y="1730"/>
                </a:cxn>
                <a:cxn ang="0">
                  <a:pos x="826" y="1640"/>
                </a:cxn>
                <a:cxn ang="0">
                  <a:pos x="785" y="1541"/>
                </a:cxn>
                <a:cxn ang="0">
                  <a:pos x="738" y="1426"/>
                </a:cxn>
                <a:cxn ang="0">
                  <a:pos x="682" y="1292"/>
                </a:cxn>
                <a:cxn ang="0">
                  <a:pos x="615" y="1134"/>
                </a:cxn>
                <a:cxn ang="0">
                  <a:pos x="537" y="947"/>
                </a:cxn>
                <a:cxn ang="0">
                  <a:pos x="445" y="727"/>
                </a:cxn>
                <a:cxn ang="0">
                  <a:pos x="337" y="469"/>
                </a:cxn>
                <a:cxn ang="0">
                  <a:pos x="210" y="167"/>
                </a:cxn>
              </a:cxnLst>
              <a:rect l="0" t="0" r="r" b="b"/>
              <a:pathLst>
                <a:path w="1140" h="2467">
                  <a:moveTo>
                    <a:pt x="140" y="0"/>
                  </a:moveTo>
                  <a:lnTo>
                    <a:pt x="126" y="6"/>
                  </a:lnTo>
                  <a:lnTo>
                    <a:pt x="114" y="10"/>
                  </a:lnTo>
                  <a:lnTo>
                    <a:pt x="104" y="14"/>
                  </a:lnTo>
                  <a:lnTo>
                    <a:pt x="94" y="19"/>
                  </a:lnTo>
                  <a:lnTo>
                    <a:pt x="81" y="24"/>
                  </a:lnTo>
                  <a:lnTo>
                    <a:pt x="61" y="32"/>
                  </a:lnTo>
                  <a:lnTo>
                    <a:pt x="36" y="44"/>
                  </a:lnTo>
                  <a:lnTo>
                    <a:pt x="0" y="61"/>
                  </a:lnTo>
                  <a:lnTo>
                    <a:pt x="29" y="132"/>
                  </a:lnTo>
                  <a:lnTo>
                    <a:pt x="55" y="199"/>
                  </a:lnTo>
                  <a:lnTo>
                    <a:pt x="81" y="260"/>
                  </a:lnTo>
                  <a:lnTo>
                    <a:pt x="103" y="317"/>
                  </a:lnTo>
                  <a:lnTo>
                    <a:pt x="125" y="370"/>
                  </a:lnTo>
                  <a:lnTo>
                    <a:pt x="144" y="419"/>
                  </a:lnTo>
                  <a:lnTo>
                    <a:pt x="163" y="467"/>
                  </a:lnTo>
                  <a:lnTo>
                    <a:pt x="181" y="511"/>
                  </a:lnTo>
                  <a:lnTo>
                    <a:pt x="198" y="554"/>
                  </a:lnTo>
                  <a:lnTo>
                    <a:pt x="215" y="596"/>
                  </a:lnTo>
                  <a:lnTo>
                    <a:pt x="232" y="637"/>
                  </a:lnTo>
                  <a:lnTo>
                    <a:pt x="249" y="680"/>
                  </a:lnTo>
                  <a:lnTo>
                    <a:pt x="265" y="723"/>
                  </a:lnTo>
                  <a:lnTo>
                    <a:pt x="284" y="766"/>
                  </a:lnTo>
                  <a:lnTo>
                    <a:pt x="302" y="812"/>
                  </a:lnTo>
                  <a:lnTo>
                    <a:pt x="322" y="861"/>
                  </a:lnTo>
                  <a:lnTo>
                    <a:pt x="342" y="913"/>
                  </a:lnTo>
                  <a:lnTo>
                    <a:pt x="364" y="968"/>
                  </a:lnTo>
                  <a:lnTo>
                    <a:pt x="388" y="1029"/>
                  </a:lnTo>
                  <a:lnTo>
                    <a:pt x="414" y="1093"/>
                  </a:lnTo>
                  <a:lnTo>
                    <a:pt x="442" y="1164"/>
                  </a:lnTo>
                  <a:lnTo>
                    <a:pt x="473" y="1239"/>
                  </a:lnTo>
                  <a:lnTo>
                    <a:pt x="505" y="1323"/>
                  </a:lnTo>
                  <a:lnTo>
                    <a:pt x="542" y="1412"/>
                  </a:lnTo>
                  <a:lnTo>
                    <a:pt x="581" y="1511"/>
                  </a:lnTo>
                  <a:lnTo>
                    <a:pt x="623" y="1618"/>
                  </a:lnTo>
                  <a:lnTo>
                    <a:pt x="669" y="1733"/>
                  </a:lnTo>
                  <a:lnTo>
                    <a:pt x="719" y="1858"/>
                  </a:lnTo>
                  <a:lnTo>
                    <a:pt x="773" y="1993"/>
                  </a:lnTo>
                  <a:lnTo>
                    <a:pt x="832" y="2140"/>
                  </a:lnTo>
                  <a:lnTo>
                    <a:pt x="895" y="2297"/>
                  </a:lnTo>
                  <a:lnTo>
                    <a:pt x="962" y="2467"/>
                  </a:lnTo>
                  <a:lnTo>
                    <a:pt x="972" y="2462"/>
                  </a:lnTo>
                  <a:lnTo>
                    <a:pt x="982" y="2458"/>
                  </a:lnTo>
                  <a:lnTo>
                    <a:pt x="989" y="2455"/>
                  </a:lnTo>
                  <a:lnTo>
                    <a:pt x="996" y="2452"/>
                  </a:lnTo>
                  <a:lnTo>
                    <a:pt x="1003" y="2449"/>
                  </a:lnTo>
                  <a:lnTo>
                    <a:pt x="1009" y="2445"/>
                  </a:lnTo>
                  <a:lnTo>
                    <a:pt x="1015" y="2442"/>
                  </a:lnTo>
                  <a:lnTo>
                    <a:pt x="1022" y="2439"/>
                  </a:lnTo>
                  <a:lnTo>
                    <a:pt x="1030" y="2436"/>
                  </a:lnTo>
                  <a:lnTo>
                    <a:pt x="1040" y="2432"/>
                  </a:lnTo>
                  <a:lnTo>
                    <a:pt x="1050" y="2428"/>
                  </a:lnTo>
                  <a:lnTo>
                    <a:pt x="1063" y="2422"/>
                  </a:lnTo>
                  <a:lnTo>
                    <a:pt x="1077" y="2416"/>
                  </a:lnTo>
                  <a:lnTo>
                    <a:pt x="1095" y="2409"/>
                  </a:lnTo>
                  <a:lnTo>
                    <a:pt x="1116" y="2399"/>
                  </a:lnTo>
                  <a:lnTo>
                    <a:pt x="1140" y="2390"/>
                  </a:lnTo>
                  <a:lnTo>
                    <a:pt x="1110" y="2318"/>
                  </a:lnTo>
                  <a:lnTo>
                    <a:pt x="1081" y="2251"/>
                  </a:lnTo>
                  <a:lnTo>
                    <a:pt x="1056" y="2190"/>
                  </a:lnTo>
                  <a:lnTo>
                    <a:pt x="1033" y="2134"/>
                  </a:lnTo>
                  <a:lnTo>
                    <a:pt x="1011" y="2082"/>
                  </a:lnTo>
                  <a:lnTo>
                    <a:pt x="991" y="2032"/>
                  </a:lnTo>
                  <a:lnTo>
                    <a:pt x="970" y="1985"/>
                  </a:lnTo>
                  <a:lnTo>
                    <a:pt x="952" y="1940"/>
                  </a:lnTo>
                  <a:lnTo>
                    <a:pt x="935" y="1897"/>
                  </a:lnTo>
                  <a:lnTo>
                    <a:pt x="916" y="1856"/>
                  </a:lnTo>
                  <a:lnTo>
                    <a:pt x="899" y="1814"/>
                  </a:lnTo>
                  <a:lnTo>
                    <a:pt x="882" y="1773"/>
                  </a:lnTo>
                  <a:lnTo>
                    <a:pt x="864" y="1730"/>
                  </a:lnTo>
                  <a:lnTo>
                    <a:pt x="846" y="1686"/>
                  </a:lnTo>
                  <a:lnTo>
                    <a:pt x="826" y="1640"/>
                  </a:lnTo>
                  <a:lnTo>
                    <a:pt x="807" y="1592"/>
                  </a:lnTo>
                  <a:lnTo>
                    <a:pt x="785" y="1541"/>
                  </a:lnTo>
                  <a:lnTo>
                    <a:pt x="762" y="1485"/>
                  </a:lnTo>
                  <a:lnTo>
                    <a:pt x="738" y="1426"/>
                  </a:lnTo>
                  <a:lnTo>
                    <a:pt x="710" y="1362"/>
                  </a:lnTo>
                  <a:lnTo>
                    <a:pt x="682" y="1292"/>
                  </a:lnTo>
                  <a:lnTo>
                    <a:pt x="650" y="1216"/>
                  </a:lnTo>
                  <a:lnTo>
                    <a:pt x="615" y="1134"/>
                  </a:lnTo>
                  <a:lnTo>
                    <a:pt x="578" y="1044"/>
                  </a:lnTo>
                  <a:lnTo>
                    <a:pt x="537" y="947"/>
                  </a:lnTo>
                  <a:lnTo>
                    <a:pt x="493" y="842"/>
                  </a:lnTo>
                  <a:lnTo>
                    <a:pt x="445" y="727"/>
                  </a:lnTo>
                  <a:lnTo>
                    <a:pt x="393" y="603"/>
                  </a:lnTo>
                  <a:lnTo>
                    <a:pt x="337" y="469"/>
                  </a:lnTo>
                  <a:lnTo>
                    <a:pt x="276" y="324"/>
                  </a:lnTo>
                  <a:lnTo>
                    <a:pt x="210" y="167"/>
                  </a:lnTo>
                  <a:lnTo>
                    <a:pt x="140" y="0"/>
                  </a:lnTo>
                  <a:close/>
                </a:path>
              </a:pathLst>
            </a:custGeom>
            <a:solidFill>
              <a:srgbClr val="707575"/>
            </a:solidFill>
            <a:ln w="9525">
              <a:noFill/>
              <a:round/>
              <a:headEnd/>
              <a:tailEnd/>
            </a:ln>
          </p:spPr>
          <p:txBody>
            <a:bodyPr/>
            <a:lstStyle/>
            <a:p>
              <a:endParaRPr lang="en-IN"/>
            </a:p>
          </p:txBody>
        </p:sp>
        <p:sp>
          <p:nvSpPr>
            <p:cNvPr id="827958" name="Freeform 566"/>
            <p:cNvSpPr>
              <a:spLocks/>
            </p:cNvSpPr>
            <p:nvPr/>
          </p:nvSpPr>
          <p:spPr bwMode="auto">
            <a:xfrm>
              <a:off x="3389" y="3301"/>
              <a:ext cx="50" cy="136"/>
            </a:xfrm>
            <a:custGeom>
              <a:avLst/>
              <a:gdLst/>
              <a:ahLst/>
              <a:cxnLst>
                <a:cxn ang="0">
                  <a:pos x="100" y="4"/>
                </a:cxn>
                <a:cxn ang="0">
                  <a:pos x="84" y="12"/>
                </a:cxn>
                <a:cxn ang="0">
                  <a:pos x="65" y="19"/>
                </a:cxn>
                <a:cxn ang="0">
                  <a:pos x="29" y="36"/>
                </a:cxn>
                <a:cxn ang="0">
                  <a:pos x="29" y="120"/>
                </a:cxn>
                <a:cxn ang="0">
                  <a:pos x="81" y="248"/>
                </a:cxn>
                <a:cxn ang="0">
                  <a:pos x="125" y="358"/>
                </a:cxn>
                <a:cxn ang="0">
                  <a:pos x="164" y="455"/>
                </a:cxn>
                <a:cxn ang="0">
                  <a:pos x="199" y="542"/>
                </a:cxn>
                <a:cxn ang="0">
                  <a:pos x="233" y="625"/>
                </a:cxn>
                <a:cxn ang="0">
                  <a:pos x="267" y="711"/>
                </a:cxn>
                <a:cxn ang="0">
                  <a:pos x="302" y="800"/>
                </a:cxn>
                <a:cxn ang="0">
                  <a:pos x="343" y="900"/>
                </a:cxn>
                <a:cxn ang="0">
                  <a:pos x="389" y="1016"/>
                </a:cxn>
                <a:cxn ang="0">
                  <a:pos x="443" y="1151"/>
                </a:cxn>
                <a:cxn ang="0">
                  <a:pos x="507" y="1311"/>
                </a:cxn>
                <a:cxn ang="0">
                  <a:pos x="583" y="1499"/>
                </a:cxn>
                <a:cxn ang="0">
                  <a:pos x="672" y="1721"/>
                </a:cxn>
                <a:cxn ang="0">
                  <a:pos x="777" y="1981"/>
                </a:cxn>
                <a:cxn ang="0">
                  <a:pos x="898" y="2285"/>
                </a:cxn>
                <a:cxn ang="0">
                  <a:pos x="982" y="2447"/>
                </a:cxn>
                <a:cxn ang="0">
                  <a:pos x="1003" y="2436"/>
                </a:cxn>
                <a:cxn ang="0">
                  <a:pos x="1029" y="2426"/>
                </a:cxn>
                <a:cxn ang="0">
                  <a:pos x="1073" y="2407"/>
                </a:cxn>
                <a:cxn ang="0">
                  <a:pos x="1080" y="2320"/>
                </a:cxn>
                <a:cxn ang="0">
                  <a:pos x="1027" y="2193"/>
                </a:cxn>
                <a:cxn ang="0">
                  <a:pos x="981" y="2083"/>
                </a:cxn>
                <a:cxn ang="0">
                  <a:pos x="941" y="1987"/>
                </a:cxn>
                <a:cxn ang="0">
                  <a:pos x="905" y="1900"/>
                </a:cxn>
                <a:cxn ang="0">
                  <a:pos x="869" y="1817"/>
                </a:cxn>
                <a:cxn ang="0">
                  <a:pos x="835" y="1732"/>
                </a:cxn>
                <a:cxn ang="0">
                  <a:pos x="797" y="1643"/>
                </a:cxn>
                <a:cxn ang="0">
                  <a:pos x="756" y="1542"/>
                </a:cxn>
                <a:cxn ang="0">
                  <a:pos x="708" y="1428"/>
                </a:cxn>
                <a:cxn ang="0">
                  <a:pos x="652" y="1294"/>
                </a:cxn>
                <a:cxn ang="0">
                  <a:pos x="586" y="1136"/>
                </a:cxn>
                <a:cxn ang="0">
                  <a:pos x="508" y="948"/>
                </a:cxn>
                <a:cxn ang="0">
                  <a:pos x="417" y="728"/>
                </a:cxn>
                <a:cxn ang="0">
                  <a:pos x="308" y="469"/>
                </a:cxn>
                <a:cxn ang="0">
                  <a:pos x="183" y="168"/>
                </a:cxn>
              </a:cxnLst>
              <a:rect l="0" t="0" r="r" b="b"/>
              <a:pathLst>
                <a:path w="1109" h="2454">
                  <a:moveTo>
                    <a:pt x="113" y="0"/>
                  </a:moveTo>
                  <a:lnTo>
                    <a:pt x="100" y="4"/>
                  </a:lnTo>
                  <a:lnTo>
                    <a:pt x="92" y="9"/>
                  </a:lnTo>
                  <a:lnTo>
                    <a:pt x="84" y="12"/>
                  </a:lnTo>
                  <a:lnTo>
                    <a:pt x="76" y="15"/>
                  </a:lnTo>
                  <a:lnTo>
                    <a:pt x="65" y="19"/>
                  </a:lnTo>
                  <a:lnTo>
                    <a:pt x="49" y="26"/>
                  </a:lnTo>
                  <a:lnTo>
                    <a:pt x="29" y="36"/>
                  </a:lnTo>
                  <a:lnTo>
                    <a:pt x="0" y="49"/>
                  </a:lnTo>
                  <a:lnTo>
                    <a:pt x="29" y="120"/>
                  </a:lnTo>
                  <a:lnTo>
                    <a:pt x="56" y="187"/>
                  </a:lnTo>
                  <a:lnTo>
                    <a:pt x="81" y="248"/>
                  </a:lnTo>
                  <a:lnTo>
                    <a:pt x="103" y="305"/>
                  </a:lnTo>
                  <a:lnTo>
                    <a:pt x="125" y="358"/>
                  </a:lnTo>
                  <a:lnTo>
                    <a:pt x="145" y="407"/>
                  </a:lnTo>
                  <a:lnTo>
                    <a:pt x="164" y="455"/>
                  </a:lnTo>
                  <a:lnTo>
                    <a:pt x="182" y="499"/>
                  </a:lnTo>
                  <a:lnTo>
                    <a:pt x="199" y="542"/>
                  </a:lnTo>
                  <a:lnTo>
                    <a:pt x="216" y="584"/>
                  </a:lnTo>
                  <a:lnTo>
                    <a:pt x="233" y="625"/>
                  </a:lnTo>
                  <a:lnTo>
                    <a:pt x="249" y="667"/>
                  </a:lnTo>
                  <a:lnTo>
                    <a:pt x="267" y="711"/>
                  </a:lnTo>
                  <a:lnTo>
                    <a:pt x="284" y="754"/>
                  </a:lnTo>
                  <a:lnTo>
                    <a:pt x="302" y="800"/>
                  </a:lnTo>
                  <a:lnTo>
                    <a:pt x="323" y="849"/>
                  </a:lnTo>
                  <a:lnTo>
                    <a:pt x="343" y="900"/>
                  </a:lnTo>
                  <a:lnTo>
                    <a:pt x="366" y="956"/>
                  </a:lnTo>
                  <a:lnTo>
                    <a:pt x="389" y="1016"/>
                  </a:lnTo>
                  <a:lnTo>
                    <a:pt x="415" y="1081"/>
                  </a:lnTo>
                  <a:lnTo>
                    <a:pt x="443" y="1151"/>
                  </a:lnTo>
                  <a:lnTo>
                    <a:pt x="474" y="1227"/>
                  </a:lnTo>
                  <a:lnTo>
                    <a:pt x="507" y="1311"/>
                  </a:lnTo>
                  <a:lnTo>
                    <a:pt x="544" y="1400"/>
                  </a:lnTo>
                  <a:lnTo>
                    <a:pt x="583" y="1499"/>
                  </a:lnTo>
                  <a:lnTo>
                    <a:pt x="626" y="1606"/>
                  </a:lnTo>
                  <a:lnTo>
                    <a:pt x="672" y="1721"/>
                  </a:lnTo>
                  <a:lnTo>
                    <a:pt x="723" y="1846"/>
                  </a:lnTo>
                  <a:lnTo>
                    <a:pt x="777" y="1981"/>
                  </a:lnTo>
                  <a:lnTo>
                    <a:pt x="835" y="2128"/>
                  </a:lnTo>
                  <a:lnTo>
                    <a:pt x="898" y="2285"/>
                  </a:lnTo>
                  <a:lnTo>
                    <a:pt x="966" y="2454"/>
                  </a:lnTo>
                  <a:lnTo>
                    <a:pt x="982" y="2447"/>
                  </a:lnTo>
                  <a:lnTo>
                    <a:pt x="994" y="2442"/>
                  </a:lnTo>
                  <a:lnTo>
                    <a:pt x="1003" y="2436"/>
                  </a:lnTo>
                  <a:lnTo>
                    <a:pt x="1014" y="2432"/>
                  </a:lnTo>
                  <a:lnTo>
                    <a:pt x="1029" y="2426"/>
                  </a:lnTo>
                  <a:lnTo>
                    <a:pt x="1047" y="2417"/>
                  </a:lnTo>
                  <a:lnTo>
                    <a:pt x="1073" y="2407"/>
                  </a:lnTo>
                  <a:lnTo>
                    <a:pt x="1109" y="2392"/>
                  </a:lnTo>
                  <a:lnTo>
                    <a:pt x="1080" y="2320"/>
                  </a:lnTo>
                  <a:lnTo>
                    <a:pt x="1052" y="2254"/>
                  </a:lnTo>
                  <a:lnTo>
                    <a:pt x="1027" y="2193"/>
                  </a:lnTo>
                  <a:lnTo>
                    <a:pt x="1003" y="2136"/>
                  </a:lnTo>
                  <a:lnTo>
                    <a:pt x="981" y="2083"/>
                  </a:lnTo>
                  <a:lnTo>
                    <a:pt x="960" y="2035"/>
                  </a:lnTo>
                  <a:lnTo>
                    <a:pt x="941" y="1987"/>
                  </a:lnTo>
                  <a:lnTo>
                    <a:pt x="922" y="1943"/>
                  </a:lnTo>
                  <a:lnTo>
                    <a:pt x="905" y="1900"/>
                  </a:lnTo>
                  <a:lnTo>
                    <a:pt x="887" y="1858"/>
                  </a:lnTo>
                  <a:lnTo>
                    <a:pt x="869" y="1817"/>
                  </a:lnTo>
                  <a:lnTo>
                    <a:pt x="852" y="1774"/>
                  </a:lnTo>
                  <a:lnTo>
                    <a:pt x="835" y="1732"/>
                  </a:lnTo>
                  <a:lnTo>
                    <a:pt x="816" y="1688"/>
                  </a:lnTo>
                  <a:lnTo>
                    <a:pt x="797" y="1643"/>
                  </a:lnTo>
                  <a:lnTo>
                    <a:pt x="778" y="1594"/>
                  </a:lnTo>
                  <a:lnTo>
                    <a:pt x="756" y="1542"/>
                  </a:lnTo>
                  <a:lnTo>
                    <a:pt x="733" y="1488"/>
                  </a:lnTo>
                  <a:lnTo>
                    <a:pt x="708" y="1428"/>
                  </a:lnTo>
                  <a:lnTo>
                    <a:pt x="681" y="1363"/>
                  </a:lnTo>
                  <a:lnTo>
                    <a:pt x="652" y="1294"/>
                  </a:lnTo>
                  <a:lnTo>
                    <a:pt x="621" y="1218"/>
                  </a:lnTo>
                  <a:lnTo>
                    <a:pt x="586" y="1136"/>
                  </a:lnTo>
                  <a:lnTo>
                    <a:pt x="549" y="1046"/>
                  </a:lnTo>
                  <a:lnTo>
                    <a:pt x="508" y="948"/>
                  </a:lnTo>
                  <a:lnTo>
                    <a:pt x="464" y="842"/>
                  </a:lnTo>
                  <a:lnTo>
                    <a:pt x="417" y="728"/>
                  </a:lnTo>
                  <a:lnTo>
                    <a:pt x="364" y="604"/>
                  </a:lnTo>
                  <a:lnTo>
                    <a:pt x="308" y="469"/>
                  </a:lnTo>
                  <a:lnTo>
                    <a:pt x="248" y="325"/>
                  </a:lnTo>
                  <a:lnTo>
                    <a:pt x="183" y="168"/>
                  </a:lnTo>
                  <a:lnTo>
                    <a:pt x="113" y="0"/>
                  </a:lnTo>
                  <a:close/>
                </a:path>
              </a:pathLst>
            </a:custGeom>
            <a:solidFill>
              <a:srgbClr val="8C9494"/>
            </a:solidFill>
            <a:ln w="9525">
              <a:noFill/>
              <a:round/>
              <a:headEnd/>
              <a:tailEnd/>
            </a:ln>
          </p:spPr>
          <p:txBody>
            <a:bodyPr/>
            <a:lstStyle/>
            <a:p>
              <a:endParaRPr lang="en-IN"/>
            </a:p>
          </p:txBody>
        </p:sp>
        <p:sp>
          <p:nvSpPr>
            <p:cNvPr id="827959" name="Freeform 567"/>
            <p:cNvSpPr>
              <a:spLocks/>
            </p:cNvSpPr>
            <p:nvPr/>
          </p:nvSpPr>
          <p:spPr bwMode="auto">
            <a:xfrm>
              <a:off x="3389" y="3301"/>
              <a:ext cx="49" cy="136"/>
            </a:xfrm>
            <a:custGeom>
              <a:avLst/>
              <a:gdLst/>
              <a:ahLst/>
              <a:cxnLst>
                <a:cxn ang="0">
                  <a:pos x="77" y="3"/>
                </a:cxn>
                <a:cxn ang="0">
                  <a:pos x="65" y="8"/>
                </a:cxn>
                <a:cxn ang="0">
                  <a:pos x="49" y="14"/>
                </a:cxn>
                <a:cxn ang="0">
                  <a:pos x="22" y="27"/>
                </a:cxn>
                <a:cxn ang="0">
                  <a:pos x="30" y="108"/>
                </a:cxn>
                <a:cxn ang="0">
                  <a:pos x="81" y="236"/>
                </a:cxn>
                <a:cxn ang="0">
                  <a:pos x="126" y="345"/>
                </a:cxn>
                <a:cxn ang="0">
                  <a:pos x="165" y="442"/>
                </a:cxn>
                <a:cxn ang="0">
                  <a:pos x="199" y="530"/>
                </a:cxn>
                <a:cxn ang="0">
                  <a:pos x="234" y="613"/>
                </a:cxn>
                <a:cxn ang="0">
                  <a:pos x="268" y="698"/>
                </a:cxn>
                <a:cxn ang="0">
                  <a:pos x="304" y="788"/>
                </a:cxn>
                <a:cxn ang="0">
                  <a:pos x="345" y="888"/>
                </a:cxn>
                <a:cxn ang="0">
                  <a:pos x="391" y="1003"/>
                </a:cxn>
                <a:cxn ang="0">
                  <a:pos x="445" y="1138"/>
                </a:cxn>
                <a:cxn ang="0">
                  <a:pos x="509" y="1297"/>
                </a:cxn>
                <a:cxn ang="0">
                  <a:pos x="585" y="1486"/>
                </a:cxn>
                <a:cxn ang="0">
                  <a:pos x="675" y="1707"/>
                </a:cxn>
                <a:cxn ang="0">
                  <a:pos x="780" y="1968"/>
                </a:cxn>
                <a:cxn ang="0">
                  <a:pos x="901" y="2270"/>
                </a:cxn>
                <a:cxn ang="0">
                  <a:pos x="982" y="2435"/>
                </a:cxn>
                <a:cxn ang="0">
                  <a:pos x="998" y="2426"/>
                </a:cxn>
                <a:cxn ang="0">
                  <a:pos x="1016" y="2419"/>
                </a:cxn>
                <a:cxn ang="0">
                  <a:pos x="1050" y="2404"/>
                </a:cxn>
                <a:cxn ang="0">
                  <a:pos x="1048" y="2322"/>
                </a:cxn>
                <a:cxn ang="0">
                  <a:pos x="995" y="2195"/>
                </a:cxn>
                <a:cxn ang="0">
                  <a:pos x="950" y="2085"/>
                </a:cxn>
                <a:cxn ang="0">
                  <a:pos x="910" y="1989"/>
                </a:cxn>
                <a:cxn ang="0">
                  <a:pos x="875" y="1901"/>
                </a:cxn>
                <a:cxn ang="0">
                  <a:pos x="840" y="1817"/>
                </a:cxn>
                <a:cxn ang="0">
                  <a:pos x="805" y="1733"/>
                </a:cxn>
                <a:cxn ang="0">
                  <a:pos x="768" y="1643"/>
                </a:cxn>
                <a:cxn ang="0">
                  <a:pos x="727" y="1543"/>
                </a:cxn>
                <a:cxn ang="0">
                  <a:pos x="679" y="1428"/>
                </a:cxn>
                <a:cxn ang="0">
                  <a:pos x="624" y="1294"/>
                </a:cxn>
                <a:cxn ang="0">
                  <a:pos x="557" y="1135"/>
                </a:cxn>
                <a:cxn ang="0">
                  <a:pos x="480" y="948"/>
                </a:cxn>
                <a:cxn ang="0">
                  <a:pos x="388" y="728"/>
                </a:cxn>
                <a:cxn ang="0">
                  <a:pos x="281" y="469"/>
                </a:cxn>
                <a:cxn ang="0">
                  <a:pos x="155" y="168"/>
                </a:cxn>
              </a:cxnLst>
              <a:rect l="0" t="0" r="r" b="b"/>
              <a:pathLst>
                <a:path w="1078" h="2440">
                  <a:moveTo>
                    <a:pt x="86" y="0"/>
                  </a:moveTo>
                  <a:lnTo>
                    <a:pt x="77" y="3"/>
                  </a:lnTo>
                  <a:lnTo>
                    <a:pt x="71" y="6"/>
                  </a:lnTo>
                  <a:lnTo>
                    <a:pt x="65" y="8"/>
                  </a:lnTo>
                  <a:lnTo>
                    <a:pt x="59" y="10"/>
                  </a:lnTo>
                  <a:lnTo>
                    <a:pt x="49" y="14"/>
                  </a:lnTo>
                  <a:lnTo>
                    <a:pt x="38" y="20"/>
                  </a:lnTo>
                  <a:lnTo>
                    <a:pt x="22" y="27"/>
                  </a:lnTo>
                  <a:lnTo>
                    <a:pt x="0" y="37"/>
                  </a:lnTo>
                  <a:lnTo>
                    <a:pt x="30" y="108"/>
                  </a:lnTo>
                  <a:lnTo>
                    <a:pt x="57" y="175"/>
                  </a:lnTo>
                  <a:lnTo>
                    <a:pt x="81" y="236"/>
                  </a:lnTo>
                  <a:lnTo>
                    <a:pt x="104" y="293"/>
                  </a:lnTo>
                  <a:lnTo>
                    <a:pt x="126" y="345"/>
                  </a:lnTo>
                  <a:lnTo>
                    <a:pt x="145" y="395"/>
                  </a:lnTo>
                  <a:lnTo>
                    <a:pt x="165" y="442"/>
                  </a:lnTo>
                  <a:lnTo>
                    <a:pt x="182" y="487"/>
                  </a:lnTo>
                  <a:lnTo>
                    <a:pt x="199" y="530"/>
                  </a:lnTo>
                  <a:lnTo>
                    <a:pt x="217" y="572"/>
                  </a:lnTo>
                  <a:lnTo>
                    <a:pt x="234" y="613"/>
                  </a:lnTo>
                  <a:lnTo>
                    <a:pt x="250" y="655"/>
                  </a:lnTo>
                  <a:lnTo>
                    <a:pt x="268" y="698"/>
                  </a:lnTo>
                  <a:lnTo>
                    <a:pt x="286" y="742"/>
                  </a:lnTo>
                  <a:lnTo>
                    <a:pt x="304" y="788"/>
                  </a:lnTo>
                  <a:lnTo>
                    <a:pt x="324" y="837"/>
                  </a:lnTo>
                  <a:lnTo>
                    <a:pt x="345" y="888"/>
                  </a:lnTo>
                  <a:lnTo>
                    <a:pt x="368" y="944"/>
                  </a:lnTo>
                  <a:lnTo>
                    <a:pt x="391" y="1003"/>
                  </a:lnTo>
                  <a:lnTo>
                    <a:pt x="418" y="1069"/>
                  </a:lnTo>
                  <a:lnTo>
                    <a:pt x="445" y="1138"/>
                  </a:lnTo>
                  <a:lnTo>
                    <a:pt x="476" y="1215"/>
                  </a:lnTo>
                  <a:lnTo>
                    <a:pt x="509" y="1297"/>
                  </a:lnTo>
                  <a:lnTo>
                    <a:pt x="546" y="1388"/>
                  </a:lnTo>
                  <a:lnTo>
                    <a:pt x="585" y="1486"/>
                  </a:lnTo>
                  <a:lnTo>
                    <a:pt x="628" y="1593"/>
                  </a:lnTo>
                  <a:lnTo>
                    <a:pt x="675" y="1707"/>
                  </a:lnTo>
                  <a:lnTo>
                    <a:pt x="725" y="1833"/>
                  </a:lnTo>
                  <a:lnTo>
                    <a:pt x="780" y="1968"/>
                  </a:lnTo>
                  <a:lnTo>
                    <a:pt x="838" y="2113"/>
                  </a:lnTo>
                  <a:lnTo>
                    <a:pt x="901" y="2270"/>
                  </a:lnTo>
                  <a:lnTo>
                    <a:pt x="969" y="2440"/>
                  </a:lnTo>
                  <a:lnTo>
                    <a:pt x="982" y="2435"/>
                  </a:lnTo>
                  <a:lnTo>
                    <a:pt x="990" y="2431"/>
                  </a:lnTo>
                  <a:lnTo>
                    <a:pt x="998" y="2426"/>
                  </a:lnTo>
                  <a:lnTo>
                    <a:pt x="1006" y="2423"/>
                  </a:lnTo>
                  <a:lnTo>
                    <a:pt x="1016" y="2419"/>
                  </a:lnTo>
                  <a:lnTo>
                    <a:pt x="1031" y="2413"/>
                  </a:lnTo>
                  <a:lnTo>
                    <a:pt x="1050" y="2404"/>
                  </a:lnTo>
                  <a:lnTo>
                    <a:pt x="1078" y="2394"/>
                  </a:lnTo>
                  <a:lnTo>
                    <a:pt x="1048" y="2322"/>
                  </a:lnTo>
                  <a:lnTo>
                    <a:pt x="1020" y="2256"/>
                  </a:lnTo>
                  <a:lnTo>
                    <a:pt x="995" y="2195"/>
                  </a:lnTo>
                  <a:lnTo>
                    <a:pt x="973" y="2138"/>
                  </a:lnTo>
                  <a:lnTo>
                    <a:pt x="950" y="2085"/>
                  </a:lnTo>
                  <a:lnTo>
                    <a:pt x="930" y="2035"/>
                  </a:lnTo>
                  <a:lnTo>
                    <a:pt x="910" y="1989"/>
                  </a:lnTo>
                  <a:lnTo>
                    <a:pt x="892" y="1944"/>
                  </a:lnTo>
                  <a:lnTo>
                    <a:pt x="875" y="1901"/>
                  </a:lnTo>
                  <a:lnTo>
                    <a:pt x="857" y="1859"/>
                  </a:lnTo>
                  <a:lnTo>
                    <a:pt x="840" y="1817"/>
                  </a:lnTo>
                  <a:lnTo>
                    <a:pt x="823" y="1775"/>
                  </a:lnTo>
                  <a:lnTo>
                    <a:pt x="805" y="1733"/>
                  </a:lnTo>
                  <a:lnTo>
                    <a:pt x="787" y="1688"/>
                  </a:lnTo>
                  <a:lnTo>
                    <a:pt x="768" y="1643"/>
                  </a:lnTo>
                  <a:lnTo>
                    <a:pt x="748" y="1595"/>
                  </a:lnTo>
                  <a:lnTo>
                    <a:pt x="727" y="1543"/>
                  </a:lnTo>
                  <a:lnTo>
                    <a:pt x="703" y="1487"/>
                  </a:lnTo>
                  <a:lnTo>
                    <a:pt x="679" y="1428"/>
                  </a:lnTo>
                  <a:lnTo>
                    <a:pt x="652" y="1364"/>
                  </a:lnTo>
                  <a:lnTo>
                    <a:pt x="624" y="1294"/>
                  </a:lnTo>
                  <a:lnTo>
                    <a:pt x="592" y="1218"/>
                  </a:lnTo>
                  <a:lnTo>
                    <a:pt x="557" y="1135"/>
                  </a:lnTo>
                  <a:lnTo>
                    <a:pt x="521" y="1045"/>
                  </a:lnTo>
                  <a:lnTo>
                    <a:pt x="480" y="948"/>
                  </a:lnTo>
                  <a:lnTo>
                    <a:pt x="436" y="843"/>
                  </a:lnTo>
                  <a:lnTo>
                    <a:pt x="388" y="728"/>
                  </a:lnTo>
                  <a:lnTo>
                    <a:pt x="337" y="604"/>
                  </a:lnTo>
                  <a:lnTo>
                    <a:pt x="281" y="469"/>
                  </a:lnTo>
                  <a:lnTo>
                    <a:pt x="221" y="324"/>
                  </a:lnTo>
                  <a:lnTo>
                    <a:pt x="155" y="168"/>
                  </a:lnTo>
                  <a:lnTo>
                    <a:pt x="86" y="0"/>
                  </a:lnTo>
                  <a:close/>
                </a:path>
              </a:pathLst>
            </a:custGeom>
            <a:solidFill>
              <a:srgbClr val="A8B0B0"/>
            </a:solidFill>
            <a:ln w="9525">
              <a:noFill/>
              <a:round/>
              <a:headEnd/>
              <a:tailEnd/>
            </a:ln>
          </p:spPr>
          <p:txBody>
            <a:bodyPr/>
            <a:lstStyle/>
            <a:p>
              <a:endParaRPr lang="en-IN"/>
            </a:p>
          </p:txBody>
        </p:sp>
        <p:sp>
          <p:nvSpPr>
            <p:cNvPr id="827960" name="Freeform 568"/>
            <p:cNvSpPr>
              <a:spLocks/>
            </p:cNvSpPr>
            <p:nvPr/>
          </p:nvSpPr>
          <p:spPr bwMode="auto">
            <a:xfrm>
              <a:off x="3389" y="3302"/>
              <a:ext cx="48" cy="135"/>
            </a:xfrm>
            <a:custGeom>
              <a:avLst/>
              <a:gdLst/>
              <a:ahLst/>
              <a:cxnLst>
                <a:cxn ang="0">
                  <a:pos x="52" y="2"/>
                </a:cxn>
                <a:cxn ang="0">
                  <a:pos x="43" y="5"/>
                </a:cxn>
                <a:cxn ang="0">
                  <a:pos x="33" y="10"/>
                </a:cxn>
                <a:cxn ang="0">
                  <a:pos x="15" y="18"/>
                </a:cxn>
                <a:cxn ang="0">
                  <a:pos x="29" y="97"/>
                </a:cxn>
                <a:cxn ang="0">
                  <a:pos x="80" y="225"/>
                </a:cxn>
                <a:cxn ang="0">
                  <a:pos x="125" y="334"/>
                </a:cxn>
                <a:cxn ang="0">
                  <a:pos x="164" y="430"/>
                </a:cxn>
                <a:cxn ang="0">
                  <a:pos x="199" y="518"/>
                </a:cxn>
                <a:cxn ang="0">
                  <a:pos x="233" y="601"/>
                </a:cxn>
                <a:cxn ang="0">
                  <a:pos x="268" y="686"/>
                </a:cxn>
                <a:cxn ang="0">
                  <a:pos x="305" y="776"/>
                </a:cxn>
                <a:cxn ang="0">
                  <a:pos x="344" y="876"/>
                </a:cxn>
                <a:cxn ang="0">
                  <a:pos x="391" y="991"/>
                </a:cxn>
                <a:cxn ang="0">
                  <a:pos x="445" y="1126"/>
                </a:cxn>
                <a:cxn ang="0">
                  <a:pos x="511" y="1285"/>
                </a:cxn>
                <a:cxn ang="0">
                  <a:pos x="586" y="1474"/>
                </a:cxn>
                <a:cxn ang="0">
                  <a:pos x="676" y="1695"/>
                </a:cxn>
                <a:cxn ang="0">
                  <a:pos x="781" y="1956"/>
                </a:cxn>
                <a:cxn ang="0">
                  <a:pos x="903" y="2258"/>
                </a:cxn>
                <a:cxn ang="0">
                  <a:pos x="980" y="2424"/>
                </a:cxn>
                <a:cxn ang="0">
                  <a:pos x="991" y="2419"/>
                </a:cxn>
                <a:cxn ang="0">
                  <a:pos x="1004" y="2412"/>
                </a:cxn>
                <a:cxn ang="0">
                  <a:pos x="1028" y="2403"/>
                </a:cxn>
                <a:cxn ang="0">
                  <a:pos x="1017" y="2324"/>
                </a:cxn>
                <a:cxn ang="0">
                  <a:pos x="964" y="2196"/>
                </a:cxn>
                <a:cxn ang="0">
                  <a:pos x="920" y="2086"/>
                </a:cxn>
                <a:cxn ang="0">
                  <a:pos x="880" y="1990"/>
                </a:cxn>
                <a:cxn ang="0">
                  <a:pos x="843" y="1903"/>
                </a:cxn>
                <a:cxn ang="0">
                  <a:pos x="809" y="1819"/>
                </a:cxn>
                <a:cxn ang="0">
                  <a:pos x="774" y="1734"/>
                </a:cxn>
                <a:cxn ang="0">
                  <a:pos x="737" y="1645"/>
                </a:cxn>
                <a:cxn ang="0">
                  <a:pos x="696" y="1545"/>
                </a:cxn>
                <a:cxn ang="0">
                  <a:pos x="648" y="1430"/>
                </a:cxn>
                <a:cxn ang="0">
                  <a:pos x="593" y="1296"/>
                </a:cxn>
                <a:cxn ang="0">
                  <a:pos x="528" y="1138"/>
                </a:cxn>
                <a:cxn ang="0">
                  <a:pos x="450" y="950"/>
                </a:cxn>
                <a:cxn ang="0">
                  <a:pos x="359" y="730"/>
                </a:cxn>
                <a:cxn ang="0">
                  <a:pos x="251" y="470"/>
                </a:cxn>
                <a:cxn ang="0">
                  <a:pos x="127" y="169"/>
                </a:cxn>
              </a:cxnLst>
              <a:rect l="0" t="0" r="r" b="b"/>
              <a:pathLst>
                <a:path w="1046" h="2428">
                  <a:moveTo>
                    <a:pt x="58" y="0"/>
                  </a:moveTo>
                  <a:lnTo>
                    <a:pt x="52" y="2"/>
                  </a:lnTo>
                  <a:lnTo>
                    <a:pt x="47" y="4"/>
                  </a:lnTo>
                  <a:lnTo>
                    <a:pt x="43" y="5"/>
                  </a:lnTo>
                  <a:lnTo>
                    <a:pt x="39" y="7"/>
                  </a:lnTo>
                  <a:lnTo>
                    <a:pt x="33" y="10"/>
                  </a:lnTo>
                  <a:lnTo>
                    <a:pt x="25" y="13"/>
                  </a:lnTo>
                  <a:lnTo>
                    <a:pt x="15" y="18"/>
                  </a:lnTo>
                  <a:lnTo>
                    <a:pt x="0" y="25"/>
                  </a:lnTo>
                  <a:lnTo>
                    <a:pt x="29" y="97"/>
                  </a:lnTo>
                  <a:lnTo>
                    <a:pt x="56" y="164"/>
                  </a:lnTo>
                  <a:lnTo>
                    <a:pt x="80" y="225"/>
                  </a:lnTo>
                  <a:lnTo>
                    <a:pt x="104" y="282"/>
                  </a:lnTo>
                  <a:lnTo>
                    <a:pt x="125" y="334"/>
                  </a:lnTo>
                  <a:lnTo>
                    <a:pt x="145" y="384"/>
                  </a:lnTo>
                  <a:lnTo>
                    <a:pt x="164" y="430"/>
                  </a:lnTo>
                  <a:lnTo>
                    <a:pt x="182" y="475"/>
                  </a:lnTo>
                  <a:lnTo>
                    <a:pt x="199" y="518"/>
                  </a:lnTo>
                  <a:lnTo>
                    <a:pt x="217" y="560"/>
                  </a:lnTo>
                  <a:lnTo>
                    <a:pt x="233" y="601"/>
                  </a:lnTo>
                  <a:lnTo>
                    <a:pt x="250" y="643"/>
                  </a:lnTo>
                  <a:lnTo>
                    <a:pt x="268" y="686"/>
                  </a:lnTo>
                  <a:lnTo>
                    <a:pt x="285" y="730"/>
                  </a:lnTo>
                  <a:lnTo>
                    <a:pt x="305" y="776"/>
                  </a:lnTo>
                  <a:lnTo>
                    <a:pt x="324" y="825"/>
                  </a:lnTo>
                  <a:lnTo>
                    <a:pt x="344" y="876"/>
                  </a:lnTo>
                  <a:lnTo>
                    <a:pt x="367" y="932"/>
                  </a:lnTo>
                  <a:lnTo>
                    <a:pt x="391" y="991"/>
                  </a:lnTo>
                  <a:lnTo>
                    <a:pt x="418" y="1056"/>
                  </a:lnTo>
                  <a:lnTo>
                    <a:pt x="445" y="1126"/>
                  </a:lnTo>
                  <a:lnTo>
                    <a:pt x="477" y="1203"/>
                  </a:lnTo>
                  <a:lnTo>
                    <a:pt x="511" y="1285"/>
                  </a:lnTo>
                  <a:lnTo>
                    <a:pt x="546" y="1376"/>
                  </a:lnTo>
                  <a:lnTo>
                    <a:pt x="586" y="1474"/>
                  </a:lnTo>
                  <a:lnTo>
                    <a:pt x="629" y="1580"/>
                  </a:lnTo>
                  <a:lnTo>
                    <a:pt x="676" y="1695"/>
                  </a:lnTo>
                  <a:lnTo>
                    <a:pt x="726" y="1821"/>
                  </a:lnTo>
                  <a:lnTo>
                    <a:pt x="781" y="1956"/>
                  </a:lnTo>
                  <a:lnTo>
                    <a:pt x="840" y="2101"/>
                  </a:lnTo>
                  <a:lnTo>
                    <a:pt x="903" y="2258"/>
                  </a:lnTo>
                  <a:lnTo>
                    <a:pt x="972" y="2428"/>
                  </a:lnTo>
                  <a:lnTo>
                    <a:pt x="980" y="2424"/>
                  </a:lnTo>
                  <a:lnTo>
                    <a:pt x="986" y="2421"/>
                  </a:lnTo>
                  <a:lnTo>
                    <a:pt x="991" y="2419"/>
                  </a:lnTo>
                  <a:lnTo>
                    <a:pt x="997" y="2415"/>
                  </a:lnTo>
                  <a:lnTo>
                    <a:pt x="1004" y="2412"/>
                  </a:lnTo>
                  <a:lnTo>
                    <a:pt x="1013" y="2408"/>
                  </a:lnTo>
                  <a:lnTo>
                    <a:pt x="1028" y="2403"/>
                  </a:lnTo>
                  <a:lnTo>
                    <a:pt x="1046" y="2395"/>
                  </a:lnTo>
                  <a:lnTo>
                    <a:pt x="1017" y="2324"/>
                  </a:lnTo>
                  <a:lnTo>
                    <a:pt x="989" y="2257"/>
                  </a:lnTo>
                  <a:lnTo>
                    <a:pt x="964" y="2196"/>
                  </a:lnTo>
                  <a:lnTo>
                    <a:pt x="941" y="2139"/>
                  </a:lnTo>
                  <a:lnTo>
                    <a:pt x="920" y="2086"/>
                  </a:lnTo>
                  <a:lnTo>
                    <a:pt x="899" y="2037"/>
                  </a:lnTo>
                  <a:lnTo>
                    <a:pt x="880" y="1990"/>
                  </a:lnTo>
                  <a:lnTo>
                    <a:pt x="861" y="1946"/>
                  </a:lnTo>
                  <a:lnTo>
                    <a:pt x="843" y="1903"/>
                  </a:lnTo>
                  <a:lnTo>
                    <a:pt x="826" y="1861"/>
                  </a:lnTo>
                  <a:lnTo>
                    <a:pt x="809" y="1819"/>
                  </a:lnTo>
                  <a:lnTo>
                    <a:pt x="792" y="1778"/>
                  </a:lnTo>
                  <a:lnTo>
                    <a:pt x="774" y="1734"/>
                  </a:lnTo>
                  <a:lnTo>
                    <a:pt x="756" y="1691"/>
                  </a:lnTo>
                  <a:lnTo>
                    <a:pt x="737" y="1645"/>
                  </a:lnTo>
                  <a:lnTo>
                    <a:pt x="718" y="1596"/>
                  </a:lnTo>
                  <a:lnTo>
                    <a:pt x="696" y="1545"/>
                  </a:lnTo>
                  <a:lnTo>
                    <a:pt x="673" y="1490"/>
                  </a:lnTo>
                  <a:lnTo>
                    <a:pt x="648" y="1430"/>
                  </a:lnTo>
                  <a:lnTo>
                    <a:pt x="622" y="1365"/>
                  </a:lnTo>
                  <a:lnTo>
                    <a:pt x="593" y="1296"/>
                  </a:lnTo>
                  <a:lnTo>
                    <a:pt x="562" y="1220"/>
                  </a:lnTo>
                  <a:lnTo>
                    <a:pt x="528" y="1138"/>
                  </a:lnTo>
                  <a:lnTo>
                    <a:pt x="490" y="1047"/>
                  </a:lnTo>
                  <a:lnTo>
                    <a:pt x="450" y="950"/>
                  </a:lnTo>
                  <a:lnTo>
                    <a:pt x="407" y="843"/>
                  </a:lnTo>
                  <a:lnTo>
                    <a:pt x="359" y="730"/>
                  </a:lnTo>
                  <a:lnTo>
                    <a:pt x="308" y="605"/>
                  </a:lnTo>
                  <a:lnTo>
                    <a:pt x="251" y="470"/>
                  </a:lnTo>
                  <a:lnTo>
                    <a:pt x="192" y="325"/>
                  </a:lnTo>
                  <a:lnTo>
                    <a:pt x="127" y="169"/>
                  </a:lnTo>
                  <a:lnTo>
                    <a:pt x="58" y="0"/>
                  </a:lnTo>
                  <a:close/>
                </a:path>
              </a:pathLst>
            </a:custGeom>
            <a:solidFill>
              <a:srgbClr val="C4CCCC"/>
            </a:solidFill>
            <a:ln w="9525">
              <a:noFill/>
              <a:round/>
              <a:headEnd/>
              <a:tailEnd/>
            </a:ln>
          </p:spPr>
          <p:txBody>
            <a:bodyPr/>
            <a:lstStyle/>
            <a:p>
              <a:endParaRPr lang="en-IN"/>
            </a:p>
          </p:txBody>
        </p:sp>
        <p:sp>
          <p:nvSpPr>
            <p:cNvPr id="827961" name="Freeform 569"/>
            <p:cNvSpPr>
              <a:spLocks/>
            </p:cNvSpPr>
            <p:nvPr/>
          </p:nvSpPr>
          <p:spPr bwMode="auto">
            <a:xfrm>
              <a:off x="3389" y="3302"/>
              <a:ext cx="46" cy="134"/>
            </a:xfrm>
            <a:custGeom>
              <a:avLst/>
              <a:gdLst/>
              <a:ahLst/>
              <a:cxnLst>
                <a:cxn ang="0">
                  <a:pos x="32" y="0"/>
                </a:cxn>
                <a:cxn ang="0">
                  <a:pos x="0" y="13"/>
                </a:cxn>
                <a:cxn ang="0">
                  <a:pos x="977" y="2414"/>
                </a:cxn>
                <a:cxn ang="0">
                  <a:pos x="1017" y="2396"/>
                </a:cxn>
                <a:cxn ang="0">
                  <a:pos x="32" y="0"/>
                </a:cxn>
              </a:cxnLst>
              <a:rect l="0" t="0" r="r" b="b"/>
              <a:pathLst>
                <a:path w="1017" h="2414">
                  <a:moveTo>
                    <a:pt x="32" y="0"/>
                  </a:moveTo>
                  <a:lnTo>
                    <a:pt x="0" y="13"/>
                  </a:lnTo>
                  <a:lnTo>
                    <a:pt x="977" y="2414"/>
                  </a:lnTo>
                  <a:lnTo>
                    <a:pt x="1017" y="2396"/>
                  </a:lnTo>
                  <a:lnTo>
                    <a:pt x="32" y="0"/>
                  </a:lnTo>
                  <a:close/>
                </a:path>
              </a:pathLst>
            </a:custGeom>
            <a:solidFill>
              <a:srgbClr val="E0E8E8"/>
            </a:solidFill>
            <a:ln w="9525">
              <a:noFill/>
              <a:round/>
              <a:headEnd/>
              <a:tailEnd/>
            </a:ln>
          </p:spPr>
          <p:txBody>
            <a:bodyPr/>
            <a:lstStyle/>
            <a:p>
              <a:endParaRPr lang="en-IN"/>
            </a:p>
          </p:txBody>
        </p:sp>
        <p:sp>
          <p:nvSpPr>
            <p:cNvPr id="827962" name="Freeform 570"/>
            <p:cNvSpPr>
              <a:spLocks/>
            </p:cNvSpPr>
            <p:nvPr/>
          </p:nvSpPr>
          <p:spPr bwMode="auto">
            <a:xfrm>
              <a:off x="3388" y="3298"/>
              <a:ext cx="8" cy="6"/>
            </a:xfrm>
            <a:custGeom>
              <a:avLst/>
              <a:gdLst/>
              <a:ahLst/>
              <a:cxnLst>
                <a:cxn ang="0">
                  <a:pos x="173" y="20"/>
                </a:cxn>
                <a:cxn ang="0">
                  <a:pos x="7" y="95"/>
                </a:cxn>
                <a:cxn ang="0">
                  <a:pos x="0" y="75"/>
                </a:cxn>
                <a:cxn ang="0">
                  <a:pos x="166" y="0"/>
                </a:cxn>
                <a:cxn ang="0">
                  <a:pos x="173" y="20"/>
                </a:cxn>
              </a:cxnLst>
              <a:rect l="0" t="0" r="r" b="b"/>
              <a:pathLst>
                <a:path w="173" h="95">
                  <a:moveTo>
                    <a:pt x="173" y="20"/>
                  </a:moveTo>
                  <a:lnTo>
                    <a:pt x="7" y="95"/>
                  </a:lnTo>
                  <a:lnTo>
                    <a:pt x="0" y="75"/>
                  </a:lnTo>
                  <a:lnTo>
                    <a:pt x="166" y="0"/>
                  </a:lnTo>
                  <a:lnTo>
                    <a:pt x="173" y="20"/>
                  </a:lnTo>
                  <a:close/>
                </a:path>
              </a:pathLst>
            </a:custGeom>
            <a:solidFill>
              <a:srgbClr val="111919"/>
            </a:solidFill>
            <a:ln w="9525">
              <a:noFill/>
              <a:round/>
              <a:headEnd/>
              <a:tailEnd/>
            </a:ln>
          </p:spPr>
          <p:txBody>
            <a:bodyPr/>
            <a:lstStyle/>
            <a:p>
              <a:endParaRPr lang="en-IN"/>
            </a:p>
          </p:txBody>
        </p:sp>
        <p:sp>
          <p:nvSpPr>
            <p:cNvPr id="827963" name="Freeform 571"/>
            <p:cNvSpPr>
              <a:spLocks/>
            </p:cNvSpPr>
            <p:nvPr/>
          </p:nvSpPr>
          <p:spPr bwMode="auto">
            <a:xfrm>
              <a:off x="3386" y="3293"/>
              <a:ext cx="9" cy="10"/>
            </a:xfrm>
            <a:custGeom>
              <a:avLst/>
              <a:gdLst/>
              <a:ahLst/>
              <a:cxnLst>
                <a:cxn ang="0">
                  <a:pos x="200" y="106"/>
                </a:cxn>
                <a:cxn ang="0">
                  <a:pos x="33" y="179"/>
                </a:cxn>
                <a:cxn ang="0">
                  <a:pos x="0" y="100"/>
                </a:cxn>
                <a:cxn ang="0">
                  <a:pos x="58" y="0"/>
                </a:cxn>
                <a:cxn ang="0">
                  <a:pos x="168" y="26"/>
                </a:cxn>
                <a:cxn ang="0">
                  <a:pos x="200" y="106"/>
                </a:cxn>
              </a:cxnLst>
              <a:rect l="0" t="0" r="r" b="b"/>
              <a:pathLst>
                <a:path w="200" h="179">
                  <a:moveTo>
                    <a:pt x="200" y="106"/>
                  </a:moveTo>
                  <a:lnTo>
                    <a:pt x="33" y="179"/>
                  </a:lnTo>
                  <a:lnTo>
                    <a:pt x="0" y="100"/>
                  </a:lnTo>
                  <a:lnTo>
                    <a:pt x="58" y="0"/>
                  </a:lnTo>
                  <a:lnTo>
                    <a:pt x="168" y="26"/>
                  </a:lnTo>
                  <a:lnTo>
                    <a:pt x="200" y="106"/>
                  </a:lnTo>
                  <a:close/>
                </a:path>
              </a:pathLst>
            </a:custGeom>
            <a:solidFill>
              <a:srgbClr val="545959"/>
            </a:solidFill>
            <a:ln w="9525">
              <a:noFill/>
              <a:round/>
              <a:headEnd/>
              <a:tailEnd/>
            </a:ln>
          </p:spPr>
          <p:txBody>
            <a:bodyPr/>
            <a:lstStyle/>
            <a:p>
              <a:endParaRPr lang="en-IN"/>
            </a:p>
          </p:txBody>
        </p:sp>
        <p:sp>
          <p:nvSpPr>
            <p:cNvPr id="827964" name="Freeform 572"/>
            <p:cNvSpPr>
              <a:spLocks/>
            </p:cNvSpPr>
            <p:nvPr/>
          </p:nvSpPr>
          <p:spPr bwMode="auto">
            <a:xfrm>
              <a:off x="3386" y="3293"/>
              <a:ext cx="8" cy="10"/>
            </a:xfrm>
            <a:custGeom>
              <a:avLst/>
              <a:gdLst/>
              <a:ahLst/>
              <a:cxnLst>
                <a:cxn ang="0">
                  <a:pos x="173" y="116"/>
                </a:cxn>
                <a:cxn ang="0">
                  <a:pos x="159" y="122"/>
                </a:cxn>
                <a:cxn ang="0">
                  <a:pos x="147" y="126"/>
                </a:cxn>
                <a:cxn ang="0">
                  <a:pos x="137" y="131"/>
                </a:cxn>
                <a:cxn ang="0">
                  <a:pos x="127" y="135"/>
                </a:cxn>
                <a:cxn ang="0">
                  <a:pos x="114" y="141"/>
                </a:cxn>
                <a:cxn ang="0">
                  <a:pos x="94" y="150"/>
                </a:cxn>
                <a:cxn ang="0">
                  <a:pos x="69" y="161"/>
                </a:cxn>
                <a:cxn ang="0">
                  <a:pos x="33" y="177"/>
                </a:cxn>
                <a:cxn ang="0">
                  <a:pos x="30" y="168"/>
                </a:cxn>
                <a:cxn ang="0">
                  <a:pos x="27" y="161"/>
                </a:cxn>
                <a:cxn ang="0">
                  <a:pos x="25" y="156"/>
                </a:cxn>
                <a:cxn ang="0">
                  <a:pos x="23" y="150"/>
                </a:cxn>
                <a:cxn ang="0">
                  <a:pos x="20" y="141"/>
                </a:cxn>
                <a:cxn ang="0">
                  <a:pos x="16" y="131"/>
                </a:cxn>
                <a:cxn ang="0">
                  <a:pos x="9" y="117"/>
                </a:cxn>
                <a:cxn ang="0">
                  <a:pos x="0" y="97"/>
                </a:cxn>
                <a:cxn ang="0">
                  <a:pos x="7" y="86"/>
                </a:cxn>
                <a:cxn ang="0">
                  <a:pos x="11" y="78"/>
                </a:cxn>
                <a:cxn ang="0">
                  <a:pos x="15" y="70"/>
                </a:cxn>
                <a:cxn ang="0">
                  <a:pos x="19" y="63"/>
                </a:cxn>
                <a:cxn ang="0">
                  <a:pos x="24" y="54"/>
                </a:cxn>
                <a:cxn ang="0">
                  <a:pos x="31" y="41"/>
                </a:cxn>
                <a:cxn ang="0">
                  <a:pos x="40" y="24"/>
                </a:cxn>
                <a:cxn ang="0">
                  <a:pos x="52" y="0"/>
                </a:cxn>
                <a:cxn ang="0">
                  <a:pos x="63" y="3"/>
                </a:cxn>
                <a:cxn ang="0">
                  <a:pos x="70" y="6"/>
                </a:cxn>
                <a:cxn ang="0">
                  <a:pos x="76" y="8"/>
                </a:cxn>
                <a:cxn ang="0">
                  <a:pos x="83" y="11"/>
                </a:cxn>
                <a:cxn ang="0">
                  <a:pos x="91" y="15"/>
                </a:cxn>
                <a:cxn ang="0">
                  <a:pos x="102" y="20"/>
                </a:cxn>
                <a:cxn ang="0">
                  <a:pos x="119" y="27"/>
                </a:cxn>
                <a:cxn ang="0">
                  <a:pos x="140" y="37"/>
                </a:cxn>
                <a:cxn ang="0">
                  <a:pos x="144" y="44"/>
                </a:cxn>
                <a:cxn ang="0">
                  <a:pos x="146" y="50"/>
                </a:cxn>
                <a:cxn ang="0">
                  <a:pos x="149" y="56"/>
                </a:cxn>
                <a:cxn ang="0">
                  <a:pos x="151" y="61"/>
                </a:cxn>
                <a:cxn ang="0">
                  <a:pos x="154" y="69"/>
                </a:cxn>
                <a:cxn ang="0">
                  <a:pos x="159" y="80"/>
                </a:cxn>
                <a:cxn ang="0">
                  <a:pos x="165" y="95"/>
                </a:cxn>
                <a:cxn ang="0">
                  <a:pos x="173" y="116"/>
                </a:cxn>
              </a:cxnLst>
              <a:rect l="0" t="0" r="r" b="b"/>
              <a:pathLst>
                <a:path w="173" h="177">
                  <a:moveTo>
                    <a:pt x="173" y="116"/>
                  </a:moveTo>
                  <a:lnTo>
                    <a:pt x="159" y="122"/>
                  </a:lnTo>
                  <a:lnTo>
                    <a:pt x="147" y="126"/>
                  </a:lnTo>
                  <a:lnTo>
                    <a:pt x="137" y="131"/>
                  </a:lnTo>
                  <a:lnTo>
                    <a:pt x="127" y="135"/>
                  </a:lnTo>
                  <a:lnTo>
                    <a:pt x="114" y="141"/>
                  </a:lnTo>
                  <a:lnTo>
                    <a:pt x="94" y="150"/>
                  </a:lnTo>
                  <a:lnTo>
                    <a:pt x="69" y="161"/>
                  </a:lnTo>
                  <a:lnTo>
                    <a:pt x="33" y="177"/>
                  </a:lnTo>
                  <a:lnTo>
                    <a:pt x="30" y="168"/>
                  </a:lnTo>
                  <a:lnTo>
                    <a:pt x="27" y="161"/>
                  </a:lnTo>
                  <a:lnTo>
                    <a:pt x="25" y="156"/>
                  </a:lnTo>
                  <a:lnTo>
                    <a:pt x="23" y="150"/>
                  </a:lnTo>
                  <a:lnTo>
                    <a:pt x="20" y="141"/>
                  </a:lnTo>
                  <a:lnTo>
                    <a:pt x="16" y="131"/>
                  </a:lnTo>
                  <a:lnTo>
                    <a:pt x="9" y="117"/>
                  </a:lnTo>
                  <a:lnTo>
                    <a:pt x="0" y="97"/>
                  </a:lnTo>
                  <a:lnTo>
                    <a:pt x="7" y="86"/>
                  </a:lnTo>
                  <a:lnTo>
                    <a:pt x="11" y="78"/>
                  </a:lnTo>
                  <a:lnTo>
                    <a:pt x="15" y="70"/>
                  </a:lnTo>
                  <a:lnTo>
                    <a:pt x="19" y="63"/>
                  </a:lnTo>
                  <a:lnTo>
                    <a:pt x="24" y="54"/>
                  </a:lnTo>
                  <a:lnTo>
                    <a:pt x="31" y="41"/>
                  </a:lnTo>
                  <a:lnTo>
                    <a:pt x="40" y="24"/>
                  </a:lnTo>
                  <a:lnTo>
                    <a:pt x="52" y="0"/>
                  </a:lnTo>
                  <a:lnTo>
                    <a:pt x="63" y="3"/>
                  </a:lnTo>
                  <a:lnTo>
                    <a:pt x="70" y="6"/>
                  </a:lnTo>
                  <a:lnTo>
                    <a:pt x="76" y="8"/>
                  </a:lnTo>
                  <a:lnTo>
                    <a:pt x="83" y="11"/>
                  </a:lnTo>
                  <a:lnTo>
                    <a:pt x="91" y="15"/>
                  </a:lnTo>
                  <a:lnTo>
                    <a:pt x="102" y="20"/>
                  </a:lnTo>
                  <a:lnTo>
                    <a:pt x="119" y="27"/>
                  </a:lnTo>
                  <a:lnTo>
                    <a:pt x="140" y="37"/>
                  </a:lnTo>
                  <a:lnTo>
                    <a:pt x="144" y="44"/>
                  </a:lnTo>
                  <a:lnTo>
                    <a:pt x="146" y="50"/>
                  </a:lnTo>
                  <a:lnTo>
                    <a:pt x="149" y="56"/>
                  </a:lnTo>
                  <a:lnTo>
                    <a:pt x="151" y="61"/>
                  </a:lnTo>
                  <a:lnTo>
                    <a:pt x="154" y="69"/>
                  </a:lnTo>
                  <a:lnTo>
                    <a:pt x="159" y="80"/>
                  </a:lnTo>
                  <a:lnTo>
                    <a:pt x="165" y="95"/>
                  </a:lnTo>
                  <a:lnTo>
                    <a:pt x="173" y="116"/>
                  </a:lnTo>
                  <a:close/>
                </a:path>
              </a:pathLst>
            </a:custGeom>
            <a:solidFill>
              <a:srgbClr val="707575"/>
            </a:solidFill>
            <a:ln w="9525">
              <a:noFill/>
              <a:round/>
              <a:headEnd/>
              <a:tailEnd/>
            </a:ln>
          </p:spPr>
          <p:txBody>
            <a:bodyPr/>
            <a:lstStyle/>
            <a:p>
              <a:endParaRPr lang="en-IN"/>
            </a:p>
          </p:txBody>
        </p:sp>
        <p:sp>
          <p:nvSpPr>
            <p:cNvPr id="827965" name="Freeform 573"/>
            <p:cNvSpPr>
              <a:spLocks/>
            </p:cNvSpPr>
            <p:nvPr/>
          </p:nvSpPr>
          <p:spPr bwMode="auto">
            <a:xfrm>
              <a:off x="3387" y="3293"/>
              <a:ext cx="6" cy="9"/>
            </a:xfrm>
            <a:custGeom>
              <a:avLst/>
              <a:gdLst/>
              <a:ahLst/>
              <a:cxnLst>
                <a:cxn ang="0">
                  <a:pos x="142" y="126"/>
                </a:cxn>
                <a:cxn ang="0">
                  <a:pos x="131" y="131"/>
                </a:cxn>
                <a:cxn ang="0">
                  <a:pos x="122" y="135"/>
                </a:cxn>
                <a:cxn ang="0">
                  <a:pos x="115" y="137"/>
                </a:cxn>
                <a:cxn ang="0">
                  <a:pos x="107" y="141"/>
                </a:cxn>
                <a:cxn ang="0">
                  <a:pos x="96" y="145"/>
                </a:cxn>
                <a:cxn ang="0">
                  <a:pos x="81" y="152"/>
                </a:cxn>
                <a:cxn ang="0">
                  <a:pos x="61" y="161"/>
                </a:cxn>
                <a:cxn ang="0">
                  <a:pos x="32" y="175"/>
                </a:cxn>
                <a:cxn ang="0">
                  <a:pos x="29" y="165"/>
                </a:cxn>
                <a:cxn ang="0">
                  <a:pos x="26" y="159"/>
                </a:cxn>
                <a:cxn ang="0">
                  <a:pos x="24" y="153"/>
                </a:cxn>
                <a:cxn ang="0">
                  <a:pos x="22" y="146"/>
                </a:cxn>
                <a:cxn ang="0">
                  <a:pos x="19" y="139"/>
                </a:cxn>
                <a:cxn ang="0">
                  <a:pos x="15" y="128"/>
                </a:cxn>
                <a:cxn ang="0">
                  <a:pos x="8" y="114"/>
                </a:cxn>
                <a:cxn ang="0">
                  <a:pos x="0" y="95"/>
                </a:cxn>
                <a:cxn ang="0">
                  <a:pos x="5" y="84"/>
                </a:cxn>
                <a:cxn ang="0">
                  <a:pos x="9" y="76"/>
                </a:cxn>
                <a:cxn ang="0">
                  <a:pos x="12" y="68"/>
                </a:cxn>
                <a:cxn ang="0">
                  <a:pos x="16" y="61"/>
                </a:cxn>
                <a:cxn ang="0">
                  <a:pos x="20" y="53"/>
                </a:cxn>
                <a:cxn ang="0">
                  <a:pos x="26" y="40"/>
                </a:cxn>
                <a:cxn ang="0">
                  <a:pos x="34" y="23"/>
                </a:cxn>
                <a:cxn ang="0">
                  <a:pos x="45" y="0"/>
                </a:cxn>
                <a:cxn ang="0">
                  <a:pos x="53" y="4"/>
                </a:cxn>
                <a:cxn ang="0">
                  <a:pos x="59" y="8"/>
                </a:cxn>
                <a:cxn ang="0">
                  <a:pos x="63" y="11"/>
                </a:cxn>
                <a:cxn ang="0">
                  <a:pos x="68" y="15"/>
                </a:cxn>
                <a:cxn ang="0">
                  <a:pos x="74" y="19"/>
                </a:cxn>
                <a:cxn ang="0">
                  <a:pos x="83" y="25"/>
                </a:cxn>
                <a:cxn ang="0">
                  <a:pos x="94" y="34"/>
                </a:cxn>
                <a:cxn ang="0">
                  <a:pos x="111" y="46"/>
                </a:cxn>
                <a:cxn ang="0">
                  <a:pos x="115" y="55"/>
                </a:cxn>
                <a:cxn ang="0">
                  <a:pos x="117" y="60"/>
                </a:cxn>
                <a:cxn ang="0">
                  <a:pos x="120" y="65"/>
                </a:cxn>
                <a:cxn ang="0">
                  <a:pos x="122" y="71"/>
                </a:cxn>
                <a:cxn ang="0">
                  <a:pos x="125" y="79"/>
                </a:cxn>
                <a:cxn ang="0">
                  <a:pos x="129" y="89"/>
                </a:cxn>
                <a:cxn ang="0">
                  <a:pos x="135" y="105"/>
                </a:cxn>
                <a:cxn ang="0">
                  <a:pos x="142" y="126"/>
                </a:cxn>
              </a:cxnLst>
              <a:rect l="0" t="0" r="r" b="b"/>
              <a:pathLst>
                <a:path w="142" h="175">
                  <a:moveTo>
                    <a:pt x="142" y="126"/>
                  </a:moveTo>
                  <a:lnTo>
                    <a:pt x="131" y="131"/>
                  </a:lnTo>
                  <a:lnTo>
                    <a:pt x="122" y="135"/>
                  </a:lnTo>
                  <a:lnTo>
                    <a:pt x="115" y="137"/>
                  </a:lnTo>
                  <a:lnTo>
                    <a:pt x="107" y="141"/>
                  </a:lnTo>
                  <a:lnTo>
                    <a:pt x="96" y="145"/>
                  </a:lnTo>
                  <a:lnTo>
                    <a:pt x="81" y="152"/>
                  </a:lnTo>
                  <a:lnTo>
                    <a:pt x="61" y="161"/>
                  </a:lnTo>
                  <a:lnTo>
                    <a:pt x="32" y="175"/>
                  </a:lnTo>
                  <a:lnTo>
                    <a:pt x="29" y="165"/>
                  </a:lnTo>
                  <a:lnTo>
                    <a:pt x="26" y="159"/>
                  </a:lnTo>
                  <a:lnTo>
                    <a:pt x="24" y="153"/>
                  </a:lnTo>
                  <a:lnTo>
                    <a:pt x="22" y="146"/>
                  </a:lnTo>
                  <a:lnTo>
                    <a:pt x="19" y="139"/>
                  </a:lnTo>
                  <a:lnTo>
                    <a:pt x="15" y="128"/>
                  </a:lnTo>
                  <a:lnTo>
                    <a:pt x="8" y="114"/>
                  </a:lnTo>
                  <a:lnTo>
                    <a:pt x="0" y="95"/>
                  </a:lnTo>
                  <a:lnTo>
                    <a:pt x="5" y="84"/>
                  </a:lnTo>
                  <a:lnTo>
                    <a:pt x="9" y="76"/>
                  </a:lnTo>
                  <a:lnTo>
                    <a:pt x="12" y="68"/>
                  </a:lnTo>
                  <a:lnTo>
                    <a:pt x="16" y="61"/>
                  </a:lnTo>
                  <a:lnTo>
                    <a:pt x="20" y="53"/>
                  </a:lnTo>
                  <a:lnTo>
                    <a:pt x="26" y="40"/>
                  </a:lnTo>
                  <a:lnTo>
                    <a:pt x="34" y="23"/>
                  </a:lnTo>
                  <a:lnTo>
                    <a:pt x="45" y="0"/>
                  </a:lnTo>
                  <a:lnTo>
                    <a:pt x="53" y="4"/>
                  </a:lnTo>
                  <a:lnTo>
                    <a:pt x="59" y="8"/>
                  </a:lnTo>
                  <a:lnTo>
                    <a:pt x="63" y="11"/>
                  </a:lnTo>
                  <a:lnTo>
                    <a:pt x="68" y="15"/>
                  </a:lnTo>
                  <a:lnTo>
                    <a:pt x="74" y="19"/>
                  </a:lnTo>
                  <a:lnTo>
                    <a:pt x="83" y="25"/>
                  </a:lnTo>
                  <a:lnTo>
                    <a:pt x="94" y="34"/>
                  </a:lnTo>
                  <a:lnTo>
                    <a:pt x="111" y="46"/>
                  </a:lnTo>
                  <a:lnTo>
                    <a:pt x="115" y="55"/>
                  </a:lnTo>
                  <a:lnTo>
                    <a:pt x="117" y="60"/>
                  </a:lnTo>
                  <a:lnTo>
                    <a:pt x="120" y="65"/>
                  </a:lnTo>
                  <a:lnTo>
                    <a:pt x="122" y="71"/>
                  </a:lnTo>
                  <a:lnTo>
                    <a:pt x="125" y="79"/>
                  </a:lnTo>
                  <a:lnTo>
                    <a:pt x="129" y="89"/>
                  </a:lnTo>
                  <a:lnTo>
                    <a:pt x="135" y="105"/>
                  </a:lnTo>
                  <a:lnTo>
                    <a:pt x="142" y="126"/>
                  </a:lnTo>
                  <a:close/>
                </a:path>
              </a:pathLst>
            </a:custGeom>
            <a:solidFill>
              <a:srgbClr val="8C9494"/>
            </a:solidFill>
            <a:ln w="9525">
              <a:noFill/>
              <a:round/>
              <a:headEnd/>
              <a:tailEnd/>
            </a:ln>
          </p:spPr>
          <p:txBody>
            <a:bodyPr/>
            <a:lstStyle/>
            <a:p>
              <a:endParaRPr lang="en-IN"/>
            </a:p>
          </p:txBody>
        </p:sp>
        <p:sp>
          <p:nvSpPr>
            <p:cNvPr id="827966" name="Freeform 574"/>
            <p:cNvSpPr>
              <a:spLocks/>
            </p:cNvSpPr>
            <p:nvPr/>
          </p:nvSpPr>
          <p:spPr bwMode="auto">
            <a:xfrm>
              <a:off x="3387" y="3293"/>
              <a:ext cx="5" cy="9"/>
            </a:xfrm>
            <a:custGeom>
              <a:avLst/>
              <a:gdLst/>
              <a:ahLst/>
              <a:cxnLst>
                <a:cxn ang="0">
                  <a:pos x="116" y="136"/>
                </a:cxn>
                <a:cxn ang="0">
                  <a:pos x="107" y="139"/>
                </a:cxn>
                <a:cxn ang="0">
                  <a:pos x="101" y="141"/>
                </a:cxn>
                <a:cxn ang="0">
                  <a:pos x="95" y="144"/>
                </a:cxn>
                <a:cxn ang="0">
                  <a:pos x="88" y="146"/>
                </a:cxn>
                <a:cxn ang="0">
                  <a:pos x="80" y="150"/>
                </a:cxn>
                <a:cxn ang="0">
                  <a:pos x="69" y="155"/>
                </a:cxn>
                <a:cxn ang="0">
                  <a:pos x="54" y="162"/>
                </a:cxn>
                <a:cxn ang="0">
                  <a:pos x="32" y="172"/>
                </a:cxn>
                <a:cxn ang="0">
                  <a:pos x="29" y="163"/>
                </a:cxn>
                <a:cxn ang="0">
                  <a:pos x="26" y="156"/>
                </a:cxn>
                <a:cxn ang="0">
                  <a:pos x="24" y="151"/>
                </a:cxn>
                <a:cxn ang="0">
                  <a:pos x="22" y="144"/>
                </a:cxn>
                <a:cxn ang="0">
                  <a:pos x="19" y="136"/>
                </a:cxn>
                <a:cxn ang="0">
                  <a:pos x="15" y="126"/>
                </a:cxn>
                <a:cxn ang="0">
                  <a:pos x="8" y="112"/>
                </a:cxn>
                <a:cxn ang="0">
                  <a:pos x="0" y="93"/>
                </a:cxn>
                <a:cxn ang="0">
                  <a:pos x="5" y="82"/>
                </a:cxn>
                <a:cxn ang="0">
                  <a:pos x="8" y="74"/>
                </a:cxn>
                <a:cxn ang="0">
                  <a:pos x="11" y="67"/>
                </a:cxn>
                <a:cxn ang="0">
                  <a:pos x="14" y="60"/>
                </a:cxn>
                <a:cxn ang="0">
                  <a:pos x="18" y="51"/>
                </a:cxn>
                <a:cxn ang="0">
                  <a:pos x="23" y="39"/>
                </a:cxn>
                <a:cxn ang="0">
                  <a:pos x="31" y="22"/>
                </a:cxn>
                <a:cxn ang="0">
                  <a:pos x="40" y="0"/>
                </a:cxn>
                <a:cxn ang="0">
                  <a:pos x="46" y="5"/>
                </a:cxn>
                <a:cxn ang="0">
                  <a:pos x="50" y="9"/>
                </a:cxn>
                <a:cxn ang="0">
                  <a:pos x="53" y="14"/>
                </a:cxn>
                <a:cxn ang="0">
                  <a:pos x="56" y="18"/>
                </a:cxn>
                <a:cxn ang="0">
                  <a:pos x="60" y="23"/>
                </a:cxn>
                <a:cxn ang="0">
                  <a:pos x="65" y="30"/>
                </a:cxn>
                <a:cxn ang="0">
                  <a:pos x="73" y="41"/>
                </a:cxn>
                <a:cxn ang="0">
                  <a:pos x="83" y="56"/>
                </a:cxn>
                <a:cxn ang="0">
                  <a:pos x="87" y="64"/>
                </a:cxn>
                <a:cxn ang="0">
                  <a:pos x="89" y="69"/>
                </a:cxn>
                <a:cxn ang="0">
                  <a:pos x="92" y="75"/>
                </a:cxn>
                <a:cxn ang="0">
                  <a:pos x="95" y="81"/>
                </a:cxn>
                <a:cxn ang="0">
                  <a:pos x="98" y="88"/>
                </a:cxn>
                <a:cxn ang="0">
                  <a:pos x="102" y="99"/>
                </a:cxn>
                <a:cxn ang="0">
                  <a:pos x="108" y="115"/>
                </a:cxn>
                <a:cxn ang="0">
                  <a:pos x="116" y="136"/>
                </a:cxn>
              </a:cxnLst>
              <a:rect l="0" t="0" r="r" b="b"/>
              <a:pathLst>
                <a:path w="116" h="172">
                  <a:moveTo>
                    <a:pt x="116" y="136"/>
                  </a:moveTo>
                  <a:lnTo>
                    <a:pt x="107" y="139"/>
                  </a:lnTo>
                  <a:lnTo>
                    <a:pt x="101" y="141"/>
                  </a:lnTo>
                  <a:lnTo>
                    <a:pt x="95" y="144"/>
                  </a:lnTo>
                  <a:lnTo>
                    <a:pt x="88" y="146"/>
                  </a:lnTo>
                  <a:lnTo>
                    <a:pt x="80" y="150"/>
                  </a:lnTo>
                  <a:lnTo>
                    <a:pt x="69" y="155"/>
                  </a:lnTo>
                  <a:lnTo>
                    <a:pt x="54" y="162"/>
                  </a:lnTo>
                  <a:lnTo>
                    <a:pt x="32" y="172"/>
                  </a:lnTo>
                  <a:lnTo>
                    <a:pt x="29" y="163"/>
                  </a:lnTo>
                  <a:lnTo>
                    <a:pt x="26" y="156"/>
                  </a:lnTo>
                  <a:lnTo>
                    <a:pt x="24" y="151"/>
                  </a:lnTo>
                  <a:lnTo>
                    <a:pt x="22" y="144"/>
                  </a:lnTo>
                  <a:lnTo>
                    <a:pt x="19" y="136"/>
                  </a:lnTo>
                  <a:lnTo>
                    <a:pt x="15" y="126"/>
                  </a:lnTo>
                  <a:lnTo>
                    <a:pt x="8" y="112"/>
                  </a:lnTo>
                  <a:lnTo>
                    <a:pt x="0" y="93"/>
                  </a:lnTo>
                  <a:lnTo>
                    <a:pt x="5" y="82"/>
                  </a:lnTo>
                  <a:lnTo>
                    <a:pt x="8" y="74"/>
                  </a:lnTo>
                  <a:lnTo>
                    <a:pt x="11" y="67"/>
                  </a:lnTo>
                  <a:lnTo>
                    <a:pt x="14" y="60"/>
                  </a:lnTo>
                  <a:lnTo>
                    <a:pt x="18" y="51"/>
                  </a:lnTo>
                  <a:lnTo>
                    <a:pt x="23" y="39"/>
                  </a:lnTo>
                  <a:lnTo>
                    <a:pt x="31" y="22"/>
                  </a:lnTo>
                  <a:lnTo>
                    <a:pt x="40" y="0"/>
                  </a:lnTo>
                  <a:lnTo>
                    <a:pt x="46" y="5"/>
                  </a:lnTo>
                  <a:lnTo>
                    <a:pt x="50" y="9"/>
                  </a:lnTo>
                  <a:lnTo>
                    <a:pt x="53" y="14"/>
                  </a:lnTo>
                  <a:lnTo>
                    <a:pt x="56" y="18"/>
                  </a:lnTo>
                  <a:lnTo>
                    <a:pt x="60" y="23"/>
                  </a:lnTo>
                  <a:lnTo>
                    <a:pt x="65" y="30"/>
                  </a:lnTo>
                  <a:lnTo>
                    <a:pt x="73" y="41"/>
                  </a:lnTo>
                  <a:lnTo>
                    <a:pt x="83" y="56"/>
                  </a:lnTo>
                  <a:lnTo>
                    <a:pt x="87" y="64"/>
                  </a:lnTo>
                  <a:lnTo>
                    <a:pt x="89" y="69"/>
                  </a:lnTo>
                  <a:lnTo>
                    <a:pt x="92" y="75"/>
                  </a:lnTo>
                  <a:lnTo>
                    <a:pt x="95" y="81"/>
                  </a:lnTo>
                  <a:lnTo>
                    <a:pt x="98" y="88"/>
                  </a:lnTo>
                  <a:lnTo>
                    <a:pt x="102" y="99"/>
                  </a:lnTo>
                  <a:lnTo>
                    <a:pt x="108" y="115"/>
                  </a:lnTo>
                  <a:lnTo>
                    <a:pt x="116" y="136"/>
                  </a:lnTo>
                  <a:close/>
                </a:path>
              </a:pathLst>
            </a:custGeom>
            <a:solidFill>
              <a:srgbClr val="A8B0B0"/>
            </a:solidFill>
            <a:ln w="9525">
              <a:noFill/>
              <a:round/>
              <a:headEnd/>
              <a:tailEnd/>
            </a:ln>
          </p:spPr>
          <p:txBody>
            <a:bodyPr/>
            <a:lstStyle/>
            <a:p>
              <a:endParaRPr lang="en-IN"/>
            </a:p>
          </p:txBody>
        </p:sp>
        <p:sp>
          <p:nvSpPr>
            <p:cNvPr id="827967" name="Freeform 575"/>
            <p:cNvSpPr>
              <a:spLocks/>
            </p:cNvSpPr>
            <p:nvPr/>
          </p:nvSpPr>
          <p:spPr bwMode="auto">
            <a:xfrm>
              <a:off x="3387" y="3293"/>
              <a:ext cx="4" cy="9"/>
            </a:xfrm>
            <a:custGeom>
              <a:avLst/>
              <a:gdLst/>
              <a:ahLst/>
              <a:cxnLst>
                <a:cxn ang="0">
                  <a:pos x="88" y="145"/>
                </a:cxn>
                <a:cxn ang="0">
                  <a:pos x="81" y="147"/>
                </a:cxn>
                <a:cxn ang="0">
                  <a:pos x="77" y="150"/>
                </a:cxn>
                <a:cxn ang="0">
                  <a:pos x="73" y="151"/>
                </a:cxn>
                <a:cxn ang="0">
                  <a:pos x="69" y="153"/>
                </a:cxn>
                <a:cxn ang="0">
                  <a:pos x="64" y="155"/>
                </a:cxn>
                <a:cxn ang="0">
                  <a:pos x="57" y="158"/>
                </a:cxn>
                <a:cxn ang="0">
                  <a:pos x="47" y="163"/>
                </a:cxn>
                <a:cxn ang="0">
                  <a:pos x="32" y="170"/>
                </a:cxn>
                <a:cxn ang="0">
                  <a:pos x="29" y="161"/>
                </a:cxn>
                <a:cxn ang="0">
                  <a:pos x="26" y="154"/>
                </a:cxn>
                <a:cxn ang="0">
                  <a:pos x="24" y="148"/>
                </a:cxn>
                <a:cxn ang="0">
                  <a:pos x="22" y="142"/>
                </a:cxn>
                <a:cxn ang="0">
                  <a:pos x="19" y="134"/>
                </a:cxn>
                <a:cxn ang="0">
                  <a:pos x="15" y="123"/>
                </a:cxn>
                <a:cxn ang="0">
                  <a:pos x="8" y="109"/>
                </a:cxn>
                <a:cxn ang="0">
                  <a:pos x="0" y="89"/>
                </a:cxn>
                <a:cxn ang="0">
                  <a:pos x="4" y="79"/>
                </a:cxn>
                <a:cxn ang="0">
                  <a:pos x="7" y="71"/>
                </a:cxn>
                <a:cxn ang="0">
                  <a:pos x="9" y="65"/>
                </a:cxn>
                <a:cxn ang="0">
                  <a:pos x="12" y="58"/>
                </a:cxn>
                <a:cxn ang="0">
                  <a:pos x="15" y="49"/>
                </a:cxn>
                <a:cxn ang="0">
                  <a:pos x="19" y="38"/>
                </a:cxn>
                <a:cxn ang="0">
                  <a:pos x="26" y="22"/>
                </a:cxn>
                <a:cxn ang="0">
                  <a:pos x="34" y="0"/>
                </a:cxn>
                <a:cxn ang="0">
                  <a:pos x="40" y="11"/>
                </a:cxn>
                <a:cxn ang="0">
                  <a:pos x="43" y="21"/>
                </a:cxn>
                <a:cxn ang="0">
                  <a:pos x="47" y="36"/>
                </a:cxn>
                <a:cxn ang="0">
                  <a:pos x="55" y="65"/>
                </a:cxn>
                <a:cxn ang="0">
                  <a:pos x="59" y="74"/>
                </a:cxn>
                <a:cxn ang="0">
                  <a:pos x="61" y="79"/>
                </a:cxn>
                <a:cxn ang="0">
                  <a:pos x="64" y="84"/>
                </a:cxn>
                <a:cxn ang="0">
                  <a:pos x="66" y="90"/>
                </a:cxn>
                <a:cxn ang="0">
                  <a:pos x="69" y="98"/>
                </a:cxn>
                <a:cxn ang="0">
                  <a:pos x="73" y="108"/>
                </a:cxn>
                <a:cxn ang="0">
                  <a:pos x="79" y="124"/>
                </a:cxn>
                <a:cxn ang="0">
                  <a:pos x="88" y="145"/>
                </a:cxn>
              </a:cxnLst>
              <a:rect l="0" t="0" r="r" b="b"/>
              <a:pathLst>
                <a:path w="88" h="170">
                  <a:moveTo>
                    <a:pt x="88" y="145"/>
                  </a:moveTo>
                  <a:lnTo>
                    <a:pt x="81" y="147"/>
                  </a:lnTo>
                  <a:lnTo>
                    <a:pt x="77" y="150"/>
                  </a:lnTo>
                  <a:lnTo>
                    <a:pt x="73" y="151"/>
                  </a:lnTo>
                  <a:lnTo>
                    <a:pt x="69" y="153"/>
                  </a:lnTo>
                  <a:lnTo>
                    <a:pt x="64" y="155"/>
                  </a:lnTo>
                  <a:lnTo>
                    <a:pt x="57" y="158"/>
                  </a:lnTo>
                  <a:lnTo>
                    <a:pt x="47" y="163"/>
                  </a:lnTo>
                  <a:lnTo>
                    <a:pt x="32" y="170"/>
                  </a:lnTo>
                  <a:lnTo>
                    <a:pt x="29" y="161"/>
                  </a:lnTo>
                  <a:lnTo>
                    <a:pt x="26" y="154"/>
                  </a:lnTo>
                  <a:lnTo>
                    <a:pt x="24" y="148"/>
                  </a:lnTo>
                  <a:lnTo>
                    <a:pt x="22" y="142"/>
                  </a:lnTo>
                  <a:lnTo>
                    <a:pt x="19" y="134"/>
                  </a:lnTo>
                  <a:lnTo>
                    <a:pt x="15" y="123"/>
                  </a:lnTo>
                  <a:lnTo>
                    <a:pt x="8" y="109"/>
                  </a:lnTo>
                  <a:lnTo>
                    <a:pt x="0" y="89"/>
                  </a:lnTo>
                  <a:lnTo>
                    <a:pt x="4" y="79"/>
                  </a:lnTo>
                  <a:lnTo>
                    <a:pt x="7" y="71"/>
                  </a:lnTo>
                  <a:lnTo>
                    <a:pt x="9" y="65"/>
                  </a:lnTo>
                  <a:lnTo>
                    <a:pt x="12" y="58"/>
                  </a:lnTo>
                  <a:lnTo>
                    <a:pt x="15" y="49"/>
                  </a:lnTo>
                  <a:lnTo>
                    <a:pt x="19" y="38"/>
                  </a:lnTo>
                  <a:lnTo>
                    <a:pt x="26" y="22"/>
                  </a:lnTo>
                  <a:lnTo>
                    <a:pt x="34" y="0"/>
                  </a:lnTo>
                  <a:lnTo>
                    <a:pt x="40" y="11"/>
                  </a:lnTo>
                  <a:lnTo>
                    <a:pt x="43" y="21"/>
                  </a:lnTo>
                  <a:lnTo>
                    <a:pt x="47" y="36"/>
                  </a:lnTo>
                  <a:lnTo>
                    <a:pt x="55" y="65"/>
                  </a:lnTo>
                  <a:lnTo>
                    <a:pt x="59" y="74"/>
                  </a:lnTo>
                  <a:lnTo>
                    <a:pt x="61" y="79"/>
                  </a:lnTo>
                  <a:lnTo>
                    <a:pt x="64" y="84"/>
                  </a:lnTo>
                  <a:lnTo>
                    <a:pt x="66" y="90"/>
                  </a:lnTo>
                  <a:lnTo>
                    <a:pt x="69" y="98"/>
                  </a:lnTo>
                  <a:lnTo>
                    <a:pt x="73" y="108"/>
                  </a:lnTo>
                  <a:lnTo>
                    <a:pt x="79" y="124"/>
                  </a:lnTo>
                  <a:lnTo>
                    <a:pt x="88" y="145"/>
                  </a:lnTo>
                  <a:close/>
                </a:path>
              </a:pathLst>
            </a:custGeom>
            <a:solidFill>
              <a:srgbClr val="C4CCCC"/>
            </a:solidFill>
            <a:ln w="9525">
              <a:noFill/>
              <a:round/>
              <a:headEnd/>
              <a:tailEnd/>
            </a:ln>
          </p:spPr>
          <p:txBody>
            <a:bodyPr/>
            <a:lstStyle/>
            <a:p>
              <a:endParaRPr lang="en-IN"/>
            </a:p>
          </p:txBody>
        </p:sp>
        <p:sp>
          <p:nvSpPr>
            <p:cNvPr id="827968" name="Freeform 576"/>
            <p:cNvSpPr>
              <a:spLocks/>
            </p:cNvSpPr>
            <p:nvPr/>
          </p:nvSpPr>
          <p:spPr bwMode="auto">
            <a:xfrm>
              <a:off x="3388" y="3293"/>
              <a:ext cx="2" cy="9"/>
            </a:xfrm>
            <a:custGeom>
              <a:avLst/>
              <a:gdLst/>
              <a:ahLst/>
              <a:cxnLst>
                <a:cxn ang="0">
                  <a:pos x="59" y="155"/>
                </a:cxn>
                <a:cxn ang="0">
                  <a:pos x="33" y="167"/>
                </a:cxn>
                <a:cxn ang="0">
                  <a:pos x="0" y="87"/>
                </a:cxn>
                <a:cxn ang="0">
                  <a:pos x="29" y="0"/>
                </a:cxn>
                <a:cxn ang="0">
                  <a:pos x="26" y="76"/>
                </a:cxn>
                <a:cxn ang="0">
                  <a:pos x="59" y="155"/>
                </a:cxn>
              </a:cxnLst>
              <a:rect l="0" t="0" r="r" b="b"/>
              <a:pathLst>
                <a:path w="59" h="167">
                  <a:moveTo>
                    <a:pt x="59" y="155"/>
                  </a:moveTo>
                  <a:lnTo>
                    <a:pt x="33" y="167"/>
                  </a:lnTo>
                  <a:lnTo>
                    <a:pt x="0" y="87"/>
                  </a:lnTo>
                  <a:lnTo>
                    <a:pt x="29" y="0"/>
                  </a:lnTo>
                  <a:lnTo>
                    <a:pt x="26" y="76"/>
                  </a:lnTo>
                  <a:lnTo>
                    <a:pt x="59" y="155"/>
                  </a:lnTo>
                  <a:close/>
                </a:path>
              </a:pathLst>
            </a:custGeom>
            <a:solidFill>
              <a:srgbClr val="E0E8E8"/>
            </a:solidFill>
            <a:ln w="9525">
              <a:noFill/>
              <a:round/>
              <a:headEnd/>
              <a:tailEnd/>
            </a:ln>
          </p:spPr>
          <p:txBody>
            <a:bodyPr/>
            <a:lstStyle/>
            <a:p>
              <a:endParaRPr lang="en-IN"/>
            </a:p>
          </p:txBody>
        </p:sp>
        <p:sp>
          <p:nvSpPr>
            <p:cNvPr id="827969" name="Freeform 577"/>
            <p:cNvSpPr>
              <a:spLocks/>
            </p:cNvSpPr>
            <p:nvPr/>
          </p:nvSpPr>
          <p:spPr bwMode="auto">
            <a:xfrm>
              <a:off x="3386" y="3294"/>
              <a:ext cx="8" cy="4"/>
            </a:xfrm>
            <a:custGeom>
              <a:avLst/>
              <a:gdLst/>
              <a:ahLst/>
              <a:cxnLst>
                <a:cxn ang="0">
                  <a:pos x="170" y="4"/>
                </a:cxn>
                <a:cxn ang="0">
                  <a:pos x="168" y="0"/>
                </a:cxn>
                <a:cxn ang="0">
                  <a:pos x="0" y="73"/>
                </a:cxn>
                <a:cxn ang="0">
                  <a:pos x="4" y="81"/>
                </a:cxn>
                <a:cxn ang="0">
                  <a:pos x="172" y="8"/>
                </a:cxn>
                <a:cxn ang="0">
                  <a:pos x="170" y="4"/>
                </a:cxn>
              </a:cxnLst>
              <a:rect l="0" t="0" r="r" b="b"/>
              <a:pathLst>
                <a:path w="172" h="81">
                  <a:moveTo>
                    <a:pt x="170" y="4"/>
                  </a:moveTo>
                  <a:lnTo>
                    <a:pt x="168" y="0"/>
                  </a:lnTo>
                  <a:lnTo>
                    <a:pt x="0" y="73"/>
                  </a:lnTo>
                  <a:lnTo>
                    <a:pt x="4" y="81"/>
                  </a:lnTo>
                  <a:lnTo>
                    <a:pt x="172" y="8"/>
                  </a:lnTo>
                  <a:lnTo>
                    <a:pt x="170" y="4"/>
                  </a:lnTo>
                  <a:close/>
                </a:path>
              </a:pathLst>
            </a:custGeom>
            <a:solidFill>
              <a:srgbClr val="EDF5F5"/>
            </a:solidFill>
            <a:ln w="9525">
              <a:noFill/>
              <a:round/>
              <a:headEnd/>
              <a:tailEnd/>
            </a:ln>
          </p:spPr>
          <p:txBody>
            <a:bodyPr/>
            <a:lstStyle/>
            <a:p>
              <a:endParaRPr lang="en-IN"/>
            </a:p>
          </p:txBody>
        </p:sp>
        <p:sp>
          <p:nvSpPr>
            <p:cNvPr id="827970" name="Freeform 578"/>
            <p:cNvSpPr>
              <a:spLocks/>
            </p:cNvSpPr>
            <p:nvPr/>
          </p:nvSpPr>
          <p:spPr bwMode="auto">
            <a:xfrm>
              <a:off x="3432" y="3432"/>
              <a:ext cx="10" cy="6"/>
            </a:xfrm>
            <a:custGeom>
              <a:avLst/>
              <a:gdLst/>
              <a:ahLst/>
              <a:cxnLst>
                <a:cxn ang="0">
                  <a:pos x="216" y="12"/>
                </a:cxn>
                <a:cxn ang="0">
                  <a:pos x="4" y="103"/>
                </a:cxn>
                <a:cxn ang="0">
                  <a:pos x="0" y="93"/>
                </a:cxn>
                <a:cxn ang="0">
                  <a:pos x="211" y="0"/>
                </a:cxn>
                <a:cxn ang="0">
                  <a:pos x="216" y="12"/>
                </a:cxn>
              </a:cxnLst>
              <a:rect l="0" t="0" r="r" b="b"/>
              <a:pathLst>
                <a:path w="216" h="103">
                  <a:moveTo>
                    <a:pt x="216" y="12"/>
                  </a:moveTo>
                  <a:lnTo>
                    <a:pt x="4" y="103"/>
                  </a:lnTo>
                  <a:lnTo>
                    <a:pt x="0" y="93"/>
                  </a:lnTo>
                  <a:lnTo>
                    <a:pt x="211" y="0"/>
                  </a:lnTo>
                  <a:lnTo>
                    <a:pt x="216" y="12"/>
                  </a:lnTo>
                  <a:close/>
                </a:path>
              </a:pathLst>
            </a:custGeom>
            <a:solidFill>
              <a:srgbClr val="111919"/>
            </a:solidFill>
            <a:ln w="9525">
              <a:noFill/>
              <a:round/>
              <a:headEnd/>
              <a:tailEnd/>
            </a:ln>
          </p:spPr>
          <p:txBody>
            <a:bodyPr/>
            <a:lstStyle/>
            <a:p>
              <a:endParaRPr lang="en-IN"/>
            </a:p>
          </p:txBody>
        </p:sp>
        <p:sp>
          <p:nvSpPr>
            <p:cNvPr id="827971" name="Freeform 579"/>
            <p:cNvSpPr>
              <a:spLocks/>
            </p:cNvSpPr>
            <p:nvPr/>
          </p:nvSpPr>
          <p:spPr bwMode="auto">
            <a:xfrm>
              <a:off x="3432" y="3433"/>
              <a:ext cx="11" cy="16"/>
            </a:xfrm>
            <a:custGeom>
              <a:avLst/>
              <a:gdLst/>
              <a:ahLst/>
              <a:cxnLst>
                <a:cxn ang="0">
                  <a:pos x="207" y="296"/>
                </a:cxn>
                <a:cxn ang="0">
                  <a:pos x="219" y="286"/>
                </a:cxn>
                <a:cxn ang="0">
                  <a:pos x="232" y="267"/>
                </a:cxn>
                <a:cxn ang="0">
                  <a:pos x="242" y="241"/>
                </a:cxn>
                <a:cxn ang="0">
                  <a:pos x="248" y="206"/>
                </a:cxn>
                <a:cxn ang="0">
                  <a:pos x="250" y="165"/>
                </a:cxn>
                <a:cxn ang="0">
                  <a:pos x="245" y="116"/>
                </a:cxn>
                <a:cxn ang="0">
                  <a:pos x="233" y="62"/>
                </a:cxn>
                <a:cxn ang="0">
                  <a:pos x="211" y="0"/>
                </a:cxn>
                <a:cxn ang="0">
                  <a:pos x="198" y="6"/>
                </a:cxn>
                <a:cxn ang="0">
                  <a:pos x="185" y="12"/>
                </a:cxn>
                <a:cxn ang="0">
                  <a:pos x="171" y="17"/>
                </a:cxn>
                <a:cxn ang="0">
                  <a:pos x="158" y="24"/>
                </a:cxn>
                <a:cxn ang="0">
                  <a:pos x="145" y="29"/>
                </a:cxn>
                <a:cxn ang="0">
                  <a:pos x="132" y="35"/>
                </a:cxn>
                <a:cxn ang="0">
                  <a:pos x="118" y="41"/>
                </a:cxn>
                <a:cxn ang="0">
                  <a:pos x="106" y="46"/>
                </a:cxn>
                <a:cxn ang="0">
                  <a:pos x="93" y="52"/>
                </a:cxn>
                <a:cxn ang="0">
                  <a:pos x="80" y="57"/>
                </a:cxn>
                <a:cxn ang="0">
                  <a:pos x="66" y="64"/>
                </a:cxn>
                <a:cxn ang="0">
                  <a:pos x="53" y="69"/>
                </a:cxn>
                <a:cxn ang="0">
                  <a:pos x="40" y="75"/>
                </a:cxn>
                <a:cxn ang="0">
                  <a:pos x="27" y="81"/>
                </a:cxn>
                <a:cxn ang="0">
                  <a:pos x="13" y="87"/>
                </a:cxn>
                <a:cxn ang="0">
                  <a:pos x="0" y="92"/>
                </a:cxn>
                <a:cxn ang="0">
                  <a:pos x="13" y="123"/>
                </a:cxn>
                <a:cxn ang="0">
                  <a:pos x="28" y="150"/>
                </a:cxn>
                <a:cxn ang="0">
                  <a:pos x="42" y="175"/>
                </a:cxn>
                <a:cxn ang="0">
                  <a:pos x="57" y="198"/>
                </a:cxn>
                <a:cxn ang="0">
                  <a:pos x="73" y="218"/>
                </a:cxn>
                <a:cxn ang="0">
                  <a:pos x="87" y="236"/>
                </a:cxn>
                <a:cxn ang="0">
                  <a:pos x="102" y="250"/>
                </a:cxn>
                <a:cxn ang="0">
                  <a:pos x="117" y="263"/>
                </a:cxn>
                <a:cxn ang="0">
                  <a:pos x="132" y="274"/>
                </a:cxn>
                <a:cxn ang="0">
                  <a:pos x="145" y="283"/>
                </a:cxn>
                <a:cxn ang="0">
                  <a:pos x="158" y="289"/>
                </a:cxn>
                <a:cxn ang="0">
                  <a:pos x="170" y="294"/>
                </a:cxn>
                <a:cxn ang="0">
                  <a:pos x="182" y="297"/>
                </a:cxn>
                <a:cxn ang="0">
                  <a:pos x="192" y="298"/>
                </a:cxn>
                <a:cxn ang="0">
                  <a:pos x="200" y="298"/>
                </a:cxn>
                <a:cxn ang="0">
                  <a:pos x="207" y="296"/>
                </a:cxn>
              </a:cxnLst>
              <a:rect l="0" t="0" r="r" b="b"/>
              <a:pathLst>
                <a:path w="250" h="298">
                  <a:moveTo>
                    <a:pt x="207" y="296"/>
                  </a:moveTo>
                  <a:lnTo>
                    <a:pt x="219" y="286"/>
                  </a:lnTo>
                  <a:lnTo>
                    <a:pt x="232" y="267"/>
                  </a:lnTo>
                  <a:lnTo>
                    <a:pt x="242" y="241"/>
                  </a:lnTo>
                  <a:lnTo>
                    <a:pt x="248" y="206"/>
                  </a:lnTo>
                  <a:lnTo>
                    <a:pt x="250" y="165"/>
                  </a:lnTo>
                  <a:lnTo>
                    <a:pt x="245" y="116"/>
                  </a:lnTo>
                  <a:lnTo>
                    <a:pt x="233" y="62"/>
                  </a:lnTo>
                  <a:lnTo>
                    <a:pt x="211" y="0"/>
                  </a:lnTo>
                  <a:lnTo>
                    <a:pt x="198" y="6"/>
                  </a:lnTo>
                  <a:lnTo>
                    <a:pt x="185" y="12"/>
                  </a:lnTo>
                  <a:lnTo>
                    <a:pt x="171" y="17"/>
                  </a:lnTo>
                  <a:lnTo>
                    <a:pt x="158" y="24"/>
                  </a:lnTo>
                  <a:lnTo>
                    <a:pt x="145" y="29"/>
                  </a:lnTo>
                  <a:lnTo>
                    <a:pt x="132" y="35"/>
                  </a:lnTo>
                  <a:lnTo>
                    <a:pt x="118" y="41"/>
                  </a:lnTo>
                  <a:lnTo>
                    <a:pt x="106" y="46"/>
                  </a:lnTo>
                  <a:lnTo>
                    <a:pt x="93" y="52"/>
                  </a:lnTo>
                  <a:lnTo>
                    <a:pt x="80" y="57"/>
                  </a:lnTo>
                  <a:lnTo>
                    <a:pt x="66" y="64"/>
                  </a:lnTo>
                  <a:lnTo>
                    <a:pt x="53" y="69"/>
                  </a:lnTo>
                  <a:lnTo>
                    <a:pt x="40" y="75"/>
                  </a:lnTo>
                  <a:lnTo>
                    <a:pt x="27" y="81"/>
                  </a:lnTo>
                  <a:lnTo>
                    <a:pt x="13" y="87"/>
                  </a:lnTo>
                  <a:lnTo>
                    <a:pt x="0" y="92"/>
                  </a:lnTo>
                  <a:lnTo>
                    <a:pt x="13" y="123"/>
                  </a:lnTo>
                  <a:lnTo>
                    <a:pt x="28" y="150"/>
                  </a:lnTo>
                  <a:lnTo>
                    <a:pt x="42" y="175"/>
                  </a:lnTo>
                  <a:lnTo>
                    <a:pt x="57" y="198"/>
                  </a:lnTo>
                  <a:lnTo>
                    <a:pt x="73" y="218"/>
                  </a:lnTo>
                  <a:lnTo>
                    <a:pt x="87" y="236"/>
                  </a:lnTo>
                  <a:lnTo>
                    <a:pt x="102" y="250"/>
                  </a:lnTo>
                  <a:lnTo>
                    <a:pt x="117" y="263"/>
                  </a:lnTo>
                  <a:lnTo>
                    <a:pt x="132" y="274"/>
                  </a:lnTo>
                  <a:lnTo>
                    <a:pt x="145" y="283"/>
                  </a:lnTo>
                  <a:lnTo>
                    <a:pt x="158" y="289"/>
                  </a:lnTo>
                  <a:lnTo>
                    <a:pt x="170" y="294"/>
                  </a:lnTo>
                  <a:lnTo>
                    <a:pt x="182" y="297"/>
                  </a:lnTo>
                  <a:lnTo>
                    <a:pt x="192" y="298"/>
                  </a:lnTo>
                  <a:lnTo>
                    <a:pt x="200" y="298"/>
                  </a:lnTo>
                  <a:lnTo>
                    <a:pt x="207" y="296"/>
                  </a:lnTo>
                  <a:close/>
                </a:path>
              </a:pathLst>
            </a:custGeom>
            <a:solidFill>
              <a:srgbClr val="111919"/>
            </a:solidFill>
            <a:ln w="9525">
              <a:noFill/>
              <a:round/>
              <a:headEnd/>
              <a:tailEnd/>
            </a:ln>
          </p:spPr>
          <p:txBody>
            <a:bodyPr/>
            <a:lstStyle/>
            <a:p>
              <a:endParaRPr lang="en-IN"/>
            </a:p>
          </p:txBody>
        </p:sp>
        <p:sp>
          <p:nvSpPr>
            <p:cNvPr id="827972" name="Freeform 580"/>
            <p:cNvSpPr>
              <a:spLocks/>
            </p:cNvSpPr>
            <p:nvPr/>
          </p:nvSpPr>
          <p:spPr bwMode="auto">
            <a:xfrm>
              <a:off x="3432" y="3433"/>
              <a:ext cx="10" cy="16"/>
            </a:xfrm>
            <a:custGeom>
              <a:avLst/>
              <a:gdLst/>
              <a:ahLst/>
              <a:cxnLst>
                <a:cxn ang="0">
                  <a:pos x="199" y="285"/>
                </a:cxn>
                <a:cxn ang="0">
                  <a:pos x="209" y="276"/>
                </a:cxn>
                <a:cxn ang="0">
                  <a:pos x="217" y="259"/>
                </a:cxn>
                <a:cxn ang="0">
                  <a:pos x="224" y="234"/>
                </a:cxn>
                <a:cxn ang="0">
                  <a:pos x="226" y="202"/>
                </a:cxn>
                <a:cxn ang="0">
                  <a:pos x="223" y="162"/>
                </a:cxn>
                <a:cxn ang="0">
                  <a:pos x="214" y="115"/>
                </a:cxn>
                <a:cxn ang="0">
                  <a:pos x="200" y="61"/>
                </a:cxn>
                <a:cxn ang="0">
                  <a:pos x="178" y="0"/>
                </a:cxn>
                <a:cxn ang="0">
                  <a:pos x="166" y="5"/>
                </a:cxn>
                <a:cxn ang="0">
                  <a:pos x="155" y="10"/>
                </a:cxn>
                <a:cxn ang="0">
                  <a:pos x="144" y="15"/>
                </a:cxn>
                <a:cxn ang="0">
                  <a:pos x="134" y="20"/>
                </a:cxn>
                <a:cxn ang="0">
                  <a:pos x="123" y="24"/>
                </a:cxn>
                <a:cxn ang="0">
                  <a:pos x="111" y="30"/>
                </a:cxn>
                <a:cxn ang="0">
                  <a:pos x="100" y="34"/>
                </a:cxn>
                <a:cxn ang="0">
                  <a:pos x="89" y="39"/>
                </a:cxn>
                <a:cxn ang="0">
                  <a:pos x="78" y="44"/>
                </a:cxn>
                <a:cxn ang="0">
                  <a:pos x="67" y="49"/>
                </a:cxn>
                <a:cxn ang="0">
                  <a:pos x="55" y="54"/>
                </a:cxn>
                <a:cxn ang="0">
                  <a:pos x="45" y="58"/>
                </a:cxn>
                <a:cxn ang="0">
                  <a:pos x="34" y="63"/>
                </a:cxn>
                <a:cxn ang="0">
                  <a:pos x="23" y="69"/>
                </a:cxn>
                <a:cxn ang="0">
                  <a:pos x="11" y="73"/>
                </a:cxn>
                <a:cxn ang="0">
                  <a:pos x="0" y="78"/>
                </a:cxn>
                <a:cxn ang="0">
                  <a:pos x="13" y="109"/>
                </a:cxn>
                <a:cxn ang="0">
                  <a:pos x="28" y="136"/>
                </a:cxn>
                <a:cxn ang="0">
                  <a:pos x="42" y="161"/>
                </a:cxn>
                <a:cxn ang="0">
                  <a:pos x="56" y="184"/>
                </a:cxn>
                <a:cxn ang="0">
                  <a:pos x="72" y="204"/>
                </a:cxn>
                <a:cxn ang="0">
                  <a:pos x="86" y="221"/>
                </a:cxn>
                <a:cxn ang="0">
                  <a:pos x="101" y="236"/>
                </a:cxn>
                <a:cxn ang="0">
                  <a:pos x="115" y="250"/>
                </a:cxn>
                <a:cxn ang="0">
                  <a:pos x="129" y="260"/>
                </a:cxn>
                <a:cxn ang="0">
                  <a:pos x="142" y="270"/>
                </a:cxn>
                <a:cxn ang="0">
                  <a:pos x="155" y="276"/>
                </a:cxn>
                <a:cxn ang="0">
                  <a:pos x="166" y="282"/>
                </a:cxn>
                <a:cxn ang="0">
                  <a:pos x="177" y="285"/>
                </a:cxn>
                <a:cxn ang="0">
                  <a:pos x="186" y="287"/>
                </a:cxn>
                <a:cxn ang="0">
                  <a:pos x="193" y="287"/>
                </a:cxn>
                <a:cxn ang="0">
                  <a:pos x="199" y="285"/>
                </a:cxn>
              </a:cxnLst>
              <a:rect l="0" t="0" r="r" b="b"/>
              <a:pathLst>
                <a:path w="226" h="287">
                  <a:moveTo>
                    <a:pt x="199" y="285"/>
                  </a:moveTo>
                  <a:lnTo>
                    <a:pt x="209" y="276"/>
                  </a:lnTo>
                  <a:lnTo>
                    <a:pt x="217" y="259"/>
                  </a:lnTo>
                  <a:lnTo>
                    <a:pt x="224" y="234"/>
                  </a:lnTo>
                  <a:lnTo>
                    <a:pt x="226" y="202"/>
                  </a:lnTo>
                  <a:lnTo>
                    <a:pt x="223" y="162"/>
                  </a:lnTo>
                  <a:lnTo>
                    <a:pt x="214" y="115"/>
                  </a:lnTo>
                  <a:lnTo>
                    <a:pt x="200" y="61"/>
                  </a:lnTo>
                  <a:lnTo>
                    <a:pt x="178" y="0"/>
                  </a:lnTo>
                  <a:lnTo>
                    <a:pt x="166" y="5"/>
                  </a:lnTo>
                  <a:lnTo>
                    <a:pt x="155" y="10"/>
                  </a:lnTo>
                  <a:lnTo>
                    <a:pt x="144" y="15"/>
                  </a:lnTo>
                  <a:lnTo>
                    <a:pt x="134" y="20"/>
                  </a:lnTo>
                  <a:lnTo>
                    <a:pt x="123" y="24"/>
                  </a:lnTo>
                  <a:lnTo>
                    <a:pt x="111" y="30"/>
                  </a:lnTo>
                  <a:lnTo>
                    <a:pt x="100" y="34"/>
                  </a:lnTo>
                  <a:lnTo>
                    <a:pt x="89" y="39"/>
                  </a:lnTo>
                  <a:lnTo>
                    <a:pt x="78" y="44"/>
                  </a:lnTo>
                  <a:lnTo>
                    <a:pt x="67" y="49"/>
                  </a:lnTo>
                  <a:lnTo>
                    <a:pt x="55" y="54"/>
                  </a:lnTo>
                  <a:lnTo>
                    <a:pt x="45" y="58"/>
                  </a:lnTo>
                  <a:lnTo>
                    <a:pt x="34" y="63"/>
                  </a:lnTo>
                  <a:lnTo>
                    <a:pt x="23" y="69"/>
                  </a:lnTo>
                  <a:lnTo>
                    <a:pt x="11" y="73"/>
                  </a:lnTo>
                  <a:lnTo>
                    <a:pt x="0" y="78"/>
                  </a:lnTo>
                  <a:lnTo>
                    <a:pt x="13" y="109"/>
                  </a:lnTo>
                  <a:lnTo>
                    <a:pt x="28" y="136"/>
                  </a:lnTo>
                  <a:lnTo>
                    <a:pt x="42" y="161"/>
                  </a:lnTo>
                  <a:lnTo>
                    <a:pt x="56" y="184"/>
                  </a:lnTo>
                  <a:lnTo>
                    <a:pt x="72" y="204"/>
                  </a:lnTo>
                  <a:lnTo>
                    <a:pt x="86" y="221"/>
                  </a:lnTo>
                  <a:lnTo>
                    <a:pt x="101" y="236"/>
                  </a:lnTo>
                  <a:lnTo>
                    <a:pt x="115" y="250"/>
                  </a:lnTo>
                  <a:lnTo>
                    <a:pt x="129" y="260"/>
                  </a:lnTo>
                  <a:lnTo>
                    <a:pt x="142" y="270"/>
                  </a:lnTo>
                  <a:lnTo>
                    <a:pt x="155" y="276"/>
                  </a:lnTo>
                  <a:lnTo>
                    <a:pt x="166" y="282"/>
                  </a:lnTo>
                  <a:lnTo>
                    <a:pt x="177" y="285"/>
                  </a:lnTo>
                  <a:lnTo>
                    <a:pt x="186" y="287"/>
                  </a:lnTo>
                  <a:lnTo>
                    <a:pt x="193" y="287"/>
                  </a:lnTo>
                  <a:lnTo>
                    <a:pt x="199" y="285"/>
                  </a:lnTo>
                  <a:close/>
                </a:path>
              </a:pathLst>
            </a:custGeom>
            <a:solidFill>
              <a:srgbClr val="2B3333"/>
            </a:solidFill>
            <a:ln w="9525">
              <a:noFill/>
              <a:round/>
              <a:headEnd/>
              <a:tailEnd/>
            </a:ln>
          </p:spPr>
          <p:txBody>
            <a:bodyPr/>
            <a:lstStyle/>
            <a:p>
              <a:endParaRPr lang="en-IN"/>
            </a:p>
          </p:txBody>
        </p:sp>
        <p:sp>
          <p:nvSpPr>
            <p:cNvPr id="827973" name="Freeform 581"/>
            <p:cNvSpPr>
              <a:spLocks/>
            </p:cNvSpPr>
            <p:nvPr/>
          </p:nvSpPr>
          <p:spPr bwMode="auto">
            <a:xfrm>
              <a:off x="3433" y="3434"/>
              <a:ext cx="9" cy="15"/>
            </a:xfrm>
            <a:custGeom>
              <a:avLst/>
              <a:gdLst/>
              <a:ahLst/>
              <a:cxnLst>
                <a:cxn ang="0">
                  <a:pos x="189" y="273"/>
                </a:cxn>
                <a:cxn ang="0">
                  <a:pos x="196" y="265"/>
                </a:cxn>
                <a:cxn ang="0">
                  <a:pos x="201" y="251"/>
                </a:cxn>
                <a:cxn ang="0">
                  <a:pos x="202" y="227"/>
                </a:cxn>
                <a:cxn ang="0">
                  <a:pos x="200" y="197"/>
                </a:cxn>
                <a:cxn ang="0">
                  <a:pos x="193" y="159"/>
                </a:cxn>
                <a:cxn ang="0">
                  <a:pos x="182" y="114"/>
                </a:cxn>
                <a:cxn ang="0">
                  <a:pos x="165" y="60"/>
                </a:cxn>
                <a:cxn ang="0">
                  <a:pos x="142" y="0"/>
                </a:cxn>
                <a:cxn ang="0">
                  <a:pos x="125" y="7"/>
                </a:cxn>
                <a:cxn ang="0">
                  <a:pos x="107" y="14"/>
                </a:cxn>
                <a:cxn ang="0">
                  <a:pos x="89" y="23"/>
                </a:cxn>
                <a:cxn ang="0">
                  <a:pos x="72" y="30"/>
                </a:cxn>
                <a:cxn ang="0">
                  <a:pos x="53" y="39"/>
                </a:cxn>
                <a:cxn ang="0">
                  <a:pos x="36" y="46"/>
                </a:cxn>
                <a:cxn ang="0">
                  <a:pos x="18" y="54"/>
                </a:cxn>
                <a:cxn ang="0">
                  <a:pos x="0" y="62"/>
                </a:cxn>
                <a:cxn ang="0">
                  <a:pos x="14" y="92"/>
                </a:cxn>
                <a:cxn ang="0">
                  <a:pos x="28" y="120"/>
                </a:cxn>
                <a:cxn ang="0">
                  <a:pos x="41" y="145"/>
                </a:cxn>
                <a:cxn ang="0">
                  <a:pos x="57" y="168"/>
                </a:cxn>
                <a:cxn ang="0">
                  <a:pos x="71" y="188"/>
                </a:cxn>
                <a:cxn ang="0">
                  <a:pos x="85" y="206"/>
                </a:cxn>
                <a:cxn ang="0">
                  <a:pos x="98" y="221"/>
                </a:cxn>
                <a:cxn ang="0">
                  <a:pos x="113" y="235"/>
                </a:cxn>
                <a:cxn ang="0">
                  <a:pos x="126" y="246"/>
                </a:cxn>
                <a:cxn ang="0">
                  <a:pos x="138" y="256"/>
                </a:cxn>
                <a:cxn ang="0">
                  <a:pos x="149" y="262"/>
                </a:cxn>
                <a:cxn ang="0">
                  <a:pos x="160" y="268"/>
                </a:cxn>
                <a:cxn ang="0">
                  <a:pos x="170" y="272"/>
                </a:cxn>
                <a:cxn ang="0">
                  <a:pos x="178" y="274"/>
                </a:cxn>
                <a:cxn ang="0">
                  <a:pos x="184" y="274"/>
                </a:cxn>
                <a:cxn ang="0">
                  <a:pos x="189" y="273"/>
                </a:cxn>
              </a:cxnLst>
              <a:rect l="0" t="0" r="r" b="b"/>
              <a:pathLst>
                <a:path w="202" h="274">
                  <a:moveTo>
                    <a:pt x="189" y="273"/>
                  </a:moveTo>
                  <a:lnTo>
                    <a:pt x="196" y="265"/>
                  </a:lnTo>
                  <a:lnTo>
                    <a:pt x="201" y="251"/>
                  </a:lnTo>
                  <a:lnTo>
                    <a:pt x="202" y="227"/>
                  </a:lnTo>
                  <a:lnTo>
                    <a:pt x="200" y="197"/>
                  </a:lnTo>
                  <a:lnTo>
                    <a:pt x="193" y="159"/>
                  </a:lnTo>
                  <a:lnTo>
                    <a:pt x="182" y="114"/>
                  </a:lnTo>
                  <a:lnTo>
                    <a:pt x="165" y="60"/>
                  </a:lnTo>
                  <a:lnTo>
                    <a:pt x="142" y="0"/>
                  </a:lnTo>
                  <a:lnTo>
                    <a:pt x="125" y="7"/>
                  </a:lnTo>
                  <a:lnTo>
                    <a:pt x="107" y="14"/>
                  </a:lnTo>
                  <a:lnTo>
                    <a:pt x="89" y="23"/>
                  </a:lnTo>
                  <a:lnTo>
                    <a:pt x="72" y="30"/>
                  </a:lnTo>
                  <a:lnTo>
                    <a:pt x="53" y="39"/>
                  </a:lnTo>
                  <a:lnTo>
                    <a:pt x="36" y="46"/>
                  </a:lnTo>
                  <a:lnTo>
                    <a:pt x="18" y="54"/>
                  </a:lnTo>
                  <a:lnTo>
                    <a:pt x="0" y="62"/>
                  </a:lnTo>
                  <a:lnTo>
                    <a:pt x="14" y="92"/>
                  </a:lnTo>
                  <a:lnTo>
                    <a:pt x="28" y="120"/>
                  </a:lnTo>
                  <a:lnTo>
                    <a:pt x="41" y="145"/>
                  </a:lnTo>
                  <a:lnTo>
                    <a:pt x="57" y="168"/>
                  </a:lnTo>
                  <a:lnTo>
                    <a:pt x="71" y="188"/>
                  </a:lnTo>
                  <a:lnTo>
                    <a:pt x="85" y="206"/>
                  </a:lnTo>
                  <a:lnTo>
                    <a:pt x="98" y="221"/>
                  </a:lnTo>
                  <a:lnTo>
                    <a:pt x="113" y="235"/>
                  </a:lnTo>
                  <a:lnTo>
                    <a:pt x="126" y="246"/>
                  </a:lnTo>
                  <a:lnTo>
                    <a:pt x="138" y="256"/>
                  </a:lnTo>
                  <a:lnTo>
                    <a:pt x="149" y="262"/>
                  </a:lnTo>
                  <a:lnTo>
                    <a:pt x="160" y="268"/>
                  </a:lnTo>
                  <a:lnTo>
                    <a:pt x="170" y="272"/>
                  </a:lnTo>
                  <a:lnTo>
                    <a:pt x="178" y="274"/>
                  </a:lnTo>
                  <a:lnTo>
                    <a:pt x="184" y="274"/>
                  </a:lnTo>
                  <a:lnTo>
                    <a:pt x="189" y="273"/>
                  </a:lnTo>
                  <a:close/>
                </a:path>
              </a:pathLst>
            </a:custGeom>
            <a:solidFill>
              <a:srgbClr val="474F4F"/>
            </a:solidFill>
            <a:ln w="9525">
              <a:noFill/>
              <a:round/>
              <a:headEnd/>
              <a:tailEnd/>
            </a:ln>
          </p:spPr>
          <p:txBody>
            <a:bodyPr/>
            <a:lstStyle/>
            <a:p>
              <a:endParaRPr lang="en-IN"/>
            </a:p>
          </p:txBody>
        </p:sp>
        <p:sp>
          <p:nvSpPr>
            <p:cNvPr id="827974" name="Freeform 582"/>
            <p:cNvSpPr>
              <a:spLocks/>
            </p:cNvSpPr>
            <p:nvPr/>
          </p:nvSpPr>
          <p:spPr bwMode="auto">
            <a:xfrm>
              <a:off x="3433" y="3435"/>
              <a:ext cx="9" cy="14"/>
            </a:xfrm>
            <a:custGeom>
              <a:avLst/>
              <a:gdLst/>
              <a:ahLst/>
              <a:cxnLst>
                <a:cxn ang="0">
                  <a:pos x="180" y="263"/>
                </a:cxn>
                <a:cxn ang="0">
                  <a:pos x="185" y="256"/>
                </a:cxn>
                <a:cxn ang="0">
                  <a:pos x="186" y="243"/>
                </a:cxn>
                <a:cxn ang="0">
                  <a:pos x="183" y="222"/>
                </a:cxn>
                <a:cxn ang="0">
                  <a:pos x="177" y="193"/>
                </a:cxn>
                <a:cxn ang="0">
                  <a:pos x="166" y="157"/>
                </a:cxn>
                <a:cxn ang="0">
                  <a:pos x="151" y="113"/>
                </a:cxn>
                <a:cxn ang="0">
                  <a:pos x="131" y="60"/>
                </a:cxn>
                <a:cxn ang="0">
                  <a:pos x="108" y="0"/>
                </a:cxn>
                <a:cxn ang="0">
                  <a:pos x="94" y="7"/>
                </a:cxn>
                <a:cxn ang="0">
                  <a:pos x="80" y="13"/>
                </a:cxn>
                <a:cxn ang="0">
                  <a:pos x="67" y="18"/>
                </a:cxn>
                <a:cxn ang="0">
                  <a:pos x="54" y="24"/>
                </a:cxn>
                <a:cxn ang="0">
                  <a:pos x="40" y="30"/>
                </a:cxn>
                <a:cxn ang="0">
                  <a:pos x="27" y="36"/>
                </a:cxn>
                <a:cxn ang="0">
                  <a:pos x="13" y="41"/>
                </a:cxn>
                <a:cxn ang="0">
                  <a:pos x="0" y="48"/>
                </a:cxn>
                <a:cxn ang="0">
                  <a:pos x="13" y="78"/>
                </a:cxn>
                <a:cxn ang="0">
                  <a:pos x="26" y="106"/>
                </a:cxn>
                <a:cxn ang="0">
                  <a:pos x="40" y="131"/>
                </a:cxn>
                <a:cxn ang="0">
                  <a:pos x="55" y="154"/>
                </a:cxn>
                <a:cxn ang="0">
                  <a:pos x="69" y="174"/>
                </a:cxn>
                <a:cxn ang="0">
                  <a:pos x="83" y="192"/>
                </a:cxn>
                <a:cxn ang="0">
                  <a:pos x="96" y="208"/>
                </a:cxn>
                <a:cxn ang="0">
                  <a:pos x="110" y="222"/>
                </a:cxn>
                <a:cxn ang="0">
                  <a:pos x="122" y="233"/>
                </a:cxn>
                <a:cxn ang="0">
                  <a:pos x="134" y="243"/>
                </a:cxn>
                <a:cxn ang="0">
                  <a:pos x="145" y="250"/>
                </a:cxn>
                <a:cxn ang="0">
                  <a:pos x="155" y="256"/>
                </a:cxn>
                <a:cxn ang="0">
                  <a:pos x="164" y="261"/>
                </a:cxn>
                <a:cxn ang="0">
                  <a:pos x="171" y="263"/>
                </a:cxn>
                <a:cxn ang="0">
                  <a:pos x="176" y="264"/>
                </a:cxn>
                <a:cxn ang="0">
                  <a:pos x="180" y="263"/>
                </a:cxn>
              </a:cxnLst>
              <a:rect l="0" t="0" r="r" b="b"/>
              <a:pathLst>
                <a:path w="186" h="264">
                  <a:moveTo>
                    <a:pt x="180" y="263"/>
                  </a:moveTo>
                  <a:lnTo>
                    <a:pt x="185" y="256"/>
                  </a:lnTo>
                  <a:lnTo>
                    <a:pt x="186" y="243"/>
                  </a:lnTo>
                  <a:lnTo>
                    <a:pt x="183" y="222"/>
                  </a:lnTo>
                  <a:lnTo>
                    <a:pt x="177" y="193"/>
                  </a:lnTo>
                  <a:lnTo>
                    <a:pt x="166" y="157"/>
                  </a:lnTo>
                  <a:lnTo>
                    <a:pt x="151" y="113"/>
                  </a:lnTo>
                  <a:lnTo>
                    <a:pt x="131" y="60"/>
                  </a:lnTo>
                  <a:lnTo>
                    <a:pt x="108" y="0"/>
                  </a:lnTo>
                  <a:lnTo>
                    <a:pt x="94" y="7"/>
                  </a:lnTo>
                  <a:lnTo>
                    <a:pt x="80" y="13"/>
                  </a:lnTo>
                  <a:lnTo>
                    <a:pt x="67" y="18"/>
                  </a:lnTo>
                  <a:lnTo>
                    <a:pt x="54" y="24"/>
                  </a:lnTo>
                  <a:lnTo>
                    <a:pt x="40" y="30"/>
                  </a:lnTo>
                  <a:lnTo>
                    <a:pt x="27" y="36"/>
                  </a:lnTo>
                  <a:lnTo>
                    <a:pt x="13" y="41"/>
                  </a:lnTo>
                  <a:lnTo>
                    <a:pt x="0" y="48"/>
                  </a:lnTo>
                  <a:lnTo>
                    <a:pt x="13" y="78"/>
                  </a:lnTo>
                  <a:lnTo>
                    <a:pt x="26" y="106"/>
                  </a:lnTo>
                  <a:lnTo>
                    <a:pt x="40" y="131"/>
                  </a:lnTo>
                  <a:lnTo>
                    <a:pt x="55" y="154"/>
                  </a:lnTo>
                  <a:lnTo>
                    <a:pt x="69" y="174"/>
                  </a:lnTo>
                  <a:lnTo>
                    <a:pt x="83" y="192"/>
                  </a:lnTo>
                  <a:lnTo>
                    <a:pt x="96" y="208"/>
                  </a:lnTo>
                  <a:lnTo>
                    <a:pt x="110" y="222"/>
                  </a:lnTo>
                  <a:lnTo>
                    <a:pt x="122" y="233"/>
                  </a:lnTo>
                  <a:lnTo>
                    <a:pt x="134" y="243"/>
                  </a:lnTo>
                  <a:lnTo>
                    <a:pt x="145" y="250"/>
                  </a:lnTo>
                  <a:lnTo>
                    <a:pt x="155" y="256"/>
                  </a:lnTo>
                  <a:lnTo>
                    <a:pt x="164" y="261"/>
                  </a:lnTo>
                  <a:lnTo>
                    <a:pt x="171" y="263"/>
                  </a:lnTo>
                  <a:lnTo>
                    <a:pt x="176" y="264"/>
                  </a:lnTo>
                  <a:lnTo>
                    <a:pt x="180" y="263"/>
                  </a:lnTo>
                  <a:close/>
                </a:path>
              </a:pathLst>
            </a:custGeom>
            <a:solidFill>
              <a:srgbClr val="616666"/>
            </a:solidFill>
            <a:ln w="9525">
              <a:noFill/>
              <a:round/>
              <a:headEnd/>
              <a:tailEnd/>
            </a:ln>
          </p:spPr>
          <p:txBody>
            <a:bodyPr/>
            <a:lstStyle/>
            <a:p>
              <a:endParaRPr lang="en-IN"/>
            </a:p>
          </p:txBody>
        </p:sp>
        <p:sp>
          <p:nvSpPr>
            <p:cNvPr id="827975" name="Freeform 583"/>
            <p:cNvSpPr>
              <a:spLocks/>
            </p:cNvSpPr>
            <p:nvPr/>
          </p:nvSpPr>
          <p:spPr bwMode="auto">
            <a:xfrm>
              <a:off x="3433" y="3435"/>
              <a:ext cx="8" cy="14"/>
            </a:xfrm>
            <a:custGeom>
              <a:avLst/>
              <a:gdLst/>
              <a:ahLst/>
              <a:cxnLst>
                <a:cxn ang="0">
                  <a:pos x="171" y="251"/>
                </a:cxn>
                <a:cxn ang="0">
                  <a:pos x="173" y="245"/>
                </a:cxn>
                <a:cxn ang="0">
                  <a:pos x="170" y="233"/>
                </a:cxn>
                <a:cxn ang="0">
                  <a:pos x="164" y="214"/>
                </a:cxn>
                <a:cxn ang="0">
                  <a:pos x="153" y="187"/>
                </a:cxn>
                <a:cxn ang="0">
                  <a:pos x="137" y="153"/>
                </a:cxn>
                <a:cxn ang="0">
                  <a:pos x="119" y="110"/>
                </a:cxn>
                <a:cxn ang="0">
                  <a:pos x="97" y="60"/>
                </a:cxn>
                <a:cxn ang="0">
                  <a:pos x="72" y="0"/>
                </a:cxn>
                <a:cxn ang="0">
                  <a:pos x="63" y="4"/>
                </a:cxn>
                <a:cxn ang="0">
                  <a:pos x="54" y="7"/>
                </a:cxn>
                <a:cxn ang="0">
                  <a:pos x="45" y="11"/>
                </a:cxn>
                <a:cxn ang="0">
                  <a:pos x="36" y="16"/>
                </a:cxn>
                <a:cxn ang="0">
                  <a:pos x="27" y="20"/>
                </a:cxn>
                <a:cxn ang="0">
                  <a:pos x="18" y="23"/>
                </a:cxn>
                <a:cxn ang="0">
                  <a:pos x="9" y="27"/>
                </a:cxn>
                <a:cxn ang="0">
                  <a:pos x="0" y="31"/>
                </a:cxn>
                <a:cxn ang="0">
                  <a:pos x="13" y="62"/>
                </a:cxn>
                <a:cxn ang="0">
                  <a:pos x="26" y="89"/>
                </a:cxn>
                <a:cxn ang="0">
                  <a:pos x="41" y="115"/>
                </a:cxn>
                <a:cxn ang="0">
                  <a:pos x="54" y="138"/>
                </a:cxn>
                <a:cxn ang="0">
                  <a:pos x="68" y="159"/>
                </a:cxn>
                <a:cxn ang="0">
                  <a:pos x="81" y="177"/>
                </a:cxn>
                <a:cxn ang="0">
                  <a:pos x="95" y="193"/>
                </a:cxn>
                <a:cxn ang="0">
                  <a:pos x="107" y="206"/>
                </a:cxn>
                <a:cxn ang="0">
                  <a:pos x="119" y="218"/>
                </a:cxn>
                <a:cxn ang="0">
                  <a:pos x="130" y="229"/>
                </a:cxn>
                <a:cxn ang="0">
                  <a:pos x="141" y="236"/>
                </a:cxn>
                <a:cxn ang="0">
                  <a:pos x="150" y="242"/>
                </a:cxn>
                <a:cxn ang="0">
                  <a:pos x="157" y="246"/>
                </a:cxn>
                <a:cxn ang="0">
                  <a:pos x="163" y="250"/>
                </a:cxn>
                <a:cxn ang="0">
                  <a:pos x="168" y="251"/>
                </a:cxn>
                <a:cxn ang="0">
                  <a:pos x="171" y="251"/>
                </a:cxn>
              </a:cxnLst>
              <a:rect l="0" t="0" r="r" b="b"/>
              <a:pathLst>
                <a:path w="173" h="251">
                  <a:moveTo>
                    <a:pt x="171" y="251"/>
                  </a:moveTo>
                  <a:lnTo>
                    <a:pt x="173" y="245"/>
                  </a:lnTo>
                  <a:lnTo>
                    <a:pt x="170" y="233"/>
                  </a:lnTo>
                  <a:lnTo>
                    <a:pt x="164" y="214"/>
                  </a:lnTo>
                  <a:lnTo>
                    <a:pt x="153" y="187"/>
                  </a:lnTo>
                  <a:lnTo>
                    <a:pt x="137" y="153"/>
                  </a:lnTo>
                  <a:lnTo>
                    <a:pt x="119" y="110"/>
                  </a:lnTo>
                  <a:lnTo>
                    <a:pt x="97" y="60"/>
                  </a:lnTo>
                  <a:lnTo>
                    <a:pt x="72" y="0"/>
                  </a:lnTo>
                  <a:lnTo>
                    <a:pt x="63" y="4"/>
                  </a:lnTo>
                  <a:lnTo>
                    <a:pt x="54" y="7"/>
                  </a:lnTo>
                  <a:lnTo>
                    <a:pt x="45" y="11"/>
                  </a:lnTo>
                  <a:lnTo>
                    <a:pt x="36" y="16"/>
                  </a:lnTo>
                  <a:lnTo>
                    <a:pt x="27" y="20"/>
                  </a:lnTo>
                  <a:lnTo>
                    <a:pt x="18" y="23"/>
                  </a:lnTo>
                  <a:lnTo>
                    <a:pt x="9" y="27"/>
                  </a:lnTo>
                  <a:lnTo>
                    <a:pt x="0" y="31"/>
                  </a:lnTo>
                  <a:lnTo>
                    <a:pt x="13" y="62"/>
                  </a:lnTo>
                  <a:lnTo>
                    <a:pt x="26" y="89"/>
                  </a:lnTo>
                  <a:lnTo>
                    <a:pt x="41" y="115"/>
                  </a:lnTo>
                  <a:lnTo>
                    <a:pt x="54" y="138"/>
                  </a:lnTo>
                  <a:lnTo>
                    <a:pt x="68" y="159"/>
                  </a:lnTo>
                  <a:lnTo>
                    <a:pt x="81" y="177"/>
                  </a:lnTo>
                  <a:lnTo>
                    <a:pt x="95" y="193"/>
                  </a:lnTo>
                  <a:lnTo>
                    <a:pt x="107" y="206"/>
                  </a:lnTo>
                  <a:lnTo>
                    <a:pt x="119" y="218"/>
                  </a:lnTo>
                  <a:lnTo>
                    <a:pt x="130" y="229"/>
                  </a:lnTo>
                  <a:lnTo>
                    <a:pt x="141" y="236"/>
                  </a:lnTo>
                  <a:lnTo>
                    <a:pt x="150" y="242"/>
                  </a:lnTo>
                  <a:lnTo>
                    <a:pt x="157" y="246"/>
                  </a:lnTo>
                  <a:lnTo>
                    <a:pt x="163" y="250"/>
                  </a:lnTo>
                  <a:lnTo>
                    <a:pt x="168" y="251"/>
                  </a:lnTo>
                  <a:lnTo>
                    <a:pt x="171" y="251"/>
                  </a:lnTo>
                  <a:close/>
                </a:path>
              </a:pathLst>
            </a:custGeom>
            <a:solidFill>
              <a:srgbClr val="7A8282"/>
            </a:solidFill>
            <a:ln w="9525">
              <a:noFill/>
              <a:round/>
              <a:headEnd/>
              <a:tailEnd/>
            </a:ln>
          </p:spPr>
          <p:txBody>
            <a:bodyPr/>
            <a:lstStyle/>
            <a:p>
              <a:endParaRPr lang="en-IN"/>
            </a:p>
          </p:txBody>
        </p:sp>
        <p:sp>
          <p:nvSpPr>
            <p:cNvPr id="827976" name="Freeform 584"/>
            <p:cNvSpPr>
              <a:spLocks/>
            </p:cNvSpPr>
            <p:nvPr/>
          </p:nvSpPr>
          <p:spPr bwMode="auto">
            <a:xfrm>
              <a:off x="3434" y="3436"/>
              <a:ext cx="7" cy="13"/>
            </a:xfrm>
            <a:custGeom>
              <a:avLst/>
              <a:gdLst/>
              <a:ahLst/>
              <a:cxnLst>
                <a:cxn ang="0">
                  <a:pos x="163" y="240"/>
                </a:cxn>
                <a:cxn ang="0">
                  <a:pos x="162" y="235"/>
                </a:cxn>
                <a:cxn ang="0">
                  <a:pos x="156" y="225"/>
                </a:cxn>
                <a:cxn ang="0">
                  <a:pos x="145" y="208"/>
                </a:cxn>
                <a:cxn ang="0">
                  <a:pos x="129" y="183"/>
                </a:cxn>
                <a:cxn ang="0">
                  <a:pos x="110" y="150"/>
                </a:cxn>
                <a:cxn ang="0">
                  <a:pos x="89" y="110"/>
                </a:cxn>
                <a:cxn ang="0">
                  <a:pos x="64" y="59"/>
                </a:cxn>
                <a:cxn ang="0">
                  <a:pos x="39" y="0"/>
                </a:cxn>
                <a:cxn ang="0">
                  <a:pos x="34" y="2"/>
                </a:cxn>
                <a:cxn ang="0">
                  <a:pos x="28" y="5"/>
                </a:cxn>
                <a:cxn ang="0">
                  <a:pos x="24" y="7"/>
                </a:cxn>
                <a:cxn ang="0">
                  <a:pos x="19" y="9"/>
                </a:cxn>
                <a:cxn ang="0">
                  <a:pos x="14" y="11"/>
                </a:cxn>
                <a:cxn ang="0">
                  <a:pos x="10" y="13"/>
                </a:cxn>
                <a:cxn ang="0">
                  <a:pos x="5" y="15"/>
                </a:cxn>
                <a:cxn ang="0">
                  <a:pos x="0" y="17"/>
                </a:cxn>
                <a:cxn ang="0">
                  <a:pos x="13" y="48"/>
                </a:cxn>
                <a:cxn ang="0">
                  <a:pos x="26" y="75"/>
                </a:cxn>
                <a:cxn ang="0">
                  <a:pos x="41" y="102"/>
                </a:cxn>
                <a:cxn ang="0">
                  <a:pos x="54" y="124"/>
                </a:cxn>
                <a:cxn ang="0">
                  <a:pos x="68" y="145"/>
                </a:cxn>
                <a:cxn ang="0">
                  <a:pos x="82" y="163"/>
                </a:cxn>
                <a:cxn ang="0">
                  <a:pos x="94" y="180"/>
                </a:cxn>
                <a:cxn ang="0">
                  <a:pos x="106" y="193"/>
                </a:cxn>
                <a:cxn ang="0">
                  <a:pos x="117" y="205"/>
                </a:cxn>
                <a:cxn ang="0">
                  <a:pos x="127" y="215"/>
                </a:cxn>
                <a:cxn ang="0">
                  <a:pos x="138" y="224"/>
                </a:cxn>
                <a:cxn ang="0">
                  <a:pos x="146" y="230"/>
                </a:cxn>
                <a:cxn ang="0">
                  <a:pos x="152" y="234"/>
                </a:cxn>
                <a:cxn ang="0">
                  <a:pos x="158" y="238"/>
                </a:cxn>
                <a:cxn ang="0">
                  <a:pos x="161" y="240"/>
                </a:cxn>
                <a:cxn ang="0">
                  <a:pos x="163" y="240"/>
                </a:cxn>
              </a:cxnLst>
              <a:rect l="0" t="0" r="r" b="b"/>
              <a:pathLst>
                <a:path w="163" h="240">
                  <a:moveTo>
                    <a:pt x="163" y="240"/>
                  </a:moveTo>
                  <a:lnTo>
                    <a:pt x="162" y="235"/>
                  </a:lnTo>
                  <a:lnTo>
                    <a:pt x="156" y="225"/>
                  </a:lnTo>
                  <a:lnTo>
                    <a:pt x="145" y="208"/>
                  </a:lnTo>
                  <a:lnTo>
                    <a:pt x="129" y="183"/>
                  </a:lnTo>
                  <a:lnTo>
                    <a:pt x="110" y="150"/>
                  </a:lnTo>
                  <a:lnTo>
                    <a:pt x="89" y="110"/>
                  </a:lnTo>
                  <a:lnTo>
                    <a:pt x="64" y="59"/>
                  </a:lnTo>
                  <a:lnTo>
                    <a:pt x="39" y="0"/>
                  </a:lnTo>
                  <a:lnTo>
                    <a:pt x="34" y="2"/>
                  </a:lnTo>
                  <a:lnTo>
                    <a:pt x="28" y="5"/>
                  </a:lnTo>
                  <a:lnTo>
                    <a:pt x="24" y="7"/>
                  </a:lnTo>
                  <a:lnTo>
                    <a:pt x="19" y="9"/>
                  </a:lnTo>
                  <a:lnTo>
                    <a:pt x="14" y="11"/>
                  </a:lnTo>
                  <a:lnTo>
                    <a:pt x="10" y="13"/>
                  </a:lnTo>
                  <a:lnTo>
                    <a:pt x="5" y="15"/>
                  </a:lnTo>
                  <a:lnTo>
                    <a:pt x="0" y="17"/>
                  </a:lnTo>
                  <a:lnTo>
                    <a:pt x="13" y="48"/>
                  </a:lnTo>
                  <a:lnTo>
                    <a:pt x="26" y="75"/>
                  </a:lnTo>
                  <a:lnTo>
                    <a:pt x="41" y="102"/>
                  </a:lnTo>
                  <a:lnTo>
                    <a:pt x="54" y="124"/>
                  </a:lnTo>
                  <a:lnTo>
                    <a:pt x="68" y="145"/>
                  </a:lnTo>
                  <a:lnTo>
                    <a:pt x="82" y="163"/>
                  </a:lnTo>
                  <a:lnTo>
                    <a:pt x="94" y="180"/>
                  </a:lnTo>
                  <a:lnTo>
                    <a:pt x="106" y="193"/>
                  </a:lnTo>
                  <a:lnTo>
                    <a:pt x="117" y="205"/>
                  </a:lnTo>
                  <a:lnTo>
                    <a:pt x="127" y="215"/>
                  </a:lnTo>
                  <a:lnTo>
                    <a:pt x="138" y="224"/>
                  </a:lnTo>
                  <a:lnTo>
                    <a:pt x="146" y="230"/>
                  </a:lnTo>
                  <a:lnTo>
                    <a:pt x="152" y="234"/>
                  </a:lnTo>
                  <a:lnTo>
                    <a:pt x="158" y="238"/>
                  </a:lnTo>
                  <a:lnTo>
                    <a:pt x="161" y="240"/>
                  </a:lnTo>
                  <a:lnTo>
                    <a:pt x="163" y="240"/>
                  </a:lnTo>
                  <a:close/>
                </a:path>
              </a:pathLst>
            </a:custGeom>
            <a:solidFill>
              <a:srgbClr val="919999"/>
            </a:solidFill>
            <a:ln w="9525">
              <a:noFill/>
              <a:round/>
              <a:headEnd/>
              <a:tailEnd/>
            </a:ln>
          </p:spPr>
          <p:txBody>
            <a:bodyPr/>
            <a:lstStyle/>
            <a:p>
              <a:endParaRPr lang="en-IN"/>
            </a:p>
          </p:txBody>
        </p:sp>
        <p:sp>
          <p:nvSpPr>
            <p:cNvPr id="827977" name="Freeform 585"/>
            <p:cNvSpPr>
              <a:spLocks/>
            </p:cNvSpPr>
            <p:nvPr/>
          </p:nvSpPr>
          <p:spPr bwMode="auto">
            <a:xfrm>
              <a:off x="3441" y="3449"/>
              <a:ext cx="2" cy="5"/>
            </a:xfrm>
            <a:custGeom>
              <a:avLst/>
              <a:gdLst/>
              <a:ahLst/>
              <a:cxnLst>
                <a:cxn ang="0">
                  <a:pos x="13" y="0"/>
                </a:cxn>
                <a:cxn ang="0">
                  <a:pos x="44" y="76"/>
                </a:cxn>
                <a:cxn ang="0">
                  <a:pos x="48" y="92"/>
                </a:cxn>
                <a:cxn ang="0">
                  <a:pos x="46" y="99"/>
                </a:cxn>
                <a:cxn ang="0">
                  <a:pos x="39" y="96"/>
                </a:cxn>
                <a:cxn ang="0">
                  <a:pos x="31" y="83"/>
                </a:cxn>
                <a:cxn ang="0">
                  <a:pos x="0" y="7"/>
                </a:cxn>
                <a:cxn ang="0">
                  <a:pos x="13" y="0"/>
                </a:cxn>
              </a:cxnLst>
              <a:rect l="0" t="0" r="r" b="b"/>
              <a:pathLst>
                <a:path w="48" h="99">
                  <a:moveTo>
                    <a:pt x="13" y="0"/>
                  </a:moveTo>
                  <a:lnTo>
                    <a:pt x="44" y="76"/>
                  </a:lnTo>
                  <a:lnTo>
                    <a:pt x="48" y="92"/>
                  </a:lnTo>
                  <a:lnTo>
                    <a:pt x="46" y="99"/>
                  </a:lnTo>
                  <a:lnTo>
                    <a:pt x="39" y="96"/>
                  </a:lnTo>
                  <a:lnTo>
                    <a:pt x="31" y="83"/>
                  </a:lnTo>
                  <a:lnTo>
                    <a:pt x="0" y="7"/>
                  </a:lnTo>
                  <a:lnTo>
                    <a:pt x="13" y="0"/>
                  </a:lnTo>
                  <a:close/>
                </a:path>
              </a:pathLst>
            </a:custGeom>
            <a:solidFill>
              <a:srgbClr val="2B3333"/>
            </a:solidFill>
            <a:ln w="9525">
              <a:noFill/>
              <a:round/>
              <a:headEnd/>
              <a:tailEnd/>
            </a:ln>
          </p:spPr>
          <p:txBody>
            <a:bodyPr/>
            <a:lstStyle/>
            <a:p>
              <a:endParaRPr lang="en-IN"/>
            </a:p>
          </p:txBody>
        </p:sp>
      </p:grpSp>
      <p:grpSp>
        <p:nvGrpSpPr>
          <p:cNvPr id="827978" name="Group 586"/>
          <p:cNvGrpSpPr>
            <a:grpSpLocks/>
          </p:cNvGrpSpPr>
          <p:nvPr/>
        </p:nvGrpSpPr>
        <p:grpSpPr bwMode="auto">
          <a:xfrm>
            <a:off x="2647950" y="1792288"/>
            <a:ext cx="469900" cy="685800"/>
            <a:chOff x="3360" y="3024"/>
            <a:chExt cx="296" cy="432"/>
          </a:xfrm>
        </p:grpSpPr>
        <p:sp>
          <p:nvSpPr>
            <p:cNvPr id="827979" name="Freeform 587"/>
            <p:cNvSpPr>
              <a:spLocks/>
            </p:cNvSpPr>
            <p:nvPr/>
          </p:nvSpPr>
          <p:spPr bwMode="auto">
            <a:xfrm>
              <a:off x="3394" y="3298"/>
              <a:ext cx="9" cy="5"/>
            </a:xfrm>
            <a:custGeom>
              <a:avLst/>
              <a:gdLst/>
              <a:ahLst/>
              <a:cxnLst>
                <a:cxn ang="0">
                  <a:pos x="0" y="67"/>
                </a:cxn>
                <a:cxn ang="0">
                  <a:pos x="199" y="0"/>
                </a:cxn>
                <a:cxn ang="0">
                  <a:pos x="206" y="17"/>
                </a:cxn>
                <a:cxn ang="0">
                  <a:pos x="7" y="84"/>
                </a:cxn>
                <a:cxn ang="0">
                  <a:pos x="0" y="67"/>
                </a:cxn>
              </a:cxnLst>
              <a:rect l="0" t="0" r="r" b="b"/>
              <a:pathLst>
                <a:path w="206" h="84">
                  <a:moveTo>
                    <a:pt x="0" y="67"/>
                  </a:moveTo>
                  <a:lnTo>
                    <a:pt x="199" y="0"/>
                  </a:lnTo>
                  <a:lnTo>
                    <a:pt x="206" y="17"/>
                  </a:lnTo>
                  <a:lnTo>
                    <a:pt x="7" y="84"/>
                  </a:lnTo>
                  <a:lnTo>
                    <a:pt x="0" y="67"/>
                  </a:lnTo>
                  <a:close/>
                </a:path>
              </a:pathLst>
            </a:custGeom>
            <a:solidFill>
              <a:srgbClr val="6B6859"/>
            </a:solidFill>
            <a:ln w="9525">
              <a:noFill/>
              <a:round/>
              <a:headEnd/>
              <a:tailEnd/>
            </a:ln>
          </p:spPr>
          <p:txBody>
            <a:bodyPr/>
            <a:lstStyle/>
            <a:p>
              <a:endParaRPr lang="en-IN"/>
            </a:p>
          </p:txBody>
        </p:sp>
        <p:sp>
          <p:nvSpPr>
            <p:cNvPr id="827980" name="Freeform 588"/>
            <p:cNvSpPr>
              <a:spLocks/>
            </p:cNvSpPr>
            <p:nvPr/>
          </p:nvSpPr>
          <p:spPr bwMode="auto">
            <a:xfrm>
              <a:off x="3453" y="3450"/>
              <a:ext cx="3" cy="6"/>
            </a:xfrm>
            <a:custGeom>
              <a:avLst/>
              <a:gdLst/>
              <a:ahLst/>
              <a:cxnLst>
                <a:cxn ang="0">
                  <a:pos x="45" y="0"/>
                </a:cxn>
                <a:cxn ang="0">
                  <a:pos x="80" y="77"/>
                </a:cxn>
                <a:cxn ang="0">
                  <a:pos x="82" y="87"/>
                </a:cxn>
                <a:cxn ang="0">
                  <a:pos x="80" y="95"/>
                </a:cxn>
                <a:cxn ang="0">
                  <a:pos x="74" y="102"/>
                </a:cxn>
                <a:cxn ang="0">
                  <a:pos x="66" y="106"/>
                </a:cxn>
                <a:cxn ang="0">
                  <a:pos x="57" y="108"/>
                </a:cxn>
                <a:cxn ang="0">
                  <a:pos x="49" y="106"/>
                </a:cxn>
                <a:cxn ang="0">
                  <a:pos x="41" y="102"/>
                </a:cxn>
                <a:cxn ang="0">
                  <a:pos x="35" y="93"/>
                </a:cxn>
                <a:cxn ang="0">
                  <a:pos x="0" y="16"/>
                </a:cxn>
                <a:cxn ang="0">
                  <a:pos x="45" y="0"/>
                </a:cxn>
              </a:cxnLst>
              <a:rect l="0" t="0" r="r" b="b"/>
              <a:pathLst>
                <a:path w="82" h="108">
                  <a:moveTo>
                    <a:pt x="45" y="0"/>
                  </a:moveTo>
                  <a:lnTo>
                    <a:pt x="80" y="77"/>
                  </a:lnTo>
                  <a:lnTo>
                    <a:pt x="82" y="87"/>
                  </a:lnTo>
                  <a:lnTo>
                    <a:pt x="80" y="95"/>
                  </a:lnTo>
                  <a:lnTo>
                    <a:pt x="74" y="102"/>
                  </a:lnTo>
                  <a:lnTo>
                    <a:pt x="66" y="106"/>
                  </a:lnTo>
                  <a:lnTo>
                    <a:pt x="57" y="108"/>
                  </a:lnTo>
                  <a:lnTo>
                    <a:pt x="49" y="106"/>
                  </a:lnTo>
                  <a:lnTo>
                    <a:pt x="41" y="102"/>
                  </a:lnTo>
                  <a:lnTo>
                    <a:pt x="35" y="93"/>
                  </a:lnTo>
                  <a:lnTo>
                    <a:pt x="0" y="16"/>
                  </a:lnTo>
                  <a:lnTo>
                    <a:pt x="45" y="0"/>
                  </a:lnTo>
                  <a:close/>
                </a:path>
              </a:pathLst>
            </a:custGeom>
            <a:solidFill>
              <a:srgbClr val="6B6859"/>
            </a:solidFill>
            <a:ln w="9525">
              <a:noFill/>
              <a:round/>
              <a:headEnd/>
              <a:tailEnd/>
            </a:ln>
          </p:spPr>
          <p:txBody>
            <a:bodyPr/>
            <a:lstStyle/>
            <a:p>
              <a:endParaRPr lang="en-IN"/>
            </a:p>
          </p:txBody>
        </p:sp>
        <p:sp>
          <p:nvSpPr>
            <p:cNvPr id="827981" name="Freeform 589"/>
            <p:cNvSpPr>
              <a:spLocks/>
            </p:cNvSpPr>
            <p:nvPr/>
          </p:nvSpPr>
          <p:spPr bwMode="auto">
            <a:xfrm>
              <a:off x="3443" y="3433"/>
              <a:ext cx="13" cy="18"/>
            </a:xfrm>
            <a:custGeom>
              <a:avLst/>
              <a:gdLst/>
              <a:ahLst/>
              <a:cxnLst>
                <a:cxn ang="0">
                  <a:pos x="247" y="317"/>
                </a:cxn>
                <a:cxn ang="0">
                  <a:pos x="261" y="307"/>
                </a:cxn>
                <a:cxn ang="0">
                  <a:pos x="275" y="287"/>
                </a:cxn>
                <a:cxn ang="0">
                  <a:pos x="285" y="256"/>
                </a:cxn>
                <a:cxn ang="0">
                  <a:pos x="292" y="218"/>
                </a:cxn>
                <a:cxn ang="0">
                  <a:pos x="293" y="173"/>
                </a:cxn>
                <a:cxn ang="0">
                  <a:pos x="288" y="120"/>
                </a:cxn>
                <a:cxn ang="0">
                  <a:pos x="274" y="62"/>
                </a:cxn>
                <a:cxn ang="0">
                  <a:pos x="251" y="0"/>
                </a:cxn>
                <a:cxn ang="0">
                  <a:pos x="235" y="5"/>
                </a:cxn>
                <a:cxn ang="0">
                  <a:pos x="219" y="10"/>
                </a:cxn>
                <a:cxn ang="0">
                  <a:pos x="204" y="17"/>
                </a:cxn>
                <a:cxn ang="0">
                  <a:pos x="188" y="22"/>
                </a:cxn>
                <a:cxn ang="0">
                  <a:pos x="172" y="28"/>
                </a:cxn>
                <a:cxn ang="0">
                  <a:pos x="157" y="34"/>
                </a:cxn>
                <a:cxn ang="0">
                  <a:pos x="140" y="40"/>
                </a:cxn>
                <a:cxn ang="0">
                  <a:pos x="125" y="45"/>
                </a:cxn>
                <a:cxn ang="0">
                  <a:pos x="110" y="52"/>
                </a:cxn>
                <a:cxn ang="0">
                  <a:pos x="94" y="58"/>
                </a:cxn>
                <a:cxn ang="0">
                  <a:pos x="78" y="63"/>
                </a:cxn>
                <a:cxn ang="0">
                  <a:pos x="63" y="69"/>
                </a:cxn>
                <a:cxn ang="0">
                  <a:pos x="47" y="75"/>
                </a:cxn>
                <a:cxn ang="0">
                  <a:pos x="31" y="81"/>
                </a:cxn>
                <a:cxn ang="0">
                  <a:pos x="15" y="86"/>
                </a:cxn>
                <a:cxn ang="0">
                  <a:pos x="0" y="92"/>
                </a:cxn>
                <a:cxn ang="0">
                  <a:pos x="15" y="122"/>
                </a:cxn>
                <a:cxn ang="0">
                  <a:pos x="30" y="152"/>
                </a:cxn>
                <a:cxn ang="0">
                  <a:pos x="48" y="177"/>
                </a:cxn>
                <a:cxn ang="0">
                  <a:pos x="65" y="201"/>
                </a:cxn>
                <a:cxn ang="0">
                  <a:pos x="82" y="222"/>
                </a:cxn>
                <a:cxn ang="0">
                  <a:pos x="101" y="242"/>
                </a:cxn>
                <a:cxn ang="0">
                  <a:pos x="119" y="259"/>
                </a:cxn>
                <a:cxn ang="0">
                  <a:pos x="136" y="274"/>
                </a:cxn>
                <a:cxn ang="0">
                  <a:pos x="154" y="287"/>
                </a:cxn>
                <a:cxn ang="0">
                  <a:pos x="171" y="297"/>
                </a:cxn>
                <a:cxn ang="0">
                  <a:pos x="186" y="306"/>
                </a:cxn>
                <a:cxn ang="0">
                  <a:pos x="202" y="312"/>
                </a:cxn>
                <a:cxn ang="0">
                  <a:pos x="215" y="316"/>
                </a:cxn>
                <a:cxn ang="0">
                  <a:pos x="227" y="318"/>
                </a:cxn>
                <a:cxn ang="0">
                  <a:pos x="238" y="319"/>
                </a:cxn>
                <a:cxn ang="0">
                  <a:pos x="247" y="317"/>
                </a:cxn>
              </a:cxnLst>
              <a:rect l="0" t="0" r="r" b="b"/>
              <a:pathLst>
                <a:path w="293" h="319">
                  <a:moveTo>
                    <a:pt x="247" y="317"/>
                  </a:moveTo>
                  <a:lnTo>
                    <a:pt x="261" y="307"/>
                  </a:lnTo>
                  <a:lnTo>
                    <a:pt x="275" y="287"/>
                  </a:lnTo>
                  <a:lnTo>
                    <a:pt x="285" y="256"/>
                  </a:lnTo>
                  <a:lnTo>
                    <a:pt x="292" y="218"/>
                  </a:lnTo>
                  <a:lnTo>
                    <a:pt x="293" y="173"/>
                  </a:lnTo>
                  <a:lnTo>
                    <a:pt x="288" y="120"/>
                  </a:lnTo>
                  <a:lnTo>
                    <a:pt x="274" y="62"/>
                  </a:lnTo>
                  <a:lnTo>
                    <a:pt x="251" y="0"/>
                  </a:lnTo>
                  <a:lnTo>
                    <a:pt x="235" y="5"/>
                  </a:lnTo>
                  <a:lnTo>
                    <a:pt x="219" y="10"/>
                  </a:lnTo>
                  <a:lnTo>
                    <a:pt x="204" y="17"/>
                  </a:lnTo>
                  <a:lnTo>
                    <a:pt x="188" y="22"/>
                  </a:lnTo>
                  <a:lnTo>
                    <a:pt x="172" y="28"/>
                  </a:lnTo>
                  <a:lnTo>
                    <a:pt x="157" y="34"/>
                  </a:lnTo>
                  <a:lnTo>
                    <a:pt x="140" y="40"/>
                  </a:lnTo>
                  <a:lnTo>
                    <a:pt x="125" y="45"/>
                  </a:lnTo>
                  <a:lnTo>
                    <a:pt x="110" y="52"/>
                  </a:lnTo>
                  <a:lnTo>
                    <a:pt x="94" y="58"/>
                  </a:lnTo>
                  <a:lnTo>
                    <a:pt x="78" y="63"/>
                  </a:lnTo>
                  <a:lnTo>
                    <a:pt x="63" y="69"/>
                  </a:lnTo>
                  <a:lnTo>
                    <a:pt x="47" y="75"/>
                  </a:lnTo>
                  <a:lnTo>
                    <a:pt x="31" y="81"/>
                  </a:lnTo>
                  <a:lnTo>
                    <a:pt x="15" y="86"/>
                  </a:lnTo>
                  <a:lnTo>
                    <a:pt x="0" y="92"/>
                  </a:lnTo>
                  <a:lnTo>
                    <a:pt x="15" y="122"/>
                  </a:lnTo>
                  <a:lnTo>
                    <a:pt x="30" y="152"/>
                  </a:lnTo>
                  <a:lnTo>
                    <a:pt x="48" y="177"/>
                  </a:lnTo>
                  <a:lnTo>
                    <a:pt x="65" y="201"/>
                  </a:lnTo>
                  <a:lnTo>
                    <a:pt x="82" y="222"/>
                  </a:lnTo>
                  <a:lnTo>
                    <a:pt x="101" y="242"/>
                  </a:lnTo>
                  <a:lnTo>
                    <a:pt x="119" y="259"/>
                  </a:lnTo>
                  <a:lnTo>
                    <a:pt x="136" y="274"/>
                  </a:lnTo>
                  <a:lnTo>
                    <a:pt x="154" y="287"/>
                  </a:lnTo>
                  <a:lnTo>
                    <a:pt x="171" y="297"/>
                  </a:lnTo>
                  <a:lnTo>
                    <a:pt x="186" y="306"/>
                  </a:lnTo>
                  <a:lnTo>
                    <a:pt x="202" y="312"/>
                  </a:lnTo>
                  <a:lnTo>
                    <a:pt x="215" y="316"/>
                  </a:lnTo>
                  <a:lnTo>
                    <a:pt x="227" y="318"/>
                  </a:lnTo>
                  <a:lnTo>
                    <a:pt x="238" y="319"/>
                  </a:lnTo>
                  <a:lnTo>
                    <a:pt x="247" y="317"/>
                  </a:lnTo>
                  <a:close/>
                </a:path>
              </a:pathLst>
            </a:custGeom>
            <a:solidFill>
              <a:srgbClr val="6B6859"/>
            </a:solidFill>
            <a:ln w="9525">
              <a:noFill/>
              <a:round/>
              <a:headEnd/>
              <a:tailEnd/>
            </a:ln>
          </p:spPr>
          <p:txBody>
            <a:bodyPr/>
            <a:lstStyle/>
            <a:p>
              <a:endParaRPr lang="en-IN"/>
            </a:p>
          </p:txBody>
        </p:sp>
        <p:sp>
          <p:nvSpPr>
            <p:cNvPr id="827982" name="Freeform 590"/>
            <p:cNvSpPr>
              <a:spLocks/>
            </p:cNvSpPr>
            <p:nvPr/>
          </p:nvSpPr>
          <p:spPr bwMode="auto">
            <a:xfrm>
              <a:off x="3394" y="3299"/>
              <a:ext cx="60" cy="139"/>
            </a:xfrm>
            <a:custGeom>
              <a:avLst/>
              <a:gdLst/>
              <a:ahLst/>
              <a:cxnLst>
                <a:cxn ang="0">
                  <a:pos x="198" y="0"/>
                </a:cxn>
                <a:cxn ang="0">
                  <a:pos x="0" y="66"/>
                </a:cxn>
                <a:cxn ang="0">
                  <a:pos x="1064" y="2506"/>
                </a:cxn>
                <a:cxn ang="0">
                  <a:pos x="1314" y="2421"/>
                </a:cxn>
                <a:cxn ang="0">
                  <a:pos x="198" y="0"/>
                </a:cxn>
              </a:cxnLst>
              <a:rect l="0" t="0" r="r" b="b"/>
              <a:pathLst>
                <a:path w="1314" h="2506">
                  <a:moveTo>
                    <a:pt x="198" y="0"/>
                  </a:moveTo>
                  <a:lnTo>
                    <a:pt x="0" y="66"/>
                  </a:lnTo>
                  <a:lnTo>
                    <a:pt x="1064" y="2506"/>
                  </a:lnTo>
                  <a:lnTo>
                    <a:pt x="1314" y="2421"/>
                  </a:lnTo>
                  <a:lnTo>
                    <a:pt x="198" y="0"/>
                  </a:lnTo>
                  <a:close/>
                </a:path>
              </a:pathLst>
            </a:custGeom>
            <a:solidFill>
              <a:srgbClr val="6B6859"/>
            </a:solidFill>
            <a:ln w="9525">
              <a:noFill/>
              <a:round/>
              <a:headEnd/>
              <a:tailEnd/>
            </a:ln>
          </p:spPr>
          <p:txBody>
            <a:bodyPr/>
            <a:lstStyle/>
            <a:p>
              <a:endParaRPr lang="en-IN"/>
            </a:p>
          </p:txBody>
        </p:sp>
        <p:sp>
          <p:nvSpPr>
            <p:cNvPr id="827983" name="Freeform 591"/>
            <p:cNvSpPr>
              <a:spLocks/>
            </p:cNvSpPr>
            <p:nvPr/>
          </p:nvSpPr>
          <p:spPr bwMode="auto">
            <a:xfrm>
              <a:off x="3392" y="3292"/>
              <a:ext cx="11" cy="10"/>
            </a:xfrm>
            <a:custGeom>
              <a:avLst/>
              <a:gdLst/>
              <a:ahLst/>
              <a:cxnLst>
                <a:cxn ang="0">
                  <a:pos x="235" y="111"/>
                </a:cxn>
                <a:cxn ang="0">
                  <a:pos x="36" y="179"/>
                </a:cxn>
                <a:cxn ang="0">
                  <a:pos x="0" y="97"/>
                </a:cxn>
                <a:cxn ang="0">
                  <a:pos x="70" y="0"/>
                </a:cxn>
                <a:cxn ang="0">
                  <a:pos x="199" y="30"/>
                </a:cxn>
                <a:cxn ang="0">
                  <a:pos x="235" y="111"/>
                </a:cxn>
              </a:cxnLst>
              <a:rect l="0" t="0" r="r" b="b"/>
              <a:pathLst>
                <a:path w="235" h="179">
                  <a:moveTo>
                    <a:pt x="235" y="111"/>
                  </a:moveTo>
                  <a:lnTo>
                    <a:pt x="36" y="179"/>
                  </a:lnTo>
                  <a:lnTo>
                    <a:pt x="0" y="97"/>
                  </a:lnTo>
                  <a:lnTo>
                    <a:pt x="70" y="0"/>
                  </a:lnTo>
                  <a:lnTo>
                    <a:pt x="199" y="30"/>
                  </a:lnTo>
                  <a:lnTo>
                    <a:pt x="235" y="111"/>
                  </a:lnTo>
                  <a:close/>
                </a:path>
              </a:pathLst>
            </a:custGeom>
            <a:solidFill>
              <a:srgbClr val="6B6859"/>
            </a:solidFill>
            <a:ln w="9525">
              <a:noFill/>
              <a:round/>
              <a:headEnd/>
              <a:tailEnd/>
            </a:ln>
          </p:spPr>
          <p:txBody>
            <a:bodyPr/>
            <a:lstStyle/>
            <a:p>
              <a:endParaRPr lang="en-IN"/>
            </a:p>
          </p:txBody>
        </p:sp>
        <p:sp>
          <p:nvSpPr>
            <p:cNvPr id="827984" name="Freeform 592"/>
            <p:cNvSpPr>
              <a:spLocks/>
            </p:cNvSpPr>
            <p:nvPr/>
          </p:nvSpPr>
          <p:spPr bwMode="auto">
            <a:xfrm>
              <a:off x="3403" y="3103"/>
              <a:ext cx="208" cy="202"/>
            </a:xfrm>
            <a:custGeom>
              <a:avLst/>
              <a:gdLst/>
              <a:ahLst/>
              <a:cxnLst>
                <a:cxn ang="0">
                  <a:pos x="0" y="1626"/>
                </a:cxn>
                <a:cxn ang="0">
                  <a:pos x="3650" y="0"/>
                </a:cxn>
                <a:cxn ang="0">
                  <a:pos x="4569" y="1998"/>
                </a:cxn>
                <a:cxn ang="0">
                  <a:pos x="873" y="3641"/>
                </a:cxn>
                <a:cxn ang="0">
                  <a:pos x="0" y="1626"/>
                </a:cxn>
              </a:cxnLst>
              <a:rect l="0" t="0" r="r" b="b"/>
              <a:pathLst>
                <a:path w="4569" h="3641">
                  <a:moveTo>
                    <a:pt x="0" y="1626"/>
                  </a:moveTo>
                  <a:lnTo>
                    <a:pt x="3650" y="0"/>
                  </a:lnTo>
                  <a:lnTo>
                    <a:pt x="4569" y="1998"/>
                  </a:lnTo>
                  <a:lnTo>
                    <a:pt x="873" y="3641"/>
                  </a:lnTo>
                  <a:lnTo>
                    <a:pt x="0" y="1626"/>
                  </a:lnTo>
                  <a:close/>
                </a:path>
              </a:pathLst>
            </a:custGeom>
            <a:solidFill>
              <a:srgbClr val="6B6859"/>
            </a:solidFill>
            <a:ln w="9525">
              <a:noFill/>
              <a:round/>
              <a:headEnd/>
              <a:tailEnd/>
            </a:ln>
          </p:spPr>
          <p:txBody>
            <a:bodyPr/>
            <a:lstStyle/>
            <a:p>
              <a:endParaRPr lang="en-IN"/>
            </a:p>
          </p:txBody>
        </p:sp>
        <p:sp>
          <p:nvSpPr>
            <p:cNvPr id="827985" name="Freeform 593"/>
            <p:cNvSpPr>
              <a:spLocks/>
            </p:cNvSpPr>
            <p:nvPr/>
          </p:nvSpPr>
          <p:spPr bwMode="auto">
            <a:xfrm>
              <a:off x="3385" y="3045"/>
              <a:ext cx="271" cy="393"/>
            </a:xfrm>
            <a:custGeom>
              <a:avLst/>
              <a:gdLst/>
              <a:ahLst/>
              <a:cxnLst>
                <a:cxn ang="0">
                  <a:pos x="2496" y="7056"/>
                </a:cxn>
                <a:cxn ang="0">
                  <a:pos x="5894" y="5433"/>
                </a:cxn>
                <a:cxn ang="0">
                  <a:pos x="5912" y="5421"/>
                </a:cxn>
                <a:cxn ang="0">
                  <a:pos x="5927" y="5407"/>
                </a:cxn>
                <a:cxn ang="0">
                  <a:pos x="5941" y="5389"/>
                </a:cxn>
                <a:cxn ang="0">
                  <a:pos x="5950" y="5369"/>
                </a:cxn>
                <a:cxn ang="0">
                  <a:pos x="5955" y="5348"/>
                </a:cxn>
                <a:cxn ang="0">
                  <a:pos x="5957" y="5325"/>
                </a:cxn>
                <a:cxn ang="0">
                  <a:pos x="5955" y="5303"/>
                </a:cxn>
                <a:cxn ang="0">
                  <a:pos x="5948" y="5282"/>
                </a:cxn>
                <a:cxn ang="0">
                  <a:pos x="3503" y="65"/>
                </a:cxn>
                <a:cxn ang="0">
                  <a:pos x="3492" y="47"/>
                </a:cxn>
                <a:cxn ang="0">
                  <a:pos x="3477" y="31"/>
                </a:cxn>
                <a:cxn ang="0">
                  <a:pos x="3460" y="18"/>
                </a:cxn>
                <a:cxn ang="0">
                  <a:pos x="3441" y="9"/>
                </a:cxn>
                <a:cxn ang="0">
                  <a:pos x="3420" y="3"/>
                </a:cxn>
                <a:cxn ang="0">
                  <a:pos x="3399" y="0"/>
                </a:cxn>
                <a:cxn ang="0">
                  <a:pos x="3377" y="3"/>
                </a:cxn>
                <a:cxn ang="0">
                  <a:pos x="3357" y="9"/>
                </a:cxn>
                <a:cxn ang="0">
                  <a:pos x="63" y="1487"/>
                </a:cxn>
                <a:cxn ang="0">
                  <a:pos x="45" y="1497"/>
                </a:cxn>
                <a:cxn ang="0">
                  <a:pos x="29" y="1512"/>
                </a:cxn>
                <a:cxn ang="0">
                  <a:pos x="16" y="1530"/>
                </a:cxn>
                <a:cxn ang="0">
                  <a:pos x="7" y="1550"/>
                </a:cxn>
                <a:cxn ang="0">
                  <a:pos x="2" y="1572"/>
                </a:cxn>
                <a:cxn ang="0">
                  <a:pos x="0" y="1594"/>
                </a:cxn>
                <a:cxn ang="0">
                  <a:pos x="3" y="1616"/>
                </a:cxn>
                <a:cxn ang="0">
                  <a:pos x="9" y="1637"/>
                </a:cxn>
                <a:cxn ang="0">
                  <a:pos x="2350" y="7000"/>
                </a:cxn>
                <a:cxn ang="0">
                  <a:pos x="2361" y="7018"/>
                </a:cxn>
                <a:cxn ang="0">
                  <a:pos x="2376" y="7034"/>
                </a:cxn>
                <a:cxn ang="0">
                  <a:pos x="2393" y="7048"/>
                </a:cxn>
                <a:cxn ang="0">
                  <a:pos x="2412" y="7057"/>
                </a:cxn>
                <a:cxn ang="0">
                  <a:pos x="2433" y="7064"/>
                </a:cxn>
                <a:cxn ang="0">
                  <a:pos x="2454" y="7066"/>
                </a:cxn>
                <a:cxn ang="0">
                  <a:pos x="2476" y="7064"/>
                </a:cxn>
                <a:cxn ang="0">
                  <a:pos x="2496" y="7056"/>
                </a:cxn>
              </a:cxnLst>
              <a:rect l="0" t="0" r="r" b="b"/>
              <a:pathLst>
                <a:path w="5957" h="7066">
                  <a:moveTo>
                    <a:pt x="2496" y="7056"/>
                  </a:moveTo>
                  <a:lnTo>
                    <a:pt x="5894" y="5433"/>
                  </a:lnTo>
                  <a:lnTo>
                    <a:pt x="5912" y="5421"/>
                  </a:lnTo>
                  <a:lnTo>
                    <a:pt x="5927" y="5407"/>
                  </a:lnTo>
                  <a:lnTo>
                    <a:pt x="5941" y="5389"/>
                  </a:lnTo>
                  <a:lnTo>
                    <a:pt x="5950" y="5369"/>
                  </a:lnTo>
                  <a:lnTo>
                    <a:pt x="5955" y="5348"/>
                  </a:lnTo>
                  <a:lnTo>
                    <a:pt x="5957" y="5325"/>
                  </a:lnTo>
                  <a:lnTo>
                    <a:pt x="5955" y="5303"/>
                  </a:lnTo>
                  <a:lnTo>
                    <a:pt x="5948" y="5282"/>
                  </a:lnTo>
                  <a:lnTo>
                    <a:pt x="3503" y="65"/>
                  </a:lnTo>
                  <a:lnTo>
                    <a:pt x="3492" y="47"/>
                  </a:lnTo>
                  <a:lnTo>
                    <a:pt x="3477" y="31"/>
                  </a:lnTo>
                  <a:lnTo>
                    <a:pt x="3460" y="18"/>
                  </a:lnTo>
                  <a:lnTo>
                    <a:pt x="3441" y="9"/>
                  </a:lnTo>
                  <a:lnTo>
                    <a:pt x="3420" y="3"/>
                  </a:lnTo>
                  <a:lnTo>
                    <a:pt x="3399" y="0"/>
                  </a:lnTo>
                  <a:lnTo>
                    <a:pt x="3377" y="3"/>
                  </a:lnTo>
                  <a:lnTo>
                    <a:pt x="3357" y="9"/>
                  </a:lnTo>
                  <a:lnTo>
                    <a:pt x="63" y="1487"/>
                  </a:lnTo>
                  <a:lnTo>
                    <a:pt x="45" y="1497"/>
                  </a:lnTo>
                  <a:lnTo>
                    <a:pt x="29" y="1512"/>
                  </a:lnTo>
                  <a:lnTo>
                    <a:pt x="16" y="1530"/>
                  </a:lnTo>
                  <a:lnTo>
                    <a:pt x="7" y="1550"/>
                  </a:lnTo>
                  <a:lnTo>
                    <a:pt x="2" y="1572"/>
                  </a:lnTo>
                  <a:lnTo>
                    <a:pt x="0" y="1594"/>
                  </a:lnTo>
                  <a:lnTo>
                    <a:pt x="3" y="1616"/>
                  </a:lnTo>
                  <a:lnTo>
                    <a:pt x="9" y="1637"/>
                  </a:lnTo>
                  <a:lnTo>
                    <a:pt x="2350" y="7000"/>
                  </a:lnTo>
                  <a:lnTo>
                    <a:pt x="2361" y="7018"/>
                  </a:lnTo>
                  <a:lnTo>
                    <a:pt x="2376" y="7034"/>
                  </a:lnTo>
                  <a:lnTo>
                    <a:pt x="2393" y="7048"/>
                  </a:lnTo>
                  <a:lnTo>
                    <a:pt x="2412" y="7057"/>
                  </a:lnTo>
                  <a:lnTo>
                    <a:pt x="2433" y="7064"/>
                  </a:lnTo>
                  <a:lnTo>
                    <a:pt x="2454" y="7066"/>
                  </a:lnTo>
                  <a:lnTo>
                    <a:pt x="2476" y="7064"/>
                  </a:lnTo>
                  <a:lnTo>
                    <a:pt x="2496" y="7056"/>
                  </a:lnTo>
                  <a:close/>
                </a:path>
              </a:pathLst>
            </a:custGeom>
            <a:solidFill>
              <a:srgbClr val="6B6859"/>
            </a:solidFill>
            <a:ln w="9525">
              <a:noFill/>
              <a:round/>
              <a:headEnd/>
              <a:tailEnd/>
            </a:ln>
          </p:spPr>
          <p:txBody>
            <a:bodyPr/>
            <a:lstStyle/>
            <a:p>
              <a:endParaRPr lang="en-IN"/>
            </a:p>
          </p:txBody>
        </p:sp>
        <p:sp>
          <p:nvSpPr>
            <p:cNvPr id="827986" name="Freeform 594"/>
            <p:cNvSpPr>
              <a:spLocks/>
            </p:cNvSpPr>
            <p:nvPr/>
          </p:nvSpPr>
          <p:spPr bwMode="auto">
            <a:xfrm>
              <a:off x="3569" y="3096"/>
              <a:ext cx="51" cy="121"/>
            </a:xfrm>
            <a:custGeom>
              <a:avLst/>
              <a:gdLst/>
              <a:ahLst/>
              <a:cxnLst>
                <a:cxn ang="0">
                  <a:pos x="917" y="2127"/>
                </a:cxn>
                <a:cxn ang="0">
                  <a:pos x="0" y="131"/>
                </a:cxn>
                <a:cxn ang="0">
                  <a:pos x="33" y="0"/>
                </a:cxn>
                <a:cxn ang="0">
                  <a:pos x="70" y="14"/>
                </a:cxn>
                <a:cxn ang="0">
                  <a:pos x="106" y="29"/>
                </a:cxn>
                <a:cxn ang="0">
                  <a:pos x="143" y="44"/>
                </a:cxn>
                <a:cxn ang="0">
                  <a:pos x="180" y="61"/>
                </a:cxn>
                <a:cxn ang="0">
                  <a:pos x="217" y="78"/>
                </a:cxn>
                <a:cxn ang="0">
                  <a:pos x="252" y="96"/>
                </a:cxn>
                <a:cxn ang="0">
                  <a:pos x="288" y="116"/>
                </a:cxn>
                <a:cxn ang="0">
                  <a:pos x="324" y="136"/>
                </a:cxn>
                <a:cxn ang="0">
                  <a:pos x="358" y="159"/>
                </a:cxn>
                <a:cxn ang="0">
                  <a:pos x="393" y="181"/>
                </a:cxn>
                <a:cxn ang="0">
                  <a:pos x="428" y="204"/>
                </a:cxn>
                <a:cxn ang="0">
                  <a:pos x="461" y="228"/>
                </a:cxn>
                <a:cxn ang="0">
                  <a:pos x="495" y="252"/>
                </a:cxn>
                <a:cxn ang="0">
                  <a:pos x="528" y="279"/>
                </a:cxn>
                <a:cxn ang="0">
                  <a:pos x="560" y="305"/>
                </a:cxn>
                <a:cxn ang="0">
                  <a:pos x="592" y="333"/>
                </a:cxn>
                <a:cxn ang="0">
                  <a:pos x="624" y="361"/>
                </a:cxn>
                <a:cxn ang="0">
                  <a:pos x="654" y="389"/>
                </a:cxn>
                <a:cxn ang="0">
                  <a:pos x="684" y="419"/>
                </a:cxn>
                <a:cxn ang="0">
                  <a:pos x="713" y="450"/>
                </a:cxn>
                <a:cxn ang="0">
                  <a:pos x="742" y="481"/>
                </a:cxn>
                <a:cxn ang="0">
                  <a:pos x="769" y="513"/>
                </a:cxn>
                <a:cxn ang="0">
                  <a:pos x="796" y="545"/>
                </a:cxn>
                <a:cxn ang="0">
                  <a:pos x="822" y="578"/>
                </a:cxn>
                <a:cxn ang="0">
                  <a:pos x="847" y="612"/>
                </a:cxn>
                <a:cxn ang="0">
                  <a:pos x="871" y="647"/>
                </a:cxn>
                <a:cxn ang="0">
                  <a:pos x="895" y="681"/>
                </a:cxn>
                <a:cxn ang="0">
                  <a:pos x="917" y="717"/>
                </a:cxn>
                <a:cxn ang="0">
                  <a:pos x="939" y="754"/>
                </a:cxn>
                <a:cxn ang="0">
                  <a:pos x="959" y="791"/>
                </a:cxn>
                <a:cxn ang="0">
                  <a:pos x="979" y="828"/>
                </a:cxn>
                <a:cxn ang="0">
                  <a:pos x="997" y="866"/>
                </a:cxn>
                <a:cxn ang="0">
                  <a:pos x="1026" y="938"/>
                </a:cxn>
                <a:cxn ang="0">
                  <a:pos x="1053" y="1015"/>
                </a:cxn>
                <a:cxn ang="0">
                  <a:pos x="1075" y="1096"/>
                </a:cxn>
                <a:cxn ang="0">
                  <a:pos x="1095" y="1180"/>
                </a:cxn>
                <a:cxn ang="0">
                  <a:pos x="1110" y="1267"/>
                </a:cxn>
                <a:cxn ang="0">
                  <a:pos x="1121" y="1356"/>
                </a:cxn>
                <a:cxn ang="0">
                  <a:pos x="1130" y="1446"/>
                </a:cxn>
                <a:cxn ang="0">
                  <a:pos x="1134" y="1536"/>
                </a:cxn>
                <a:cxn ang="0">
                  <a:pos x="1134" y="1626"/>
                </a:cxn>
                <a:cxn ang="0">
                  <a:pos x="1131" y="1716"/>
                </a:cxn>
                <a:cxn ang="0">
                  <a:pos x="1122" y="1802"/>
                </a:cxn>
                <a:cxn ang="0">
                  <a:pos x="1111" y="1886"/>
                </a:cxn>
                <a:cxn ang="0">
                  <a:pos x="1096" y="1967"/>
                </a:cxn>
                <a:cxn ang="0">
                  <a:pos x="1076" y="2044"/>
                </a:cxn>
                <a:cxn ang="0">
                  <a:pos x="1053" y="2115"/>
                </a:cxn>
                <a:cxn ang="0">
                  <a:pos x="1025" y="2180"/>
                </a:cxn>
                <a:cxn ang="0">
                  <a:pos x="917" y="2127"/>
                </a:cxn>
              </a:cxnLst>
              <a:rect l="0" t="0" r="r" b="b"/>
              <a:pathLst>
                <a:path w="1134" h="2180">
                  <a:moveTo>
                    <a:pt x="917" y="2127"/>
                  </a:moveTo>
                  <a:lnTo>
                    <a:pt x="0" y="131"/>
                  </a:lnTo>
                  <a:lnTo>
                    <a:pt x="33" y="0"/>
                  </a:lnTo>
                  <a:lnTo>
                    <a:pt x="70" y="14"/>
                  </a:lnTo>
                  <a:lnTo>
                    <a:pt x="106" y="29"/>
                  </a:lnTo>
                  <a:lnTo>
                    <a:pt x="143" y="44"/>
                  </a:lnTo>
                  <a:lnTo>
                    <a:pt x="180" y="61"/>
                  </a:lnTo>
                  <a:lnTo>
                    <a:pt x="217" y="78"/>
                  </a:lnTo>
                  <a:lnTo>
                    <a:pt x="252" y="96"/>
                  </a:lnTo>
                  <a:lnTo>
                    <a:pt x="288" y="116"/>
                  </a:lnTo>
                  <a:lnTo>
                    <a:pt x="324" y="136"/>
                  </a:lnTo>
                  <a:lnTo>
                    <a:pt x="358" y="159"/>
                  </a:lnTo>
                  <a:lnTo>
                    <a:pt x="393" y="181"/>
                  </a:lnTo>
                  <a:lnTo>
                    <a:pt x="428" y="204"/>
                  </a:lnTo>
                  <a:lnTo>
                    <a:pt x="461" y="228"/>
                  </a:lnTo>
                  <a:lnTo>
                    <a:pt x="495" y="252"/>
                  </a:lnTo>
                  <a:lnTo>
                    <a:pt x="528" y="279"/>
                  </a:lnTo>
                  <a:lnTo>
                    <a:pt x="560" y="305"/>
                  </a:lnTo>
                  <a:lnTo>
                    <a:pt x="592" y="333"/>
                  </a:lnTo>
                  <a:lnTo>
                    <a:pt x="624" y="361"/>
                  </a:lnTo>
                  <a:lnTo>
                    <a:pt x="654" y="389"/>
                  </a:lnTo>
                  <a:lnTo>
                    <a:pt x="684" y="419"/>
                  </a:lnTo>
                  <a:lnTo>
                    <a:pt x="713" y="450"/>
                  </a:lnTo>
                  <a:lnTo>
                    <a:pt x="742" y="481"/>
                  </a:lnTo>
                  <a:lnTo>
                    <a:pt x="769" y="513"/>
                  </a:lnTo>
                  <a:lnTo>
                    <a:pt x="796" y="545"/>
                  </a:lnTo>
                  <a:lnTo>
                    <a:pt x="822" y="578"/>
                  </a:lnTo>
                  <a:lnTo>
                    <a:pt x="847" y="612"/>
                  </a:lnTo>
                  <a:lnTo>
                    <a:pt x="871" y="647"/>
                  </a:lnTo>
                  <a:lnTo>
                    <a:pt x="895" y="681"/>
                  </a:lnTo>
                  <a:lnTo>
                    <a:pt x="917" y="717"/>
                  </a:lnTo>
                  <a:lnTo>
                    <a:pt x="939" y="754"/>
                  </a:lnTo>
                  <a:lnTo>
                    <a:pt x="959" y="791"/>
                  </a:lnTo>
                  <a:lnTo>
                    <a:pt x="979" y="828"/>
                  </a:lnTo>
                  <a:lnTo>
                    <a:pt x="997" y="866"/>
                  </a:lnTo>
                  <a:lnTo>
                    <a:pt x="1026" y="938"/>
                  </a:lnTo>
                  <a:lnTo>
                    <a:pt x="1053" y="1015"/>
                  </a:lnTo>
                  <a:lnTo>
                    <a:pt x="1075" y="1096"/>
                  </a:lnTo>
                  <a:lnTo>
                    <a:pt x="1095" y="1180"/>
                  </a:lnTo>
                  <a:lnTo>
                    <a:pt x="1110" y="1267"/>
                  </a:lnTo>
                  <a:lnTo>
                    <a:pt x="1121" y="1356"/>
                  </a:lnTo>
                  <a:lnTo>
                    <a:pt x="1130" y="1446"/>
                  </a:lnTo>
                  <a:lnTo>
                    <a:pt x="1134" y="1536"/>
                  </a:lnTo>
                  <a:lnTo>
                    <a:pt x="1134" y="1626"/>
                  </a:lnTo>
                  <a:lnTo>
                    <a:pt x="1131" y="1716"/>
                  </a:lnTo>
                  <a:lnTo>
                    <a:pt x="1122" y="1802"/>
                  </a:lnTo>
                  <a:lnTo>
                    <a:pt x="1111" y="1886"/>
                  </a:lnTo>
                  <a:lnTo>
                    <a:pt x="1096" y="1967"/>
                  </a:lnTo>
                  <a:lnTo>
                    <a:pt x="1076" y="2044"/>
                  </a:lnTo>
                  <a:lnTo>
                    <a:pt x="1053" y="2115"/>
                  </a:lnTo>
                  <a:lnTo>
                    <a:pt x="1025" y="2180"/>
                  </a:lnTo>
                  <a:lnTo>
                    <a:pt x="917" y="2127"/>
                  </a:lnTo>
                  <a:close/>
                </a:path>
              </a:pathLst>
            </a:custGeom>
            <a:solidFill>
              <a:srgbClr val="6B6859"/>
            </a:solidFill>
            <a:ln w="9525">
              <a:noFill/>
              <a:round/>
              <a:headEnd/>
              <a:tailEnd/>
            </a:ln>
          </p:spPr>
          <p:txBody>
            <a:bodyPr/>
            <a:lstStyle/>
            <a:p>
              <a:endParaRPr lang="en-IN"/>
            </a:p>
          </p:txBody>
        </p:sp>
        <p:sp>
          <p:nvSpPr>
            <p:cNvPr id="827987" name="Freeform 595"/>
            <p:cNvSpPr>
              <a:spLocks/>
            </p:cNvSpPr>
            <p:nvPr/>
          </p:nvSpPr>
          <p:spPr bwMode="auto">
            <a:xfrm>
              <a:off x="3378" y="3082"/>
              <a:ext cx="207" cy="202"/>
            </a:xfrm>
            <a:custGeom>
              <a:avLst/>
              <a:gdLst/>
              <a:ahLst/>
              <a:cxnLst>
                <a:cxn ang="0">
                  <a:pos x="0" y="1625"/>
                </a:cxn>
                <a:cxn ang="0">
                  <a:pos x="3650" y="0"/>
                </a:cxn>
                <a:cxn ang="0">
                  <a:pos x="4569" y="1997"/>
                </a:cxn>
                <a:cxn ang="0">
                  <a:pos x="873" y="3641"/>
                </a:cxn>
                <a:cxn ang="0">
                  <a:pos x="0" y="1625"/>
                </a:cxn>
              </a:cxnLst>
              <a:rect l="0" t="0" r="r" b="b"/>
              <a:pathLst>
                <a:path w="4569" h="3641">
                  <a:moveTo>
                    <a:pt x="0" y="1625"/>
                  </a:moveTo>
                  <a:lnTo>
                    <a:pt x="3650" y="0"/>
                  </a:lnTo>
                  <a:lnTo>
                    <a:pt x="4569" y="1997"/>
                  </a:lnTo>
                  <a:lnTo>
                    <a:pt x="873" y="3641"/>
                  </a:lnTo>
                  <a:lnTo>
                    <a:pt x="0" y="1625"/>
                  </a:lnTo>
                  <a:close/>
                </a:path>
              </a:pathLst>
            </a:custGeom>
            <a:solidFill>
              <a:srgbClr val="545959"/>
            </a:solidFill>
            <a:ln w="9525">
              <a:noFill/>
              <a:round/>
              <a:headEnd/>
              <a:tailEnd/>
            </a:ln>
          </p:spPr>
          <p:txBody>
            <a:bodyPr/>
            <a:lstStyle/>
            <a:p>
              <a:endParaRPr lang="en-IN"/>
            </a:p>
          </p:txBody>
        </p:sp>
        <p:sp>
          <p:nvSpPr>
            <p:cNvPr id="827988" name="Freeform 596"/>
            <p:cNvSpPr>
              <a:spLocks/>
            </p:cNvSpPr>
            <p:nvPr/>
          </p:nvSpPr>
          <p:spPr bwMode="auto">
            <a:xfrm>
              <a:off x="3360" y="3024"/>
              <a:ext cx="271" cy="393"/>
            </a:xfrm>
            <a:custGeom>
              <a:avLst/>
              <a:gdLst/>
              <a:ahLst/>
              <a:cxnLst>
                <a:cxn ang="0">
                  <a:pos x="2497" y="7056"/>
                </a:cxn>
                <a:cxn ang="0">
                  <a:pos x="5894" y="5432"/>
                </a:cxn>
                <a:cxn ang="0">
                  <a:pos x="5912" y="5421"/>
                </a:cxn>
                <a:cxn ang="0">
                  <a:pos x="5928" y="5406"/>
                </a:cxn>
                <a:cxn ang="0">
                  <a:pos x="5941" y="5388"/>
                </a:cxn>
                <a:cxn ang="0">
                  <a:pos x="5950" y="5368"/>
                </a:cxn>
                <a:cxn ang="0">
                  <a:pos x="5955" y="5347"/>
                </a:cxn>
                <a:cxn ang="0">
                  <a:pos x="5957" y="5325"/>
                </a:cxn>
                <a:cxn ang="0">
                  <a:pos x="5955" y="5303"/>
                </a:cxn>
                <a:cxn ang="0">
                  <a:pos x="5948" y="5282"/>
                </a:cxn>
                <a:cxn ang="0">
                  <a:pos x="3503" y="64"/>
                </a:cxn>
                <a:cxn ang="0">
                  <a:pos x="3492" y="46"/>
                </a:cxn>
                <a:cxn ang="0">
                  <a:pos x="3477" y="31"/>
                </a:cxn>
                <a:cxn ang="0">
                  <a:pos x="3460" y="18"/>
                </a:cxn>
                <a:cxn ang="0">
                  <a:pos x="3441" y="8"/>
                </a:cxn>
                <a:cxn ang="0">
                  <a:pos x="3420" y="2"/>
                </a:cxn>
                <a:cxn ang="0">
                  <a:pos x="3399" y="0"/>
                </a:cxn>
                <a:cxn ang="0">
                  <a:pos x="3377" y="2"/>
                </a:cxn>
                <a:cxn ang="0">
                  <a:pos x="3357" y="8"/>
                </a:cxn>
                <a:cxn ang="0">
                  <a:pos x="63" y="1486"/>
                </a:cxn>
                <a:cxn ang="0">
                  <a:pos x="45" y="1497"/>
                </a:cxn>
                <a:cxn ang="0">
                  <a:pos x="30" y="1512"/>
                </a:cxn>
                <a:cxn ang="0">
                  <a:pos x="16" y="1530"/>
                </a:cxn>
                <a:cxn ang="0">
                  <a:pos x="7" y="1550"/>
                </a:cxn>
                <a:cxn ang="0">
                  <a:pos x="2" y="1572"/>
                </a:cxn>
                <a:cxn ang="0">
                  <a:pos x="0" y="1594"/>
                </a:cxn>
                <a:cxn ang="0">
                  <a:pos x="3" y="1615"/>
                </a:cxn>
                <a:cxn ang="0">
                  <a:pos x="9" y="1636"/>
                </a:cxn>
                <a:cxn ang="0">
                  <a:pos x="2351" y="6999"/>
                </a:cxn>
                <a:cxn ang="0">
                  <a:pos x="2362" y="7018"/>
                </a:cxn>
                <a:cxn ang="0">
                  <a:pos x="2377" y="7034"/>
                </a:cxn>
                <a:cxn ang="0">
                  <a:pos x="2394" y="7048"/>
                </a:cxn>
                <a:cxn ang="0">
                  <a:pos x="2413" y="7057"/>
                </a:cxn>
                <a:cxn ang="0">
                  <a:pos x="2434" y="7063"/>
                </a:cxn>
                <a:cxn ang="0">
                  <a:pos x="2455" y="7065"/>
                </a:cxn>
                <a:cxn ang="0">
                  <a:pos x="2477" y="7063"/>
                </a:cxn>
                <a:cxn ang="0">
                  <a:pos x="2497" y="7056"/>
                </a:cxn>
              </a:cxnLst>
              <a:rect l="0" t="0" r="r" b="b"/>
              <a:pathLst>
                <a:path w="5957" h="7065">
                  <a:moveTo>
                    <a:pt x="2497" y="7056"/>
                  </a:moveTo>
                  <a:lnTo>
                    <a:pt x="5894" y="5432"/>
                  </a:lnTo>
                  <a:lnTo>
                    <a:pt x="5912" y="5421"/>
                  </a:lnTo>
                  <a:lnTo>
                    <a:pt x="5928" y="5406"/>
                  </a:lnTo>
                  <a:lnTo>
                    <a:pt x="5941" y="5388"/>
                  </a:lnTo>
                  <a:lnTo>
                    <a:pt x="5950" y="5368"/>
                  </a:lnTo>
                  <a:lnTo>
                    <a:pt x="5955" y="5347"/>
                  </a:lnTo>
                  <a:lnTo>
                    <a:pt x="5957" y="5325"/>
                  </a:lnTo>
                  <a:lnTo>
                    <a:pt x="5955" y="5303"/>
                  </a:lnTo>
                  <a:lnTo>
                    <a:pt x="5948" y="5282"/>
                  </a:lnTo>
                  <a:lnTo>
                    <a:pt x="3503" y="64"/>
                  </a:lnTo>
                  <a:lnTo>
                    <a:pt x="3492" y="46"/>
                  </a:lnTo>
                  <a:lnTo>
                    <a:pt x="3477" y="31"/>
                  </a:lnTo>
                  <a:lnTo>
                    <a:pt x="3460" y="18"/>
                  </a:lnTo>
                  <a:lnTo>
                    <a:pt x="3441" y="8"/>
                  </a:lnTo>
                  <a:lnTo>
                    <a:pt x="3420" y="2"/>
                  </a:lnTo>
                  <a:lnTo>
                    <a:pt x="3399" y="0"/>
                  </a:lnTo>
                  <a:lnTo>
                    <a:pt x="3377" y="2"/>
                  </a:lnTo>
                  <a:lnTo>
                    <a:pt x="3357" y="8"/>
                  </a:lnTo>
                  <a:lnTo>
                    <a:pt x="63" y="1486"/>
                  </a:lnTo>
                  <a:lnTo>
                    <a:pt x="45" y="1497"/>
                  </a:lnTo>
                  <a:lnTo>
                    <a:pt x="30" y="1512"/>
                  </a:lnTo>
                  <a:lnTo>
                    <a:pt x="16" y="1530"/>
                  </a:lnTo>
                  <a:lnTo>
                    <a:pt x="7" y="1550"/>
                  </a:lnTo>
                  <a:lnTo>
                    <a:pt x="2" y="1572"/>
                  </a:lnTo>
                  <a:lnTo>
                    <a:pt x="0" y="1594"/>
                  </a:lnTo>
                  <a:lnTo>
                    <a:pt x="3" y="1615"/>
                  </a:lnTo>
                  <a:lnTo>
                    <a:pt x="9" y="1636"/>
                  </a:lnTo>
                  <a:lnTo>
                    <a:pt x="2351" y="6999"/>
                  </a:lnTo>
                  <a:lnTo>
                    <a:pt x="2362" y="7018"/>
                  </a:lnTo>
                  <a:lnTo>
                    <a:pt x="2377" y="7034"/>
                  </a:lnTo>
                  <a:lnTo>
                    <a:pt x="2394" y="7048"/>
                  </a:lnTo>
                  <a:lnTo>
                    <a:pt x="2413" y="7057"/>
                  </a:lnTo>
                  <a:lnTo>
                    <a:pt x="2434" y="7063"/>
                  </a:lnTo>
                  <a:lnTo>
                    <a:pt x="2455" y="7065"/>
                  </a:lnTo>
                  <a:lnTo>
                    <a:pt x="2477" y="7063"/>
                  </a:lnTo>
                  <a:lnTo>
                    <a:pt x="2497" y="7056"/>
                  </a:lnTo>
                  <a:close/>
                </a:path>
              </a:pathLst>
            </a:custGeom>
            <a:solidFill>
              <a:srgbClr val="BAC2C2"/>
            </a:solidFill>
            <a:ln w="9525">
              <a:noFill/>
              <a:round/>
              <a:headEnd/>
              <a:tailEnd/>
            </a:ln>
          </p:spPr>
          <p:txBody>
            <a:bodyPr/>
            <a:lstStyle/>
            <a:p>
              <a:endParaRPr lang="en-IN"/>
            </a:p>
          </p:txBody>
        </p:sp>
        <p:sp>
          <p:nvSpPr>
            <p:cNvPr id="827989" name="Freeform 597"/>
            <p:cNvSpPr>
              <a:spLocks/>
            </p:cNvSpPr>
            <p:nvPr/>
          </p:nvSpPr>
          <p:spPr bwMode="auto">
            <a:xfrm>
              <a:off x="3360" y="3024"/>
              <a:ext cx="162" cy="99"/>
            </a:xfrm>
            <a:custGeom>
              <a:avLst/>
              <a:gdLst/>
              <a:ahLst/>
              <a:cxnLst>
                <a:cxn ang="0">
                  <a:pos x="3562" y="183"/>
                </a:cxn>
                <a:cxn ang="0">
                  <a:pos x="3502" y="64"/>
                </a:cxn>
                <a:cxn ang="0">
                  <a:pos x="3491" y="46"/>
                </a:cxn>
                <a:cxn ang="0">
                  <a:pos x="3476" y="31"/>
                </a:cxn>
                <a:cxn ang="0">
                  <a:pos x="3459" y="18"/>
                </a:cxn>
                <a:cxn ang="0">
                  <a:pos x="3440" y="8"/>
                </a:cxn>
                <a:cxn ang="0">
                  <a:pos x="3418" y="2"/>
                </a:cxn>
                <a:cxn ang="0">
                  <a:pos x="3397" y="0"/>
                </a:cxn>
                <a:cxn ang="0">
                  <a:pos x="3376" y="2"/>
                </a:cxn>
                <a:cxn ang="0">
                  <a:pos x="3356" y="8"/>
                </a:cxn>
                <a:cxn ang="0">
                  <a:pos x="62" y="1486"/>
                </a:cxn>
                <a:cxn ang="0">
                  <a:pos x="44" y="1497"/>
                </a:cxn>
                <a:cxn ang="0">
                  <a:pos x="29" y="1512"/>
                </a:cxn>
                <a:cxn ang="0">
                  <a:pos x="16" y="1530"/>
                </a:cxn>
                <a:cxn ang="0">
                  <a:pos x="7" y="1550"/>
                </a:cxn>
                <a:cxn ang="0">
                  <a:pos x="2" y="1572"/>
                </a:cxn>
                <a:cxn ang="0">
                  <a:pos x="0" y="1594"/>
                </a:cxn>
                <a:cxn ang="0">
                  <a:pos x="2" y="1615"/>
                </a:cxn>
                <a:cxn ang="0">
                  <a:pos x="8" y="1636"/>
                </a:cxn>
                <a:cxn ang="0">
                  <a:pos x="68" y="1773"/>
                </a:cxn>
                <a:cxn ang="0">
                  <a:pos x="3562" y="183"/>
                </a:cxn>
              </a:cxnLst>
              <a:rect l="0" t="0" r="r" b="b"/>
              <a:pathLst>
                <a:path w="3562" h="1773">
                  <a:moveTo>
                    <a:pt x="3562" y="183"/>
                  </a:moveTo>
                  <a:lnTo>
                    <a:pt x="3502" y="64"/>
                  </a:lnTo>
                  <a:lnTo>
                    <a:pt x="3491" y="46"/>
                  </a:lnTo>
                  <a:lnTo>
                    <a:pt x="3476" y="31"/>
                  </a:lnTo>
                  <a:lnTo>
                    <a:pt x="3459" y="18"/>
                  </a:lnTo>
                  <a:lnTo>
                    <a:pt x="3440" y="8"/>
                  </a:lnTo>
                  <a:lnTo>
                    <a:pt x="3418" y="2"/>
                  </a:lnTo>
                  <a:lnTo>
                    <a:pt x="3397" y="0"/>
                  </a:lnTo>
                  <a:lnTo>
                    <a:pt x="3376" y="2"/>
                  </a:lnTo>
                  <a:lnTo>
                    <a:pt x="3356" y="8"/>
                  </a:lnTo>
                  <a:lnTo>
                    <a:pt x="62" y="1486"/>
                  </a:lnTo>
                  <a:lnTo>
                    <a:pt x="44" y="1497"/>
                  </a:lnTo>
                  <a:lnTo>
                    <a:pt x="29" y="1512"/>
                  </a:lnTo>
                  <a:lnTo>
                    <a:pt x="16" y="1530"/>
                  </a:lnTo>
                  <a:lnTo>
                    <a:pt x="7" y="1550"/>
                  </a:lnTo>
                  <a:lnTo>
                    <a:pt x="2" y="1572"/>
                  </a:lnTo>
                  <a:lnTo>
                    <a:pt x="0" y="1594"/>
                  </a:lnTo>
                  <a:lnTo>
                    <a:pt x="2" y="1615"/>
                  </a:lnTo>
                  <a:lnTo>
                    <a:pt x="8" y="1636"/>
                  </a:lnTo>
                  <a:lnTo>
                    <a:pt x="68" y="1773"/>
                  </a:lnTo>
                  <a:lnTo>
                    <a:pt x="3562" y="183"/>
                  </a:lnTo>
                  <a:close/>
                </a:path>
              </a:pathLst>
            </a:custGeom>
            <a:solidFill>
              <a:srgbClr val="BAC2C2"/>
            </a:solidFill>
            <a:ln w="9525">
              <a:noFill/>
              <a:round/>
              <a:headEnd/>
              <a:tailEnd/>
            </a:ln>
          </p:spPr>
          <p:txBody>
            <a:bodyPr/>
            <a:lstStyle/>
            <a:p>
              <a:endParaRPr lang="en-IN"/>
            </a:p>
          </p:txBody>
        </p:sp>
        <p:sp>
          <p:nvSpPr>
            <p:cNvPr id="827990" name="Freeform 598"/>
            <p:cNvSpPr>
              <a:spLocks/>
            </p:cNvSpPr>
            <p:nvPr/>
          </p:nvSpPr>
          <p:spPr bwMode="auto">
            <a:xfrm>
              <a:off x="3360" y="3024"/>
              <a:ext cx="161" cy="97"/>
            </a:xfrm>
            <a:custGeom>
              <a:avLst/>
              <a:gdLst/>
              <a:ahLst/>
              <a:cxnLst>
                <a:cxn ang="0">
                  <a:pos x="3545" y="153"/>
                </a:cxn>
                <a:cxn ang="0">
                  <a:pos x="3538" y="137"/>
                </a:cxn>
                <a:cxn ang="0">
                  <a:pos x="3529" y="120"/>
                </a:cxn>
                <a:cxn ang="0">
                  <a:pos x="3514" y="90"/>
                </a:cxn>
                <a:cxn ang="0">
                  <a:pos x="3491" y="46"/>
                </a:cxn>
                <a:cxn ang="0">
                  <a:pos x="3459" y="18"/>
                </a:cxn>
                <a:cxn ang="0">
                  <a:pos x="3418" y="2"/>
                </a:cxn>
                <a:cxn ang="0">
                  <a:pos x="3376" y="2"/>
                </a:cxn>
                <a:cxn ang="0">
                  <a:pos x="3257" y="53"/>
                </a:cxn>
                <a:cxn ang="0">
                  <a:pos x="3083" y="131"/>
                </a:cxn>
                <a:cxn ang="0">
                  <a:pos x="2932" y="198"/>
                </a:cxn>
                <a:cxn ang="0">
                  <a:pos x="2800" y="258"/>
                </a:cxn>
                <a:cxn ang="0">
                  <a:pos x="2681" y="312"/>
                </a:cxn>
                <a:cxn ang="0">
                  <a:pos x="2565" y="364"/>
                </a:cxn>
                <a:cxn ang="0">
                  <a:pos x="2450" y="415"/>
                </a:cxn>
                <a:cxn ang="0">
                  <a:pos x="2327" y="471"/>
                </a:cxn>
                <a:cxn ang="0">
                  <a:pos x="2189" y="532"/>
                </a:cxn>
                <a:cxn ang="0">
                  <a:pos x="2031" y="603"/>
                </a:cxn>
                <a:cxn ang="0">
                  <a:pos x="1846" y="686"/>
                </a:cxn>
                <a:cxn ang="0">
                  <a:pos x="1628" y="784"/>
                </a:cxn>
                <a:cxn ang="0">
                  <a:pos x="1370" y="899"/>
                </a:cxn>
                <a:cxn ang="0">
                  <a:pos x="1066" y="1036"/>
                </a:cxn>
                <a:cxn ang="0">
                  <a:pos x="710" y="1195"/>
                </a:cxn>
                <a:cxn ang="0">
                  <a:pos x="294" y="1382"/>
                </a:cxn>
                <a:cxn ang="0">
                  <a:pos x="44" y="1497"/>
                </a:cxn>
                <a:cxn ang="0">
                  <a:pos x="16" y="1530"/>
                </a:cxn>
                <a:cxn ang="0">
                  <a:pos x="2" y="1572"/>
                </a:cxn>
                <a:cxn ang="0">
                  <a:pos x="2" y="1615"/>
                </a:cxn>
                <a:cxn ang="0">
                  <a:pos x="14" y="1648"/>
                </a:cxn>
                <a:cxn ang="0">
                  <a:pos x="21" y="1665"/>
                </a:cxn>
                <a:cxn ang="0">
                  <a:pos x="31" y="1685"/>
                </a:cxn>
                <a:cxn ang="0">
                  <a:pos x="46" y="1719"/>
                </a:cxn>
                <a:cxn ang="0">
                  <a:pos x="162" y="1700"/>
                </a:cxn>
                <a:cxn ang="0">
                  <a:pos x="348" y="1616"/>
                </a:cxn>
                <a:cxn ang="0">
                  <a:pos x="508" y="1543"/>
                </a:cxn>
                <a:cxn ang="0">
                  <a:pos x="648" y="1480"/>
                </a:cxn>
                <a:cxn ang="0">
                  <a:pos x="776" y="1422"/>
                </a:cxn>
                <a:cxn ang="0">
                  <a:pos x="898" y="1367"/>
                </a:cxn>
                <a:cxn ang="0">
                  <a:pos x="1021" y="1311"/>
                </a:cxn>
                <a:cxn ang="0">
                  <a:pos x="1153" y="1251"/>
                </a:cxn>
                <a:cxn ang="0">
                  <a:pos x="1299" y="1186"/>
                </a:cxn>
                <a:cxn ang="0">
                  <a:pos x="1466" y="1110"/>
                </a:cxn>
                <a:cxn ang="0">
                  <a:pos x="1662" y="1020"/>
                </a:cxn>
                <a:cxn ang="0">
                  <a:pos x="1892" y="916"/>
                </a:cxn>
                <a:cxn ang="0">
                  <a:pos x="2166" y="792"/>
                </a:cxn>
                <a:cxn ang="0">
                  <a:pos x="2488" y="646"/>
                </a:cxn>
                <a:cxn ang="0">
                  <a:pos x="2864" y="474"/>
                </a:cxn>
                <a:cxn ang="0">
                  <a:pos x="3304" y="275"/>
                </a:cxn>
              </a:cxnLst>
              <a:rect l="0" t="0" r="r" b="b"/>
              <a:pathLst>
                <a:path w="3550" h="1748">
                  <a:moveTo>
                    <a:pt x="3550" y="163"/>
                  </a:moveTo>
                  <a:lnTo>
                    <a:pt x="3545" y="153"/>
                  </a:lnTo>
                  <a:lnTo>
                    <a:pt x="3541" y="144"/>
                  </a:lnTo>
                  <a:lnTo>
                    <a:pt x="3538" y="137"/>
                  </a:lnTo>
                  <a:lnTo>
                    <a:pt x="3533" y="130"/>
                  </a:lnTo>
                  <a:lnTo>
                    <a:pt x="3529" y="120"/>
                  </a:lnTo>
                  <a:lnTo>
                    <a:pt x="3523" y="108"/>
                  </a:lnTo>
                  <a:lnTo>
                    <a:pt x="3514" y="90"/>
                  </a:lnTo>
                  <a:lnTo>
                    <a:pt x="3502" y="64"/>
                  </a:lnTo>
                  <a:lnTo>
                    <a:pt x="3491" y="46"/>
                  </a:lnTo>
                  <a:lnTo>
                    <a:pt x="3476" y="31"/>
                  </a:lnTo>
                  <a:lnTo>
                    <a:pt x="3459" y="18"/>
                  </a:lnTo>
                  <a:lnTo>
                    <a:pt x="3440" y="8"/>
                  </a:lnTo>
                  <a:lnTo>
                    <a:pt x="3418" y="2"/>
                  </a:lnTo>
                  <a:lnTo>
                    <a:pt x="3397" y="0"/>
                  </a:lnTo>
                  <a:lnTo>
                    <a:pt x="3376" y="2"/>
                  </a:lnTo>
                  <a:lnTo>
                    <a:pt x="3356" y="8"/>
                  </a:lnTo>
                  <a:lnTo>
                    <a:pt x="3257" y="53"/>
                  </a:lnTo>
                  <a:lnTo>
                    <a:pt x="3166" y="94"/>
                  </a:lnTo>
                  <a:lnTo>
                    <a:pt x="3083" y="131"/>
                  </a:lnTo>
                  <a:lnTo>
                    <a:pt x="3004" y="167"/>
                  </a:lnTo>
                  <a:lnTo>
                    <a:pt x="2932" y="198"/>
                  </a:lnTo>
                  <a:lnTo>
                    <a:pt x="2864" y="229"/>
                  </a:lnTo>
                  <a:lnTo>
                    <a:pt x="2800" y="258"/>
                  </a:lnTo>
                  <a:lnTo>
                    <a:pt x="2740" y="286"/>
                  </a:lnTo>
                  <a:lnTo>
                    <a:pt x="2681" y="312"/>
                  </a:lnTo>
                  <a:lnTo>
                    <a:pt x="2623" y="337"/>
                  </a:lnTo>
                  <a:lnTo>
                    <a:pt x="2565" y="364"/>
                  </a:lnTo>
                  <a:lnTo>
                    <a:pt x="2508" y="389"/>
                  </a:lnTo>
                  <a:lnTo>
                    <a:pt x="2450" y="415"/>
                  </a:lnTo>
                  <a:lnTo>
                    <a:pt x="2389" y="443"/>
                  </a:lnTo>
                  <a:lnTo>
                    <a:pt x="2327" y="471"/>
                  </a:lnTo>
                  <a:lnTo>
                    <a:pt x="2259" y="501"/>
                  </a:lnTo>
                  <a:lnTo>
                    <a:pt x="2189" y="532"/>
                  </a:lnTo>
                  <a:lnTo>
                    <a:pt x="2113" y="567"/>
                  </a:lnTo>
                  <a:lnTo>
                    <a:pt x="2031" y="603"/>
                  </a:lnTo>
                  <a:lnTo>
                    <a:pt x="1942" y="643"/>
                  </a:lnTo>
                  <a:lnTo>
                    <a:pt x="1846" y="686"/>
                  </a:lnTo>
                  <a:lnTo>
                    <a:pt x="1741" y="733"/>
                  </a:lnTo>
                  <a:lnTo>
                    <a:pt x="1628" y="784"/>
                  </a:lnTo>
                  <a:lnTo>
                    <a:pt x="1505" y="839"/>
                  </a:lnTo>
                  <a:lnTo>
                    <a:pt x="1370" y="899"/>
                  </a:lnTo>
                  <a:lnTo>
                    <a:pt x="1224" y="966"/>
                  </a:lnTo>
                  <a:lnTo>
                    <a:pt x="1066" y="1036"/>
                  </a:lnTo>
                  <a:lnTo>
                    <a:pt x="895" y="1113"/>
                  </a:lnTo>
                  <a:lnTo>
                    <a:pt x="710" y="1195"/>
                  </a:lnTo>
                  <a:lnTo>
                    <a:pt x="510" y="1286"/>
                  </a:lnTo>
                  <a:lnTo>
                    <a:pt x="294" y="1382"/>
                  </a:lnTo>
                  <a:lnTo>
                    <a:pt x="62" y="1486"/>
                  </a:lnTo>
                  <a:lnTo>
                    <a:pt x="44" y="1497"/>
                  </a:lnTo>
                  <a:lnTo>
                    <a:pt x="29" y="1512"/>
                  </a:lnTo>
                  <a:lnTo>
                    <a:pt x="16" y="1530"/>
                  </a:lnTo>
                  <a:lnTo>
                    <a:pt x="7" y="1550"/>
                  </a:lnTo>
                  <a:lnTo>
                    <a:pt x="2" y="1572"/>
                  </a:lnTo>
                  <a:lnTo>
                    <a:pt x="0" y="1594"/>
                  </a:lnTo>
                  <a:lnTo>
                    <a:pt x="2" y="1615"/>
                  </a:lnTo>
                  <a:lnTo>
                    <a:pt x="8" y="1636"/>
                  </a:lnTo>
                  <a:lnTo>
                    <a:pt x="14" y="1648"/>
                  </a:lnTo>
                  <a:lnTo>
                    <a:pt x="18" y="1657"/>
                  </a:lnTo>
                  <a:lnTo>
                    <a:pt x="21" y="1665"/>
                  </a:lnTo>
                  <a:lnTo>
                    <a:pt x="26" y="1673"/>
                  </a:lnTo>
                  <a:lnTo>
                    <a:pt x="31" y="1685"/>
                  </a:lnTo>
                  <a:lnTo>
                    <a:pt x="37" y="1699"/>
                  </a:lnTo>
                  <a:lnTo>
                    <a:pt x="46" y="1719"/>
                  </a:lnTo>
                  <a:lnTo>
                    <a:pt x="57" y="1748"/>
                  </a:lnTo>
                  <a:lnTo>
                    <a:pt x="162" y="1700"/>
                  </a:lnTo>
                  <a:lnTo>
                    <a:pt x="259" y="1656"/>
                  </a:lnTo>
                  <a:lnTo>
                    <a:pt x="348" y="1616"/>
                  </a:lnTo>
                  <a:lnTo>
                    <a:pt x="430" y="1579"/>
                  </a:lnTo>
                  <a:lnTo>
                    <a:pt x="508" y="1543"/>
                  </a:lnTo>
                  <a:lnTo>
                    <a:pt x="579" y="1511"/>
                  </a:lnTo>
                  <a:lnTo>
                    <a:pt x="648" y="1480"/>
                  </a:lnTo>
                  <a:lnTo>
                    <a:pt x="713" y="1451"/>
                  </a:lnTo>
                  <a:lnTo>
                    <a:pt x="776" y="1422"/>
                  </a:lnTo>
                  <a:lnTo>
                    <a:pt x="837" y="1395"/>
                  </a:lnTo>
                  <a:lnTo>
                    <a:pt x="898" y="1367"/>
                  </a:lnTo>
                  <a:lnTo>
                    <a:pt x="959" y="1340"/>
                  </a:lnTo>
                  <a:lnTo>
                    <a:pt x="1021" y="1311"/>
                  </a:lnTo>
                  <a:lnTo>
                    <a:pt x="1085" y="1282"/>
                  </a:lnTo>
                  <a:lnTo>
                    <a:pt x="1153" y="1251"/>
                  </a:lnTo>
                  <a:lnTo>
                    <a:pt x="1223" y="1220"/>
                  </a:lnTo>
                  <a:lnTo>
                    <a:pt x="1299" y="1186"/>
                  </a:lnTo>
                  <a:lnTo>
                    <a:pt x="1379" y="1149"/>
                  </a:lnTo>
                  <a:lnTo>
                    <a:pt x="1466" y="1110"/>
                  </a:lnTo>
                  <a:lnTo>
                    <a:pt x="1560" y="1067"/>
                  </a:lnTo>
                  <a:lnTo>
                    <a:pt x="1662" y="1020"/>
                  </a:lnTo>
                  <a:lnTo>
                    <a:pt x="1772" y="971"/>
                  </a:lnTo>
                  <a:lnTo>
                    <a:pt x="1892" y="916"/>
                  </a:lnTo>
                  <a:lnTo>
                    <a:pt x="2024" y="857"/>
                  </a:lnTo>
                  <a:lnTo>
                    <a:pt x="2166" y="792"/>
                  </a:lnTo>
                  <a:lnTo>
                    <a:pt x="2320" y="722"/>
                  </a:lnTo>
                  <a:lnTo>
                    <a:pt x="2488" y="646"/>
                  </a:lnTo>
                  <a:lnTo>
                    <a:pt x="2668" y="564"/>
                  </a:lnTo>
                  <a:lnTo>
                    <a:pt x="2864" y="474"/>
                  </a:lnTo>
                  <a:lnTo>
                    <a:pt x="3075" y="378"/>
                  </a:lnTo>
                  <a:lnTo>
                    <a:pt x="3304" y="275"/>
                  </a:lnTo>
                  <a:lnTo>
                    <a:pt x="3550" y="163"/>
                  </a:lnTo>
                  <a:close/>
                </a:path>
              </a:pathLst>
            </a:custGeom>
            <a:solidFill>
              <a:srgbClr val="BFC7C7"/>
            </a:solidFill>
            <a:ln w="9525">
              <a:noFill/>
              <a:round/>
              <a:headEnd/>
              <a:tailEnd/>
            </a:ln>
          </p:spPr>
          <p:txBody>
            <a:bodyPr/>
            <a:lstStyle/>
            <a:p>
              <a:endParaRPr lang="en-IN"/>
            </a:p>
          </p:txBody>
        </p:sp>
        <p:sp>
          <p:nvSpPr>
            <p:cNvPr id="827991" name="Freeform 599"/>
            <p:cNvSpPr>
              <a:spLocks/>
            </p:cNvSpPr>
            <p:nvPr/>
          </p:nvSpPr>
          <p:spPr bwMode="auto">
            <a:xfrm>
              <a:off x="3360" y="3024"/>
              <a:ext cx="161" cy="96"/>
            </a:xfrm>
            <a:custGeom>
              <a:avLst/>
              <a:gdLst/>
              <a:ahLst/>
              <a:cxnLst>
                <a:cxn ang="0">
                  <a:pos x="3534" y="135"/>
                </a:cxn>
                <a:cxn ang="0">
                  <a:pos x="3529" y="123"/>
                </a:cxn>
                <a:cxn ang="0">
                  <a:pos x="3523" y="110"/>
                </a:cxn>
                <a:cxn ang="0">
                  <a:pos x="3511" y="84"/>
                </a:cxn>
                <a:cxn ang="0">
                  <a:pos x="3491" y="46"/>
                </a:cxn>
                <a:cxn ang="0">
                  <a:pos x="3459" y="18"/>
                </a:cxn>
                <a:cxn ang="0">
                  <a:pos x="3418" y="2"/>
                </a:cxn>
                <a:cxn ang="0">
                  <a:pos x="3376" y="2"/>
                </a:cxn>
                <a:cxn ang="0">
                  <a:pos x="3257" y="53"/>
                </a:cxn>
                <a:cxn ang="0">
                  <a:pos x="3083" y="131"/>
                </a:cxn>
                <a:cxn ang="0">
                  <a:pos x="2932" y="198"/>
                </a:cxn>
                <a:cxn ang="0">
                  <a:pos x="2800" y="258"/>
                </a:cxn>
                <a:cxn ang="0">
                  <a:pos x="2681" y="312"/>
                </a:cxn>
                <a:cxn ang="0">
                  <a:pos x="2565" y="364"/>
                </a:cxn>
                <a:cxn ang="0">
                  <a:pos x="2450" y="415"/>
                </a:cxn>
                <a:cxn ang="0">
                  <a:pos x="2327" y="471"/>
                </a:cxn>
                <a:cxn ang="0">
                  <a:pos x="2189" y="532"/>
                </a:cxn>
                <a:cxn ang="0">
                  <a:pos x="2031" y="603"/>
                </a:cxn>
                <a:cxn ang="0">
                  <a:pos x="1846" y="686"/>
                </a:cxn>
                <a:cxn ang="0">
                  <a:pos x="1628" y="784"/>
                </a:cxn>
                <a:cxn ang="0">
                  <a:pos x="1370" y="899"/>
                </a:cxn>
                <a:cxn ang="0">
                  <a:pos x="1066" y="1036"/>
                </a:cxn>
                <a:cxn ang="0">
                  <a:pos x="710" y="1195"/>
                </a:cxn>
                <a:cxn ang="0">
                  <a:pos x="294" y="1382"/>
                </a:cxn>
                <a:cxn ang="0">
                  <a:pos x="44" y="1497"/>
                </a:cxn>
                <a:cxn ang="0">
                  <a:pos x="16" y="1530"/>
                </a:cxn>
                <a:cxn ang="0">
                  <a:pos x="2" y="1572"/>
                </a:cxn>
                <a:cxn ang="0">
                  <a:pos x="2" y="1615"/>
                </a:cxn>
                <a:cxn ang="0">
                  <a:pos x="13" y="1646"/>
                </a:cxn>
                <a:cxn ang="0">
                  <a:pos x="19" y="1658"/>
                </a:cxn>
                <a:cxn ang="0">
                  <a:pos x="26" y="1674"/>
                </a:cxn>
                <a:cxn ang="0">
                  <a:pos x="37" y="1702"/>
                </a:cxn>
                <a:cxn ang="0">
                  <a:pos x="151" y="1676"/>
                </a:cxn>
                <a:cxn ang="0">
                  <a:pos x="337" y="1592"/>
                </a:cxn>
                <a:cxn ang="0">
                  <a:pos x="497" y="1520"/>
                </a:cxn>
                <a:cxn ang="0">
                  <a:pos x="637" y="1457"/>
                </a:cxn>
                <a:cxn ang="0">
                  <a:pos x="765" y="1399"/>
                </a:cxn>
                <a:cxn ang="0">
                  <a:pos x="886" y="1344"/>
                </a:cxn>
                <a:cxn ang="0">
                  <a:pos x="1010" y="1288"/>
                </a:cxn>
                <a:cxn ang="0">
                  <a:pos x="1141" y="1229"/>
                </a:cxn>
                <a:cxn ang="0">
                  <a:pos x="1287" y="1163"/>
                </a:cxn>
                <a:cxn ang="0">
                  <a:pos x="1455" y="1087"/>
                </a:cxn>
                <a:cxn ang="0">
                  <a:pos x="1650" y="998"/>
                </a:cxn>
                <a:cxn ang="0">
                  <a:pos x="1881" y="894"/>
                </a:cxn>
                <a:cxn ang="0">
                  <a:pos x="2154" y="771"/>
                </a:cxn>
                <a:cxn ang="0">
                  <a:pos x="2477" y="625"/>
                </a:cxn>
                <a:cxn ang="0">
                  <a:pos x="2853" y="453"/>
                </a:cxn>
                <a:cxn ang="0">
                  <a:pos x="3293" y="254"/>
                </a:cxn>
              </a:cxnLst>
              <a:rect l="0" t="0" r="r" b="b"/>
              <a:pathLst>
                <a:path w="3539" h="1724">
                  <a:moveTo>
                    <a:pt x="3539" y="143"/>
                  </a:moveTo>
                  <a:lnTo>
                    <a:pt x="3534" y="135"/>
                  </a:lnTo>
                  <a:lnTo>
                    <a:pt x="3531" y="129"/>
                  </a:lnTo>
                  <a:lnTo>
                    <a:pt x="3529" y="123"/>
                  </a:lnTo>
                  <a:lnTo>
                    <a:pt x="3526" y="117"/>
                  </a:lnTo>
                  <a:lnTo>
                    <a:pt x="3523" y="110"/>
                  </a:lnTo>
                  <a:lnTo>
                    <a:pt x="3518" y="99"/>
                  </a:lnTo>
                  <a:lnTo>
                    <a:pt x="3511" y="84"/>
                  </a:lnTo>
                  <a:lnTo>
                    <a:pt x="3502" y="64"/>
                  </a:lnTo>
                  <a:lnTo>
                    <a:pt x="3491" y="46"/>
                  </a:lnTo>
                  <a:lnTo>
                    <a:pt x="3476" y="31"/>
                  </a:lnTo>
                  <a:lnTo>
                    <a:pt x="3459" y="18"/>
                  </a:lnTo>
                  <a:lnTo>
                    <a:pt x="3440" y="8"/>
                  </a:lnTo>
                  <a:lnTo>
                    <a:pt x="3418" y="2"/>
                  </a:lnTo>
                  <a:lnTo>
                    <a:pt x="3397" y="0"/>
                  </a:lnTo>
                  <a:lnTo>
                    <a:pt x="3376" y="2"/>
                  </a:lnTo>
                  <a:lnTo>
                    <a:pt x="3356" y="8"/>
                  </a:lnTo>
                  <a:lnTo>
                    <a:pt x="3257" y="53"/>
                  </a:lnTo>
                  <a:lnTo>
                    <a:pt x="3166" y="94"/>
                  </a:lnTo>
                  <a:lnTo>
                    <a:pt x="3083" y="131"/>
                  </a:lnTo>
                  <a:lnTo>
                    <a:pt x="3004" y="167"/>
                  </a:lnTo>
                  <a:lnTo>
                    <a:pt x="2932" y="198"/>
                  </a:lnTo>
                  <a:lnTo>
                    <a:pt x="2864" y="229"/>
                  </a:lnTo>
                  <a:lnTo>
                    <a:pt x="2800" y="258"/>
                  </a:lnTo>
                  <a:lnTo>
                    <a:pt x="2740" y="286"/>
                  </a:lnTo>
                  <a:lnTo>
                    <a:pt x="2681" y="312"/>
                  </a:lnTo>
                  <a:lnTo>
                    <a:pt x="2623" y="337"/>
                  </a:lnTo>
                  <a:lnTo>
                    <a:pt x="2565" y="364"/>
                  </a:lnTo>
                  <a:lnTo>
                    <a:pt x="2508" y="389"/>
                  </a:lnTo>
                  <a:lnTo>
                    <a:pt x="2450" y="415"/>
                  </a:lnTo>
                  <a:lnTo>
                    <a:pt x="2389" y="443"/>
                  </a:lnTo>
                  <a:lnTo>
                    <a:pt x="2327" y="471"/>
                  </a:lnTo>
                  <a:lnTo>
                    <a:pt x="2259" y="501"/>
                  </a:lnTo>
                  <a:lnTo>
                    <a:pt x="2189" y="532"/>
                  </a:lnTo>
                  <a:lnTo>
                    <a:pt x="2113" y="567"/>
                  </a:lnTo>
                  <a:lnTo>
                    <a:pt x="2031" y="603"/>
                  </a:lnTo>
                  <a:lnTo>
                    <a:pt x="1942" y="643"/>
                  </a:lnTo>
                  <a:lnTo>
                    <a:pt x="1846" y="686"/>
                  </a:lnTo>
                  <a:lnTo>
                    <a:pt x="1741" y="733"/>
                  </a:lnTo>
                  <a:lnTo>
                    <a:pt x="1628" y="784"/>
                  </a:lnTo>
                  <a:lnTo>
                    <a:pt x="1505" y="839"/>
                  </a:lnTo>
                  <a:lnTo>
                    <a:pt x="1370" y="899"/>
                  </a:lnTo>
                  <a:lnTo>
                    <a:pt x="1224" y="966"/>
                  </a:lnTo>
                  <a:lnTo>
                    <a:pt x="1066" y="1036"/>
                  </a:lnTo>
                  <a:lnTo>
                    <a:pt x="895" y="1113"/>
                  </a:lnTo>
                  <a:lnTo>
                    <a:pt x="710" y="1195"/>
                  </a:lnTo>
                  <a:lnTo>
                    <a:pt x="510" y="1286"/>
                  </a:lnTo>
                  <a:lnTo>
                    <a:pt x="294" y="1382"/>
                  </a:lnTo>
                  <a:lnTo>
                    <a:pt x="62" y="1486"/>
                  </a:lnTo>
                  <a:lnTo>
                    <a:pt x="44" y="1497"/>
                  </a:lnTo>
                  <a:lnTo>
                    <a:pt x="29" y="1512"/>
                  </a:lnTo>
                  <a:lnTo>
                    <a:pt x="16" y="1530"/>
                  </a:lnTo>
                  <a:lnTo>
                    <a:pt x="7" y="1550"/>
                  </a:lnTo>
                  <a:lnTo>
                    <a:pt x="2" y="1572"/>
                  </a:lnTo>
                  <a:lnTo>
                    <a:pt x="0" y="1594"/>
                  </a:lnTo>
                  <a:lnTo>
                    <a:pt x="2" y="1615"/>
                  </a:lnTo>
                  <a:lnTo>
                    <a:pt x="8" y="1636"/>
                  </a:lnTo>
                  <a:lnTo>
                    <a:pt x="13" y="1646"/>
                  </a:lnTo>
                  <a:lnTo>
                    <a:pt x="16" y="1652"/>
                  </a:lnTo>
                  <a:lnTo>
                    <a:pt x="19" y="1658"/>
                  </a:lnTo>
                  <a:lnTo>
                    <a:pt x="22" y="1666"/>
                  </a:lnTo>
                  <a:lnTo>
                    <a:pt x="26" y="1674"/>
                  </a:lnTo>
                  <a:lnTo>
                    <a:pt x="31" y="1686"/>
                  </a:lnTo>
                  <a:lnTo>
                    <a:pt x="37" y="1702"/>
                  </a:lnTo>
                  <a:lnTo>
                    <a:pt x="46" y="1724"/>
                  </a:lnTo>
                  <a:lnTo>
                    <a:pt x="151" y="1676"/>
                  </a:lnTo>
                  <a:lnTo>
                    <a:pt x="248" y="1633"/>
                  </a:lnTo>
                  <a:lnTo>
                    <a:pt x="337" y="1592"/>
                  </a:lnTo>
                  <a:lnTo>
                    <a:pt x="419" y="1555"/>
                  </a:lnTo>
                  <a:lnTo>
                    <a:pt x="497" y="1520"/>
                  </a:lnTo>
                  <a:lnTo>
                    <a:pt x="568" y="1488"/>
                  </a:lnTo>
                  <a:lnTo>
                    <a:pt x="637" y="1457"/>
                  </a:lnTo>
                  <a:lnTo>
                    <a:pt x="702" y="1427"/>
                  </a:lnTo>
                  <a:lnTo>
                    <a:pt x="765" y="1399"/>
                  </a:lnTo>
                  <a:lnTo>
                    <a:pt x="826" y="1372"/>
                  </a:lnTo>
                  <a:lnTo>
                    <a:pt x="886" y="1344"/>
                  </a:lnTo>
                  <a:lnTo>
                    <a:pt x="948" y="1316"/>
                  </a:lnTo>
                  <a:lnTo>
                    <a:pt x="1010" y="1288"/>
                  </a:lnTo>
                  <a:lnTo>
                    <a:pt x="1074" y="1259"/>
                  </a:lnTo>
                  <a:lnTo>
                    <a:pt x="1141" y="1229"/>
                  </a:lnTo>
                  <a:lnTo>
                    <a:pt x="1212" y="1197"/>
                  </a:lnTo>
                  <a:lnTo>
                    <a:pt x="1287" y="1163"/>
                  </a:lnTo>
                  <a:lnTo>
                    <a:pt x="1368" y="1126"/>
                  </a:lnTo>
                  <a:lnTo>
                    <a:pt x="1455" y="1087"/>
                  </a:lnTo>
                  <a:lnTo>
                    <a:pt x="1548" y="1045"/>
                  </a:lnTo>
                  <a:lnTo>
                    <a:pt x="1650" y="998"/>
                  </a:lnTo>
                  <a:lnTo>
                    <a:pt x="1761" y="949"/>
                  </a:lnTo>
                  <a:lnTo>
                    <a:pt x="1881" y="894"/>
                  </a:lnTo>
                  <a:lnTo>
                    <a:pt x="2013" y="835"/>
                  </a:lnTo>
                  <a:lnTo>
                    <a:pt x="2154" y="771"/>
                  </a:lnTo>
                  <a:lnTo>
                    <a:pt x="2308" y="700"/>
                  </a:lnTo>
                  <a:lnTo>
                    <a:pt x="2477" y="625"/>
                  </a:lnTo>
                  <a:lnTo>
                    <a:pt x="2657" y="543"/>
                  </a:lnTo>
                  <a:lnTo>
                    <a:pt x="2853" y="453"/>
                  </a:lnTo>
                  <a:lnTo>
                    <a:pt x="3064" y="357"/>
                  </a:lnTo>
                  <a:lnTo>
                    <a:pt x="3293" y="254"/>
                  </a:lnTo>
                  <a:lnTo>
                    <a:pt x="3539" y="143"/>
                  </a:lnTo>
                  <a:close/>
                </a:path>
              </a:pathLst>
            </a:custGeom>
            <a:solidFill>
              <a:srgbClr val="C9D1D1"/>
            </a:solidFill>
            <a:ln w="9525">
              <a:noFill/>
              <a:round/>
              <a:headEnd/>
              <a:tailEnd/>
            </a:ln>
          </p:spPr>
          <p:txBody>
            <a:bodyPr/>
            <a:lstStyle/>
            <a:p>
              <a:endParaRPr lang="en-IN"/>
            </a:p>
          </p:txBody>
        </p:sp>
        <p:sp>
          <p:nvSpPr>
            <p:cNvPr id="827992" name="Freeform 600"/>
            <p:cNvSpPr>
              <a:spLocks/>
            </p:cNvSpPr>
            <p:nvPr/>
          </p:nvSpPr>
          <p:spPr bwMode="auto">
            <a:xfrm>
              <a:off x="3360" y="3024"/>
              <a:ext cx="160" cy="94"/>
            </a:xfrm>
            <a:custGeom>
              <a:avLst/>
              <a:gdLst/>
              <a:ahLst/>
              <a:cxnLst>
                <a:cxn ang="0">
                  <a:pos x="3522" y="112"/>
                </a:cxn>
                <a:cxn ang="0">
                  <a:pos x="3513" y="91"/>
                </a:cxn>
                <a:cxn ang="0">
                  <a:pos x="3491" y="46"/>
                </a:cxn>
                <a:cxn ang="0">
                  <a:pos x="3459" y="18"/>
                </a:cxn>
                <a:cxn ang="0">
                  <a:pos x="3418" y="2"/>
                </a:cxn>
                <a:cxn ang="0">
                  <a:pos x="3376" y="2"/>
                </a:cxn>
                <a:cxn ang="0">
                  <a:pos x="3257" y="53"/>
                </a:cxn>
                <a:cxn ang="0">
                  <a:pos x="3083" y="131"/>
                </a:cxn>
                <a:cxn ang="0">
                  <a:pos x="2932" y="198"/>
                </a:cxn>
                <a:cxn ang="0">
                  <a:pos x="2800" y="258"/>
                </a:cxn>
                <a:cxn ang="0">
                  <a:pos x="2681" y="312"/>
                </a:cxn>
                <a:cxn ang="0">
                  <a:pos x="2565" y="364"/>
                </a:cxn>
                <a:cxn ang="0">
                  <a:pos x="2450" y="415"/>
                </a:cxn>
                <a:cxn ang="0">
                  <a:pos x="2327" y="471"/>
                </a:cxn>
                <a:cxn ang="0">
                  <a:pos x="2189" y="532"/>
                </a:cxn>
                <a:cxn ang="0">
                  <a:pos x="2031" y="603"/>
                </a:cxn>
                <a:cxn ang="0">
                  <a:pos x="1846" y="686"/>
                </a:cxn>
                <a:cxn ang="0">
                  <a:pos x="1628" y="784"/>
                </a:cxn>
                <a:cxn ang="0">
                  <a:pos x="1370" y="899"/>
                </a:cxn>
                <a:cxn ang="0">
                  <a:pos x="1066" y="1036"/>
                </a:cxn>
                <a:cxn ang="0">
                  <a:pos x="710" y="1195"/>
                </a:cxn>
                <a:cxn ang="0">
                  <a:pos x="294" y="1382"/>
                </a:cxn>
                <a:cxn ang="0">
                  <a:pos x="44" y="1497"/>
                </a:cxn>
                <a:cxn ang="0">
                  <a:pos x="16" y="1530"/>
                </a:cxn>
                <a:cxn ang="0">
                  <a:pos x="2" y="1572"/>
                </a:cxn>
                <a:cxn ang="0">
                  <a:pos x="2" y="1615"/>
                </a:cxn>
                <a:cxn ang="0">
                  <a:pos x="14" y="1648"/>
                </a:cxn>
                <a:cxn ang="0">
                  <a:pos x="25" y="1671"/>
                </a:cxn>
                <a:cxn ang="0">
                  <a:pos x="141" y="1651"/>
                </a:cxn>
                <a:cxn ang="0">
                  <a:pos x="326" y="1568"/>
                </a:cxn>
                <a:cxn ang="0">
                  <a:pos x="486" y="1496"/>
                </a:cxn>
                <a:cxn ang="0">
                  <a:pos x="626" y="1433"/>
                </a:cxn>
                <a:cxn ang="0">
                  <a:pos x="754" y="1375"/>
                </a:cxn>
                <a:cxn ang="0">
                  <a:pos x="875" y="1320"/>
                </a:cxn>
                <a:cxn ang="0">
                  <a:pos x="999" y="1264"/>
                </a:cxn>
                <a:cxn ang="0">
                  <a:pos x="1130" y="1205"/>
                </a:cxn>
                <a:cxn ang="0">
                  <a:pos x="1276" y="1140"/>
                </a:cxn>
                <a:cxn ang="0">
                  <a:pos x="1443" y="1064"/>
                </a:cxn>
                <a:cxn ang="0">
                  <a:pos x="1639" y="975"/>
                </a:cxn>
                <a:cxn ang="0">
                  <a:pos x="1870" y="872"/>
                </a:cxn>
                <a:cxn ang="0">
                  <a:pos x="2143" y="749"/>
                </a:cxn>
                <a:cxn ang="0">
                  <a:pos x="2464" y="603"/>
                </a:cxn>
                <a:cxn ang="0">
                  <a:pos x="2841" y="432"/>
                </a:cxn>
                <a:cxn ang="0">
                  <a:pos x="3281" y="234"/>
                </a:cxn>
              </a:cxnLst>
              <a:rect l="0" t="0" r="r" b="b"/>
              <a:pathLst>
                <a:path w="3526" h="1698">
                  <a:moveTo>
                    <a:pt x="3526" y="123"/>
                  </a:moveTo>
                  <a:lnTo>
                    <a:pt x="3522" y="112"/>
                  </a:lnTo>
                  <a:lnTo>
                    <a:pt x="3518" y="103"/>
                  </a:lnTo>
                  <a:lnTo>
                    <a:pt x="3513" y="91"/>
                  </a:lnTo>
                  <a:lnTo>
                    <a:pt x="3502" y="64"/>
                  </a:lnTo>
                  <a:lnTo>
                    <a:pt x="3491" y="46"/>
                  </a:lnTo>
                  <a:lnTo>
                    <a:pt x="3476" y="31"/>
                  </a:lnTo>
                  <a:lnTo>
                    <a:pt x="3459" y="18"/>
                  </a:lnTo>
                  <a:lnTo>
                    <a:pt x="3440" y="8"/>
                  </a:lnTo>
                  <a:lnTo>
                    <a:pt x="3418" y="2"/>
                  </a:lnTo>
                  <a:lnTo>
                    <a:pt x="3397" y="0"/>
                  </a:lnTo>
                  <a:lnTo>
                    <a:pt x="3376" y="2"/>
                  </a:lnTo>
                  <a:lnTo>
                    <a:pt x="3356" y="8"/>
                  </a:lnTo>
                  <a:lnTo>
                    <a:pt x="3257" y="53"/>
                  </a:lnTo>
                  <a:lnTo>
                    <a:pt x="3166" y="94"/>
                  </a:lnTo>
                  <a:lnTo>
                    <a:pt x="3083" y="131"/>
                  </a:lnTo>
                  <a:lnTo>
                    <a:pt x="3004" y="167"/>
                  </a:lnTo>
                  <a:lnTo>
                    <a:pt x="2932" y="198"/>
                  </a:lnTo>
                  <a:lnTo>
                    <a:pt x="2864" y="229"/>
                  </a:lnTo>
                  <a:lnTo>
                    <a:pt x="2800" y="258"/>
                  </a:lnTo>
                  <a:lnTo>
                    <a:pt x="2740" y="286"/>
                  </a:lnTo>
                  <a:lnTo>
                    <a:pt x="2681" y="312"/>
                  </a:lnTo>
                  <a:lnTo>
                    <a:pt x="2623" y="337"/>
                  </a:lnTo>
                  <a:lnTo>
                    <a:pt x="2565" y="364"/>
                  </a:lnTo>
                  <a:lnTo>
                    <a:pt x="2508" y="389"/>
                  </a:lnTo>
                  <a:lnTo>
                    <a:pt x="2450" y="415"/>
                  </a:lnTo>
                  <a:lnTo>
                    <a:pt x="2389" y="443"/>
                  </a:lnTo>
                  <a:lnTo>
                    <a:pt x="2327" y="471"/>
                  </a:lnTo>
                  <a:lnTo>
                    <a:pt x="2259" y="501"/>
                  </a:lnTo>
                  <a:lnTo>
                    <a:pt x="2189" y="532"/>
                  </a:lnTo>
                  <a:lnTo>
                    <a:pt x="2113" y="567"/>
                  </a:lnTo>
                  <a:lnTo>
                    <a:pt x="2031" y="603"/>
                  </a:lnTo>
                  <a:lnTo>
                    <a:pt x="1942" y="643"/>
                  </a:lnTo>
                  <a:lnTo>
                    <a:pt x="1846" y="686"/>
                  </a:lnTo>
                  <a:lnTo>
                    <a:pt x="1741" y="733"/>
                  </a:lnTo>
                  <a:lnTo>
                    <a:pt x="1628" y="784"/>
                  </a:lnTo>
                  <a:lnTo>
                    <a:pt x="1505" y="839"/>
                  </a:lnTo>
                  <a:lnTo>
                    <a:pt x="1370" y="899"/>
                  </a:lnTo>
                  <a:lnTo>
                    <a:pt x="1224" y="966"/>
                  </a:lnTo>
                  <a:lnTo>
                    <a:pt x="1066" y="1036"/>
                  </a:lnTo>
                  <a:lnTo>
                    <a:pt x="895" y="1113"/>
                  </a:lnTo>
                  <a:lnTo>
                    <a:pt x="710" y="1195"/>
                  </a:lnTo>
                  <a:lnTo>
                    <a:pt x="510" y="1286"/>
                  </a:lnTo>
                  <a:lnTo>
                    <a:pt x="294" y="1382"/>
                  </a:lnTo>
                  <a:lnTo>
                    <a:pt x="62" y="1486"/>
                  </a:lnTo>
                  <a:lnTo>
                    <a:pt x="44" y="1497"/>
                  </a:lnTo>
                  <a:lnTo>
                    <a:pt x="29" y="1512"/>
                  </a:lnTo>
                  <a:lnTo>
                    <a:pt x="16" y="1530"/>
                  </a:lnTo>
                  <a:lnTo>
                    <a:pt x="7" y="1550"/>
                  </a:lnTo>
                  <a:lnTo>
                    <a:pt x="2" y="1572"/>
                  </a:lnTo>
                  <a:lnTo>
                    <a:pt x="0" y="1594"/>
                  </a:lnTo>
                  <a:lnTo>
                    <a:pt x="2" y="1615"/>
                  </a:lnTo>
                  <a:lnTo>
                    <a:pt x="8" y="1636"/>
                  </a:lnTo>
                  <a:lnTo>
                    <a:pt x="14" y="1648"/>
                  </a:lnTo>
                  <a:lnTo>
                    <a:pt x="18" y="1657"/>
                  </a:lnTo>
                  <a:lnTo>
                    <a:pt x="25" y="1671"/>
                  </a:lnTo>
                  <a:lnTo>
                    <a:pt x="36" y="1698"/>
                  </a:lnTo>
                  <a:lnTo>
                    <a:pt x="141" y="1651"/>
                  </a:lnTo>
                  <a:lnTo>
                    <a:pt x="237" y="1608"/>
                  </a:lnTo>
                  <a:lnTo>
                    <a:pt x="326" y="1568"/>
                  </a:lnTo>
                  <a:lnTo>
                    <a:pt x="409" y="1530"/>
                  </a:lnTo>
                  <a:lnTo>
                    <a:pt x="486" y="1496"/>
                  </a:lnTo>
                  <a:lnTo>
                    <a:pt x="558" y="1463"/>
                  </a:lnTo>
                  <a:lnTo>
                    <a:pt x="626" y="1433"/>
                  </a:lnTo>
                  <a:lnTo>
                    <a:pt x="691" y="1403"/>
                  </a:lnTo>
                  <a:lnTo>
                    <a:pt x="754" y="1375"/>
                  </a:lnTo>
                  <a:lnTo>
                    <a:pt x="815" y="1347"/>
                  </a:lnTo>
                  <a:lnTo>
                    <a:pt x="875" y="1320"/>
                  </a:lnTo>
                  <a:lnTo>
                    <a:pt x="936" y="1292"/>
                  </a:lnTo>
                  <a:lnTo>
                    <a:pt x="999" y="1264"/>
                  </a:lnTo>
                  <a:lnTo>
                    <a:pt x="1063" y="1236"/>
                  </a:lnTo>
                  <a:lnTo>
                    <a:pt x="1130" y="1205"/>
                  </a:lnTo>
                  <a:lnTo>
                    <a:pt x="1201" y="1173"/>
                  </a:lnTo>
                  <a:lnTo>
                    <a:pt x="1276" y="1140"/>
                  </a:lnTo>
                  <a:lnTo>
                    <a:pt x="1357" y="1103"/>
                  </a:lnTo>
                  <a:lnTo>
                    <a:pt x="1443" y="1064"/>
                  </a:lnTo>
                  <a:lnTo>
                    <a:pt x="1537" y="1022"/>
                  </a:lnTo>
                  <a:lnTo>
                    <a:pt x="1639" y="975"/>
                  </a:lnTo>
                  <a:lnTo>
                    <a:pt x="1749" y="926"/>
                  </a:lnTo>
                  <a:lnTo>
                    <a:pt x="1870" y="872"/>
                  </a:lnTo>
                  <a:lnTo>
                    <a:pt x="2000" y="813"/>
                  </a:lnTo>
                  <a:lnTo>
                    <a:pt x="2143" y="749"/>
                  </a:lnTo>
                  <a:lnTo>
                    <a:pt x="2297" y="679"/>
                  </a:lnTo>
                  <a:lnTo>
                    <a:pt x="2464" y="603"/>
                  </a:lnTo>
                  <a:lnTo>
                    <a:pt x="2646" y="521"/>
                  </a:lnTo>
                  <a:lnTo>
                    <a:pt x="2841" y="432"/>
                  </a:lnTo>
                  <a:lnTo>
                    <a:pt x="3053" y="337"/>
                  </a:lnTo>
                  <a:lnTo>
                    <a:pt x="3281" y="234"/>
                  </a:lnTo>
                  <a:lnTo>
                    <a:pt x="3526" y="123"/>
                  </a:lnTo>
                  <a:close/>
                </a:path>
              </a:pathLst>
            </a:custGeom>
            <a:solidFill>
              <a:srgbClr val="D1D9D9"/>
            </a:solidFill>
            <a:ln w="9525">
              <a:noFill/>
              <a:round/>
              <a:headEnd/>
              <a:tailEnd/>
            </a:ln>
          </p:spPr>
          <p:txBody>
            <a:bodyPr/>
            <a:lstStyle/>
            <a:p>
              <a:endParaRPr lang="en-IN"/>
            </a:p>
          </p:txBody>
        </p:sp>
        <p:sp>
          <p:nvSpPr>
            <p:cNvPr id="827993" name="Freeform 601"/>
            <p:cNvSpPr>
              <a:spLocks/>
            </p:cNvSpPr>
            <p:nvPr/>
          </p:nvSpPr>
          <p:spPr bwMode="auto">
            <a:xfrm>
              <a:off x="3360" y="3024"/>
              <a:ext cx="160" cy="93"/>
            </a:xfrm>
            <a:custGeom>
              <a:avLst/>
              <a:gdLst/>
              <a:ahLst/>
              <a:cxnLst>
                <a:cxn ang="0">
                  <a:pos x="3513" y="96"/>
                </a:cxn>
                <a:cxn ang="0">
                  <a:pos x="3508" y="81"/>
                </a:cxn>
                <a:cxn ang="0">
                  <a:pos x="3491" y="46"/>
                </a:cxn>
                <a:cxn ang="0">
                  <a:pos x="3459" y="18"/>
                </a:cxn>
                <a:cxn ang="0">
                  <a:pos x="3418" y="2"/>
                </a:cxn>
                <a:cxn ang="0">
                  <a:pos x="3376" y="2"/>
                </a:cxn>
                <a:cxn ang="0">
                  <a:pos x="3257" y="53"/>
                </a:cxn>
                <a:cxn ang="0">
                  <a:pos x="3083" y="131"/>
                </a:cxn>
                <a:cxn ang="0">
                  <a:pos x="2932" y="198"/>
                </a:cxn>
                <a:cxn ang="0">
                  <a:pos x="2800" y="258"/>
                </a:cxn>
                <a:cxn ang="0">
                  <a:pos x="2681" y="312"/>
                </a:cxn>
                <a:cxn ang="0">
                  <a:pos x="2565" y="364"/>
                </a:cxn>
                <a:cxn ang="0">
                  <a:pos x="2450" y="415"/>
                </a:cxn>
                <a:cxn ang="0">
                  <a:pos x="2327" y="471"/>
                </a:cxn>
                <a:cxn ang="0">
                  <a:pos x="2189" y="532"/>
                </a:cxn>
                <a:cxn ang="0">
                  <a:pos x="2031" y="603"/>
                </a:cxn>
                <a:cxn ang="0">
                  <a:pos x="1846" y="686"/>
                </a:cxn>
                <a:cxn ang="0">
                  <a:pos x="1628" y="784"/>
                </a:cxn>
                <a:cxn ang="0">
                  <a:pos x="1370" y="899"/>
                </a:cxn>
                <a:cxn ang="0">
                  <a:pos x="1066" y="1036"/>
                </a:cxn>
                <a:cxn ang="0">
                  <a:pos x="710" y="1195"/>
                </a:cxn>
                <a:cxn ang="0">
                  <a:pos x="294" y="1382"/>
                </a:cxn>
                <a:cxn ang="0">
                  <a:pos x="44" y="1497"/>
                </a:cxn>
                <a:cxn ang="0">
                  <a:pos x="16" y="1530"/>
                </a:cxn>
                <a:cxn ang="0">
                  <a:pos x="2" y="1572"/>
                </a:cxn>
                <a:cxn ang="0">
                  <a:pos x="2" y="1615"/>
                </a:cxn>
                <a:cxn ang="0">
                  <a:pos x="12" y="1644"/>
                </a:cxn>
                <a:cxn ang="0">
                  <a:pos x="18" y="1657"/>
                </a:cxn>
                <a:cxn ang="0">
                  <a:pos x="130" y="1627"/>
                </a:cxn>
                <a:cxn ang="0">
                  <a:pos x="315" y="1543"/>
                </a:cxn>
                <a:cxn ang="0">
                  <a:pos x="474" y="1472"/>
                </a:cxn>
                <a:cxn ang="0">
                  <a:pos x="615" y="1408"/>
                </a:cxn>
                <a:cxn ang="0">
                  <a:pos x="743" y="1352"/>
                </a:cxn>
                <a:cxn ang="0">
                  <a:pos x="864" y="1297"/>
                </a:cxn>
                <a:cxn ang="0">
                  <a:pos x="987" y="1241"/>
                </a:cxn>
                <a:cxn ang="0">
                  <a:pos x="1119" y="1182"/>
                </a:cxn>
                <a:cxn ang="0">
                  <a:pos x="1265" y="1116"/>
                </a:cxn>
                <a:cxn ang="0">
                  <a:pos x="1432" y="1042"/>
                </a:cxn>
                <a:cxn ang="0">
                  <a:pos x="1628" y="953"/>
                </a:cxn>
                <a:cxn ang="0">
                  <a:pos x="1859" y="850"/>
                </a:cxn>
                <a:cxn ang="0">
                  <a:pos x="2132" y="726"/>
                </a:cxn>
                <a:cxn ang="0">
                  <a:pos x="2453" y="582"/>
                </a:cxn>
                <a:cxn ang="0">
                  <a:pos x="2830" y="412"/>
                </a:cxn>
                <a:cxn ang="0">
                  <a:pos x="3269" y="214"/>
                </a:cxn>
              </a:cxnLst>
              <a:rect l="0" t="0" r="r" b="b"/>
              <a:pathLst>
                <a:path w="3515" h="1674">
                  <a:moveTo>
                    <a:pt x="3515" y="103"/>
                  </a:moveTo>
                  <a:lnTo>
                    <a:pt x="3513" y="96"/>
                  </a:lnTo>
                  <a:lnTo>
                    <a:pt x="3511" y="91"/>
                  </a:lnTo>
                  <a:lnTo>
                    <a:pt x="3508" y="81"/>
                  </a:lnTo>
                  <a:lnTo>
                    <a:pt x="3502" y="64"/>
                  </a:lnTo>
                  <a:lnTo>
                    <a:pt x="3491" y="46"/>
                  </a:lnTo>
                  <a:lnTo>
                    <a:pt x="3476" y="31"/>
                  </a:lnTo>
                  <a:lnTo>
                    <a:pt x="3459" y="18"/>
                  </a:lnTo>
                  <a:lnTo>
                    <a:pt x="3440" y="8"/>
                  </a:lnTo>
                  <a:lnTo>
                    <a:pt x="3418" y="2"/>
                  </a:lnTo>
                  <a:lnTo>
                    <a:pt x="3397" y="0"/>
                  </a:lnTo>
                  <a:lnTo>
                    <a:pt x="3376" y="2"/>
                  </a:lnTo>
                  <a:lnTo>
                    <a:pt x="3356" y="8"/>
                  </a:lnTo>
                  <a:lnTo>
                    <a:pt x="3257" y="53"/>
                  </a:lnTo>
                  <a:lnTo>
                    <a:pt x="3166" y="94"/>
                  </a:lnTo>
                  <a:lnTo>
                    <a:pt x="3083" y="131"/>
                  </a:lnTo>
                  <a:lnTo>
                    <a:pt x="3004" y="167"/>
                  </a:lnTo>
                  <a:lnTo>
                    <a:pt x="2932" y="198"/>
                  </a:lnTo>
                  <a:lnTo>
                    <a:pt x="2864" y="229"/>
                  </a:lnTo>
                  <a:lnTo>
                    <a:pt x="2800" y="258"/>
                  </a:lnTo>
                  <a:lnTo>
                    <a:pt x="2740" y="286"/>
                  </a:lnTo>
                  <a:lnTo>
                    <a:pt x="2681" y="312"/>
                  </a:lnTo>
                  <a:lnTo>
                    <a:pt x="2623" y="337"/>
                  </a:lnTo>
                  <a:lnTo>
                    <a:pt x="2565" y="364"/>
                  </a:lnTo>
                  <a:lnTo>
                    <a:pt x="2508" y="389"/>
                  </a:lnTo>
                  <a:lnTo>
                    <a:pt x="2450" y="415"/>
                  </a:lnTo>
                  <a:lnTo>
                    <a:pt x="2389" y="443"/>
                  </a:lnTo>
                  <a:lnTo>
                    <a:pt x="2327" y="471"/>
                  </a:lnTo>
                  <a:lnTo>
                    <a:pt x="2259" y="501"/>
                  </a:lnTo>
                  <a:lnTo>
                    <a:pt x="2189" y="532"/>
                  </a:lnTo>
                  <a:lnTo>
                    <a:pt x="2113" y="567"/>
                  </a:lnTo>
                  <a:lnTo>
                    <a:pt x="2031" y="603"/>
                  </a:lnTo>
                  <a:lnTo>
                    <a:pt x="1942" y="643"/>
                  </a:lnTo>
                  <a:lnTo>
                    <a:pt x="1846" y="686"/>
                  </a:lnTo>
                  <a:lnTo>
                    <a:pt x="1741" y="733"/>
                  </a:lnTo>
                  <a:lnTo>
                    <a:pt x="1628" y="784"/>
                  </a:lnTo>
                  <a:lnTo>
                    <a:pt x="1505" y="839"/>
                  </a:lnTo>
                  <a:lnTo>
                    <a:pt x="1370" y="899"/>
                  </a:lnTo>
                  <a:lnTo>
                    <a:pt x="1224" y="966"/>
                  </a:lnTo>
                  <a:lnTo>
                    <a:pt x="1066" y="1036"/>
                  </a:lnTo>
                  <a:lnTo>
                    <a:pt x="895" y="1113"/>
                  </a:lnTo>
                  <a:lnTo>
                    <a:pt x="710" y="1195"/>
                  </a:lnTo>
                  <a:lnTo>
                    <a:pt x="510" y="1286"/>
                  </a:lnTo>
                  <a:lnTo>
                    <a:pt x="294" y="1382"/>
                  </a:lnTo>
                  <a:lnTo>
                    <a:pt x="62" y="1486"/>
                  </a:lnTo>
                  <a:lnTo>
                    <a:pt x="44" y="1497"/>
                  </a:lnTo>
                  <a:lnTo>
                    <a:pt x="29" y="1512"/>
                  </a:lnTo>
                  <a:lnTo>
                    <a:pt x="16" y="1530"/>
                  </a:lnTo>
                  <a:lnTo>
                    <a:pt x="7" y="1550"/>
                  </a:lnTo>
                  <a:lnTo>
                    <a:pt x="2" y="1572"/>
                  </a:lnTo>
                  <a:lnTo>
                    <a:pt x="0" y="1594"/>
                  </a:lnTo>
                  <a:lnTo>
                    <a:pt x="2" y="1615"/>
                  </a:lnTo>
                  <a:lnTo>
                    <a:pt x="8" y="1636"/>
                  </a:lnTo>
                  <a:lnTo>
                    <a:pt x="12" y="1644"/>
                  </a:lnTo>
                  <a:lnTo>
                    <a:pt x="15" y="1649"/>
                  </a:lnTo>
                  <a:lnTo>
                    <a:pt x="18" y="1657"/>
                  </a:lnTo>
                  <a:lnTo>
                    <a:pt x="25" y="1674"/>
                  </a:lnTo>
                  <a:lnTo>
                    <a:pt x="130" y="1627"/>
                  </a:lnTo>
                  <a:lnTo>
                    <a:pt x="225" y="1583"/>
                  </a:lnTo>
                  <a:lnTo>
                    <a:pt x="315" y="1543"/>
                  </a:lnTo>
                  <a:lnTo>
                    <a:pt x="398" y="1506"/>
                  </a:lnTo>
                  <a:lnTo>
                    <a:pt x="474" y="1472"/>
                  </a:lnTo>
                  <a:lnTo>
                    <a:pt x="547" y="1439"/>
                  </a:lnTo>
                  <a:lnTo>
                    <a:pt x="615" y="1408"/>
                  </a:lnTo>
                  <a:lnTo>
                    <a:pt x="679" y="1379"/>
                  </a:lnTo>
                  <a:lnTo>
                    <a:pt x="743" y="1352"/>
                  </a:lnTo>
                  <a:lnTo>
                    <a:pt x="804" y="1324"/>
                  </a:lnTo>
                  <a:lnTo>
                    <a:pt x="864" y="1297"/>
                  </a:lnTo>
                  <a:lnTo>
                    <a:pt x="925" y="1269"/>
                  </a:lnTo>
                  <a:lnTo>
                    <a:pt x="987" y="1241"/>
                  </a:lnTo>
                  <a:lnTo>
                    <a:pt x="1052" y="1212"/>
                  </a:lnTo>
                  <a:lnTo>
                    <a:pt x="1119" y="1182"/>
                  </a:lnTo>
                  <a:lnTo>
                    <a:pt x="1189" y="1150"/>
                  </a:lnTo>
                  <a:lnTo>
                    <a:pt x="1265" y="1116"/>
                  </a:lnTo>
                  <a:lnTo>
                    <a:pt x="1345" y="1081"/>
                  </a:lnTo>
                  <a:lnTo>
                    <a:pt x="1432" y="1042"/>
                  </a:lnTo>
                  <a:lnTo>
                    <a:pt x="1526" y="999"/>
                  </a:lnTo>
                  <a:lnTo>
                    <a:pt x="1628" y="953"/>
                  </a:lnTo>
                  <a:lnTo>
                    <a:pt x="1738" y="903"/>
                  </a:lnTo>
                  <a:lnTo>
                    <a:pt x="1859" y="850"/>
                  </a:lnTo>
                  <a:lnTo>
                    <a:pt x="1989" y="791"/>
                  </a:lnTo>
                  <a:lnTo>
                    <a:pt x="2132" y="726"/>
                  </a:lnTo>
                  <a:lnTo>
                    <a:pt x="2286" y="657"/>
                  </a:lnTo>
                  <a:lnTo>
                    <a:pt x="2453" y="582"/>
                  </a:lnTo>
                  <a:lnTo>
                    <a:pt x="2635" y="500"/>
                  </a:lnTo>
                  <a:lnTo>
                    <a:pt x="2830" y="412"/>
                  </a:lnTo>
                  <a:lnTo>
                    <a:pt x="3042" y="316"/>
                  </a:lnTo>
                  <a:lnTo>
                    <a:pt x="3269" y="214"/>
                  </a:lnTo>
                  <a:lnTo>
                    <a:pt x="3515" y="103"/>
                  </a:lnTo>
                  <a:close/>
                </a:path>
              </a:pathLst>
            </a:custGeom>
            <a:solidFill>
              <a:srgbClr val="D6DEDE"/>
            </a:solidFill>
            <a:ln w="9525">
              <a:noFill/>
              <a:round/>
              <a:headEnd/>
              <a:tailEnd/>
            </a:ln>
          </p:spPr>
          <p:txBody>
            <a:bodyPr/>
            <a:lstStyle/>
            <a:p>
              <a:endParaRPr lang="en-IN"/>
            </a:p>
          </p:txBody>
        </p:sp>
        <p:sp>
          <p:nvSpPr>
            <p:cNvPr id="827994" name="Freeform 602"/>
            <p:cNvSpPr>
              <a:spLocks/>
            </p:cNvSpPr>
            <p:nvPr/>
          </p:nvSpPr>
          <p:spPr bwMode="auto">
            <a:xfrm>
              <a:off x="3360" y="3024"/>
              <a:ext cx="159" cy="92"/>
            </a:xfrm>
            <a:custGeom>
              <a:avLst/>
              <a:gdLst/>
              <a:ahLst/>
              <a:cxnLst>
                <a:cxn ang="0">
                  <a:pos x="3503" y="83"/>
                </a:cxn>
                <a:cxn ang="0">
                  <a:pos x="3502" y="64"/>
                </a:cxn>
                <a:cxn ang="0">
                  <a:pos x="3491" y="46"/>
                </a:cxn>
                <a:cxn ang="0">
                  <a:pos x="3476" y="31"/>
                </a:cxn>
                <a:cxn ang="0">
                  <a:pos x="3459" y="18"/>
                </a:cxn>
                <a:cxn ang="0">
                  <a:pos x="3440" y="8"/>
                </a:cxn>
                <a:cxn ang="0">
                  <a:pos x="3418" y="2"/>
                </a:cxn>
                <a:cxn ang="0">
                  <a:pos x="3397" y="0"/>
                </a:cxn>
                <a:cxn ang="0">
                  <a:pos x="3376" y="2"/>
                </a:cxn>
                <a:cxn ang="0">
                  <a:pos x="3356" y="8"/>
                </a:cxn>
                <a:cxn ang="0">
                  <a:pos x="62" y="1486"/>
                </a:cxn>
                <a:cxn ang="0">
                  <a:pos x="44" y="1497"/>
                </a:cxn>
                <a:cxn ang="0">
                  <a:pos x="29" y="1512"/>
                </a:cxn>
                <a:cxn ang="0">
                  <a:pos x="16" y="1530"/>
                </a:cxn>
                <a:cxn ang="0">
                  <a:pos x="7" y="1550"/>
                </a:cxn>
                <a:cxn ang="0">
                  <a:pos x="2" y="1572"/>
                </a:cxn>
                <a:cxn ang="0">
                  <a:pos x="0" y="1594"/>
                </a:cxn>
                <a:cxn ang="0">
                  <a:pos x="2" y="1615"/>
                </a:cxn>
                <a:cxn ang="0">
                  <a:pos x="8" y="1636"/>
                </a:cxn>
                <a:cxn ang="0">
                  <a:pos x="13" y="1649"/>
                </a:cxn>
                <a:cxn ang="0">
                  <a:pos x="3503" y="83"/>
                </a:cxn>
              </a:cxnLst>
              <a:rect l="0" t="0" r="r" b="b"/>
              <a:pathLst>
                <a:path w="3503" h="1649">
                  <a:moveTo>
                    <a:pt x="3503" y="83"/>
                  </a:moveTo>
                  <a:lnTo>
                    <a:pt x="3502" y="64"/>
                  </a:lnTo>
                  <a:lnTo>
                    <a:pt x="3491" y="46"/>
                  </a:lnTo>
                  <a:lnTo>
                    <a:pt x="3476" y="31"/>
                  </a:lnTo>
                  <a:lnTo>
                    <a:pt x="3459" y="18"/>
                  </a:lnTo>
                  <a:lnTo>
                    <a:pt x="3440" y="8"/>
                  </a:lnTo>
                  <a:lnTo>
                    <a:pt x="3418" y="2"/>
                  </a:lnTo>
                  <a:lnTo>
                    <a:pt x="3397" y="0"/>
                  </a:lnTo>
                  <a:lnTo>
                    <a:pt x="3376" y="2"/>
                  </a:lnTo>
                  <a:lnTo>
                    <a:pt x="3356" y="8"/>
                  </a:lnTo>
                  <a:lnTo>
                    <a:pt x="62" y="1486"/>
                  </a:lnTo>
                  <a:lnTo>
                    <a:pt x="44" y="1497"/>
                  </a:lnTo>
                  <a:lnTo>
                    <a:pt x="29" y="1512"/>
                  </a:lnTo>
                  <a:lnTo>
                    <a:pt x="16" y="1530"/>
                  </a:lnTo>
                  <a:lnTo>
                    <a:pt x="7" y="1550"/>
                  </a:lnTo>
                  <a:lnTo>
                    <a:pt x="2" y="1572"/>
                  </a:lnTo>
                  <a:lnTo>
                    <a:pt x="0" y="1594"/>
                  </a:lnTo>
                  <a:lnTo>
                    <a:pt x="2" y="1615"/>
                  </a:lnTo>
                  <a:lnTo>
                    <a:pt x="8" y="1636"/>
                  </a:lnTo>
                  <a:lnTo>
                    <a:pt x="13" y="1649"/>
                  </a:lnTo>
                  <a:lnTo>
                    <a:pt x="3503" y="83"/>
                  </a:lnTo>
                  <a:close/>
                </a:path>
              </a:pathLst>
            </a:custGeom>
            <a:solidFill>
              <a:srgbClr val="E0E8E8"/>
            </a:solidFill>
            <a:ln w="9525">
              <a:noFill/>
              <a:round/>
              <a:headEnd/>
              <a:tailEnd/>
            </a:ln>
          </p:spPr>
          <p:txBody>
            <a:bodyPr/>
            <a:lstStyle/>
            <a:p>
              <a:endParaRPr lang="en-IN"/>
            </a:p>
          </p:txBody>
        </p:sp>
        <p:sp>
          <p:nvSpPr>
            <p:cNvPr id="827995" name="Freeform 603"/>
            <p:cNvSpPr>
              <a:spLocks/>
            </p:cNvSpPr>
            <p:nvPr/>
          </p:nvSpPr>
          <p:spPr bwMode="auto">
            <a:xfrm>
              <a:off x="3533" y="3064"/>
              <a:ext cx="2" cy="3"/>
            </a:xfrm>
            <a:custGeom>
              <a:avLst/>
              <a:gdLst/>
              <a:ahLst/>
              <a:cxnLst>
                <a:cxn ang="0">
                  <a:pos x="0" y="2"/>
                </a:cxn>
                <a:cxn ang="0">
                  <a:pos x="9" y="0"/>
                </a:cxn>
                <a:cxn ang="0">
                  <a:pos x="16" y="2"/>
                </a:cxn>
                <a:cxn ang="0">
                  <a:pos x="22" y="7"/>
                </a:cxn>
                <a:cxn ang="0">
                  <a:pos x="26" y="13"/>
                </a:cxn>
                <a:cxn ang="0">
                  <a:pos x="28" y="21"/>
                </a:cxn>
                <a:cxn ang="0">
                  <a:pos x="27" y="29"/>
                </a:cxn>
                <a:cxn ang="0">
                  <a:pos x="23" y="35"/>
                </a:cxn>
                <a:cxn ang="0">
                  <a:pos x="16" y="40"/>
                </a:cxn>
                <a:cxn ang="0">
                  <a:pos x="0" y="2"/>
                </a:cxn>
              </a:cxnLst>
              <a:rect l="0" t="0" r="r" b="b"/>
              <a:pathLst>
                <a:path w="28" h="40">
                  <a:moveTo>
                    <a:pt x="0" y="2"/>
                  </a:moveTo>
                  <a:lnTo>
                    <a:pt x="9" y="0"/>
                  </a:lnTo>
                  <a:lnTo>
                    <a:pt x="16" y="2"/>
                  </a:lnTo>
                  <a:lnTo>
                    <a:pt x="22" y="7"/>
                  </a:lnTo>
                  <a:lnTo>
                    <a:pt x="26" y="13"/>
                  </a:lnTo>
                  <a:lnTo>
                    <a:pt x="28" y="21"/>
                  </a:lnTo>
                  <a:lnTo>
                    <a:pt x="27" y="29"/>
                  </a:lnTo>
                  <a:lnTo>
                    <a:pt x="23" y="35"/>
                  </a:lnTo>
                  <a:lnTo>
                    <a:pt x="16" y="40"/>
                  </a:lnTo>
                  <a:lnTo>
                    <a:pt x="0" y="2"/>
                  </a:lnTo>
                  <a:close/>
                </a:path>
              </a:pathLst>
            </a:custGeom>
            <a:solidFill>
              <a:srgbClr val="7A8282"/>
            </a:solidFill>
            <a:ln w="9525">
              <a:noFill/>
              <a:round/>
              <a:headEnd/>
              <a:tailEnd/>
            </a:ln>
          </p:spPr>
          <p:txBody>
            <a:bodyPr/>
            <a:lstStyle/>
            <a:p>
              <a:endParaRPr lang="en-IN"/>
            </a:p>
          </p:txBody>
        </p:sp>
        <p:sp>
          <p:nvSpPr>
            <p:cNvPr id="827996" name="Freeform 604"/>
            <p:cNvSpPr>
              <a:spLocks/>
            </p:cNvSpPr>
            <p:nvPr/>
          </p:nvSpPr>
          <p:spPr bwMode="auto">
            <a:xfrm>
              <a:off x="3374" y="3064"/>
              <a:ext cx="160" cy="90"/>
            </a:xfrm>
            <a:custGeom>
              <a:avLst/>
              <a:gdLst/>
              <a:ahLst/>
              <a:cxnLst>
                <a:cxn ang="0">
                  <a:pos x="8" y="1596"/>
                </a:cxn>
                <a:cxn ang="0">
                  <a:pos x="0" y="1577"/>
                </a:cxn>
                <a:cxn ang="0">
                  <a:pos x="3513" y="0"/>
                </a:cxn>
                <a:cxn ang="0">
                  <a:pos x="3529" y="38"/>
                </a:cxn>
                <a:cxn ang="0">
                  <a:pos x="16" y="1614"/>
                </a:cxn>
                <a:cxn ang="0">
                  <a:pos x="8" y="1596"/>
                </a:cxn>
              </a:cxnLst>
              <a:rect l="0" t="0" r="r" b="b"/>
              <a:pathLst>
                <a:path w="3529" h="1614">
                  <a:moveTo>
                    <a:pt x="8" y="1596"/>
                  </a:moveTo>
                  <a:lnTo>
                    <a:pt x="0" y="1577"/>
                  </a:lnTo>
                  <a:lnTo>
                    <a:pt x="3513" y="0"/>
                  </a:lnTo>
                  <a:lnTo>
                    <a:pt x="3529" y="38"/>
                  </a:lnTo>
                  <a:lnTo>
                    <a:pt x="16" y="1614"/>
                  </a:lnTo>
                  <a:lnTo>
                    <a:pt x="8" y="1596"/>
                  </a:lnTo>
                  <a:close/>
                </a:path>
              </a:pathLst>
            </a:custGeom>
            <a:solidFill>
              <a:srgbClr val="7A8282"/>
            </a:solidFill>
            <a:ln w="9525">
              <a:noFill/>
              <a:round/>
              <a:headEnd/>
              <a:tailEnd/>
            </a:ln>
          </p:spPr>
          <p:txBody>
            <a:bodyPr/>
            <a:lstStyle/>
            <a:p>
              <a:endParaRPr lang="en-IN"/>
            </a:p>
          </p:txBody>
        </p:sp>
        <p:sp>
          <p:nvSpPr>
            <p:cNvPr id="827997" name="Freeform 605"/>
            <p:cNvSpPr>
              <a:spLocks/>
            </p:cNvSpPr>
            <p:nvPr/>
          </p:nvSpPr>
          <p:spPr bwMode="auto">
            <a:xfrm>
              <a:off x="3373" y="3152"/>
              <a:ext cx="1" cy="2"/>
            </a:xfrm>
            <a:custGeom>
              <a:avLst/>
              <a:gdLst/>
              <a:ahLst/>
              <a:cxnLst>
                <a:cxn ang="0">
                  <a:pos x="28" y="37"/>
                </a:cxn>
                <a:cxn ang="0">
                  <a:pos x="19" y="40"/>
                </a:cxn>
                <a:cxn ang="0">
                  <a:pos x="12" y="37"/>
                </a:cxn>
                <a:cxn ang="0">
                  <a:pos x="6" y="33"/>
                </a:cxn>
                <a:cxn ang="0">
                  <a:pos x="2" y="26"/>
                </a:cxn>
                <a:cxn ang="0">
                  <a:pos x="0" y="19"/>
                </a:cxn>
                <a:cxn ang="0">
                  <a:pos x="1" y="11"/>
                </a:cxn>
                <a:cxn ang="0">
                  <a:pos x="5" y="5"/>
                </a:cxn>
                <a:cxn ang="0">
                  <a:pos x="12" y="0"/>
                </a:cxn>
                <a:cxn ang="0">
                  <a:pos x="28" y="37"/>
                </a:cxn>
              </a:cxnLst>
              <a:rect l="0" t="0" r="r" b="b"/>
              <a:pathLst>
                <a:path w="28" h="40">
                  <a:moveTo>
                    <a:pt x="28" y="37"/>
                  </a:moveTo>
                  <a:lnTo>
                    <a:pt x="19" y="40"/>
                  </a:lnTo>
                  <a:lnTo>
                    <a:pt x="12" y="37"/>
                  </a:lnTo>
                  <a:lnTo>
                    <a:pt x="6" y="33"/>
                  </a:lnTo>
                  <a:lnTo>
                    <a:pt x="2" y="26"/>
                  </a:lnTo>
                  <a:lnTo>
                    <a:pt x="0" y="19"/>
                  </a:lnTo>
                  <a:lnTo>
                    <a:pt x="1" y="11"/>
                  </a:lnTo>
                  <a:lnTo>
                    <a:pt x="5" y="5"/>
                  </a:lnTo>
                  <a:lnTo>
                    <a:pt x="12" y="0"/>
                  </a:lnTo>
                  <a:lnTo>
                    <a:pt x="28" y="37"/>
                  </a:lnTo>
                  <a:close/>
                </a:path>
              </a:pathLst>
            </a:custGeom>
            <a:solidFill>
              <a:srgbClr val="7A8282"/>
            </a:solidFill>
            <a:ln w="9525">
              <a:noFill/>
              <a:round/>
              <a:headEnd/>
              <a:tailEnd/>
            </a:ln>
          </p:spPr>
          <p:txBody>
            <a:bodyPr/>
            <a:lstStyle/>
            <a:p>
              <a:endParaRPr lang="en-IN"/>
            </a:p>
          </p:txBody>
        </p:sp>
        <p:sp>
          <p:nvSpPr>
            <p:cNvPr id="827998" name="Freeform 606"/>
            <p:cNvSpPr>
              <a:spLocks/>
            </p:cNvSpPr>
            <p:nvPr/>
          </p:nvSpPr>
          <p:spPr bwMode="auto">
            <a:xfrm>
              <a:off x="3537" y="3075"/>
              <a:ext cx="2" cy="2"/>
            </a:xfrm>
            <a:custGeom>
              <a:avLst/>
              <a:gdLst/>
              <a:ahLst/>
              <a:cxnLst>
                <a:cxn ang="0">
                  <a:pos x="0" y="2"/>
                </a:cxn>
                <a:cxn ang="0">
                  <a:pos x="9" y="0"/>
                </a:cxn>
                <a:cxn ang="0">
                  <a:pos x="16" y="2"/>
                </a:cxn>
                <a:cxn ang="0">
                  <a:pos x="22" y="6"/>
                </a:cxn>
                <a:cxn ang="0">
                  <a:pos x="26" y="13"/>
                </a:cxn>
                <a:cxn ang="0">
                  <a:pos x="28" y="21"/>
                </a:cxn>
                <a:cxn ang="0">
                  <a:pos x="27" y="29"/>
                </a:cxn>
                <a:cxn ang="0">
                  <a:pos x="23" y="35"/>
                </a:cxn>
                <a:cxn ang="0">
                  <a:pos x="16" y="40"/>
                </a:cxn>
                <a:cxn ang="0">
                  <a:pos x="0" y="2"/>
                </a:cxn>
              </a:cxnLst>
              <a:rect l="0" t="0" r="r" b="b"/>
              <a:pathLst>
                <a:path w="28" h="40">
                  <a:moveTo>
                    <a:pt x="0" y="2"/>
                  </a:moveTo>
                  <a:lnTo>
                    <a:pt x="9" y="0"/>
                  </a:lnTo>
                  <a:lnTo>
                    <a:pt x="16" y="2"/>
                  </a:lnTo>
                  <a:lnTo>
                    <a:pt x="22" y="6"/>
                  </a:lnTo>
                  <a:lnTo>
                    <a:pt x="26" y="13"/>
                  </a:lnTo>
                  <a:lnTo>
                    <a:pt x="28" y="21"/>
                  </a:lnTo>
                  <a:lnTo>
                    <a:pt x="27" y="29"/>
                  </a:lnTo>
                  <a:lnTo>
                    <a:pt x="23" y="35"/>
                  </a:lnTo>
                  <a:lnTo>
                    <a:pt x="16" y="40"/>
                  </a:lnTo>
                  <a:lnTo>
                    <a:pt x="0" y="2"/>
                  </a:lnTo>
                  <a:close/>
                </a:path>
              </a:pathLst>
            </a:custGeom>
            <a:solidFill>
              <a:srgbClr val="EDF5F5"/>
            </a:solidFill>
            <a:ln w="9525">
              <a:noFill/>
              <a:round/>
              <a:headEnd/>
              <a:tailEnd/>
            </a:ln>
          </p:spPr>
          <p:txBody>
            <a:bodyPr/>
            <a:lstStyle/>
            <a:p>
              <a:endParaRPr lang="en-IN"/>
            </a:p>
          </p:txBody>
        </p:sp>
        <p:sp>
          <p:nvSpPr>
            <p:cNvPr id="827999" name="Freeform 607"/>
            <p:cNvSpPr>
              <a:spLocks/>
            </p:cNvSpPr>
            <p:nvPr/>
          </p:nvSpPr>
          <p:spPr bwMode="auto">
            <a:xfrm>
              <a:off x="3377" y="3075"/>
              <a:ext cx="161" cy="91"/>
            </a:xfrm>
            <a:custGeom>
              <a:avLst/>
              <a:gdLst/>
              <a:ahLst/>
              <a:cxnLst>
                <a:cxn ang="0">
                  <a:pos x="8" y="1614"/>
                </a:cxn>
                <a:cxn ang="0">
                  <a:pos x="0" y="1595"/>
                </a:cxn>
                <a:cxn ang="0">
                  <a:pos x="3531" y="0"/>
                </a:cxn>
                <a:cxn ang="0">
                  <a:pos x="3547" y="38"/>
                </a:cxn>
                <a:cxn ang="0">
                  <a:pos x="17" y="1633"/>
                </a:cxn>
                <a:cxn ang="0">
                  <a:pos x="8" y="1614"/>
                </a:cxn>
              </a:cxnLst>
              <a:rect l="0" t="0" r="r" b="b"/>
              <a:pathLst>
                <a:path w="3547" h="1633">
                  <a:moveTo>
                    <a:pt x="8" y="1614"/>
                  </a:moveTo>
                  <a:lnTo>
                    <a:pt x="0" y="1595"/>
                  </a:lnTo>
                  <a:lnTo>
                    <a:pt x="3531" y="0"/>
                  </a:lnTo>
                  <a:lnTo>
                    <a:pt x="3547" y="38"/>
                  </a:lnTo>
                  <a:lnTo>
                    <a:pt x="17" y="1633"/>
                  </a:lnTo>
                  <a:lnTo>
                    <a:pt x="8" y="1614"/>
                  </a:lnTo>
                  <a:close/>
                </a:path>
              </a:pathLst>
            </a:custGeom>
            <a:solidFill>
              <a:srgbClr val="EDF5F5"/>
            </a:solidFill>
            <a:ln w="9525">
              <a:noFill/>
              <a:round/>
              <a:headEnd/>
              <a:tailEnd/>
            </a:ln>
          </p:spPr>
          <p:txBody>
            <a:bodyPr/>
            <a:lstStyle/>
            <a:p>
              <a:endParaRPr lang="en-IN"/>
            </a:p>
          </p:txBody>
        </p:sp>
        <p:sp>
          <p:nvSpPr>
            <p:cNvPr id="828000" name="Freeform 608"/>
            <p:cNvSpPr>
              <a:spLocks/>
            </p:cNvSpPr>
            <p:nvPr/>
          </p:nvSpPr>
          <p:spPr bwMode="auto">
            <a:xfrm>
              <a:off x="3376" y="3164"/>
              <a:ext cx="2" cy="2"/>
            </a:xfrm>
            <a:custGeom>
              <a:avLst/>
              <a:gdLst/>
              <a:ahLst/>
              <a:cxnLst>
                <a:cxn ang="0">
                  <a:pos x="29" y="38"/>
                </a:cxn>
                <a:cxn ang="0">
                  <a:pos x="19" y="40"/>
                </a:cxn>
                <a:cxn ang="0">
                  <a:pos x="12" y="38"/>
                </a:cxn>
                <a:cxn ang="0">
                  <a:pos x="6" y="34"/>
                </a:cxn>
                <a:cxn ang="0">
                  <a:pos x="2" y="27"/>
                </a:cxn>
                <a:cxn ang="0">
                  <a:pos x="0" y="19"/>
                </a:cxn>
                <a:cxn ang="0">
                  <a:pos x="1" y="12"/>
                </a:cxn>
                <a:cxn ang="0">
                  <a:pos x="5" y="6"/>
                </a:cxn>
                <a:cxn ang="0">
                  <a:pos x="12" y="0"/>
                </a:cxn>
                <a:cxn ang="0">
                  <a:pos x="29" y="38"/>
                </a:cxn>
              </a:cxnLst>
              <a:rect l="0" t="0" r="r" b="b"/>
              <a:pathLst>
                <a:path w="29" h="40">
                  <a:moveTo>
                    <a:pt x="29" y="38"/>
                  </a:moveTo>
                  <a:lnTo>
                    <a:pt x="19" y="40"/>
                  </a:lnTo>
                  <a:lnTo>
                    <a:pt x="12" y="38"/>
                  </a:lnTo>
                  <a:lnTo>
                    <a:pt x="6" y="34"/>
                  </a:lnTo>
                  <a:lnTo>
                    <a:pt x="2" y="27"/>
                  </a:lnTo>
                  <a:lnTo>
                    <a:pt x="0" y="19"/>
                  </a:lnTo>
                  <a:lnTo>
                    <a:pt x="1" y="12"/>
                  </a:lnTo>
                  <a:lnTo>
                    <a:pt x="5" y="6"/>
                  </a:lnTo>
                  <a:lnTo>
                    <a:pt x="12" y="0"/>
                  </a:lnTo>
                  <a:lnTo>
                    <a:pt x="29" y="38"/>
                  </a:lnTo>
                  <a:close/>
                </a:path>
              </a:pathLst>
            </a:custGeom>
            <a:solidFill>
              <a:srgbClr val="EDF5F5"/>
            </a:solidFill>
            <a:ln w="9525">
              <a:noFill/>
              <a:round/>
              <a:headEnd/>
              <a:tailEnd/>
            </a:ln>
          </p:spPr>
          <p:txBody>
            <a:bodyPr/>
            <a:lstStyle/>
            <a:p>
              <a:endParaRPr lang="en-IN"/>
            </a:p>
          </p:txBody>
        </p:sp>
        <p:sp>
          <p:nvSpPr>
            <p:cNvPr id="828001" name="Freeform 609"/>
            <p:cNvSpPr>
              <a:spLocks/>
            </p:cNvSpPr>
            <p:nvPr/>
          </p:nvSpPr>
          <p:spPr bwMode="auto">
            <a:xfrm>
              <a:off x="3368" y="3169"/>
              <a:ext cx="50" cy="122"/>
            </a:xfrm>
            <a:custGeom>
              <a:avLst/>
              <a:gdLst/>
              <a:ahLst/>
              <a:cxnLst>
                <a:cxn ang="0">
                  <a:pos x="230" y="56"/>
                </a:cxn>
                <a:cxn ang="0">
                  <a:pos x="1103" y="2072"/>
                </a:cxn>
                <a:cxn ang="0">
                  <a:pos x="1067" y="2201"/>
                </a:cxn>
                <a:cxn ang="0">
                  <a:pos x="1031" y="2186"/>
                </a:cxn>
                <a:cxn ang="0">
                  <a:pos x="994" y="2172"/>
                </a:cxn>
                <a:cxn ang="0">
                  <a:pos x="958" y="2155"/>
                </a:cxn>
                <a:cxn ang="0">
                  <a:pos x="921" y="2138"/>
                </a:cxn>
                <a:cxn ang="0">
                  <a:pos x="886" y="2119"/>
                </a:cxn>
                <a:cxn ang="0">
                  <a:pos x="850" y="2100"/>
                </a:cxn>
                <a:cxn ang="0">
                  <a:pos x="814" y="2079"/>
                </a:cxn>
                <a:cxn ang="0">
                  <a:pos x="780" y="2058"/>
                </a:cxn>
                <a:cxn ang="0">
                  <a:pos x="745" y="2036"/>
                </a:cxn>
                <a:cxn ang="0">
                  <a:pos x="711" y="2012"/>
                </a:cxn>
                <a:cxn ang="0">
                  <a:pos x="677" y="1988"/>
                </a:cxn>
                <a:cxn ang="0">
                  <a:pos x="644" y="1964"/>
                </a:cxn>
                <a:cxn ang="0">
                  <a:pos x="610" y="1939"/>
                </a:cxn>
                <a:cxn ang="0">
                  <a:pos x="579" y="1911"/>
                </a:cxn>
                <a:cxn ang="0">
                  <a:pos x="547" y="1884"/>
                </a:cxn>
                <a:cxn ang="0">
                  <a:pos x="515" y="1856"/>
                </a:cxn>
                <a:cxn ang="0">
                  <a:pos x="485" y="1827"/>
                </a:cxn>
                <a:cxn ang="0">
                  <a:pos x="455" y="1797"/>
                </a:cxn>
                <a:cxn ang="0">
                  <a:pos x="426" y="1767"/>
                </a:cxn>
                <a:cxn ang="0">
                  <a:pos x="397" y="1736"/>
                </a:cxn>
                <a:cxn ang="0">
                  <a:pos x="370" y="1705"/>
                </a:cxn>
                <a:cxn ang="0">
                  <a:pos x="342" y="1672"/>
                </a:cxn>
                <a:cxn ang="0">
                  <a:pos x="316" y="1638"/>
                </a:cxn>
                <a:cxn ang="0">
                  <a:pos x="291" y="1604"/>
                </a:cxn>
                <a:cxn ang="0">
                  <a:pos x="267" y="1571"/>
                </a:cxn>
                <a:cxn ang="0">
                  <a:pos x="243" y="1536"/>
                </a:cxn>
                <a:cxn ang="0">
                  <a:pos x="221" y="1500"/>
                </a:cxn>
                <a:cxn ang="0">
                  <a:pos x="199" y="1463"/>
                </a:cxn>
                <a:cxn ang="0">
                  <a:pos x="178" y="1427"/>
                </a:cxn>
                <a:cxn ang="0">
                  <a:pos x="158" y="1389"/>
                </a:cxn>
                <a:cxn ang="0">
                  <a:pos x="140" y="1351"/>
                </a:cxn>
                <a:cxn ang="0">
                  <a:pos x="123" y="1314"/>
                </a:cxn>
                <a:cxn ang="0">
                  <a:pos x="94" y="1241"/>
                </a:cxn>
                <a:cxn ang="0">
                  <a:pos x="70" y="1164"/>
                </a:cxn>
                <a:cxn ang="0">
                  <a:pos x="49" y="1083"/>
                </a:cxn>
                <a:cxn ang="0">
                  <a:pos x="32" y="997"/>
                </a:cxn>
                <a:cxn ang="0">
                  <a:pos x="19" y="910"/>
                </a:cxn>
                <a:cxn ang="0">
                  <a:pos x="8" y="822"/>
                </a:cxn>
                <a:cxn ang="0">
                  <a:pos x="2" y="732"/>
                </a:cxn>
                <a:cxn ang="0">
                  <a:pos x="0" y="641"/>
                </a:cxn>
                <a:cxn ang="0">
                  <a:pos x="2" y="551"/>
                </a:cxn>
                <a:cxn ang="0">
                  <a:pos x="8" y="463"/>
                </a:cxn>
                <a:cxn ang="0">
                  <a:pos x="18" y="375"/>
                </a:cxn>
                <a:cxn ang="0">
                  <a:pos x="31" y="292"/>
                </a:cxn>
                <a:cxn ang="0">
                  <a:pos x="48" y="212"/>
                </a:cxn>
                <a:cxn ang="0">
                  <a:pos x="69" y="136"/>
                </a:cxn>
                <a:cxn ang="0">
                  <a:pos x="94" y="65"/>
                </a:cxn>
                <a:cxn ang="0">
                  <a:pos x="123" y="0"/>
                </a:cxn>
                <a:cxn ang="0">
                  <a:pos x="230" y="56"/>
                </a:cxn>
              </a:cxnLst>
              <a:rect l="0" t="0" r="r" b="b"/>
              <a:pathLst>
                <a:path w="1103" h="2201">
                  <a:moveTo>
                    <a:pt x="230" y="56"/>
                  </a:moveTo>
                  <a:lnTo>
                    <a:pt x="1103" y="2072"/>
                  </a:lnTo>
                  <a:lnTo>
                    <a:pt x="1067" y="2201"/>
                  </a:lnTo>
                  <a:lnTo>
                    <a:pt x="1031" y="2186"/>
                  </a:lnTo>
                  <a:lnTo>
                    <a:pt x="994" y="2172"/>
                  </a:lnTo>
                  <a:lnTo>
                    <a:pt x="958" y="2155"/>
                  </a:lnTo>
                  <a:lnTo>
                    <a:pt x="921" y="2138"/>
                  </a:lnTo>
                  <a:lnTo>
                    <a:pt x="886" y="2119"/>
                  </a:lnTo>
                  <a:lnTo>
                    <a:pt x="850" y="2100"/>
                  </a:lnTo>
                  <a:lnTo>
                    <a:pt x="814" y="2079"/>
                  </a:lnTo>
                  <a:lnTo>
                    <a:pt x="780" y="2058"/>
                  </a:lnTo>
                  <a:lnTo>
                    <a:pt x="745" y="2036"/>
                  </a:lnTo>
                  <a:lnTo>
                    <a:pt x="711" y="2012"/>
                  </a:lnTo>
                  <a:lnTo>
                    <a:pt x="677" y="1988"/>
                  </a:lnTo>
                  <a:lnTo>
                    <a:pt x="644" y="1964"/>
                  </a:lnTo>
                  <a:lnTo>
                    <a:pt x="610" y="1939"/>
                  </a:lnTo>
                  <a:lnTo>
                    <a:pt x="579" y="1911"/>
                  </a:lnTo>
                  <a:lnTo>
                    <a:pt x="547" y="1884"/>
                  </a:lnTo>
                  <a:lnTo>
                    <a:pt x="515" y="1856"/>
                  </a:lnTo>
                  <a:lnTo>
                    <a:pt x="485" y="1827"/>
                  </a:lnTo>
                  <a:lnTo>
                    <a:pt x="455" y="1797"/>
                  </a:lnTo>
                  <a:lnTo>
                    <a:pt x="426" y="1767"/>
                  </a:lnTo>
                  <a:lnTo>
                    <a:pt x="397" y="1736"/>
                  </a:lnTo>
                  <a:lnTo>
                    <a:pt x="370" y="1705"/>
                  </a:lnTo>
                  <a:lnTo>
                    <a:pt x="342" y="1672"/>
                  </a:lnTo>
                  <a:lnTo>
                    <a:pt x="316" y="1638"/>
                  </a:lnTo>
                  <a:lnTo>
                    <a:pt x="291" y="1604"/>
                  </a:lnTo>
                  <a:lnTo>
                    <a:pt x="267" y="1571"/>
                  </a:lnTo>
                  <a:lnTo>
                    <a:pt x="243" y="1536"/>
                  </a:lnTo>
                  <a:lnTo>
                    <a:pt x="221" y="1500"/>
                  </a:lnTo>
                  <a:lnTo>
                    <a:pt x="199" y="1463"/>
                  </a:lnTo>
                  <a:lnTo>
                    <a:pt x="178" y="1427"/>
                  </a:lnTo>
                  <a:lnTo>
                    <a:pt x="158" y="1389"/>
                  </a:lnTo>
                  <a:lnTo>
                    <a:pt x="140" y="1351"/>
                  </a:lnTo>
                  <a:lnTo>
                    <a:pt x="123" y="1314"/>
                  </a:lnTo>
                  <a:lnTo>
                    <a:pt x="94" y="1241"/>
                  </a:lnTo>
                  <a:lnTo>
                    <a:pt x="70" y="1164"/>
                  </a:lnTo>
                  <a:lnTo>
                    <a:pt x="49" y="1083"/>
                  </a:lnTo>
                  <a:lnTo>
                    <a:pt x="32" y="997"/>
                  </a:lnTo>
                  <a:lnTo>
                    <a:pt x="19" y="910"/>
                  </a:lnTo>
                  <a:lnTo>
                    <a:pt x="8" y="822"/>
                  </a:lnTo>
                  <a:lnTo>
                    <a:pt x="2" y="732"/>
                  </a:lnTo>
                  <a:lnTo>
                    <a:pt x="0" y="641"/>
                  </a:lnTo>
                  <a:lnTo>
                    <a:pt x="2" y="551"/>
                  </a:lnTo>
                  <a:lnTo>
                    <a:pt x="8" y="463"/>
                  </a:lnTo>
                  <a:lnTo>
                    <a:pt x="18" y="375"/>
                  </a:lnTo>
                  <a:lnTo>
                    <a:pt x="31" y="292"/>
                  </a:lnTo>
                  <a:lnTo>
                    <a:pt x="48" y="212"/>
                  </a:lnTo>
                  <a:lnTo>
                    <a:pt x="69" y="136"/>
                  </a:lnTo>
                  <a:lnTo>
                    <a:pt x="94" y="65"/>
                  </a:lnTo>
                  <a:lnTo>
                    <a:pt x="123" y="0"/>
                  </a:lnTo>
                  <a:lnTo>
                    <a:pt x="230" y="56"/>
                  </a:lnTo>
                  <a:close/>
                </a:path>
              </a:pathLst>
            </a:custGeom>
            <a:solidFill>
              <a:srgbClr val="EDF5F5"/>
            </a:solidFill>
            <a:ln w="9525">
              <a:noFill/>
              <a:round/>
              <a:headEnd/>
              <a:tailEnd/>
            </a:ln>
          </p:spPr>
          <p:txBody>
            <a:bodyPr/>
            <a:lstStyle/>
            <a:p>
              <a:endParaRPr lang="en-IN"/>
            </a:p>
          </p:txBody>
        </p:sp>
        <p:sp>
          <p:nvSpPr>
            <p:cNvPr id="828002" name="Freeform 610"/>
            <p:cNvSpPr>
              <a:spLocks/>
            </p:cNvSpPr>
            <p:nvPr/>
          </p:nvSpPr>
          <p:spPr bwMode="auto">
            <a:xfrm>
              <a:off x="3367" y="3169"/>
              <a:ext cx="50" cy="122"/>
            </a:xfrm>
            <a:custGeom>
              <a:avLst/>
              <a:gdLst/>
              <a:ahLst/>
              <a:cxnLst>
                <a:cxn ang="0">
                  <a:pos x="230" y="56"/>
                </a:cxn>
                <a:cxn ang="0">
                  <a:pos x="1103" y="2072"/>
                </a:cxn>
                <a:cxn ang="0">
                  <a:pos x="1067" y="2202"/>
                </a:cxn>
                <a:cxn ang="0">
                  <a:pos x="1030" y="2187"/>
                </a:cxn>
                <a:cxn ang="0">
                  <a:pos x="994" y="2172"/>
                </a:cxn>
                <a:cxn ang="0">
                  <a:pos x="958" y="2155"/>
                </a:cxn>
                <a:cxn ang="0">
                  <a:pos x="921" y="2138"/>
                </a:cxn>
                <a:cxn ang="0">
                  <a:pos x="886" y="2119"/>
                </a:cxn>
                <a:cxn ang="0">
                  <a:pos x="850" y="2100"/>
                </a:cxn>
                <a:cxn ang="0">
                  <a:pos x="814" y="2079"/>
                </a:cxn>
                <a:cxn ang="0">
                  <a:pos x="779" y="2058"/>
                </a:cxn>
                <a:cxn ang="0">
                  <a:pos x="745" y="2036"/>
                </a:cxn>
                <a:cxn ang="0">
                  <a:pos x="711" y="2013"/>
                </a:cxn>
                <a:cxn ang="0">
                  <a:pos x="676" y="1989"/>
                </a:cxn>
                <a:cxn ang="0">
                  <a:pos x="644" y="1964"/>
                </a:cxn>
                <a:cxn ang="0">
                  <a:pos x="610" y="1939"/>
                </a:cxn>
                <a:cxn ang="0">
                  <a:pos x="578" y="1912"/>
                </a:cxn>
                <a:cxn ang="0">
                  <a:pos x="547" y="1884"/>
                </a:cxn>
                <a:cxn ang="0">
                  <a:pos x="515" y="1857"/>
                </a:cxn>
                <a:cxn ang="0">
                  <a:pos x="485" y="1827"/>
                </a:cxn>
                <a:cxn ang="0">
                  <a:pos x="455" y="1798"/>
                </a:cxn>
                <a:cxn ang="0">
                  <a:pos x="425" y="1767"/>
                </a:cxn>
                <a:cxn ang="0">
                  <a:pos x="397" y="1737"/>
                </a:cxn>
                <a:cxn ang="0">
                  <a:pos x="369" y="1705"/>
                </a:cxn>
                <a:cxn ang="0">
                  <a:pos x="342" y="1672"/>
                </a:cxn>
                <a:cxn ang="0">
                  <a:pos x="316" y="1639"/>
                </a:cxn>
                <a:cxn ang="0">
                  <a:pos x="291" y="1605"/>
                </a:cxn>
                <a:cxn ang="0">
                  <a:pos x="266" y="1571"/>
                </a:cxn>
                <a:cxn ang="0">
                  <a:pos x="243" y="1536"/>
                </a:cxn>
                <a:cxn ang="0">
                  <a:pos x="220" y="1500"/>
                </a:cxn>
                <a:cxn ang="0">
                  <a:pos x="199" y="1464"/>
                </a:cxn>
                <a:cxn ang="0">
                  <a:pos x="178" y="1428"/>
                </a:cxn>
                <a:cxn ang="0">
                  <a:pos x="158" y="1390"/>
                </a:cxn>
                <a:cxn ang="0">
                  <a:pos x="140" y="1352"/>
                </a:cxn>
                <a:cxn ang="0">
                  <a:pos x="123" y="1314"/>
                </a:cxn>
                <a:cxn ang="0">
                  <a:pos x="94" y="1241"/>
                </a:cxn>
                <a:cxn ang="0">
                  <a:pos x="69" y="1164"/>
                </a:cxn>
                <a:cxn ang="0">
                  <a:pos x="49" y="1083"/>
                </a:cxn>
                <a:cxn ang="0">
                  <a:pos x="32" y="998"/>
                </a:cxn>
                <a:cxn ang="0">
                  <a:pos x="18" y="910"/>
                </a:cxn>
                <a:cxn ang="0">
                  <a:pos x="8" y="823"/>
                </a:cxn>
                <a:cxn ang="0">
                  <a:pos x="2" y="732"/>
                </a:cxn>
                <a:cxn ang="0">
                  <a:pos x="0" y="641"/>
                </a:cxn>
                <a:cxn ang="0">
                  <a:pos x="2" y="552"/>
                </a:cxn>
                <a:cxn ang="0">
                  <a:pos x="8" y="463"/>
                </a:cxn>
                <a:cxn ang="0">
                  <a:pos x="17" y="376"/>
                </a:cxn>
                <a:cxn ang="0">
                  <a:pos x="31" y="292"/>
                </a:cxn>
                <a:cxn ang="0">
                  <a:pos x="48" y="212"/>
                </a:cxn>
                <a:cxn ang="0">
                  <a:pos x="68" y="136"/>
                </a:cxn>
                <a:cxn ang="0">
                  <a:pos x="94" y="66"/>
                </a:cxn>
                <a:cxn ang="0">
                  <a:pos x="123" y="0"/>
                </a:cxn>
                <a:cxn ang="0">
                  <a:pos x="230" y="56"/>
                </a:cxn>
              </a:cxnLst>
              <a:rect l="0" t="0" r="r" b="b"/>
              <a:pathLst>
                <a:path w="1103" h="2202">
                  <a:moveTo>
                    <a:pt x="230" y="56"/>
                  </a:moveTo>
                  <a:lnTo>
                    <a:pt x="1103" y="2072"/>
                  </a:lnTo>
                  <a:lnTo>
                    <a:pt x="1067" y="2202"/>
                  </a:lnTo>
                  <a:lnTo>
                    <a:pt x="1030" y="2187"/>
                  </a:lnTo>
                  <a:lnTo>
                    <a:pt x="994" y="2172"/>
                  </a:lnTo>
                  <a:lnTo>
                    <a:pt x="958" y="2155"/>
                  </a:lnTo>
                  <a:lnTo>
                    <a:pt x="921" y="2138"/>
                  </a:lnTo>
                  <a:lnTo>
                    <a:pt x="886" y="2119"/>
                  </a:lnTo>
                  <a:lnTo>
                    <a:pt x="850" y="2100"/>
                  </a:lnTo>
                  <a:lnTo>
                    <a:pt x="814" y="2079"/>
                  </a:lnTo>
                  <a:lnTo>
                    <a:pt x="779" y="2058"/>
                  </a:lnTo>
                  <a:lnTo>
                    <a:pt x="745" y="2036"/>
                  </a:lnTo>
                  <a:lnTo>
                    <a:pt x="711" y="2013"/>
                  </a:lnTo>
                  <a:lnTo>
                    <a:pt x="676" y="1989"/>
                  </a:lnTo>
                  <a:lnTo>
                    <a:pt x="644" y="1964"/>
                  </a:lnTo>
                  <a:lnTo>
                    <a:pt x="610" y="1939"/>
                  </a:lnTo>
                  <a:lnTo>
                    <a:pt x="578" y="1912"/>
                  </a:lnTo>
                  <a:lnTo>
                    <a:pt x="547" y="1884"/>
                  </a:lnTo>
                  <a:lnTo>
                    <a:pt x="515" y="1857"/>
                  </a:lnTo>
                  <a:lnTo>
                    <a:pt x="485" y="1827"/>
                  </a:lnTo>
                  <a:lnTo>
                    <a:pt x="455" y="1798"/>
                  </a:lnTo>
                  <a:lnTo>
                    <a:pt x="425" y="1767"/>
                  </a:lnTo>
                  <a:lnTo>
                    <a:pt x="397" y="1737"/>
                  </a:lnTo>
                  <a:lnTo>
                    <a:pt x="369" y="1705"/>
                  </a:lnTo>
                  <a:lnTo>
                    <a:pt x="342" y="1672"/>
                  </a:lnTo>
                  <a:lnTo>
                    <a:pt x="316" y="1639"/>
                  </a:lnTo>
                  <a:lnTo>
                    <a:pt x="291" y="1605"/>
                  </a:lnTo>
                  <a:lnTo>
                    <a:pt x="266" y="1571"/>
                  </a:lnTo>
                  <a:lnTo>
                    <a:pt x="243" y="1536"/>
                  </a:lnTo>
                  <a:lnTo>
                    <a:pt x="220" y="1500"/>
                  </a:lnTo>
                  <a:lnTo>
                    <a:pt x="199" y="1464"/>
                  </a:lnTo>
                  <a:lnTo>
                    <a:pt x="178" y="1428"/>
                  </a:lnTo>
                  <a:lnTo>
                    <a:pt x="158" y="1390"/>
                  </a:lnTo>
                  <a:lnTo>
                    <a:pt x="140" y="1352"/>
                  </a:lnTo>
                  <a:lnTo>
                    <a:pt x="123" y="1314"/>
                  </a:lnTo>
                  <a:lnTo>
                    <a:pt x="94" y="1241"/>
                  </a:lnTo>
                  <a:lnTo>
                    <a:pt x="69" y="1164"/>
                  </a:lnTo>
                  <a:lnTo>
                    <a:pt x="49" y="1083"/>
                  </a:lnTo>
                  <a:lnTo>
                    <a:pt x="32" y="998"/>
                  </a:lnTo>
                  <a:lnTo>
                    <a:pt x="18" y="910"/>
                  </a:lnTo>
                  <a:lnTo>
                    <a:pt x="8" y="823"/>
                  </a:lnTo>
                  <a:lnTo>
                    <a:pt x="2" y="732"/>
                  </a:lnTo>
                  <a:lnTo>
                    <a:pt x="0" y="641"/>
                  </a:lnTo>
                  <a:lnTo>
                    <a:pt x="2" y="552"/>
                  </a:lnTo>
                  <a:lnTo>
                    <a:pt x="8" y="463"/>
                  </a:lnTo>
                  <a:lnTo>
                    <a:pt x="17" y="376"/>
                  </a:lnTo>
                  <a:lnTo>
                    <a:pt x="31" y="292"/>
                  </a:lnTo>
                  <a:lnTo>
                    <a:pt x="48" y="212"/>
                  </a:lnTo>
                  <a:lnTo>
                    <a:pt x="68" y="136"/>
                  </a:lnTo>
                  <a:lnTo>
                    <a:pt x="94" y="66"/>
                  </a:lnTo>
                  <a:lnTo>
                    <a:pt x="123" y="0"/>
                  </a:lnTo>
                  <a:lnTo>
                    <a:pt x="230" y="56"/>
                  </a:lnTo>
                  <a:close/>
                </a:path>
              </a:pathLst>
            </a:custGeom>
            <a:solidFill>
              <a:srgbClr val="BAC2C2"/>
            </a:solidFill>
            <a:ln w="9525">
              <a:noFill/>
              <a:round/>
              <a:headEnd/>
              <a:tailEnd/>
            </a:ln>
          </p:spPr>
          <p:txBody>
            <a:bodyPr/>
            <a:lstStyle/>
            <a:p>
              <a:endParaRPr lang="en-IN"/>
            </a:p>
          </p:txBody>
        </p:sp>
        <p:sp>
          <p:nvSpPr>
            <p:cNvPr id="828003" name="Freeform 611"/>
            <p:cNvSpPr>
              <a:spLocks/>
            </p:cNvSpPr>
            <p:nvPr/>
          </p:nvSpPr>
          <p:spPr bwMode="auto">
            <a:xfrm>
              <a:off x="3544" y="3074"/>
              <a:ext cx="52" cy="121"/>
            </a:xfrm>
            <a:custGeom>
              <a:avLst/>
              <a:gdLst/>
              <a:ahLst/>
              <a:cxnLst>
                <a:cxn ang="0">
                  <a:pos x="917" y="2127"/>
                </a:cxn>
                <a:cxn ang="0">
                  <a:pos x="0" y="131"/>
                </a:cxn>
                <a:cxn ang="0">
                  <a:pos x="32" y="0"/>
                </a:cxn>
                <a:cxn ang="0">
                  <a:pos x="69" y="14"/>
                </a:cxn>
                <a:cxn ang="0">
                  <a:pos x="106" y="29"/>
                </a:cxn>
                <a:cxn ang="0">
                  <a:pos x="142" y="44"/>
                </a:cxn>
                <a:cxn ang="0">
                  <a:pos x="179" y="60"/>
                </a:cxn>
                <a:cxn ang="0">
                  <a:pos x="216" y="78"/>
                </a:cxn>
                <a:cxn ang="0">
                  <a:pos x="252" y="96"/>
                </a:cxn>
                <a:cxn ang="0">
                  <a:pos x="287" y="116"/>
                </a:cxn>
                <a:cxn ang="0">
                  <a:pos x="323" y="136"/>
                </a:cxn>
                <a:cxn ang="0">
                  <a:pos x="358" y="159"/>
                </a:cxn>
                <a:cxn ang="0">
                  <a:pos x="392" y="181"/>
                </a:cxn>
                <a:cxn ang="0">
                  <a:pos x="427" y="204"/>
                </a:cxn>
                <a:cxn ang="0">
                  <a:pos x="461" y="228"/>
                </a:cxn>
                <a:cxn ang="0">
                  <a:pos x="494" y="252"/>
                </a:cxn>
                <a:cxn ang="0">
                  <a:pos x="527" y="279"/>
                </a:cxn>
                <a:cxn ang="0">
                  <a:pos x="560" y="305"/>
                </a:cxn>
                <a:cxn ang="0">
                  <a:pos x="591" y="332"/>
                </a:cxn>
                <a:cxn ang="0">
                  <a:pos x="623" y="361"/>
                </a:cxn>
                <a:cxn ang="0">
                  <a:pos x="653" y="389"/>
                </a:cxn>
                <a:cxn ang="0">
                  <a:pos x="683" y="419"/>
                </a:cxn>
                <a:cxn ang="0">
                  <a:pos x="713" y="449"/>
                </a:cxn>
                <a:cxn ang="0">
                  <a:pos x="741" y="481"/>
                </a:cxn>
                <a:cxn ang="0">
                  <a:pos x="769" y="513"/>
                </a:cxn>
                <a:cxn ang="0">
                  <a:pos x="795" y="545"/>
                </a:cxn>
                <a:cxn ang="0">
                  <a:pos x="822" y="578"/>
                </a:cxn>
                <a:cxn ang="0">
                  <a:pos x="846" y="612"/>
                </a:cxn>
                <a:cxn ang="0">
                  <a:pos x="871" y="647"/>
                </a:cxn>
                <a:cxn ang="0">
                  <a:pos x="894" y="681"/>
                </a:cxn>
                <a:cxn ang="0">
                  <a:pos x="917" y="717"/>
                </a:cxn>
                <a:cxn ang="0">
                  <a:pos x="938" y="754"/>
                </a:cxn>
                <a:cxn ang="0">
                  <a:pos x="958" y="791"/>
                </a:cxn>
                <a:cxn ang="0">
                  <a:pos x="978" y="828"/>
                </a:cxn>
                <a:cxn ang="0">
                  <a:pos x="996" y="866"/>
                </a:cxn>
                <a:cxn ang="0">
                  <a:pos x="1026" y="938"/>
                </a:cxn>
                <a:cxn ang="0">
                  <a:pos x="1052" y="1015"/>
                </a:cxn>
                <a:cxn ang="0">
                  <a:pos x="1075" y="1096"/>
                </a:cxn>
                <a:cxn ang="0">
                  <a:pos x="1094" y="1180"/>
                </a:cxn>
                <a:cxn ang="0">
                  <a:pos x="1109" y="1266"/>
                </a:cxn>
                <a:cxn ang="0">
                  <a:pos x="1121" y="1356"/>
                </a:cxn>
                <a:cxn ang="0">
                  <a:pos x="1129" y="1446"/>
                </a:cxn>
                <a:cxn ang="0">
                  <a:pos x="1133" y="1536"/>
                </a:cxn>
                <a:cxn ang="0">
                  <a:pos x="1133" y="1626"/>
                </a:cxn>
                <a:cxn ang="0">
                  <a:pos x="1130" y="1716"/>
                </a:cxn>
                <a:cxn ang="0">
                  <a:pos x="1122" y="1802"/>
                </a:cxn>
                <a:cxn ang="0">
                  <a:pos x="1110" y="1886"/>
                </a:cxn>
                <a:cxn ang="0">
                  <a:pos x="1095" y="1967"/>
                </a:cxn>
                <a:cxn ang="0">
                  <a:pos x="1076" y="2043"/>
                </a:cxn>
                <a:cxn ang="0">
                  <a:pos x="1052" y="2115"/>
                </a:cxn>
                <a:cxn ang="0">
                  <a:pos x="1025" y="2181"/>
                </a:cxn>
                <a:cxn ang="0">
                  <a:pos x="917" y="2127"/>
                </a:cxn>
              </a:cxnLst>
              <a:rect l="0" t="0" r="r" b="b"/>
              <a:pathLst>
                <a:path w="1133" h="2181">
                  <a:moveTo>
                    <a:pt x="917" y="2127"/>
                  </a:moveTo>
                  <a:lnTo>
                    <a:pt x="0" y="131"/>
                  </a:lnTo>
                  <a:lnTo>
                    <a:pt x="32" y="0"/>
                  </a:lnTo>
                  <a:lnTo>
                    <a:pt x="69" y="14"/>
                  </a:lnTo>
                  <a:lnTo>
                    <a:pt x="106" y="29"/>
                  </a:lnTo>
                  <a:lnTo>
                    <a:pt x="142" y="44"/>
                  </a:lnTo>
                  <a:lnTo>
                    <a:pt x="179" y="60"/>
                  </a:lnTo>
                  <a:lnTo>
                    <a:pt x="216" y="78"/>
                  </a:lnTo>
                  <a:lnTo>
                    <a:pt x="252" y="96"/>
                  </a:lnTo>
                  <a:lnTo>
                    <a:pt x="287" y="116"/>
                  </a:lnTo>
                  <a:lnTo>
                    <a:pt x="323" y="136"/>
                  </a:lnTo>
                  <a:lnTo>
                    <a:pt x="358" y="159"/>
                  </a:lnTo>
                  <a:lnTo>
                    <a:pt x="392" y="181"/>
                  </a:lnTo>
                  <a:lnTo>
                    <a:pt x="427" y="204"/>
                  </a:lnTo>
                  <a:lnTo>
                    <a:pt x="461" y="228"/>
                  </a:lnTo>
                  <a:lnTo>
                    <a:pt x="494" y="252"/>
                  </a:lnTo>
                  <a:lnTo>
                    <a:pt x="527" y="279"/>
                  </a:lnTo>
                  <a:lnTo>
                    <a:pt x="560" y="305"/>
                  </a:lnTo>
                  <a:lnTo>
                    <a:pt x="591" y="332"/>
                  </a:lnTo>
                  <a:lnTo>
                    <a:pt x="623" y="361"/>
                  </a:lnTo>
                  <a:lnTo>
                    <a:pt x="653" y="389"/>
                  </a:lnTo>
                  <a:lnTo>
                    <a:pt x="683" y="419"/>
                  </a:lnTo>
                  <a:lnTo>
                    <a:pt x="713" y="449"/>
                  </a:lnTo>
                  <a:lnTo>
                    <a:pt x="741" y="481"/>
                  </a:lnTo>
                  <a:lnTo>
                    <a:pt x="769" y="513"/>
                  </a:lnTo>
                  <a:lnTo>
                    <a:pt x="795" y="545"/>
                  </a:lnTo>
                  <a:lnTo>
                    <a:pt x="822" y="578"/>
                  </a:lnTo>
                  <a:lnTo>
                    <a:pt x="846" y="612"/>
                  </a:lnTo>
                  <a:lnTo>
                    <a:pt x="871" y="647"/>
                  </a:lnTo>
                  <a:lnTo>
                    <a:pt x="894" y="681"/>
                  </a:lnTo>
                  <a:lnTo>
                    <a:pt x="917" y="717"/>
                  </a:lnTo>
                  <a:lnTo>
                    <a:pt x="938" y="754"/>
                  </a:lnTo>
                  <a:lnTo>
                    <a:pt x="958" y="791"/>
                  </a:lnTo>
                  <a:lnTo>
                    <a:pt x="978" y="828"/>
                  </a:lnTo>
                  <a:lnTo>
                    <a:pt x="996" y="866"/>
                  </a:lnTo>
                  <a:lnTo>
                    <a:pt x="1026" y="938"/>
                  </a:lnTo>
                  <a:lnTo>
                    <a:pt x="1052" y="1015"/>
                  </a:lnTo>
                  <a:lnTo>
                    <a:pt x="1075" y="1096"/>
                  </a:lnTo>
                  <a:lnTo>
                    <a:pt x="1094" y="1180"/>
                  </a:lnTo>
                  <a:lnTo>
                    <a:pt x="1109" y="1266"/>
                  </a:lnTo>
                  <a:lnTo>
                    <a:pt x="1121" y="1356"/>
                  </a:lnTo>
                  <a:lnTo>
                    <a:pt x="1129" y="1446"/>
                  </a:lnTo>
                  <a:lnTo>
                    <a:pt x="1133" y="1536"/>
                  </a:lnTo>
                  <a:lnTo>
                    <a:pt x="1133" y="1626"/>
                  </a:lnTo>
                  <a:lnTo>
                    <a:pt x="1130" y="1716"/>
                  </a:lnTo>
                  <a:lnTo>
                    <a:pt x="1122" y="1802"/>
                  </a:lnTo>
                  <a:lnTo>
                    <a:pt x="1110" y="1886"/>
                  </a:lnTo>
                  <a:lnTo>
                    <a:pt x="1095" y="1967"/>
                  </a:lnTo>
                  <a:lnTo>
                    <a:pt x="1076" y="2043"/>
                  </a:lnTo>
                  <a:lnTo>
                    <a:pt x="1052" y="2115"/>
                  </a:lnTo>
                  <a:lnTo>
                    <a:pt x="1025" y="2181"/>
                  </a:lnTo>
                  <a:lnTo>
                    <a:pt x="917" y="2127"/>
                  </a:lnTo>
                  <a:close/>
                </a:path>
              </a:pathLst>
            </a:custGeom>
            <a:solidFill>
              <a:srgbClr val="EDF5F5"/>
            </a:solidFill>
            <a:ln w="9525">
              <a:noFill/>
              <a:round/>
              <a:headEnd/>
              <a:tailEnd/>
            </a:ln>
          </p:spPr>
          <p:txBody>
            <a:bodyPr/>
            <a:lstStyle/>
            <a:p>
              <a:endParaRPr lang="en-IN"/>
            </a:p>
          </p:txBody>
        </p:sp>
        <p:sp>
          <p:nvSpPr>
            <p:cNvPr id="828004" name="Freeform 612"/>
            <p:cNvSpPr>
              <a:spLocks/>
            </p:cNvSpPr>
            <p:nvPr/>
          </p:nvSpPr>
          <p:spPr bwMode="auto">
            <a:xfrm>
              <a:off x="3544" y="3074"/>
              <a:ext cx="51" cy="122"/>
            </a:xfrm>
            <a:custGeom>
              <a:avLst/>
              <a:gdLst/>
              <a:ahLst/>
              <a:cxnLst>
                <a:cxn ang="0">
                  <a:pos x="918" y="2126"/>
                </a:cxn>
                <a:cxn ang="0">
                  <a:pos x="0" y="130"/>
                </a:cxn>
                <a:cxn ang="0">
                  <a:pos x="33" y="0"/>
                </a:cxn>
                <a:cxn ang="0">
                  <a:pos x="70" y="13"/>
                </a:cxn>
                <a:cxn ang="0">
                  <a:pos x="107" y="28"/>
                </a:cxn>
                <a:cxn ang="0">
                  <a:pos x="143" y="43"/>
                </a:cxn>
                <a:cxn ang="0">
                  <a:pos x="180" y="60"/>
                </a:cxn>
                <a:cxn ang="0">
                  <a:pos x="217" y="78"/>
                </a:cxn>
                <a:cxn ang="0">
                  <a:pos x="252" y="96"/>
                </a:cxn>
                <a:cxn ang="0">
                  <a:pos x="288" y="116"/>
                </a:cxn>
                <a:cxn ang="0">
                  <a:pos x="324" y="136"/>
                </a:cxn>
                <a:cxn ang="0">
                  <a:pos x="359" y="158"/>
                </a:cxn>
                <a:cxn ang="0">
                  <a:pos x="393" y="180"/>
                </a:cxn>
                <a:cxn ang="0">
                  <a:pos x="428" y="203"/>
                </a:cxn>
                <a:cxn ang="0">
                  <a:pos x="462" y="227"/>
                </a:cxn>
                <a:cxn ang="0">
                  <a:pos x="495" y="252"/>
                </a:cxn>
                <a:cxn ang="0">
                  <a:pos x="528" y="278"/>
                </a:cxn>
                <a:cxn ang="0">
                  <a:pos x="561" y="304"/>
                </a:cxn>
                <a:cxn ang="0">
                  <a:pos x="592" y="332"/>
                </a:cxn>
                <a:cxn ang="0">
                  <a:pos x="624" y="360"/>
                </a:cxn>
                <a:cxn ang="0">
                  <a:pos x="654" y="389"/>
                </a:cxn>
                <a:cxn ang="0">
                  <a:pos x="684" y="418"/>
                </a:cxn>
                <a:cxn ang="0">
                  <a:pos x="714" y="449"/>
                </a:cxn>
                <a:cxn ang="0">
                  <a:pos x="742" y="480"/>
                </a:cxn>
                <a:cxn ang="0">
                  <a:pos x="770" y="512"/>
                </a:cxn>
                <a:cxn ang="0">
                  <a:pos x="796" y="545"/>
                </a:cxn>
                <a:cxn ang="0">
                  <a:pos x="823" y="577"/>
                </a:cxn>
                <a:cxn ang="0">
                  <a:pos x="847" y="611"/>
                </a:cxn>
                <a:cxn ang="0">
                  <a:pos x="872" y="646"/>
                </a:cxn>
                <a:cxn ang="0">
                  <a:pos x="895" y="681"/>
                </a:cxn>
                <a:cxn ang="0">
                  <a:pos x="918" y="717"/>
                </a:cxn>
                <a:cxn ang="0">
                  <a:pos x="939" y="754"/>
                </a:cxn>
                <a:cxn ang="0">
                  <a:pos x="959" y="790"/>
                </a:cxn>
                <a:cxn ang="0">
                  <a:pos x="979" y="827"/>
                </a:cxn>
                <a:cxn ang="0">
                  <a:pos x="997" y="865"/>
                </a:cxn>
                <a:cxn ang="0">
                  <a:pos x="1027" y="937"/>
                </a:cxn>
                <a:cxn ang="0">
                  <a:pos x="1053" y="1014"/>
                </a:cxn>
                <a:cxn ang="0">
                  <a:pos x="1076" y="1095"/>
                </a:cxn>
                <a:cxn ang="0">
                  <a:pos x="1095" y="1179"/>
                </a:cxn>
                <a:cxn ang="0">
                  <a:pos x="1110" y="1266"/>
                </a:cxn>
                <a:cxn ang="0">
                  <a:pos x="1122" y="1355"/>
                </a:cxn>
                <a:cxn ang="0">
                  <a:pos x="1130" y="1445"/>
                </a:cxn>
                <a:cxn ang="0">
                  <a:pos x="1134" y="1536"/>
                </a:cxn>
                <a:cxn ang="0">
                  <a:pos x="1134" y="1625"/>
                </a:cxn>
                <a:cxn ang="0">
                  <a:pos x="1131" y="1715"/>
                </a:cxn>
                <a:cxn ang="0">
                  <a:pos x="1123" y="1801"/>
                </a:cxn>
                <a:cxn ang="0">
                  <a:pos x="1111" y="1886"/>
                </a:cxn>
                <a:cxn ang="0">
                  <a:pos x="1096" y="1966"/>
                </a:cxn>
                <a:cxn ang="0">
                  <a:pos x="1077" y="2043"/>
                </a:cxn>
                <a:cxn ang="0">
                  <a:pos x="1053" y="2115"/>
                </a:cxn>
                <a:cxn ang="0">
                  <a:pos x="1026" y="2180"/>
                </a:cxn>
                <a:cxn ang="0">
                  <a:pos x="918" y="2126"/>
                </a:cxn>
              </a:cxnLst>
              <a:rect l="0" t="0" r="r" b="b"/>
              <a:pathLst>
                <a:path w="1134" h="2180">
                  <a:moveTo>
                    <a:pt x="918" y="2126"/>
                  </a:moveTo>
                  <a:lnTo>
                    <a:pt x="0" y="130"/>
                  </a:lnTo>
                  <a:lnTo>
                    <a:pt x="33" y="0"/>
                  </a:lnTo>
                  <a:lnTo>
                    <a:pt x="70" y="13"/>
                  </a:lnTo>
                  <a:lnTo>
                    <a:pt x="107" y="28"/>
                  </a:lnTo>
                  <a:lnTo>
                    <a:pt x="143" y="43"/>
                  </a:lnTo>
                  <a:lnTo>
                    <a:pt x="180" y="60"/>
                  </a:lnTo>
                  <a:lnTo>
                    <a:pt x="217" y="78"/>
                  </a:lnTo>
                  <a:lnTo>
                    <a:pt x="252" y="96"/>
                  </a:lnTo>
                  <a:lnTo>
                    <a:pt x="288" y="116"/>
                  </a:lnTo>
                  <a:lnTo>
                    <a:pt x="324" y="136"/>
                  </a:lnTo>
                  <a:lnTo>
                    <a:pt x="359" y="158"/>
                  </a:lnTo>
                  <a:lnTo>
                    <a:pt x="393" y="180"/>
                  </a:lnTo>
                  <a:lnTo>
                    <a:pt x="428" y="203"/>
                  </a:lnTo>
                  <a:lnTo>
                    <a:pt x="462" y="227"/>
                  </a:lnTo>
                  <a:lnTo>
                    <a:pt x="495" y="252"/>
                  </a:lnTo>
                  <a:lnTo>
                    <a:pt x="528" y="278"/>
                  </a:lnTo>
                  <a:lnTo>
                    <a:pt x="561" y="304"/>
                  </a:lnTo>
                  <a:lnTo>
                    <a:pt x="592" y="332"/>
                  </a:lnTo>
                  <a:lnTo>
                    <a:pt x="624" y="360"/>
                  </a:lnTo>
                  <a:lnTo>
                    <a:pt x="654" y="389"/>
                  </a:lnTo>
                  <a:lnTo>
                    <a:pt x="684" y="418"/>
                  </a:lnTo>
                  <a:lnTo>
                    <a:pt x="714" y="449"/>
                  </a:lnTo>
                  <a:lnTo>
                    <a:pt x="742" y="480"/>
                  </a:lnTo>
                  <a:lnTo>
                    <a:pt x="770" y="512"/>
                  </a:lnTo>
                  <a:lnTo>
                    <a:pt x="796" y="545"/>
                  </a:lnTo>
                  <a:lnTo>
                    <a:pt x="823" y="577"/>
                  </a:lnTo>
                  <a:lnTo>
                    <a:pt x="847" y="611"/>
                  </a:lnTo>
                  <a:lnTo>
                    <a:pt x="872" y="646"/>
                  </a:lnTo>
                  <a:lnTo>
                    <a:pt x="895" y="681"/>
                  </a:lnTo>
                  <a:lnTo>
                    <a:pt x="918" y="717"/>
                  </a:lnTo>
                  <a:lnTo>
                    <a:pt x="939" y="754"/>
                  </a:lnTo>
                  <a:lnTo>
                    <a:pt x="959" y="790"/>
                  </a:lnTo>
                  <a:lnTo>
                    <a:pt x="979" y="827"/>
                  </a:lnTo>
                  <a:lnTo>
                    <a:pt x="997" y="865"/>
                  </a:lnTo>
                  <a:lnTo>
                    <a:pt x="1027" y="937"/>
                  </a:lnTo>
                  <a:lnTo>
                    <a:pt x="1053" y="1014"/>
                  </a:lnTo>
                  <a:lnTo>
                    <a:pt x="1076" y="1095"/>
                  </a:lnTo>
                  <a:lnTo>
                    <a:pt x="1095" y="1179"/>
                  </a:lnTo>
                  <a:lnTo>
                    <a:pt x="1110" y="1266"/>
                  </a:lnTo>
                  <a:lnTo>
                    <a:pt x="1122" y="1355"/>
                  </a:lnTo>
                  <a:lnTo>
                    <a:pt x="1130" y="1445"/>
                  </a:lnTo>
                  <a:lnTo>
                    <a:pt x="1134" y="1536"/>
                  </a:lnTo>
                  <a:lnTo>
                    <a:pt x="1134" y="1625"/>
                  </a:lnTo>
                  <a:lnTo>
                    <a:pt x="1131" y="1715"/>
                  </a:lnTo>
                  <a:lnTo>
                    <a:pt x="1123" y="1801"/>
                  </a:lnTo>
                  <a:lnTo>
                    <a:pt x="1111" y="1886"/>
                  </a:lnTo>
                  <a:lnTo>
                    <a:pt x="1096" y="1966"/>
                  </a:lnTo>
                  <a:lnTo>
                    <a:pt x="1077" y="2043"/>
                  </a:lnTo>
                  <a:lnTo>
                    <a:pt x="1053" y="2115"/>
                  </a:lnTo>
                  <a:lnTo>
                    <a:pt x="1026" y="2180"/>
                  </a:lnTo>
                  <a:lnTo>
                    <a:pt x="918" y="2126"/>
                  </a:lnTo>
                  <a:close/>
                </a:path>
              </a:pathLst>
            </a:custGeom>
            <a:solidFill>
              <a:srgbClr val="BAC2C2"/>
            </a:solidFill>
            <a:ln w="9525">
              <a:noFill/>
              <a:round/>
              <a:headEnd/>
              <a:tailEnd/>
            </a:ln>
          </p:spPr>
          <p:txBody>
            <a:bodyPr/>
            <a:lstStyle/>
            <a:p>
              <a:endParaRPr lang="en-IN"/>
            </a:p>
          </p:txBody>
        </p:sp>
        <p:sp>
          <p:nvSpPr>
            <p:cNvPr id="828005" name="Freeform 613"/>
            <p:cNvSpPr>
              <a:spLocks/>
            </p:cNvSpPr>
            <p:nvPr/>
          </p:nvSpPr>
          <p:spPr bwMode="auto">
            <a:xfrm>
              <a:off x="3426" y="3144"/>
              <a:ext cx="164" cy="228"/>
            </a:xfrm>
            <a:custGeom>
              <a:avLst/>
              <a:gdLst/>
              <a:ahLst/>
              <a:cxnLst>
                <a:cxn ang="0">
                  <a:pos x="1404" y="4112"/>
                </a:cxn>
                <a:cxn ang="0">
                  <a:pos x="3622" y="3023"/>
                </a:cxn>
                <a:cxn ang="0">
                  <a:pos x="2218" y="0"/>
                </a:cxn>
                <a:cxn ang="0">
                  <a:pos x="0" y="989"/>
                </a:cxn>
                <a:cxn ang="0">
                  <a:pos x="1404" y="4112"/>
                </a:cxn>
              </a:cxnLst>
              <a:rect l="0" t="0" r="r" b="b"/>
              <a:pathLst>
                <a:path w="3622" h="4112">
                  <a:moveTo>
                    <a:pt x="1404" y="4112"/>
                  </a:moveTo>
                  <a:lnTo>
                    <a:pt x="3622" y="3023"/>
                  </a:lnTo>
                  <a:lnTo>
                    <a:pt x="2218" y="0"/>
                  </a:lnTo>
                  <a:lnTo>
                    <a:pt x="0" y="989"/>
                  </a:lnTo>
                  <a:lnTo>
                    <a:pt x="1404" y="4112"/>
                  </a:lnTo>
                  <a:close/>
                </a:path>
              </a:pathLst>
            </a:custGeom>
            <a:solidFill>
              <a:srgbClr val="EDF5F5"/>
            </a:solidFill>
            <a:ln w="9525">
              <a:noFill/>
              <a:round/>
              <a:headEnd/>
              <a:tailEnd/>
            </a:ln>
          </p:spPr>
          <p:txBody>
            <a:bodyPr/>
            <a:lstStyle/>
            <a:p>
              <a:endParaRPr lang="en-IN"/>
            </a:p>
          </p:txBody>
        </p:sp>
        <p:sp>
          <p:nvSpPr>
            <p:cNvPr id="828006" name="Freeform 614"/>
            <p:cNvSpPr>
              <a:spLocks/>
            </p:cNvSpPr>
            <p:nvPr/>
          </p:nvSpPr>
          <p:spPr bwMode="auto">
            <a:xfrm>
              <a:off x="3426" y="3141"/>
              <a:ext cx="164" cy="228"/>
            </a:xfrm>
            <a:custGeom>
              <a:avLst/>
              <a:gdLst/>
              <a:ahLst/>
              <a:cxnLst>
                <a:cxn ang="0">
                  <a:pos x="1404" y="4113"/>
                </a:cxn>
                <a:cxn ang="0">
                  <a:pos x="3622" y="3024"/>
                </a:cxn>
                <a:cxn ang="0">
                  <a:pos x="2218" y="0"/>
                </a:cxn>
                <a:cxn ang="0">
                  <a:pos x="0" y="989"/>
                </a:cxn>
                <a:cxn ang="0">
                  <a:pos x="1404" y="4113"/>
                </a:cxn>
              </a:cxnLst>
              <a:rect l="0" t="0" r="r" b="b"/>
              <a:pathLst>
                <a:path w="3622" h="4113">
                  <a:moveTo>
                    <a:pt x="1404" y="4113"/>
                  </a:moveTo>
                  <a:lnTo>
                    <a:pt x="3622" y="3024"/>
                  </a:lnTo>
                  <a:lnTo>
                    <a:pt x="2218" y="0"/>
                  </a:lnTo>
                  <a:lnTo>
                    <a:pt x="0" y="989"/>
                  </a:lnTo>
                  <a:lnTo>
                    <a:pt x="1404" y="4113"/>
                  </a:lnTo>
                  <a:close/>
                </a:path>
              </a:pathLst>
            </a:custGeom>
            <a:solidFill>
              <a:srgbClr val="111919"/>
            </a:solidFill>
            <a:ln w="9525">
              <a:noFill/>
              <a:round/>
              <a:headEnd/>
              <a:tailEnd/>
            </a:ln>
          </p:spPr>
          <p:txBody>
            <a:bodyPr/>
            <a:lstStyle/>
            <a:p>
              <a:endParaRPr lang="en-IN"/>
            </a:p>
          </p:txBody>
        </p:sp>
        <p:sp>
          <p:nvSpPr>
            <p:cNvPr id="828007" name="Freeform 615"/>
            <p:cNvSpPr>
              <a:spLocks/>
            </p:cNvSpPr>
            <p:nvPr/>
          </p:nvSpPr>
          <p:spPr bwMode="auto">
            <a:xfrm>
              <a:off x="3432" y="3146"/>
              <a:ext cx="157" cy="218"/>
            </a:xfrm>
            <a:custGeom>
              <a:avLst/>
              <a:gdLst/>
              <a:ahLst/>
              <a:cxnLst>
                <a:cxn ang="0">
                  <a:pos x="1335" y="3913"/>
                </a:cxn>
                <a:cxn ang="0">
                  <a:pos x="3446" y="2878"/>
                </a:cxn>
                <a:cxn ang="0">
                  <a:pos x="2111" y="0"/>
                </a:cxn>
                <a:cxn ang="0">
                  <a:pos x="0" y="942"/>
                </a:cxn>
                <a:cxn ang="0">
                  <a:pos x="1335" y="3913"/>
                </a:cxn>
              </a:cxnLst>
              <a:rect l="0" t="0" r="r" b="b"/>
              <a:pathLst>
                <a:path w="3446" h="3913">
                  <a:moveTo>
                    <a:pt x="1335" y="3913"/>
                  </a:moveTo>
                  <a:lnTo>
                    <a:pt x="3446" y="2878"/>
                  </a:lnTo>
                  <a:lnTo>
                    <a:pt x="2111" y="0"/>
                  </a:lnTo>
                  <a:lnTo>
                    <a:pt x="0" y="942"/>
                  </a:lnTo>
                  <a:lnTo>
                    <a:pt x="1335" y="3913"/>
                  </a:lnTo>
                  <a:close/>
                </a:path>
              </a:pathLst>
            </a:custGeom>
            <a:solidFill>
              <a:srgbClr val="1A781C"/>
            </a:solidFill>
            <a:ln w="9525">
              <a:noFill/>
              <a:round/>
              <a:headEnd/>
              <a:tailEnd/>
            </a:ln>
          </p:spPr>
          <p:txBody>
            <a:bodyPr/>
            <a:lstStyle/>
            <a:p>
              <a:endParaRPr lang="en-IN"/>
            </a:p>
          </p:txBody>
        </p:sp>
        <p:sp>
          <p:nvSpPr>
            <p:cNvPr id="828008" name="Freeform 616"/>
            <p:cNvSpPr>
              <a:spLocks/>
            </p:cNvSpPr>
            <p:nvPr/>
          </p:nvSpPr>
          <p:spPr bwMode="auto">
            <a:xfrm>
              <a:off x="3439" y="3109"/>
              <a:ext cx="19" cy="19"/>
            </a:xfrm>
            <a:custGeom>
              <a:avLst/>
              <a:gdLst/>
              <a:ahLst/>
              <a:cxnLst>
                <a:cxn ang="0">
                  <a:pos x="431" y="186"/>
                </a:cxn>
                <a:cxn ang="0">
                  <a:pos x="79" y="343"/>
                </a:cxn>
                <a:cxn ang="0">
                  <a:pos x="0" y="157"/>
                </a:cxn>
                <a:cxn ang="0">
                  <a:pos x="352" y="0"/>
                </a:cxn>
                <a:cxn ang="0">
                  <a:pos x="431" y="186"/>
                </a:cxn>
              </a:cxnLst>
              <a:rect l="0" t="0" r="r" b="b"/>
              <a:pathLst>
                <a:path w="431" h="343">
                  <a:moveTo>
                    <a:pt x="431" y="186"/>
                  </a:moveTo>
                  <a:lnTo>
                    <a:pt x="79" y="343"/>
                  </a:lnTo>
                  <a:lnTo>
                    <a:pt x="0" y="157"/>
                  </a:lnTo>
                  <a:lnTo>
                    <a:pt x="352" y="0"/>
                  </a:lnTo>
                  <a:lnTo>
                    <a:pt x="431" y="186"/>
                  </a:lnTo>
                  <a:close/>
                </a:path>
              </a:pathLst>
            </a:custGeom>
            <a:solidFill>
              <a:srgbClr val="000000"/>
            </a:solidFill>
            <a:ln w="9525">
              <a:noFill/>
              <a:round/>
              <a:headEnd/>
              <a:tailEnd/>
            </a:ln>
          </p:spPr>
          <p:txBody>
            <a:bodyPr/>
            <a:lstStyle/>
            <a:p>
              <a:endParaRPr lang="en-IN"/>
            </a:p>
          </p:txBody>
        </p:sp>
        <p:sp>
          <p:nvSpPr>
            <p:cNvPr id="828009" name="Freeform 617"/>
            <p:cNvSpPr>
              <a:spLocks/>
            </p:cNvSpPr>
            <p:nvPr/>
          </p:nvSpPr>
          <p:spPr bwMode="auto">
            <a:xfrm>
              <a:off x="3442" y="3112"/>
              <a:ext cx="16" cy="15"/>
            </a:xfrm>
            <a:custGeom>
              <a:avLst/>
              <a:gdLst/>
              <a:ahLst/>
              <a:cxnLst>
                <a:cxn ang="0">
                  <a:pos x="347" y="126"/>
                </a:cxn>
                <a:cxn ang="0">
                  <a:pos x="53" y="257"/>
                </a:cxn>
                <a:cxn ang="0">
                  <a:pos x="0" y="132"/>
                </a:cxn>
                <a:cxn ang="0">
                  <a:pos x="294" y="0"/>
                </a:cxn>
                <a:cxn ang="0">
                  <a:pos x="347" y="126"/>
                </a:cxn>
              </a:cxnLst>
              <a:rect l="0" t="0" r="r" b="b"/>
              <a:pathLst>
                <a:path w="347" h="257">
                  <a:moveTo>
                    <a:pt x="347" y="126"/>
                  </a:moveTo>
                  <a:lnTo>
                    <a:pt x="53" y="257"/>
                  </a:lnTo>
                  <a:lnTo>
                    <a:pt x="0" y="132"/>
                  </a:lnTo>
                  <a:lnTo>
                    <a:pt x="294" y="0"/>
                  </a:lnTo>
                  <a:lnTo>
                    <a:pt x="347" y="126"/>
                  </a:lnTo>
                  <a:close/>
                </a:path>
              </a:pathLst>
            </a:custGeom>
            <a:solidFill>
              <a:srgbClr val="BAC2C2"/>
            </a:solidFill>
            <a:ln w="9525">
              <a:noFill/>
              <a:round/>
              <a:headEnd/>
              <a:tailEnd/>
            </a:ln>
          </p:spPr>
          <p:txBody>
            <a:bodyPr/>
            <a:lstStyle/>
            <a:p>
              <a:endParaRPr lang="en-IN"/>
            </a:p>
          </p:txBody>
        </p:sp>
        <p:sp>
          <p:nvSpPr>
            <p:cNvPr id="828010" name="Freeform 618"/>
            <p:cNvSpPr>
              <a:spLocks/>
            </p:cNvSpPr>
            <p:nvPr/>
          </p:nvSpPr>
          <p:spPr bwMode="auto">
            <a:xfrm>
              <a:off x="3447" y="3110"/>
              <a:ext cx="10" cy="13"/>
            </a:xfrm>
            <a:custGeom>
              <a:avLst/>
              <a:gdLst/>
              <a:ahLst/>
              <a:cxnLst>
                <a:cxn ang="0">
                  <a:pos x="5" y="73"/>
                </a:cxn>
                <a:cxn ang="0">
                  <a:pos x="167" y="0"/>
                </a:cxn>
                <a:cxn ang="0">
                  <a:pos x="171" y="0"/>
                </a:cxn>
                <a:cxn ang="0">
                  <a:pos x="175" y="2"/>
                </a:cxn>
                <a:cxn ang="0">
                  <a:pos x="180" y="6"/>
                </a:cxn>
                <a:cxn ang="0">
                  <a:pos x="183" y="13"/>
                </a:cxn>
                <a:cxn ang="0">
                  <a:pos x="236" y="141"/>
                </a:cxn>
                <a:cxn ang="0">
                  <a:pos x="238" y="147"/>
                </a:cxn>
                <a:cxn ang="0">
                  <a:pos x="238" y="154"/>
                </a:cxn>
                <a:cxn ang="0">
                  <a:pos x="237" y="159"/>
                </a:cxn>
                <a:cxn ang="0">
                  <a:pos x="234" y="162"/>
                </a:cxn>
                <a:cxn ang="0">
                  <a:pos x="73" y="234"/>
                </a:cxn>
                <a:cxn ang="0">
                  <a:pos x="69" y="234"/>
                </a:cxn>
                <a:cxn ang="0">
                  <a:pos x="64" y="232"/>
                </a:cxn>
                <a:cxn ang="0">
                  <a:pos x="60" y="228"/>
                </a:cxn>
                <a:cxn ang="0">
                  <a:pos x="56" y="221"/>
                </a:cxn>
                <a:cxn ang="0">
                  <a:pos x="2" y="94"/>
                </a:cxn>
                <a:cxn ang="0">
                  <a:pos x="0" y="86"/>
                </a:cxn>
                <a:cxn ang="0">
                  <a:pos x="0" y="80"/>
                </a:cxn>
                <a:cxn ang="0">
                  <a:pos x="1" y="76"/>
                </a:cxn>
                <a:cxn ang="0">
                  <a:pos x="5" y="73"/>
                </a:cxn>
              </a:cxnLst>
              <a:rect l="0" t="0" r="r" b="b"/>
              <a:pathLst>
                <a:path w="238" h="234">
                  <a:moveTo>
                    <a:pt x="5" y="73"/>
                  </a:moveTo>
                  <a:lnTo>
                    <a:pt x="167" y="0"/>
                  </a:lnTo>
                  <a:lnTo>
                    <a:pt x="171" y="0"/>
                  </a:lnTo>
                  <a:lnTo>
                    <a:pt x="175" y="2"/>
                  </a:lnTo>
                  <a:lnTo>
                    <a:pt x="180" y="6"/>
                  </a:lnTo>
                  <a:lnTo>
                    <a:pt x="183" y="13"/>
                  </a:lnTo>
                  <a:lnTo>
                    <a:pt x="236" y="141"/>
                  </a:lnTo>
                  <a:lnTo>
                    <a:pt x="238" y="147"/>
                  </a:lnTo>
                  <a:lnTo>
                    <a:pt x="238" y="154"/>
                  </a:lnTo>
                  <a:lnTo>
                    <a:pt x="237" y="159"/>
                  </a:lnTo>
                  <a:lnTo>
                    <a:pt x="234" y="162"/>
                  </a:lnTo>
                  <a:lnTo>
                    <a:pt x="73" y="234"/>
                  </a:lnTo>
                  <a:lnTo>
                    <a:pt x="69" y="234"/>
                  </a:lnTo>
                  <a:lnTo>
                    <a:pt x="64" y="232"/>
                  </a:lnTo>
                  <a:lnTo>
                    <a:pt x="60" y="228"/>
                  </a:lnTo>
                  <a:lnTo>
                    <a:pt x="56" y="221"/>
                  </a:lnTo>
                  <a:lnTo>
                    <a:pt x="2" y="94"/>
                  </a:lnTo>
                  <a:lnTo>
                    <a:pt x="0" y="86"/>
                  </a:lnTo>
                  <a:lnTo>
                    <a:pt x="0" y="80"/>
                  </a:lnTo>
                  <a:lnTo>
                    <a:pt x="1" y="76"/>
                  </a:lnTo>
                  <a:lnTo>
                    <a:pt x="5" y="73"/>
                  </a:lnTo>
                  <a:close/>
                </a:path>
              </a:pathLst>
            </a:custGeom>
            <a:solidFill>
              <a:srgbClr val="E0E8E8"/>
            </a:solidFill>
            <a:ln w="9525">
              <a:noFill/>
              <a:round/>
              <a:headEnd/>
              <a:tailEnd/>
            </a:ln>
          </p:spPr>
          <p:txBody>
            <a:bodyPr/>
            <a:lstStyle/>
            <a:p>
              <a:endParaRPr lang="en-IN"/>
            </a:p>
          </p:txBody>
        </p:sp>
        <p:sp>
          <p:nvSpPr>
            <p:cNvPr id="828011" name="Freeform 619"/>
            <p:cNvSpPr>
              <a:spLocks/>
            </p:cNvSpPr>
            <p:nvPr/>
          </p:nvSpPr>
          <p:spPr bwMode="auto">
            <a:xfrm>
              <a:off x="3447" y="3111"/>
              <a:ext cx="10" cy="11"/>
            </a:xfrm>
            <a:custGeom>
              <a:avLst/>
              <a:gdLst/>
              <a:ahLst/>
              <a:cxnLst>
                <a:cxn ang="0">
                  <a:pos x="4" y="62"/>
                </a:cxn>
                <a:cxn ang="0">
                  <a:pos x="142" y="0"/>
                </a:cxn>
                <a:cxn ang="0">
                  <a:pos x="146" y="0"/>
                </a:cxn>
                <a:cxn ang="0">
                  <a:pos x="150" y="2"/>
                </a:cxn>
                <a:cxn ang="0">
                  <a:pos x="153" y="5"/>
                </a:cxn>
                <a:cxn ang="0">
                  <a:pos x="156" y="10"/>
                </a:cxn>
                <a:cxn ang="0">
                  <a:pos x="202" y="120"/>
                </a:cxn>
                <a:cxn ang="0">
                  <a:pos x="204" y="125"/>
                </a:cxn>
                <a:cxn ang="0">
                  <a:pos x="204" y="130"/>
                </a:cxn>
                <a:cxn ang="0">
                  <a:pos x="202" y="135"/>
                </a:cxn>
                <a:cxn ang="0">
                  <a:pos x="200" y="138"/>
                </a:cxn>
                <a:cxn ang="0">
                  <a:pos x="62" y="199"/>
                </a:cxn>
                <a:cxn ang="0">
                  <a:pos x="58" y="199"/>
                </a:cxn>
                <a:cxn ang="0">
                  <a:pos x="54" y="198"/>
                </a:cxn>
                <a:cxn ang="0">
                  <a:pos x="51" y="194"/>
                </a:cxn>
                <a:cxn ang="0">
                  <a:pos x="48" y="188"/>
                </a:cxn>
                <a:cxn ang="0">
                  <a:pos x="2" y="80"/>
                </a:cxn>
                <a:cxn ang="0">
                  <a:pos x="0" y="74"/>
                </a:cxn>
                <a:cxn ang="0">
                  <a:pos x="0" y="68"/>
                </a:cxn>
                <a:cxn ang="0">
                  <a:pos x="2" y="64"/>
                </a:cxn>
                <a:cxn ang="0">
                  <a:pos x="4" y="62"/>
                </a:cxn>
              </a:cxnLst>
              <a:rect l="0" t="0" r="r" b="b"/>
              <a:pathLst>
                <a:path w="204" h="199">
                  <a:moveTo>
                    <a:pt x="4" y="62"/>
                  </a:moveTo>
                  <a:lnTo>
                    <a:pt x="142" y="0"/>
                  </a:lnTo>
                  <a:lnTo>
                    <a:pt x="146" y="0"/>
                  </a:lnTo>
                  <a:lnTo>
                    <a:pt x="150" y="2"/>
                  </a:lnTo>
                  <a:lnTo>
                    <a:pt x="153" y="5"/>
                  </a:lnTo>
                  <a:lnTo>
                    <a:pt x="156" y="10"/>
                  </a:lnTo>
                  <a:lnTo>
                    <a:pt x="202" y="120"/>
                  </a:lnTo>
                  <a:lnTo>
                    <a:pt x="204" y="125"/>
                  </a:lnTo>
                  <a:lnTo>
                    <a:pt x="204" y="130"/>
                  </a:lnTo>
                  <a:lnTo>
                    <a:pt x="202" y="135"/>
                  </a:lnTo>
                  <a:lnTo>
                    <a:pt x="200" y="138"/>
                  </a:lnTo>
                  <a:lnTo>
                    <a:pt x="62" y="199"/>
                  </a:lnTo>
                  <a:lnTo>
                    <a:pt x="58" y="199"/>
                  </a:lnTo>
                  <a:lnTo>
                    <a:pt x="54" y="198"/>
                  </a:lnTo>
                  <a:lnTo>
                    <a:pt x="51" y="194"/>
                  </a:lnTo>
                  <a:lnTo>
                    <a:pt x="48" y="188"/>
                  </a:lnTo>
                  <a:lnTo>
                    <a:pt x="2" y="80"/>
                  </a:lnTo>
                  <a:lnTo>
                    <a:pt x="0" y="74"/>
                  </a:lnTo>
                  <a:lnTo>
                    <a:pt x="0" y="68"/>
                  </a:lnTo>
                  <a:lnTo>
                    <a:pt x="2" y="64"/>
                  </a:lnTo>
                  <a:lnTo>
                    <a:pt x="4" y="62"/>
                  </a:lnTo>
                  <a:close/>
                </a:path>
              </a:pathLst>
            </a:custGeom>
            <a:solidFill>
              <a:srgbClr val="919999"/>
            </a:solidFill>
            <a:ln w="9525">
              <a:noFill/>
              <a:round/>
              <a:headEnd/>
              <a:tailEnd/>
            </a:ln>
          </p:spPr>
          <p:txBody>
            <a:bodyPr/>
            <a:lstStyle/>
            <a:p>
              <a:endParaRPr lang="en-IN"/>
            </a:p>
          </p:txBody>
        </p:sp>
        <p:sp>
          <p:nvSpPr>
            <p:cNvPr id="828012" name="Freeform 620"/>
            <p:cNvSpPr>
              <a:spLocks/>
            </p:cNvSpPr>
            <p:nvPr/>
          </p:nvSpPr>
          <p:spPr bwMode="auto">
            <a:xfrm>
              <a:off x="3450" y="3113"/>
              <a:ext cx="6" cy="8"/>
            </a:xfrm>
            <a:custGeom>
              <a:avLst/>
              <a:gdLst/>
              <a:ahLst/>
              <a:cxnLst>
                <a:cxn ang="0">
                  <a:pos x="88" y="6"/>
                </a:cxn>
                <a:cxn ang="0">
                  <a:pos x="116" y="77"/>
                </a:cxn>
                <a:cxn ang="0">
                  <a:pos x="118" y="85"/>
                </a:cxn>
                <a:cxn ang="0">
                  <a:pos x="118" y="95"/>
                </a:cxn>
                <a:cxn ang="0">
                  <a:pos x="116" y="103"/>
                </a:cxn>
                <a:cxn ang="0">
                  <a:pos x="112" y="108"/>
                </a:cxn>
                <a:cxn ang="0">
                  <a:pos x="14" y="152"/>
                </a:cxn>
                <a:cxn ang="0">
                  <a:pos x="6" y="154"/>
                </a:cxn>
                <a:cxn ang="0">
                  <a:pos x="2" y="150"/>
                </a:cxn>
                <a:cxn ang="0">
                  <a:pos x="0" y="140"/>
                </a:cxn>
                <a:cxn ang="0">
                  <a:pos x="1" y="127"/>
                </a:cxn>
                <a:cxn ang="0">
                  <a:pos x="4" y="112"/>
                </a:cxn>
                <a:cxn ang="0">
                  <a:pos x="9" y="95"/>
                </a:cxn>
                <a:cxn ang="0">
                  <a:pos x="14" y="77"/>
                </a:cxn>
                <a:cxn ang="0">
                  <a:pos x="21" y="61"/>
                </a:cxn>
                <a:cxn ang="0">
                  <a:pos x="29" y="46"/>
                </a:cxn>
                <a:cxn ang="0">
                  <a:pos x="38" y="33"/>
                </a:cxn>
                <a:cxn ang="0">
                  <a:pos x="48" y="21"/>
                </a:cxn>
                <a:cxn ang="0">
                  <a:pos x="58" y="12"/>
                </a:cxn>
                <a:cxn ang="0">
                  <a:pos x="67" y="4"/>
                </a:cxn>
                <a:cxn ang="0">
                  <a:pos x="76" y="0"/>
                </a:cxn>
                <a:cxn ang="0">
                  <a:pos x="83" y="1"/>
                </a:cxn>
                <a:cxn ang="0">
                  <a:pos x="88" y="6"/>
                </a:cxn>
              </a:cxnLst>
              <a:rect l="0" t="0" r="r" b="b"/>
              <a:pathLst>
                <a:path w="118" h="154">
                  <a:moveTo>
                    <a:pt x="88" y="6"/>
                  </a:moveTo>
                  <a:lnTo>
                    <a:pt x="116" y="77"/>
                  </a:lnTo>
                  <a:lnTo>
                    <a:pt x="118" y="85"/>
                  </a:lnTo>
                  <a:lnTo>
                    <a:pt x="118" y="95"/>
                  </a:lnTo>
                  <a:lnTo>
                    <a:pt x="116" y="103"/>
                  </a:lnTo>
                  <a:lnTo>
                    <a:pt x="112" y="108"/>
                  </a:lnTo>
                  <a:lnTo>
                    <a:pt x="14" y="152"/>
                  </a:lnTo>
                  <a:lnTo>
                    <a:pt x="6" y="154"/>
                  </a:lnTo>
                  <a:lnTo>
                    <a:pt x="2" y="150"/>
                  </a:lnTo>
                  <a:lnTo>
                    <a:pt x="0" y="140"/>
                  </a:lnTo>
                  <a:lnTo>
                    <a:pt x="1" y="127"/>
                  </a:lnTo>
                  <a:lnTo>
                    <a:pt x="4" y="112"/>
                  </a:lnTo>
                  <a:lnTo>
                    <a:pt x="9" y="95"/>
                  </a:lnTo>
                  <a:lnTo>
                    <a:pt x="14" y="77"/>
                  </a:lnTo>
                  <a:lnTo>
                    <a:pt x="21" y="61"/>
                  </a:lnTo>
                  <a:lnTo>
                    <a:pt x="29" y="46"/>
                  </a:lnTo>
                  <a:lnTo>
                    <a:pt x="38" y="33"/>
                  </a:lnTo>
                  <a:lnTo>
                    <a:pt x="48" y="21"/>
                  </a:lnTo>
                  <a:lnTo>
                    <a:pt x="58" y="12"/>
                  </a:lnTo>
                  <a:lnTo>
                    <a:pt x="67" y="4"/>
                  </a:lnTo>
                  <a:lnTo>
                    <a:pt x="76" y="0"/>
                  </a:lnTo>
                  <a:lnTo>
                    <a:pt x="83" y="1"/>
                  </a:lnTo>
                  <a:lnTo>
                    <a:pt x="88" y="6"/>
                  </a:lnTo>
                  <a:close/>
                </a:path>
              </a:pathLst>
            </a:custGeom>
            <a:solidFill>
              <a:srgbClr val="D1D9D9"/>
            </a:solidFill>
            <a:ln w="9525">
              <a:noFill/>
              <a:round/>
              <a:headEnd/>
              <a:tailEnd/>
            </a:ln>
          </p:spPr>
          <p:txBody>
            <a:bodyPr/>
            <a:lstStyle/>
            <a:p>
              <a:endParaRPr lang="en-IN"/>
            </a:p>
          </p:txBody>
        </p:sp>
        <p:sp>
          <p:nvSpPr>
            <p:cNvPr id="828013" name="Freeform 621"/>
            <p:cNvSpPr>
              <a:spLocks/>
            </p:cNvSpPr>
            <p:nvPr/>
          </p:nvSpPr>
          <p:spPr bwMode="auto">
            <a:xfrm>
              <a:off x="3463" y="3099"/>
              <a:ext cx="13" cy="16"/>
            </a:xfrm>
            <a:custGeom>
              <a:avLst/>
              <a:gdLst/>
              <a:ahLst/>
              <a:cxnLst>
                <a:cxn ang="0">
                  <a:pos x="287" y="186"/>
                </a:cxn>
                <a:cxn ang="0">
                  <a:pos x="78" y="280"/>
                </a:cxn>
                <a:cxn ang="0">
                  <a:pos x="0" y="93"/>
                </a:cxn>
                <a:cxn ang="0">
                  <a:pos x="210" y="0"/>
                </a:cxn>
                <a:cxn ang="0">
                  <a:pos x="287" y="186"/>
                </a:cxn>
              </a:cxnLst>
              <a:rect l="0" t="0" r="r" b="b"/>
              <a:pathLst>
                <a:path w="287" h="280">
                  <a:moveTo>
                    <a:pt x="287" y="186"/>
                  </a:moveTo>
                  <a:lnTo>
                    <a:pt x="78" y="280"/>
                  </a:lnTo>
                  <a:lnTo>
                    <a:pt x="0" y="93"/>
                  </a:lnTo>
                  <a:lnTo>
                    <a:pt x="210" y="0"/>
                  </a:lnTo>
                  <a:lnTo>
                    <a:pt x="287" y="186"/>
                  </a:lnTo>
                  <a:close/>
                </a:path>
              </a:pathLst>
            </a:custGeom>
            <a:solidFill>
              <a:srgbClr val="000000"/>
            </a:solidFill>
            <a:ln w="9525">
              <a:noFill/>
              <a:round/>
              <a:headEnd/>
              <a:tailEnd/>
            </a:ln>
          </p:spPr>
          <p:txBody>
            <a:bodyPr/>
            <a:lstStyle/>
            <a:p>
              <a:endParaRPr lang="en-IN"/>
            </a:p>
          </p:txBody>
        </p:sp>
        <p:sp>
          <p:nvSpPr>
            <p:cNvPr id="828014" name="Freeform 622"/>
            <p:cNvSpPr>
              <a:spLocks/>
            </p:cNvSpPr>
            <p:nvPr/>
          </p:nvSpPr>
          <p:spPr bwMode="auto">
            <a:xfrm>
              <a:off x="3465" y="3102"/>
              <a:ext cx="11" cy="12"/>
            </a:xfrm>
            <a:custGeom>
              <a:avLst/>
              <a:gdLst/>
              <a:ahLst/>
              <a:cxnLst>
                <a:cxn ang="0">
                  <a:pos x="227" y="125"/>
                </a:cxn>
                <a:cxn ang="0">
                  <a:pos x="53" y="203"/>
                </a:cxn>
                <a:cxn ang="0">
                  <a:pos x="0" y="78"/>
                </a:cxn>
                <a:cxn ang="0">
                  <a:pos x="175" y="0"/>
                </a:cxn>
                <a:cxn ang="0">
                  <a:pos x="227" y="125"/>
                </a:cxn>
              </a:cxnLst>
              <a:rect l="0" t="0" r="r" b="b"/>
              <a:pathLst>
                <a:path w="227" h="203">
                  <a:moveTo>
                    <a:pt x="227" y="125"/>
                  </a:moveTo>
                  <a:lnTo>
                    <a:pt x="53" y="203"/>
                  </a:lnTo>
                  <a:lnTo>
                    <a:pt x="0" y="78"/>
                  </a:lnTo>
                  <a:lnTo>
                    <a:pt x="175" y="0"/>
                  </a:lnTo>
                  <a:lnTo>
                    <a:pt x="227" y="125"/>
                  </a:lnTo>
                  <a:close/>
                </a:path>
              </a:pathLst>
            </a:custGeom>
            <a:solidFill>
              <a:srgbClr val="BAC2C2"/>
            </a:solidFill>
            <a:ln w="9525">
              <a:noFill/>
              <a:round/>
              <a:headEnd/>
              <a:tailEnd/>
            </a:ln>
          </p:spPr>
          <p:txBody>
            <a:bodyPr/>
            <a:lstStyle/>
            <a:p>
              <a:endParaRPr lang="en-IN"/>
            </a:p>
          </p:txBody>
        </p:sp>
        <p:sp>
          <p:nvSpPr>
            <p:cNvPr id="828015" name="Freeform 623"/>
            <p:cNvSpPr>
              <a:spLocks/>
            </p:cNvSpPr>
            <p:nvPr/>
          </p:nvSpPr>
          <p:spPr bwMode="auto">
            <a:xfrm>
              <a:off x="3465" y="3100"/>
              <a:ext cx="10" cy="13"/>
            </a:xfrm>
            <a:custGeom>
              <a:avLst/>
              <a:gdLst/>
              <a:ahLst/>
              <a:cxnLst>
                <a:cxn ang="0">
                  <a:pos x="4" y="72"/>
                </a:cxn>
                <a:cxn ang="0">
                  <a:pos x="167" y="0"/>
                </a:cxn>
                <a:cxn ang="0">
                  <a:pos x="171" y="0"/>
                </a:cxn>
                <a:cxn ang="0">
                  <a:pos x="175" y="2"/>
                </a:cxn>
                <a:cxn ang="0">
                  <a:pos x="180" y="6"/>
                </a:cxn>
                <a:cxn ang="0">
                  <a:pos x="183" y="12"/>
                </a:cxn>
                <a:cxn ang="0">
                  <a:pos x="236" y="141"/>
                </a:cxn>
                <a:cxn ang="0">
                  <a:pos x="238" y="147"/>
                </a:cxn>
                <a:cxn ang="0">
                  <a:pos x="238" y="154"/>
                </a:cxn>
                <a:cxn ang="0">
                  <a:pos x="237" y="159"/>
                </a:cxn>
                <a:cxn ang="0">
                  <a:pos x="234" y="162"/>
                </a:cxn>
                <a:cxn ang="0">
                  <a:pos x="73" y="234"/>
                </a:cxn>
                <a:cxn ang="0">
                  <a:pos x="69" y="234"/>
                </a:cxn>
                <a:cxn ang="0">
                  <a:pos x="63" y="232"/>
                </a:cxn>
                <a:cxn ang="0">
                  <a:pos x="59" y="227"/>
                </a:cxn>
                <a:cxn ang="0">
                  <a:pos x="55" y="221"/>
                </a:cxn>
                <a:cxn ang="0">
                  <a:pos x="2" y="94"/>
                </a:cxn>
                <a:cxn ang="0">
                  <a:pos x="0" y="86"/>
                </a:cxn>
                <a:cxn ang="0">
                  <a:pos x="0" y="80"/>
                </a:cxn>
                <a:cxn ang="0">
                  <a:pos x="1" y="76"/>
                </a:cxn>
                <a:cxn ang="0">
                  <a:pos x="4" y="72"/>
                </a:cxn>
              </a:cxnLst>
              <a:rect l="0" t="0" r="r" b="b"/>
              <a:pathLst>
                <a:path w="238" h="234">
                  <a:moveTo>
                    <a:pt x="4" y="72"/>
                  </a:moveTo>
                  <a:lnTo>
                    <a:pt x="167" y="0"/>
                  </a:lnTo>
                  <a:lnTo>
                    <a:pt x="171" y="0"/>
                  </a:lnTo>
                  <a:lnTo>
                    <a:pt x="175" y="2"/>
                  </a:lnTo>
                  <a:lnTo>
                    <a:pt x="180" y="6"/>
                  </a:lnTo>
                  <a:lnTo>
                    <a:pt x="183" y="12"/>
                  </a:lnTo>
                  <a:lnTo>
                    <a:pt x="236" y="141"/>
                  </a:lnTo>
                  <a:lnTo>
                    <a:pt x="238" y="147"/>
                  </a:lnTo>
                  <a:lnTo>
                    <a:pt x="238" y="154"/>
                  </a:lnTo>
                  <a:lnTo>
                    <a:pt x="237" y="159"/>
                  </a:lnTo>
                  <a:lnTo>
                    <a:pt x="234" y="162"/>
                  </a:lnTo>
                  <a:lnTo>
                    <a:pt x="73" y="234"/>
                  </a:lnTo>
                  <a:lnTo>
                    <a:pt x="69" y="234"/>
                  </a:lnTo>
                  <a:lnTo>
                    <a:pt x="63" y="232"/>
                  </a:lnTo>
                  <a:lnTo>
                    <a:pt x="59" y="227"/>
                  </a:lnTo>
                  <a:lnTo>
                    <a:pt x="55" y="221"/>
                  </a:lnTo>
                  <a:lnTo>
                    <a:pt x="2" y="94"/>
                  </a:lnTo>
                  <a:lnTo>
                    <a:pt x="0" y="86"/>
                  </a:lnTo>
                  <a:lnTo>
                    <a:pt x="0" y="80"/>
                  </a:lnTo>
                  <a:lnTo>
                    <a:pt x="1" y="76"/>
                  </a:lnTo>
                  <a:lnTo>
                    <a:pt x="4" y="72"/>
                  </a:lnTo>
                  <a:close/>
                </a:path>
              </a:pathLst>
            </a:custGeom>
            <a:solidFill>
              <a:srgbClr val="E0E8E8"/>
            </a:solidFill>
            <a:ln w="9525">
              <a:noFill/>
              <a:round/>
              <a:headEnd/>
              <a:tailEnd/>
            </a:ln>
          </p:spPr>
          <p:txBody>
            <a:bodyPr/>
            <a:lstStyle/>
            <a:p>
              <a:endParaRPr lang="en-IN"/>
            </a:p>
          </p:txBody>
        </p:sp>
        <p:sp>
          <p:nvSpPr>
            <p:cNvPr id="828016" name="Freeform 624"/>
            <p:cNvSpPr>
              <a:spLocks/>
            </p:cNvSpPr>
            <p:nvPr/>
          </p:nvSpPr>
          <p:spPr bwMode="auto">
            <a:xfrm>
              <a:off x="3465" y="3101"/>
              <a:ext cx="10" cy="11"/>
            </a:xfrm>
            <a:custGeom>
              <a:avLst/>
              <a:gdLst/>
              <a:ahLst/>
              <a:cxnLst>
                <a:cxn ang="0">
                  <a:pos x="4" y="62"/>
                </a:cxn>
                <a:cxn ang="0">
                  <a:pos x="141" y="0"/>
                </a:cxn>
                <a:cxn ang="0">
                  <a:pos x="145" y="0"/>
                </a:cxn>
                <a:cxn ang="0">
                  <a:pos x="150" y="2"/>
                </a:cxn>
                <a:cxn ang="0">
                  <a:pos x="153" y="5"/>
                </a:cxn>
                <a:cxn ang="0">
                  <a:pos x="156" y="10"/>
                </a:cxn>
                <a:cxn ang="0">
                  <a:pos x="202" y="120"/>
                </a:cxn>
                <a:cxn ang="0">
                  <a:pos x="204" y="125"/>
                </a:cxn>
                <a:cxn ang="0">
                  <a:pos x="204" y="130"/>
                </a:cxn>
                <a:cxn ang="0">
                  <a:pos x="202" y="135"/>
                </a:cxn>
                <a:cxn ang="0">
                  <a:pos x="200" y="138"/>
                </a:cxn>
                <a:cxn ang="0">
                  <a:pos x="62" y="199"/>
                </a:cxn>
                <a:cxn ang="0">
                  <a:pos x="58" y="199"/>
                </a:cxn>
                <a:cxn ang="0">
                  <a:pos x="54" y="198"/>
                </a:cxn>
                <a:cxn ang="0">
                  <a:pos x="51" y="194"/>
                </a:cxn>
                <a:cxn ang="0">
                  <a:pos x="48" y="188"/>
                </a:cxn>
                <a:cxn ang="0">
                  <a:pos x="2" y="80"/>
                </a:cxn>
                <a:cxn ang="0">
                  <a:pos x="0" y="73"/>
                </a:cxn>
                <a:cxn ang="0">
                  <a:pos x="0" y="68"/>
                </a:cxn>
                <a:cxn ang="0">
                  <a:pos x="2" y="64"/>
                </a:cxn>
                <a:cxn ang="0">
                  <a:pos x="4" y="62"/>
                </a:cxn>
              </a:cxnLst>
              <a:rect l="0" t="0" r="r" b="b"/>
              <a:pathLst>
                <a:path w="204" h="199">
                  <a:moveTo>
                    <a:pt x="4" y="62"/>
                  </a:moveTo>
                  <a:lnTo>
                    <a:pt x="141" y="0"/>
                  </a:lnTo>
                  <a:lnTo>
                    <a:pt x="145" y="0"/>
                  </a:lnTo>
                  <a:lnTo>
                    <a:pt x="150" y="2"/>
                  </a:lnTo>
                  <a:lnTo>
                    <a:pt x="153" y="5"/>
                  </a:lnTo>
                  <a:lnTo>
                    <a:pt x="156" y="10"/>
                  </a:lnTo>
                  <a:lnTo>
                    <a:pt x="202" y="120"/>
                  </a:lnTo>
                  <a:lnTo>
                    <a:pt x="204" y="125"/>
                  </a:lnTo>
                  <a:lnTo>
                    <a:pt x="204" y="130"/>
                  </a:lnTo>
                  <a:lnTo>
                    <a:pt x="202" y="135"/>
                  </a:lnTo>
                  <a:lnTo>
                    <a:pt x="200" y="138"/>
                  </a:lnTo>
                  <a:lnTo>
                    <a:pt x="62" y="199"/>
                  </a:lnTo>
                  <a:lnTo>
                    <a:pt x="58" y="199"/>
                  </a:lnTo>
                  <a:lnTo>
                    <a:pt x="54" y="198"/>
                  </a:lnTo>
                  <a:lnTo>
                    <a:pt x="51" y="194"/>
                  </a:lnTo>
                  <a:lnTo>
                    <a:pt x="48" y="188"/>
                  </a:lnTo>
                  <a:lnTo>
                    <a:pt x="2" y="80"/>
                  </a:lnTo>
                  <a:lnTo>
                    <a:pt x="0" y="73"/>
                  </a:lnTo>
                  <a:lnTo>
                    <a:pt x="0" y="68"/>
                  </a:lnTo>
                  <a:lnTo>
                    <a:pt x="2" y="64"/>
                  </a:lnTo>
                  <a:lnTo>
                    <a:pt x="4" y="62"/>
                  </a:lnTo>
                  <a:close/>
                </a:path>
              </a:pathLst>
            </a:custGeom>
            <a:solidFill>
              <a:srgbClr val="919999"/>
            </a:solidFill>
            <a:ln w="9525">
              <a:noFill/>
              <a:round/>
              <a:headEnd/>
              <a:tailEnd/>
            </a:ln>
          </p:spPr>
          <p:txBody>
            <a:bodyPr/>
            <a:lstStyle/>
            <a:p>
              <a:endParaRPr lang="en-IN"/>
            </a:p>
          </p:txBody>
        </p:sp>
        <p:sp>
          <p:nvSpPr>
            <p:cNvPr id="828017" name="Freeform 625"/>
            <p:cNvSpPr>
              <a:spLocks/>
            </p:cNvSpPr>
            <p:nvPr/>
          </p:nvSpPr>
          <p:spPr bwMode="auto">
            <a:xfrm>
              <a:off x="3468" y="3103"/>
              <a:ext cx="6" cy="8"/>
            </a:xfrm>
            <a:custGeom>
              <a:avLst/>
              <a:gdLst/>
              <a:ahLst/>
              <a:cxnLst>
                <a:cxn ang="0">
                  <a:pos x="88" y="6"/>
                </a:cxn>
                <a:cxn ang="0">
                  <a:pos x="116" y="78"/>
                </a:cxn>
                <a:cxn ang="0">
                  <a:pos x="118" y="86"/>
                </a:cxn>
                <a:cxn ang="0">
                  <a:pos x="119" y="95"/>
                </a:cxn>
                <a:cxn ang="0">
                  <a:pos x="117" y="103"/>
                </a:cxn>
                <a:cxn ang="0">
                  <a:pos x="112" y="109"/>
                </a:cxn>
                <a:cxn ang="0">
                  <a:pos x="14" y="152"/>
                </a:cxn>
                <a:cxn ang="0">
                  <a:pos x="6" y="154"/>
                </a:cxn>
                <a:cxn ang="0">
                  <a:pos x="2" y="150"/>
                </a:cxn>
                <a:cxn ang="0">
                  <a:pos x="0" y="140"/>
                </a:cxn>
                <a:cxn ang="0">
                  <a:pos x="1" y="128"/>
                </a:cxn>
                <a:cxn ang="0">
                  <a:pos x="4" y="112"/>
                </a:cxn>
                <a:cxn ang="0">
                  <a:pos x="9" y="95"/>
                </a:cxn>
                <a:cxn ang="0">
                  <a:pos x="14" y="78"/>
                </a:cxn>
                <a:cxn ang="0">
                  <a:pos x="21" y="61"/>
                </a:cxn>
                <a:cxn ang="0">
                  <a:pos x="29" y="46"/>
                </a:cxn>
                <a:cxn ang="0">
                  <a:pos x="38" y="33"/>
                </a:cxn>
                <a:cxn ang="0">
                  <a:pos x="48" y="21"/>
                </a:cxn>
                <a:cxn ang="0">
                  <a:pos x="58" y="12"/>
                </a:cxn>
                <a:cxn ang="0">
                  <a:pos x="67" y="4"/>
                </a:cxn>
                <a:cxn ang="0">
                  <a:pos x="76" y="0"/>
                </a:cxn>
                <a:cxn ang="0">
                  <a:pos x="82" y="1"/>
                </a:cxn>
                <a:cxn ang="0">
                  <a:pos x="88" y="6"/>
                </a:cxn>
              </a:cxnLst>
              <a:rect l="0" t="0" r="r" b="b"/>
              <a:pathLst>
                <a:path w="119" h="154">
                  <a:moveTo>
                    <a:pt x="88" y="6"/>
                  </a:moveTo>
                  <a:lnTo>
                    <a:pt x="116" y="78"/>
                  </a:lnTo>
                  <a:lnTo>
                    <a:pt x="118" y="86"/>
                  </a:lnTo>
                  <a:lnTo>
                    <a:pt x="119" y="95"/>
                  </a:lnTo>
                  <a:lnTo>
                    <a:pt x="117" y="103"/>
                  </a:lnTo>
                  <a:lnTo>
                    <a:pt x="112" y="109"/>
                  </a:lnTo>
                  <a:lnTo>
                    <a:pt x="14" y="152"/>
                  </a:lnTo>
                  <a:lnTo>
                    <a:pt x="6" y="154"/>
                  </a:lnTo>
                  <a:lnTo>
                    <a:pt x="2" y="150"/>
                  </a:lnTo>
                  <a:lnTo>
                    <a:pt x="0" y="140"/>
                  </a:lnTo>
                  <a:lnTo>
                    <a:pt x="1" y="128"/>
                  </a:lnTo>
                  <a:lnTo>
                    <a:pt x="4" y="112"/>
                  </a:lnTo>
                  <a:lnTo>
                    <a:pt x="9" y="95"/>
                  </a:lnTo>
                  <a:lnTo>
                    <a:pt x="14" y="78"/>
                  </a:lnTo>
                  <a:lnTo>
                    <a:pt x="21" y="61"/>
                  </a:lnTo>
                  <a:lnTo>
                    <a:pt x="29" y="46"/>
                  </a:lnTo>
                  <a:lnTo>
                    <a:pt x="38" y="33"/>
                  </a:lnTo>
                  <a:lnTo>
                    <a:pt x="48" y="21"/>
                  </a:lnTo>
                  <a:lnTo>
                    <a:pt x="58" y="12"/>
                  </a:lnTo>
                  <a:lnTo>
                    <a:pt x="67" y="4"/>
                  </a:lnTo>
                  <a:lnTo>
                    <a:pt x="76" y="0"/>
                  </a:lnTo>
                  <a:lnTo>
                    <a:pt x="82" y="1"/>
                  </a:lnTo>
                  <a:lnTo>
                    <a:pt x="88" y="6"/>
                  </a:lnTo>
                  <a:close/>
                </a:path>
              </a:pathLst>
            </a:custGeom>
            <a:solidFill>
              <a:srgbClr val="D1D9D9"/>
            </a:solidFill>
            <a:ln w="9525">
              <a:noFill/>
              <a:round/>
              <a:headEnd/>
              <a:tailEnd/>
            </a:ln>
          </p:spPr>
          <p:txBody>
            <a:bodyPr/>
            <a:lstStyle/>
            <a:p>
              <a:endParaRPr lang="en-IN"/>
            </a:p>
          </p:txBody>
        </p:sp>
        <p:sp>
          <p:nvSpPr>
            <p:cNvPr id="828018" name="Freeform 626"/>
            <p:cNvSpPr>
              <a:spLocks/>
            </p:cNvSpPr>
            <p:nvPr/>
          </p:nvSpPr>
          <p:spPr bwMode="auto">
            <a:xfrm>
              <a:off x="3488" y="3092"/>
              <a:ext cx="4" cy="6"/>
            </a:xfrm>
            <a:custGeom>
              <a:avLst/>
              <a:gdLst/>
              <a:ahLst/>
              <a:cxnLst>
                <a:cxn ang="0">
                  <a:pos x="50" y="104"/>
                </a:cxn>
                <a:cxn ang="0">
                  <a:pos x="40" y="103"/>
                </a:cxn>
                <a:cxn ang="0">
                  <a:pos x="31" y="99"/>
                </a:cxn>
                <a:cxn ang="0">
                  <a:pos x="23" y="95"/>
                </a:cxn>
                <a:cxn ang="0">
                  <a:pos x="15" y="89"/>
                </a:cxn>
                <a:cxn ang="0">
                  <a:pos x="8" y="80"/>
                </a:cxn>
                <a:cxn ang="0">
                  <a:pos x="4" y="72"/>
                </a:cxn>
                <a:cxn ang="0">
                  <a:pos x="1" y="62"/>
                </a:cxn>
                <a:cxn ang="0">
                  <a:pos x="0" y="52"/>
                </a:cxn>
                <a:cxn ang="0">
                  <a:pos x="1" y="41"/>
                </a:cxn>
                <a:cxn ang="0">
                  <a:pos x="4" y="32"/>
                </a:cxn>
                <a:cxn ang="0">
                  <a:pos x="8" y="23"/>
                </a:cxn>
                <a:cxn ang="0">
                  <a:pos x="15" y="15"/>
                </a:cxn>
                <a:cxn ang="0">
                  <a:pos x="23" y="9"/>
                </a:cxn>
                <a:cxn ang="0">
                  <a:pos x="31" y="5"/>
                </a:cxn>
                <a:cxn ang="0">
                  <a:pos x="40" y="1"/>
                </a:cxn>
                <a:cxn ang="0">
                  <a:pos x="50" y="0"/>
                </a:cxn>
                <a:cxn ang="0">
                  <a:pos x="60" y="1"/>
                </a:cxn>
                <a:cxn ang="0">
                  <a:pos x="70" y="5"/>
                </a:cxn>
                <a:cxn ang="0">
                  <a:pos x="78" y="9"/>
                </a:cxn>
                <a:cxn ang="0">
                  <a:pos x="86" y="15"/>
                </a:cxn>
                <a:cxn ang="0">
                  <a:pos x="92" y="23"/>
                </a:cxn>
                <a:cxn ang="0">
                  <a:pos x="96" y="32"/>
                </a:cxn>
                <a:cxn ang="0">
                  <a:pos x="99" y="41"/>
                </a:cxn>
                <a:cxn ang="0">
                  <a:pos x="100" y="52"/>
                </a:cxn>
                <a:cxn ang="0">
                  <a:pos x="99" y="62"/>
                </a:cxn>
                <a:cxn ang="0">
                  <a:pos x="96" y="72"/>
                </a:cxn>
                <a:cxn ang="0">
                  <a:pos x="92" y="80"/>
                </a:cxn>
                <a:cxn ang="0">
                  <a:pos x="86" y="89"/>
                </a:cxn>
                <a:cxn ang="0">
                  <a:pos x="78" y="95"/>
                </a:cxn>
                <a:cxn ang="0">
                  <a:pos x="70" y="99"/>
                </a:cxn>
                <a:cxn ang="0">
                  <a:pos x="60" y="103"/>
                </a:cxn>
                <a:cxn ang="0">
                  <a:pos x="50" y="104"/>
                </a:cxn>
              </a:cxnLst>
              <a:rect l="0" t="0" r="r" b="b"/>
              <a:pathLst>
                <a:path w="100" h="104">
                  <a:moveTo>
                    <a:pt x="50" y="104"/>
                  </a:moveTo>
                  <a:lnTo>
                    <a:pt x="40" y="103"/>
                  </a:lnTo>
                  <a:lnTo>
                    <a:pt x="31" y="99"/>
                  </a:lnTo>
                  <a:lnTo>
                    <a:pt x="23" y="95"/>
                  </a:lnTo>
                  <a:lnTo>
                    <a:pt x="15" y="89"/>
                  </a:lnTo>
                  <a:lnTo>
                    <a:pt x="8" y="80"/>
                  </a:lnTo>
                  <a:lnTo>
                    <a:pt x="4" y="72"/>
                  </a:lnTo>
                  <a:lnTo>
                    <a:pt x="1" y="62"/>
                  </a:lnTo>
                  <a:lnTo>
                    <a:pt x="0" y="52"/>
                  </a:lnTo>
                  <a:lnTo>
                    <a:pt x="1" y="41"/>
                  </a:lnTo>
                  <a:lnTo>
                    <a:pt x="4" y="32"/>
                  </a:lnTo>
                  <a:lnTo>
                    <a:pt x="8" y="23"/>
                  </a:lnTo>
                  <a:lnTo>
                    <a:pt x="15" y="15"/>
                  </a:lnTo>
                  <a:lnTo>
                    <a:pt x="23" y="9"/>
                  </a:lnTo>
                  <a:lnTo>
                    <a:pt x="31" y="5"/>
                  </a:lnTo>
                  <a:lnTo>
                    <a:pt x="40" y="1"/>
                  </a:lnTo>
                  <a:lnTo>
                    <a:pt x="50" y="0"/>
                  </a:lnTo>
                  <a:lnTo>
                    <a:pt x="60" y="1"/>
                  </a:lnTo>
                  <a:lnTo>
                    <a:pt x="70" y="5"/>
                  </a:lnTo>
                  <a:lnTo>
                    <a:pt x="78" y="9"/>
                  </a:lnTo>
                  <a:lnTo>
                    <a:pt x="86" y="15"/>
                  </a:lnTo>
                  <a:lnTo>
                    <a:pt x="92" y="23"/>
                  </a:lnTo>
                  <a:lnTo>
                    <a:pt x="96" y="32"/>
                  </a:lnTo>
                  <a:lnTo>
                    <a:pt x="99" y="41"/>
                  </a:lnTo>
                  <a:lnTo>
                    <a:pt x="100" y="52"/>
                  </a:lnTo>
                  <a:lnTo>
                    <a:pt x="99" y="62"/>
                  </a:lnTo>
                  <a:lnTo>
                    <a:pt x="96" y="72"/>
                  </a:lnTo>
                  <a:lnTo>
                    <a:pt x="92" y="80"/>
                  </a:lnTo>
                  <a:lnTo>
                    <a:pt x="86" y="89"/>
                  </a:lnTo>
                  <a:lnTo>
                    <a:pt x="78" y="95"/>
                  </a:lnTo>
                  <a:lnTo>
                    <a:pt x="70" y="99"/>
                  </a:lnTo>
                  <a:lnTo>
                    <a:pt x="60" y="103"/>
                  </a:lnTo>
                  <a:lnTo>
                    <a:pt x="50" y="104"/>
                  </a:lnTo>
                  <a:close/>
                </a:path>
              </a:pathLst>
            </a:custGeom>
            <a:solidFill>
              <a:srgbClr val="616666"/>
            </a:solidFill>
            <a:ln w="9525">
              <a:noFill/>
              <a:round/>
              <a:headEnd/>
              <a:tailEnd/>
            </a:ln>
          </p:spPr>
          <p:txBody>
            <a:bodyPr/>
            <a:lstStyle/>
            <a:p>
              <a:endParaRPr lang="en-IN"/>
            </a:p>
          </p:txBody>
        </p:sp>
        <p:sp>
          <p:nvSpPr>
            <p:cNvPr id="828019" name="Freeform 627"/>
            <p:cNvSpPr>
              <a:spLocks/>
            </p:cNvSpPr>
            <p:nvPr/>
          </p:nvSpPr>
          <p:spPr bwMode="auto">
            <a:xfrm>
              <a:off x="3419" y="3131"/>
              <a:ext cx="5" cy="5"/>
            </a:xfrm>
            <a:custGeom>
              <a:avLst/>
              <a:gdLst/>
              <a:ahLst/>
              <a:cxnLst>
                <a:cxn ang="0">
                  <a:pos x="50" y="103"/>
                </a:cxn>
                <a:cxn ang="0">
                  <a:pos x="39" y="102"/>
                </a:cxn>
                <a:cxn ang="0">
                  <a:pos x="30" y="99"/>
                </a:cxn>
                <a:cxn ang="0">
                  <a:pos x="22" y="95"/>
                </a:cxn>
                <a:cxn ang="0">
                  <a:pos x="14" y="88"/>
                </a:cxn>
                <a:cxn ang="0">
                  <a:pos x="8" y="80"/>
                </a:cxn>
                <a:cxn ang="0">
                  <a:pos x="4" y="71"/>
                </a:cxn>
                <a:cxn ang="0">
                  <a:pos x="1" y="62"/>
                </a:cxn>
                <a:cxn ang="0">
                  <a:pos x="0" y="51"/>
                </a:cxn>
                <a:cxn ang="0">
                  <a:pos x="1" y="41"/>
                </a:cxn>
                <a:cxn ang="0">
                  <a:pos x="4" y="31"/>
                </a:cxn>
                <a:cxn ang="0">
                  <a:pos x="8" y="23"/>
                </a:cxn>
                <a:cxn ang="0">
                  <a:pos x="14" y="15"/>
                </a:cxn>
                <a:cxn ang="0">
                  <a:pos x="22" y="8"/>
                </a:cxn>
                <a:cxn ang="0">
                  <a:pos x="30" y="4"/>
                </a:cxn>
                <a:cxn ang="0">
                  <a:pos x="39" y="1"/>
                </a:cxn>
                <a:cxn ang="0">
                  <a:pos x="50" y="0"/>
                </a:cxn>
                <a:cxn ang="0">
                  <a:pos x="60" y="1"/>
                </a:cxn>
                <a:cxn ang="0">
                  <a:pos x="69" y="4"/>
                </a:cxn>
                <a:cxn ang="0">
                  <a:pos x="77" y="8"/>
                </a:cxn>
                <a:cxn ang="0">
                  <a:pos x="85" y="15"/>
                </a:cxn>
                <a:cxn ang="0">
                  <a:pos x="91" y="23"/>
                </a:cxn>
                <a:cxn ang="0">
                  <a:pos x="96" y="31"/>
                </a:cxn>
                <a:cxn ang="0">
                  <a:pos x="99" y="41"/>
                </a:cxn>
                <a:cxn ang="0">
                  <a:pos x="100" y="51"/>
                </a:cxn>
                <a:cxn ang="0">
                  <a:pos x="99" y="62"/>
                </a:cxn>
                <a:cxn ang="0">
                  <a:pos x="96" y="71"/>
                </a:cxn>
                <a:cxn ang="0">
                  <a:pos x="91" y="80"/>
                </a:cxn>
                <a:cxn ang="0">
                  <a:pos x="85" y="88"/>
                </a:cxn>
                <a:cxn ang="0">
                  <a:pos x="77" y="95"/>
                </a:cxn>
                <a:cxn ang="0">
                  <a:pos x="69" y="99"/>
                </a:cxn>
                <a:cxn ang="0">
                  <a:pos x="60" y="102"/>
                </a:cxn>
                <a:cxn ang="0">
                  <a:pos x="50" y="103"/>
                </a:cxn>
              </a:cxnLst>
              <a:rect l="0" t="0" r="r" b="b"/>
              <a:pathLst>
                <a:path w="100" h="103">
                  <a:moveTo>
                    <a:pt x="50" y="103"/>
                  </a:moveTo>
                  <a:lnTo>
                    <a:pt x="39" y="102"/>
                  </a:lnTo>
                  <a:lnTo>
                    <a:pt x="30" y="99"/>
                  </a:lnTo>
                  <a:lnTo>
                    <a:pt x="22" y="95"/>
                  </a:lnTo>
                  <a:lnTo>
                    <a:pt x="14" y="88"/>
                  </a:lnTo>
                  <a:lnTo>
                    <a:pt x="8" y="80"/>
                  </a:lnTo>
                  <a:lnTo>
                    <a:pt x="4" y="71"/>
                  </a:lnTo>
                  <a:lnTo>
                    <a:pt x="1" y="62"/>
                  </a:lnTo>
                  <a:lnTo>
                    <a:pt x="0" y="51"/>
                  </a:lnTo>
                  <a:lnTo>
                    <a:pt x="1" y="41"/>
                  </a:lnTo>
                  <a:lnTo>
                    <a:pt x="4" y="31"/>
                  </a:lnTo>
                  <a:lnTo>
                    <a:pt x="8" y="23"/>
                  </a:lnTo>
                  <a:lnTo>
                    <a:pt x="14" y="15"/>
                  </a:lnTo>
                  <a:lnTo>
                    <a:pt x="22" y="8"/>
                  </a:lnTo>
                  <a:lnTo>
                    <a:pt x="30" y="4"/>
                  </a:lnTo>
                  <a:lnTo>
                    <a:pt x="39" y="1"/>
                  </a:lnTo>
                  <a:lnTo>
                    <a:pt x="50" y="0"/>
                  </a:lnTo>
                  <a:lnTo>
                    <a:pt x="60" y="1"/>
                  </a:lnTo>
                  <a:lnTo>
                    <a:pt x="69" y="4"/>
                  </a:lnTo>
                  <a:lnTo>
                    <a:pt x="77" y="8"/>
                  </a:lnTo>
                  <a:lnTo>
                    <a:pt x="85" y="15"/>
                  </a:lnTo>
                  <a:lnTo>
                    <a:pt x="91" y="23"/>
                  </a:lnTo>
                  <a:lnTo>
                    <a:pt x="96" y="31"/>
                  </a:lnTo>
                  <a:lnTo>
                    <a:pt x="99" y="41"/>
                  </a:lnTo>
                  <a:lnTo>
                    <a:pt x="100" y="51"/>
                  </a:lnTo>
                  <a:lnTo>
                    <a:pt x="99" y="62"/>
                  </a:lnTo>
                  <a:lnTo>
                    <a:pt x="96" y="71"/>
                  </a:lnTo>
                  <a:lnTo>
                    <a:pt x="91" y="80"/>
                  </a:lnTo>
                  <a:lnTo>
                    <a:pt x="85" y="88"/>
                  </a:lnTo>
                  <a:lnTo>
                    <a:pt x="77" y="95"/>
                  </a:lnTo>
                  <a:lnTo>
                    <a:pt x="69" y="99"/>
                  </a:lnTo>
                  <a:lnTo>
                    <a:pt x="60" y="102"/>
                  </a:lnTo>
                  <a:lnTo>
                    <a:pt x="50" y="103"/>
                  </a:lnTo>
                  <a:close/>
                </a:path>
              </a:pathLst>
            </a:custGeom>
            <a:solidFill>
              <a:srgbClr val="616666"/>
            </a:solidFill>
            <a:ln w="9525">
              <a:noFill/>
              <a:round/>
              <a:headEnd/>
              <a:tailEnd/>
            </a:ln>
          </p:spPr>
          <p:txBody>
            <a:bodyPr/>
            <a:lstStyle/>
            <a:p>
              <a:endParaRPr lang="en-IN"/>
            </a:p>
          </p:txBody>
        </p:sp>
        <p:sp>
          <p:nvSpPr>
            <p:cNvPr id="828020" name="Freeform 628"/>
            <p:cNvSpPr>
              <a:spLocks/>
            </p:cNvSpPr>
            <p:nvPr/>
          </p:nvSpPr>
          <p:spPr bwMode="auto">
            <a:xfrm>
              <a:off x="3490" y="3094"/>
              <a:ext cx="2" cy="3"/>
            </a:xfrm>
            <a:custGeom>
              <a:avLst/>
              <a:gdLst/>
              <a:ahLst/>
              <a:cxnLst>
                <a:cxn ang="0">
                  <a:pos x="28" y="57"/>
                </a:cxn>
                <a:cxn ang="0">
                  <a:pos x="16" y="55"/>
                </a:cxn>
                <a:cxn ang="0">
                  <a:pos x="8" y="49"/>
                </a:cxn>
                <a:cxn ang="0">
                  <a:pos x="2" y="40"/>
                </a:cxn>
                <a:cxn ang="0">
                  <a:pos x="0" y="28"/>
                </a:cxn>
                <a:cxn ang="0">
                  <a:pos x="2" y="17"/>
                </a:cxn>
                <a:cxn ang="0">
                  <a:pos x="8" y="8"/>
                </a:cxn>
                <a:cxn ang="0">
                  <a:pos x="16" y="2"/>
                </a:cxn>
                <a:cxn ang="0">
                  <a:pos x="28" y="0"/>
                </a:cxn>
                <a:cxn ang="0">
                  <a:pos x="39" y="2"/>
                </a:cxn>
                <a:cxn ang="0">
                  <a:pos x="47" y="8"/>
                </a:cxn>
                <a:cxn ang="0">
                  <a:pos x="53" y="17"/>
                </a:cxn>
                <a:cxn ang="0">
                  <a:pos x="55" y="28"/>
                </a:cxn>
                <a:cxn ang="0">
                  <a:pos x="53" y="40"/>
                </a:cxn>
                <a:cxn ang="0">
                  <a:pos x="47" y="49"/>
                </a:cxn>
                <a:cxn ang="0">
                  <a:pos x="39" y="55"/>
                </a:cxn>
                <a:cxn ang="0">
                  <a:pos x="28" y="57"/>
                </a:cxn>
              </a:cxnLst>
              <a:rect l="0" t="0" r="r" b="b"/>
              <a:pathLst>
                <a:path w="55" h="57">
                  <a:moveTo>
                    <a:pt x="28" y="57"/>
                  </a:moveTo>
                  <a:lnTo>
                    <a:pt x="16" y="55"/>
                  </a:lnTo>
                  <a:lnTo>
                    <a:pt x="8" y="49"/>
                  </a:lnTo>
                  <a:lnTo>
                    <a:pt x="2" y="40"/>
                  </a:lnTo>
                  <a:lnTo>
                    <a:pt x="0" y="28"/>
                  </a:lnTo>
                  <a:lnTo>
                    <a:pt x="2" y="17"/>
                  </a:lnTo>
                  <a:lnTo>
                    <a:pt x="8" y="8"/>
                  </a:lnTo>
                  <a:lnTo>
                    <a:pt x="16" y="2"/>
                  </a:lnTo>
                  <a:lnTo>
                    <a:pt x="28" y="0"/>
                  </a:lnTo>
                  <a:lnTo>
                    <a:pt x="39" y="2"/>
                  </a:lnTo>
                  <a:lnTo>
                    <a:pt x="47" y="8"/>
                  </a:lnTo>
                  <a:lnTo>
                    <a:pt x="53" y="17"/>
                  </a:lnTo>
                  <a:lnTo>
                    <a:pt x="55" y="28"/>
                  </a:lnTo>
                  <a:lnTo>
                    <a:pt x="53" y="40"/>
                  </a:lnTo>
                  <a:lnTo>
                    <a:pt x="47" y="49"/>
                  </a:lnTo>
                  <a:lnTo>
                    <a:pt x="39" y="55"/>
                  </a:lnTo>
                  <a:lnTo>
                    <a:pt x="28" y="57"/>
                  </a:lnTo>
                  <a:close/>
                </a:path>
              </a:pathLst>
            </a:custGeom>
            <a:solidFill>
              <a:srgbClr val="D1D9D9"/>
            </a:solidFill>
            <a:ln w="9525">
              <a:noFill/>
              <a:round/>
              <a:headEnd/>
              <a:tailEnd/>
            </a:ln>
          </p:spPr>
          <p:txBody>
            <a:bodyPr/>
            <a:lstStyle/>
            <a:p>
              <a:endParaRPr lang="en-IN"/>
            </a:p>
          </p:txBody>
        </p:sp>
        <p:sp>
          <p:nvSpPr>
            <p:cNvPr id="828021" name="Freeform 629"/>
            <p:cNvSpPr>
              <a:spLocks/>
            </p:cNvSpPr>
            <p:nvPr/>
          </p:nvSpPr>
          <p:spPr bwMode="auto">
            <a:xfrm>
              <a:off x="3421" y="3133"/>
              <a:ext cx="2" cy="3"/>
            </a:xfrm>
            <a:custGeom>
              <a:avLst/>
              <a:gdLst/>
              <a:ahLst/>
              <a:cxnLst>
                <a:cxn ang="0">
                  <a:pos x="28" y="56"/>
                </a:cxn>
                <a:cxn ang="0">
                  <a:pos x="17" y="54"/>
                </a:cxn>
                <a:cxn ang="0">
                  <a:pos x="9" y="48"/>
                </a:cxn>
                <a:cxn ang="0">
                  <a:pos x="2" y="40"/>
                </a:cxn>
                <a:cxn ang="0">
                  <a:pos x="0" y="28"/>
                </a:cxn>
                <a:cxn ang="0">
                  <a:pos x="2" y="16"/>
                </a:cxn>
                <a:cxn ang="0">
                  <a:pos x="9" y="8"/>
                </a:cxn>
                <a:cxn ang="0">
                  <a:pos x="17" y="2"/>
                </a:cxn>
                <a:cxn ang="0">
                  <a:pos x="28" y="0"/>
                </a:cxn>
                <a:cxn ang="0">
                  <a:pos x="39" y="2"/>
                </a:cxn>
                <a:cxn ang="0">
                  <a:pos x="47" y="8"/>
                </a:cxn>
                <a:cxn ang="0">
                  <a:pos x="53" y="16"/>
                </a:cxn>
                <a:cxn ang="0">
                  <a:pos x="55" y="28"/>
                </a:cxn>
                <a:cxn ang="0">
                  <a:pos x="53" y="40"/>
                </a:cxn>
                <a:cxn ang="0">
                  <a:pos x="47" y="48"/>
                </a:cxn>
                <a:cxn ang="0">
                  <a:pos x="39" y="54"/>
                </a:cxn>
                <a:cxn ang="0">
                  <a:pos x="28" y="56"/>
                </a:cxn>
              </a:cxnLst>
              <a:rect l="0" t="0" r="r" b="b"/>
              <a:pathLst>
                <a:path w="55" h="56">
                  <a:moveTo>
                    <a:pt x="28" y="56"/>
                  </a:moveTo>
                  <a:lnTo>
                    <a:pt x="17" y="54"/>
                  </a:lnTo>
                  <a:lnTo>
                    <a:pt x="9" y="48"/>
                  </a:lnTo>
                  <a:lnTo>
                    <a:pt x="2" y="40"/>
                  </a:lnTo>
                  <a:lnTo>
                    <a:pt x="0" y="28"/>
                  </a:lnTo>
                  <a:lnTo>
                    <a:pt x="2" y="16"/>
                  </a:lnTo>
                  <a:lnTo>
                    <a:pt x="9" y="8"/>
                  </a:lnTo>
                  <a:lnTo>
                    <a:pt x="17" y="2"/>
                  </a:lnTo>
                  <a:lnTo>
                    <a:pt x="28" y="0"/>
                  </a:lnTo>
                  <a:lnTo>
                    <a:pt x="39" y="2"/>
                  </a:lnTo>
                  <a:lnTo>
                    <a:pt x="47" y="8"/>
                  </a:lnTo>
                  <a:lnTo>
                    <a:pt x="53" y="16"/>
                  </a:lnTo>
                  <a:lnTo>
                    <a:pt x="55" y="28"/>
                  </a:lnTo>
                  <a:lnTo>
                    <a:pt x="53" y="40"/>
                  </a:lnTo>
                  <a:lnTo>
                    <a:pt x="47" y="48"/>
                  </a:lnTo>
                  <a:lnTo>
                    <a:pt x="39" y="54"/>
                  </a:lnTo>
                  <a:lnTo>
                    <a:pt x="28" y="56"/>
                  </a:lnTo>
                  <a:close/>
                </a:path>
              </a:pathLst>
            </a:custGeom>
            <a:solidFill>
              <a:srgbClr val="D1D9D9"/>
            </a:solidFill>
            <a:ln w="9525">
              <a:noFill/>
              <a:round/>
              <a:headEnd/>
              <a:tailEnd/>
            </a:ln>
          </p:spPr>
          <p:txBody>
            <a:bodyPr/>
            <a:lstStyle/>
            <a:p>
              <a:endParaRPr lang="en-IN"/>
            </a:p>
          </p:txBody>
        </p:sp>
        <p:sp>
          <p:nvSpPr>
            <p:cNvPr id="828022" name="Freeform 630"/>
            <p:cNvSpPr>
              <a:spLocks/>
            </p:cNvSpPr>
            <p:nvPr/>
          </p:nvSpPr>
          <p:spPr bwMode="auto">
            <a:xfrm>
              <a:off x="3433" y="3076"/>
              <a:ext cx="29" cy="29"/>
            </a:xfrm>
            <a:custGeom>
              <a:avLst/>
              <a:gdLst/>
              <a:ahLst/>
              <a:cxnLst>
                <a:cxn ang="0">
                  <a:pos x="498" y="0"/>
                </a:cxn>
                <a:cxn ang="0">
                  <a:pos x="0" y="222"/>
                </a:cxn>
                <a:cxn ang="0">
                  <a:pos x="125" y="522"/>
                </a:cxn>
                <a:cxn ang="0">
                  <a:pos x="624" y="301"/>
                </a:cxn>
                <a:cxn ang="0">
                  <a:pos x="498" y="0"/>
                </a:cxn>
              </a:cxnLst>
              <a:rect l="0" t="0" r="r" b="b"/>
              <a:pathLst>
                <a:path w="624" h="522">
                  <a:moveTo>
                    <a:pt x="498" y="0"/>
                  </a:moveTo>
                  <a:lnTo>
                    <a:pt x="0" y="222"/>
                  </a:lnTo>
                  <a:lnTo>
                    <a:pt x="125" y="522"/>
                  </a:lnTo>
                  <a:lnTo>
                    <a:pt x="624" y="301"/>
                  </a:lnTo>
                  <a:lnTo>
                    <a:pt x="498" y="0"/>
                  </a:lnTo>
                  <a:close/>
                </a:path>
              </a:pathLst>
            </a:custGeom>
            <a:solidFill>
              <a:srgbClr val="111919"/>
            </a:solidFill>
            <a:ln w="9525">
              <a:noFill/>
              <a:round/>
              <a:headEnd/>
              <a:tailEnd/>
            </a:ln>
          </p:spPr>
          <p:txBody>
            <a:bodyPr/>
            <a:lstStyle/>
            <a:p>
              <a:endParaRPr lang="en-IN"/>
            </a:p>
          </p:txBody>
        </p:sp>
        <p:sp>
          <p:nvSpPr>
            <p:cNvPr id="828023" name="Freeform 631"/>
            <p:cNvSpPr>
              <a:spLocks/>
            </p:cNvSpPr>
            <p:nvPr/>
          </p:nvSpPr>
          <p:spPr bwMode="auto">
            <a:xfrm>
              <a:off x="3434" y="3077"/>
              <a:ext cx="27" cy="27"/>
            </a:xfrm>
            <a:custGeom>
              <a:avLst/>
              <a:gdLst/>
              <a:ahLst/>
              <a:cxnLst>
                <a:cxn ang="0">
                  <a:pos x="474" y="0"/>
                </a:cxn>
                <a:cxn ang="0">
                  <a:pos x="0" y="211"/>
                </a:cxn>
                <a:cxn ang="0">
                  <a:pos x="114" y="484"/>
                </a:cxn>
                <a:cxn ang="0">
                  <a:pos x="589" y="273"/>
                </a:cxn>
                <a:cxn ang="0">
                  <a:pos x="474" y="0"/>
                </a:cxn>
              </a:cxnLst>
              <a:rect l="0" t="0" r="r" b="b"/>
              <a:pathLst>
                <a:path w="589" h="484">
                  <a:moveTo>
                    <a:pt x="474" y="0"/>
                  </a:moveTo>
                  <a:lnTo>
                    <a:pt x="0" y="211"/>
                  </a:lnTo>
                  <a:lnTo>
                    <a:pt x="114" y="484"/>
                  </a:lnTo>
                  <a:lnTo>
                    <a:pt x="589" y="273"/>
                  </a:lnTo>
                  <a:lnTo>
                    <a:pt x="474" y="0"/>
                  </a:lnTo>
                  <a:close/>
                </a:path>
              </a:pathLst>
            </a:custGeom>
            <a:solidFill>
              <a:srgbClr val="EDF5F5"/>
            </a:solidFill>
            <a:ln w="9525">
              <a:noFill/>
              <a:round/>
              <a:headEnd/>
              <a:tailEnd/>
            </a:ln>
          </p:spPr>
          <p:txBody>
            <a:bodyPr/>
            <a:lstStyle/>
            <a:p>
              <a:endParaRPr lang="en-IN"/>
            </a:p>
          </p:txBody>
        </p:sp>
        <p:sp>
          <p:nvSpPr>
            <p:cNvPr id="828024" name="Freeform 632"/>
            <p:cNvSpPr>
              <a:spLocks/>
            </p:cNvSpPr>
            <p:nvPr/>
          </p:nvSpPr>
          <p:spPr bwMode="auto">
            <a:xfrm>
              <a:off x="3434" y="3078"/>
              <a:ext cx="27" cy="26"/>
            </a:xfrm>
            <a:custGeom>
              <a:avLst/>
              <a:gdLst/>
              <a:ahLst/>
              <a:cxnLst>
                <a:cxn ang="0">
                  <a:pos x="473" y="0"/>
                </a:cxn>
                <a:cxn ang="0">
                  <a:pos x="0" y="211"/>
                </a:cxn>
                <a:cxn ang="0">
                  <a:pos x="108" y="471"/>
                </a:cxn>
                <a:cxn ang="0">
                  <a:pos x="583" y="260"/>
                </a:cxn>
                <a:cxn ang="0">
                  <a:pos x="473" y="0"/>
                </a:cxn>
              </a:cxnLst>
              <a:rect l="0" t="0" r="r" b="b"/>
              <a:pathLst>
                <a:path w="583" h="471">
                  <a:moveTo>
                    <a:pt x="473" y="0"/>
                  </a:moveTo>
                  <a:lnTo>
                    <a:pt x="0" y="211"/>
                  </a:lnTo>
                  <a:lnTo>
                    <a:pt x="108" y="471"/>
                  </a:lnTo>
                  <a:lnTo>
                    <a:pt x="583" y="260"/>
                  </a:lnTo>
                  <a:lnTo>
                    <a:pt x="473" y="0"/>
                  </a:lnTo>
                  <a:close/>
                </a:path>
              </a:pathLst>
            </a:custGeom>
            <a:solidFill>
              <a:srgbClr val="878F8F"/>
            </a:solidFill>
            <a:ln w="9525">
              <a:noFill/>
              <a:round/>
              <a:headEnd/>
              <a:tailEnd/>
            </a:ln>
          </p:spPr>
          <p:txBody>
            <a:bodyPr/>
            <a:lstStyle/>
            <a:p>
              <a:endParaRPr lang="en-IN"/>
            </a:p>
          </p:txBody>
        </p:sp>
        <p:sp>
          <p:nvSpPr>
            <p:cNvPr id="828025" name="Freeform 633"/>
            <p:cNvSpPr>
              <a:spLocks/>
            </p:cNvSpPr>
            <p:nvPr/>
          </p:nvSpPr>
          <p:spPr bwMode="auto">
            <a:xfrm>
              <a:off x="3447" y="3082"/>
              <a:ext cx="10" cy="13"/>
            </a:xfrm>
            <a:custGeom>
              <a:avLst/>
              <a:gdLst/>
              <a:ahLst/>
              <a:cxnLst>
                <a:cxn ang="0">
                  <a:pos x="159" y="223"/>
                </a:cxn>
                <a:cxn ang="0">
                  <a:pos x="137" y="231"/>
                </a:cxn>
                <a:cxn ang="0">
                  <a:pos x="115" y="234"/>
                </a:cxn>
                <a:cxn ang="0">
                  <a:pos x="93" y="232"/>
                </a:cxn>
                <a:cxn ang="0">
                  <a:pos x="73" y="225"/>
                </a:cxn>
                <a:cxn ang="0">
                  <a:pos x="54" y="215"/>
                </a:cxn>
                <a:cxn ang="0">
                  <a:pos x="36" y="201"/>
                </a:cxn>
                <a:cxn ang="0">
                  <a:pos x="22" y="184"/>
                </a:cxn>
                <a:cxn ang="0">
                  <a:pos x="11" y="163"/>
                </a:cxn>
                <a:cxn ang="0">
                  <a:pos x="4" y="141"/>
                </a:cxn>
                <a:cxn ang="0">
                  <a:pos x="0" y="118"/>
                </a:cxn>
                <a:cxn ang="0">
                  <a:pos x="3" y="96"/>
                </a:cxn>
                <a:cxn ang="0">
                  <a:pos x="9" y="74"/>
                </a:cxn>
                <a:cxn ang="0">
                  <a:pos x="19" y="55"/>
                </a:cxn>
                <a:cxn ang="0">
                  <a:pos x="32" y="37"/>
                </a:cxn>
                <a:cxn ang="0">
                  <a:pos x="48" y="22"/>
                </a:cxn>
                <a:cxn ang="0">
                  <a:pos x="69" y="10"/>
                </a:cxn>
                <a:cxn ang="0">
                  <a:pos x="90" y="3"/>
                </a:cxn>
                <a:cxn ang="0">
                  <a:pos x="113" y="0"/>
                </a:cxn>
                <a:cxn ang="0">
                  <a:pos x="134" y="2"/>
                </a:cxn>
                <a:cxn ang="0">
                  <a:pos x="156" y="8"/>
                </a:cxn>
                <a:cxn ang="0">
                  <a:pos x="174" y="19"/>
                </a:cxn>
                <a:cxn ang="0">
                  <a:pos x="191" y="32"/>
                </a:cxn>
                <a:cxn ang="0">
                  <a:pos x="206" y="49"/>
                </a:cxn>
                <a:cxn ang="0">
                  <a:pos x="217" y="70"/>
                </a:cxn>
                <a:cxn ang="0">
                  <a:pos x="224" y="93"/>
                </a:cxn>
                <a:cxn ang="0">
                  <a:pos x="227" y="116"/>
                </a:cxn>
                <a:cxn ang="0">
                  <a:pos x="225" y="138"/>
                </a:cxn>
                <a:cxn ang="0">
                  <a:pos x="219" y="159"/>
                </a:cxn>
                <a:cxn ang="0">
                  <a:pos x="209" y="179"/>
                </a:cxn>
                <a:cxn ang="0">
                  <a:pos x="195" y="197"/>
                </a:cxn>
                <a:cxn ang="0">
                  <a:pos x="179" y="212"/>
                </a:cxn>
                <a:cxn ang="0">
                  <a:pos x="159" y="223"/>
                </a:cxn>
              </a:cxnLst>
              <a:rect l="0" t="0" r="r" b="b"/>
              <a:pathLst>
                <a:path w="227" h="234">
                  <a:moveTo>
                    <a:pt x="159" y="223"/>
                  </a:moveTo>
                  <a:lnTo>
                    <a:pt x="137" y="231"/>
                  </a:lnTo>
                  <a:lnTo>
                    <a:pt x="115" y="234"/>
                  </a:lnTo>
                  <a:lnTo>
                    <a:pt x="93" y="232"/>
                  </a:lnTo>
                  <a:lnTo>
                    <a:pt x="73" y="225"/>
                  </a:lnTo>
                  <a:lnTo>
                    <a:pt x="54" y="215"/>
                  </a:lnTo>
                  <a:lnTo>
                    <a:pt x="36" y="201"/>
                  </a:lnTo>
                  <a:lnTo>
                    <a:pt x="22" y="184"/>
                  </a:lnTo>
                  <a:lnTo>
                    <a:pt x="11" y="163"/>
                  </a:lnTo>
                  <a:lnTo>
                    <a:pt x="4" y="141"/>
                  </a:lnTo>
                  <a:lnTo>
                    <a:pt x="0" y="118"/>
                  </a:lnTo>
                  <a:lnTo>
                    <a:pt x="3" y="96"/>
                  </a:lnTo>
                  <a:lnTo>
                    <a:pt x="9" y="74"/>
                  </a:lnTo>
                  <a:lnTo>
                    <a:pt x="19" y="55"/>
                  </a:lnTo>
                  <a:lnTo>
                    <a:pt x="32" y="37"/>
                  </a:lnTo>
                  <a:lnTo>
                    <a:pt x="48" y="22"/>
                  </a:lnTo>
                  <a:lnTo>
                    <a:pt x="69" y="10"/>
                  </a:lnTo>
                  <a:lnTo>
                    <a:pt x="90" y="3"/>
                  </a:lnTo>
                  <a:lnTo>
                    <a:pt x="113" y="0"/>
                  </a:lnTo>
                  <a:lnTo>
                    <a:pt x="134" y="2"/>
                  </a:lnTo>
                  <a:lnTo>
                    <a:pt x="156" y="8"/>
                  </a:lnTo>
                  <a:lnTo>
                    <a:pt x="174" y="19"/>
                  </a:lnTo>
                  <a:lnTo>
                    <a:pt x="191" y="32"/>
                  </a:lnTo>
                  <a:lnTo>
                    <a:pt x="206" y="49"/>
                  </a:lnTo>
                  <a:lnTo>
                    <a:pt x="217" y="70"/>
                  </a:lnTo>
                  <a:lnTo>
                    <a:pt x="224" y="93"/>
                  </a:lnTo>
                  <a:lnTo>
                    <a:pt x="227" y="116"/>
                  </a:lnTo>
                  <a:lnTo>
                    <a:pt x="225" y="138"/>
                  </a:lnTo>
                  <a:lnTo>
                    <a:pt x="219" y="159"/>
                  </a:lnTo>
                  <a:lnTo>
                    <a:pt x="209" y="179"/>
                  </a:lnTo>
                  <a:lnTo>
                    <a:pt x="195" y="197"/>
                  </a:lnTo>
                  <a:lnTo>
                    <a:pt x="179" y="212"/>
                  </a:lnTo>
                  <a:lnTo>
                    <a:pt x="159" y="223"/>
                  </a:lnTo>
                  <a:close/>
                </a:path>
              </a:pathLst>
            </a:custGeom>
            <a:solidFill>
              <a:srgbClr val="E33338"/>
            </a:solidFill>
            <a:ln w="9525">
              <a:noFill/>
              <a:round/>
              <a:headEnd/>
              <a:tailEnd/>
            </a:ln>
          </p:spPr>
          <p:txBody>
            <a:bodyPr/>
            <a:lstStyle/>
            <a:p>
              <a:endParaRPr lang="en-IN"/>
            </a:p>
          </p:txBody>
        </p:sp>
        <p:sp>
          <p:nvSpPr>
            <p:cNvPr id="828026" name="Freeform 634"/>
            <p:cNvSpPr>
              <a:spLocks/>
            </p:cNvSpPr>
            <p:nvPr/>
          </p:nvSpPr>
          <p:spPr bwMode="auto">
            <a:xfrm>
              <a:off x="3447" y="3082"/>
              <a:ext cx="10" cy="12"/>
            </a:xfrm>
            <a:custGeom>
              <a:avLst/>
              <a:gdLst/>
              <a:ahLst/>
              <a:cxnLst>
                <a:cxn ang="0">
                  <a:pos x="146" y="206"/>
                </a:cxn>
                <a:cxn ang="0">
                  <a:pos x="125" y="212"/>
                </a:cxn>
                <a:cxn ang="0">
                  <a:pos x="105" y="214"/>
                </a:cxn>
                <a:cxn ang="0">
                  <a:pos x="84" y="212"/>
                </a:cxn>
                <a:cxn ang="0">
                  <a:pos x="66" y="206"/>
                </a:cxn>
                <a:cxn ang="0">
                  <a:pos x="48" y="196"/>
                </a:cxn>
                <a:cxn ang="0">
                  <a:pos x="31" y="183"/>
                </a:cxn>
                <a:cxn ang="0">
                  <a:pos x="18" y="168"/>
                </a:cxn>
                <a:cxn ang="0">
                  <a:pos x="8" y="149"/>
                </a:cxn>
                <a:cxn ang="0">
                  <a:pos x="2" y="129"/>
                </a:cxn>
                <a:cxn ang="0">
                  <a:pos x="0" y="108"/>
                </a:cxn>
                <a:cxn ang="0">
                  <a:pos x="2" y="86"/>
                </a:cxn>
                <a:cxn ang="0">
                  <a:pos x="8" y="67"/>
                </a:cxn>
                <a:cxn ang="0">
                  <a:pos x="17" y="49"/>
                </a:cxn>
                <a:cxn ang="0">
                  <a:pos x="29" y="33"/>
                </a:cxn>
                <a:cxn ang="0">
                  <a:pos x="45" y="19"/>
                </a:cxn>
                <a:cxn ang="0">
                  <a:pos x="63" y="8"/>
                </a:cxn>
                <a:cxn ang="0">
                  <a:pos x="83" y="2"/>
                </a:cxn>
                <a:cxn ang="0">
                  <a:pos x="104" y="0"/>
                </a:cxn>
                <a:cxn ang="0">
                  <a:pos x="123" y="2"/>
                </a:cxn>
                <a:cxn ang="0">
                  <a:pos x="142" y="7"/>
                </a:cxn>
                <a:cxn ang="0">
                  <a:pos x="161" y="17"/>
                </a:cxn>
                <a:cxn ang="0">
                  <a:pos x="176" y="30"/>
                </a:cxn>
                <a:cxn ang="0">
                  <a:pos x="189" y="45"/>
                </a:cxn>
                <a:cxn ang="0">
                  <a:pos x="200" y="63"/>
                </a:cxn>
                <a:cxn ang="0">
                  <a:pos x="206" y="84"/>
                </a:cxn>
                <a:cxn ang="0">
                  <a:pos x="208" y="105"/>
                </a:cxn>
                <a:cxn ang="0">
                  <a:pos x="206" y="127"/>
                </a:cxn>
                <a:cxn ang="0">
                  <a:pos x="201" y="147"/>
                </a:cxn>
                <a:cxn ang="0">
                  <a:pos x="191" y="164"/>
                </a:cxn>
                <a:cxn ang="0">
                  <a:pos x="179" y="181"/>
                </a:cxn>
                <a:cxn ang="0">
                  <a:pos x="164" y="195"/>
                </a:cxn>
                <a:cxn ang="0">
                  <a:pos x="146" y="206"/>
                </a:cxn>
              </a:cxnLst>
              <a:rect l="0" t="0" r="r" b="b"/>
              <a:pathLst>
                <a:path w="208" h="214">
                  <a:moveTo>
                    <a:pt x="146" y="206"/>
                  </a:moveTo>
                  <a:lnTo>
                    <a:pt x="125" y="212"/>
                  </a:lnTo>
                  <a:lnTo>
                    <a:pt x="105" y="214"/>
                  </a:lnTo>
                  <a:lnTo>
                    <a:pt x="84" y="212"/>
                  </a:lnTo>
                  <a:lnTo>
                    <a:pt x="66" y="206"/>
                  </a:lnTo>
                  <a:lnTo>
                    <a:pt x="48" y="196"/>
                  </a:lnTo>
                  <a:lnTo>
                    <a:pt x="31" y="183"/>
                  </a:lnTo>
                  <a:lnTo>
                    <a:pt x="18" y="168"/>
                  </a:lnTo>
                  <a:lnTo>
                    <a:pt x="8" y="149"/>
                  </a:lnTo>
                  <a:lnTo>
                    <a:pt x="2" y="129"/>
                  </a:lnTo>
                  <a:lnTo>
                    <a:pt x="0" y="108"/>
                  </a:lnTo>
                  <a:lnTo>
                    <a:pt x="2" y="86"/>
                  </a:lnTo>
                  <a:lnTo>
                    <a:pt x="8" y="67"/>
                  </a:lnTo>
                  <a:lnTo>
                    <a:pt x="17" y="49"/>
                  </a:lnTo>
                  <a:lnTo>
                    <a:pt x="29" y="33"/>
                  </a:lnTo>
                  <a:lnTo>
                    <a:pt x="45" y="19"/>
                  </a:lnTo>
                  <a:lnTo>
                    <a:pt x="63" y="8"/>
                  </a:lnTo>
                  <a:lnTo>
                    <a:pt x="83" y="2"/>
                  </a:lnTo>
                  <a:lnTo>
                    <a:pt x="104" y="0"/>
                  </a:lnTo>
                  <a:lnTo>
                    <a:pt x="123" y="2"/>
                  </a:lnTo>
                  <a:lnTo>
                    <a:pt x="142" y="7"/>
                  </a:lnTo>
                  <a:lnTo>
                    <a:pt x="161" y="17"/>
                  </a:lnTo>
                  <a:lnTo>
                    <a:pt x="176" y="30"/>
                  </a:lnTo>
                  <a:lnTo>
                    <a:pt x="189" y="45"/>
                  </a:lnTo>
                  <a:lnTo>
                    <a:pt x="200" y="63"/>
                  </a:lnTo>
                  <a:lnTo>
                    <a:pt x="206" y="84"/>
                  </a:lnTo>
                  <a:lnTo>
                    <a:pt x="208" y="105"/>
                  </a:lnTo>
                  <a:lnTo>
                    <a:pt x="206" y="127"/>
                  </a:lnTo>
                  <a:lnTo>
                    <a:pt x="201" y="147"/>
                  </a:lnTo>
                  <a:lnTo>
                    <a:pt x="191" y="164"/>
                  </a:lnTo>
                  <a:lnTo>
                    <a:pt x="179" y="181"/>
                  </a:lnTo>
                  <a:lnTo>
                    <a:pt x="164" y="195"/>
                  </a:lnTo>
                  <a:lnTo>
                    <a:pt x="146" y="206"/>
                  </a:lnTo>
                  <a:close/>
                </a:path>
              </a:pathLst>
            </a:custGeom>
            <a:solidFill>
              <a:srgbClr val="EB5F61"/>
            </a:solidFill>
            <a:ln w="9525">
              <a:noFill/>
              <a:round/>
              <a:headEnd/>
              <a:tailEnd/>
            </a:ln>
          </p:spPr>
          <p:txBody>
            <a:bodyPr/>
            <a:lstStyle/>
            <a:p>
              <a:endParaRPr lang="en-IN"/>
            </a:p>
          </p:txBody>
        </p:sp>
        <p:sp>
          <p:nvSpPr>
            <p:cNvPr id="828027" name="Freeform 635"/>
            <p:cNvSpPr>
              <a:spLocks/>
            </p:cNvSpPr>
            <p:nvPr/>
          </p:nvSpPr>
          <p:spPr bwMode="auto">
            <a:xfrm>
              <a:off x="3448" y="3083"/>
              <a:ext cx="8" cy="10"/>
            </a:xfrm>
            <a:custGeom>
              <a:avLst/>
              <a:gdLst/>
              <a:ahLst/>
              <a:cxnLst>
                <a:cxn ang="0">
                  <a:pos x="131" y="187"/>
                </a:cxn>
                <a:cxn ang="0">
                  <a:pos x="113" y="193"/>
                </a:cxn>
                <a:cxn ang="0">
                  <a:pos x="95" y="194"/>
                </a:cxn>
                <a:cxn ang="0">
                  <a:pos x="76" y="192"/>
                </a:cxn>
                <a:cxn ang="0">
                  <a:pos x="59" y="187"/>
                </a:cxn>
                <a:cxn ang="0">
                  <a:pos x="44" y="178"/>
                </a:cxn>
                <a:cxn ang="0">
                  <a:pos x="29" y="167"/>
                </a:cxn>
                <a:cxn ang="0">
                  <a:pos x="17" y="152"/>
                </a:cxn>
                <a:cxn ang="0">
                  <a:pos x="8" y="135"/>
                </a:cxn>
                <a:cxn ang="0">
                  <a:pos x="2" y="116"/>
                </a:cxn>
                <a:cxn ang="0">
                  <a:pos x="0" y="97"/>
                </a:cxn>
                <a:cxn ang="0">
                  <a:pos x="2" y="79"/>
                </a:cxn>
                <a:cxn ang="0">
                  <a:pos x="7" y="61"/>
                </a:cxn>
                <a:cxn ang="0">
                  <a:pos x="15" y="45"/>
                </a:cxn>
                <a:cxn ang="0">
                  <a:pos x="26" y="30"/>
                </a:cxn>
                <a:cxn ang="0">
                  <a:pos x="41" y="17"/>
                </a:cxn>
                <a:cxn ang="0">
                  <a:pos x="57" y="8"/>
                </a:cxn>
                <a:cxn ang="0">
                  <a:pos x="75" y="1"/>
                </a:cxn>
                <a:cxn ang="0">
                  <a:pos x="95" y="0"/>
                </a:cxn>
                <a:cxn ang="0">
                  <a:pos x="112" y="1"/>
                </a:cxn>
                <a:cxn ang="0">
                  <a:pos x="130" y="7"/>
                </a:cxn>
                <a:cxn ang="0">
                  <a:pos x="146" y="15"/>
                </a:cxn>
                <a:cxn ang="0">
                  <a:pos x="160" y="27"/>
                </a:cxn>
                <a:cxn ang="0">
                  <a:pos x="172" y="41"/>
                </a:cxn>
                <a:cxn ang="0">
                  <a:pos x="181" y="58"/>
                </a:cxn>
                <a:cxn ang="0">
                  <a:pos x="187" y="77"/>
                </a:cxn>
                <a:cxn ang="0">
                  <a:pos x="189" y="96"/>
                </a:cxn>
                <a:cxn ang="0">
                  <a:pos x="188" y="114"/>
                </a:cxn>
                <a:cxn ang="0">
                  <a:pos x="182" y="132"/>
                </a:cxn>
                <a:cxn ang="0">
                  <a:pos x="174" y="149"/>
                </a:cxn>
                <a:cxn ang="0">
                  <a:pos x="163" y="165"/>
                </a:cxn>
                <a:cxn ang="0">
                  <a:pos x="149" y="177"/>
                </a:cxn>
                <a:cxn ang="0">
                  <a:pos x="131" y="187"/>
                </a:cxn>
              </a:cxnLst>
              <a:rect l="0" t="0" r="r" b="b"/>
              <a:pathLst>
                <a:path w="189" h="194">
                  <a:moveTo>
                    <a:pt x="131" y="187"/>
                  </a:moveTo>
                  <a:lnTo>
                    <a:pt x="113" y="193"/>
                  </a:lnTo>
                  <a:lnTo>
                    <a:pt x="95" y="194"/>
                  </a:lnTo>
                  <a:lnTo>
                    <a:pt x="76" y="192"/>
                  </a:lnTo>
                  <a:lnTo>
                    <a:pt x="59" y="187"/>
                  </a:lnTo>
                  <a:lnTo>
                    <a:pt x="44" y="178"/>
                  </a:lnTo>
                  <a:lnTo>
                    <a:pt x="29" y="167"/>
                  </a:lnTo>
                  <a:lnTo>
                    <a:pt x="17" y="152"/>
                  </a:lnTo>
                  <a:lnTo>
                    <a:pt x="8" y="135"/>
                  </a:lnTo>
                  <a:lnTo>
                    <a:pt x="2" y="116"/>
                  </a:lnTo>
                  <a:lnTo>
                    <a:pt x="0" y="97"/>
                  </a:lnTo>
                  <a:lnTo>
                    <a:pt x="2" y="79"/>
                  </a:lnTo>
                  <a:lnTo>
                    <a:pt x="7" y="61"/>
                  </a:lnTo>
                  <a:lnTo>
                    <a:pt x="15" y="45"/>
                  </a:lnTo>
                  <a:lnTo>
                    <a:pt x="26" y="30"/>
                  </a:lnTo>
                  <a:lnTo>
                    <a:pt x="41" y="17"/>
                  </a:lnTo>
                  <a:lnTo>
                    <a:pt x="57" y="8"/>
                  </a:lnTo>
                  <a:lnTo>
                    <a:pt x="75" y="1"/>
                  </a:lnTo>
                  <a:lnTo>
                    <a:pt x="95" y="0"/>
                  </a:lnTo>
                  <a:lnTo>
                    <a:pt x="112" y="1"/>
                  </a:lnTo>
                  <a:lnTo>
                    <a:pt x="130" y="7"/>
                  </a:lnTo>
                  <a:lnTo>
                    <a:pt x="146" y="15"/>
                  </a:lnTo>
                  <a:lnTo>
                    <a:pt x="160" y="27"/>
                  </a:lnTo>
                  <a:lnTo>
                    <a:pt x="172" y="41"/>
                  </a:lnTo>
                  <a:lnTo>
                    <a:pt x="181" y="58"/>
                  </a:lnTo>
                  <a:lnTo>
                    <a:pt x="187" y="77"/>
                  </a:lnTo>
                  <a:lnTo>
                    <a:pt x="189" y="96"/>
                  </a:lnTo>
                  <a:lnTo>
                    <a:pt x="188" y="114"/>
                  </a:lnTo>
                  <a:lnTo>
                    <a:pt x="182" y="132"/>
                  </a:lnTo>
                  <a:lnTo>
                    <a:pt x="174" y="149"/>
                  </a:lnTo>
                  <a:lnTo>
                    <a:pt x="163" y="165"/>
                  </a:lnTo>
                  <a:lnTo>
                    <a:pt x="149" y="177"/>
                  </a:lnTo>
                  <a:lnTo>
                    <a:pt x="131" y="187"/>
                  </a:lnTo>
                  <a:close/>
                </a:path>
              </a:pathLst>
            </a:custGeom>
            <a:solidFill>
              <a:srgbClr val="F0878A"/>
            </a:solidFill>
            <a:ln w="9525">
              <a:noFill/>
              <a:round/>
              <a:headEnd/>
              <a:tailEnd/>
            </a:ln>
          </p:spPr>
          <p:txBody>
            <a:bodyPr/>
            <a:lstStyle/>
            <a:p>
              <a:endParaRPr lang="en-IN"/>
            </a:p>
          </p:txBody>
        </p:sp>
        <p:sp>
          <p:nvSpPr>
            <p:cNvPr id="828028" name="Freeform 636"/>
            <p:cNvSpPr>
              <a:spLocks/>
            </p:cNvSpPr>
            <p:nvPr/>
          </p:nvSpPr>
          <p:spPr bwMode="auto">
            <a:xfrm>
              <a:off x="3448" y="3083"/>
              <a:ext cx="8" cy="10"/>
            </a:xfrm>
            <a:custGeom>
              <a:avLst/>
              <a:gdLst/>
              <a:ahLst/>
              <a:cxnLst>
                <a:cxn ang="0">
                  <a:pos x="120" y="170"/>
                </a:cxn>
                <a:cxn ang="0">
                  <a:pos x="104" y="175"/>
                </a:cxn>
                <a:cxn ang="0">
                  <a:pos x="87" y="177"/>
                </a:cxn>
                <a:cxn ang="0">
                  <a:pos x="70" y="176"/>
                </a:cxn>
                <a:cxn ang="0">
                  <a:pos x="54" y="171"/>
                </a:cxn>
                <a:cxn ang="0">
                  <a:pos x="40" y="163"/>
                </a:cxn>
                <a:cxn ang="0">
                  <a:pos x="27" y="152"/>
                </a:cxn>
                <a:cxn ang="0">
                  <a:pos x="15" y="139"/>
                </a:cxn>
                <a:cxn ang="0">
                  <a:pos x="7" y="124"/>
                </a:cxn>
                <a:cxn ang="0">
                  <a:pos x="2" y="107"/>
                </a:cxn>
                <a:cxn ang="0">
                  <a:pos x="0" y="90"/>
                </a:cxn>
                <a:cxn ang="0">
                  <a:pos x="2" y="72"/>
                </a:cxn>
                <a:cxn ang="0">
                  <a:pos x="7" y="56"/>
                </a:cxn>
                <a:cxn ang="0">
                  <a:pos x="14" y="41"/>
                </a:cxn>
                <a:cxn ang="0">
                  <a:pos x="25" y="28"/>
                </a:cxn>
                <a:cxn ang="0">
                  <a:pos x="37" y="16"/>
                </a:cxn>
                <a:cxn ang="0">
                  <a:pos x="52" y="8"/>
                </a:cxn>
                <a:cxn ang="0">
                  <a:pos x="68" y="2"/>
                </a:cxn>
                <a:cxn ang="0">
                  <a:pos x="85" y="0"/>
                </a:cxn>
                <a:cxn ang="0">
                  <a:pos x="102" y="2"/>
                </a:cxn>
                <a:cxn ang="0">
                  <a:pos x="117" y="7"/>
                </a:cxn>
                <a:cxn ang="0">
                  <a:pos x="132" y="15"/>
                </a:cxn>
                <a:cxn ang="0">
                  <a:pos x="145" y="25"/>
                </a:cxn>
                <a:cxn ang="0">
                  <a:pos x="156" y="38"/>
                </a:cxn>
                <a:cxn ang="0">
                  <a:pos x="164" y="53"/>
                </a:cxn>
                <a:cxn ang="0">
                  <a:pos x="169" y="70"/>
                </a:cxn>
                <a:cxn ang="0">
                  <a:pos x="171" y="88"/>
                </a:cxn>
                <a:cxn ang="0">
                  <a:pos x="169" y="105"/>
                </a:cxn>
                <a:cxn ang="0">
                  <a:pos x="165" y="121"/>
                </a:cxn>
                <a:cxn ang="0">
                  <a:pos x="158" y="136"/>
                </a:cxn>
                <a:cxn ang="0">
                  <a:pos x="148" y="150"/>
                </a:cxn>
                <a:cxn ang="0">
                  <a:pos x="136" y="162"/>
                </a:cxn>
                <a:cxn ang="0">
                  <a:pos x="120" y="170"/>
                </a:cxn>
              </a:cxnLst>
              <a:rect l="0" t="0" r="r" b="b"/>
              <a:pathLst>
                <a:path w="171" h="177">
                  <a:moveTo>
                    <a:pt x="120" y="170"/>
                  </a:moveTo>
                  <a:lnTo>
                    <a:pt x="104" y="175"/>
                  </a:lnTo>
                  <a:lnTo>
                    <a:pt x="87" y="177"/>
                  </a:lnTo>
                  <a:lnTo>
                    <a:pt x="70" y="176"/>
                  </a:lnTo>
                  <a:lnTo>
                    <a:pt x="54" y="171"/>
                  </a:lnTo>
                  <a:lnTo>
                    <a:pt x="40" y="163"/>
                  </a:lnTo>
                  <a:lnTo>
                    <a:pt x="27" y="152"/>
                  </a:lnTo>
                  <a:lnTo>
                    <a:pt x="15" y="139"/>
                  </a:lnTo>
                  <a:lnTo>
                    <a:pt x="7" y="124"/>
                  </a:lnTo>
                  <a:lnTo>
                    <a:pt x="2" y="107"/>
                  </a:lnTo>
                  <a:lnTo>
                    <a:pt x="0" y="90"/>
                  </a:lnTo>
                  <a:lnTo>
                    <a:pt x="2" y="72"/>
                  </a:lnTo>
                  <a:lnTo>
                    <a:pt x="7" y="56"/>
                  </a:lnTo>
                  <a:lnTo>
                    <a:pt x="14" y="41"/>
                  </a:lnTo>
                  <a:lnTo>
                    <a:pt x="25" y="28"/>
                  </a:lnTo>
                  <a:lnTo>
                    <a:pt x="37" y="16"/>
                  </a:lnTo>
                  <a:lnTo>
                    <a:pt x="52" y="8"/>
                  </a:lnTo>
                  <a:lnTo>
                    <a:pt x="68" y="2"/>
                  </a:lnTo>
                  <a:lnTo>
                    <a:pt x="85" y="0"/>
                  </a:lnTo>
                  <a:lnTo>
                    <a:pt x="102" y="2"/>
                  </a:lnTo>
                  <a:lnTo>
                    <a:pt x="117" y="7"/>
                  </a:lnTo>
                  <a:lnTo>
                    <a:pt x="132" y="15"/>
                  </a:lnTo>
                  <a:lnTo>
                    <a:pt x="145" y="25"/>
                  </a:lnTo>
                  <a:lnTo>
                    <a:pt x="156" y="38"/>
                  </a:lnTo>
                  <a:lnTo>
                    <a:pt x="164" y="53"/>
                  </a:lnTo>
                  <a:lnTo>
                    <a:pt x="169" y="70"/>
                  </a:lnTo>
                  <a:lnTo>
                    <a:pt x="171" y="88"/>
                  </a:lnTo>
                  <a:lnTo>
                    <a:pt x="169" y="105"/>
                  </a:lnTo>
                  <a:lnTo>
                    <a:pt x="165" y="121"/>
                  </a:lnTo>
                  <a:lnTo>
                    <a:pt x="158" y="136"/>
                  </a:lnTo>
                  <a:lnTo>
                    <a:pt x="148" y="150"/>
                  </a:lnTo>
                  <a:lnTo>
                    <a:pt x="136" y="162"/>
                  </a:lnTo>
                  <a:lnTo>
                    <a:pt x="120" y="170"/>
                  </a:lnTo>
                  <a:close/>
                </a:path>
              </a:pathLst>
            </a:custGeom>
            <a:solidFill>
              <a:srgbClr val="F5AEB0"/>
            </a:solidFill>
            <a:ln w="9525">
              <a:noFill/>
              <a:round/>
              <a:headEnd/>
              <a:tailEnd/>
            </a:ln>
          </p:spPr>
          <p:txBody>
            <a:bodyPr/>
            <a:lstStyle/>
            <a:p>
              <a:endParaRPr lang="en-IN"/>
            </a:p>
          </p:txBody>
        </p:sp>
        <p:sp>
          <p:nvSpPr>
            <p:cNvPr id="828029" name="Freeform 637"/>
            <p:cNvSpPr>
              <a:spLocks/>
            </p:cNvSpPr>
            <p:nvPr/>
          </p:nvSpPr>
          <p:spPr bwMode="auto">
            <a:xfrm>
              <a:off x="3449" y="3083"/>
              <a:ext cx="7" cy="9"/>
            </a:xfrm>
            <a:custGeom>
              <a:avLst/>
              <a:gdLst/>
              <a:ahLst/>
              <a:cxnLst>
                <a:cxn ang="0">
                  <a:pos x="106" y="149"/>
                </a:cxn>
                <a:cxn ang="0">
                  <a:pos x="92" y="155"/>
                </a:cxn>
                <a:cxn ang="0">
                  <a:pos x="77" y="156"/>
                </a:cxn>
                <a:cxn ang="0">
                  <a:pos x="63" y="155"/>
                </a:cxn>
                <a:cxn ang="0">
                  <a:pos x="48" y="150"/>
                </a:cxn>
                <a:cxn ang="0">
                  <a:pos x="35" y="143"/>
                </a:cxn>
                <a:cxn ang="0">
                  <a:pos x="24" y="133"/>
                </a:cxn>
                <a:cxn ang="0">
                  <a:pos x="14" y="122"/>
                </a:cxn>
                <a:cxn ang="0">
                  <a:pos x="6" y="108"/>
                </a:cxn>
                <a:cxn ang="0">
                  <a:pos x="2" y="93"/>
                </a:cxn>
                <a:cxn ang="0">
                  <a:pos x="0" y="78"/>
                </a:cxn>
                <a:cxn ang="0">
                  <a:pos x="1" y="63"/>
                </a:cxn>
                <a:cxn ang="0">
                  <a:pos x="5" y="49"/>
                </a:cxn>
                <a:cxn ang="0">
                  <a:pos x="13" y="35"/>
                </a:cxn>
                <a:cxn ang="0">
                  <a:pos x="22" y="24"/>
                </a:cxn>
                <a:cxn ang="0">
                  <a:pos x="33" y="13"/>
                </a:cxn>
                <a:cxn ang="0">
                  <a:pos x="46" y="6"/>
                </a:cxn>
                <a:cxn ang="0">
                  <a:pos x="60" y="1"/>
                </a:cxn>
                <a:cxn ang="0">
                  <a:pos x="76" y="0"/>
                </a:cxn>
                <a:cxn ang="0">
                  <a:pos x="90" y="1"/>
                </a:cxn>
                <a:cxn ang="0">
                  <a:pos x="104" y="5"/>
                </a:cxn>
                <a:cxn ang="0">
                  <a:pos x="118" y="11"/>
                </a:cxn>
                <a:cxn ang="0">
                  <a:pos x="129" y="21"/>
                </a:cxn>
                <a:cxn ang="0">
                  <a:pos x="139" y="32"/>
                </a:cxn>
                <a:cxn ang="0">
                  <a:pos x="146" y="46"/>
                </a:cxn>
                <a:cxn ang="0">
                  <a:pos x="150" y="61"/>
                </a:cxn>
                <a:cxn ang="0">
                  <a:pos x="152" y="77"/>
                </a:cxn>
                <a:cxn ang="0">
                  <a:pos x="151" y="91"/>
                </a:cxn>
                <a:cxn ang="0">
                  <a:pos x="147" y="106"/>
                </a:cxn>
                <a:cxn ang="0">
                  <a:pos x="140" y="120"/>
                </a:cxn>
                <a:cxn ang="0">
                  <a:pos x="131" y="131"/>
                </a:cxn>
                <a:cxn ang="0">
                  <a:pos x="120" y="142"/>
                </a:cxn>
                <a:cxn ang="0">
                  <a:pos x="106" y="149"/>
                </a:cxn>
              </a:cxnLst>
              <a:rect l="0" t="0" r="r" b="b"/>
              <a:pathLst>
                <a:path w="152" h="156">
                  <a:moveTo>
                    <a:pt x="106" y="149"/>
                  </a:moveTo>
                  <a:lnTo>
                    <a:pt x="92" y="155"/>
                  </a:lnTo>
                  <a:lnTo>
                    <a:pt x="77" y="156"/>
                  </a:lnTo>
                  <a:lnTo>
                    <a:pt x="63" y="155"/>
                  </a:lnTo>
                  <a:lnTo>
                    <a:pt x="48" y="150"/>
                  </a:lnTo>
                  <a:lnTo>
                    <a:pt x="35" y="143"/>
                  </a:lnTo>
                  <a:lnTo>
                    <a:pt x="24" y="133"/>
                  </a:lnTo>
                  <a:lnTo>
                    <a:pt x="14" y="122"/>
                  </a:lnTo>
                  <a:lnTo>
                    <a:pt x="6" y="108"/>
                  </a:lnTo>
                  <a:lnTo>
                    <a:pt x="2" y="93"/>
                  </a:lnTo>
                  <a:lnTo>
                    <a:pt x="0" y="78"/>
                  </a:lnTo>
                  <a:lnTo>
                    <a:pt x="1" y="63"/>
                  </a:lnTo>
                  <a:lnTo>
                    <a:pt x="5" y="49"/>
                  </a:lnTo>
                  <a:lnTo>
                    <a:pt x="13" y="35"/>
                  </a:lnTo>
                  <a:lnTo>
                    <a:pt x="22" y="24"/>
                  </a:lnTo>
                  <a:lnTo>
                    <a:pt x="33" y="13"/>
                  </a:lnTo>
                  <a:lnTo>
                    <a:pt x="46" y="6"/>
                  </a:lnTo>
                  <a:lnTo>
                    <a:pt x="60" y="1"/>
                  </a:lnTo>
                  <a:lnTo>
                    <a:pt x="76" y="0"/>
                  </a:lnTo>
                  <a:lnTo>
                    <a:pt x="90" y="1"/>
                  </a:lnTo>
                  <a:lnTo>
                    <a:pt x="104" y="5"/>
                  </a:lnTo>
                  <a:lnTo>
                    <a:pt x="118" y="11"/>
                  </a:lnTo>
                  <a:lnTo>
                    <a:pt x="129" y="21"/>
                  </a:lnTo>
                  <a:lnTo>
                    <a:pt x="139" y="32"/>
                  </a:lnTo>
                  <a:lnTo>
                    <a:pt x="146" y="46"/>
                  </a:lnTo>
                  <a:lnTo>
                    <a:pt x="150" y="61"/>
                  </a:lnTo>
                  <a:lnTo>
                    <a:pt x="152" y="77"/>
                  </a:lnTo>
                  <a:lnTo>
                    <a:pt x="151" y="91"/>
                  </a:lnTo>
                  <a:lnTo>
                    <a:pt x="147" y="106"/>
                  </a:lnTo>
                  <a:lnTo>
                    <a:pt x="140" y="120"/>
                  </a:lnTo>
                  <a:lnTo>
                    <a:pt x="131" y="131"/>
                  </a:lnTo>
                  <a:lnTo>
                    <a:pt x="120" y="142"/>
                  </a:lnTo>
                  <a:lnTo>
                    <a:pt x="106" y="149"/>
                  </a:lnTo>
                  <a:close/>
                </a:path>
              </a:pathLst>
            </a:custGeom>
            <a:solidFill>
              <a:srgbClr val="FAD6D9"/>
            </a:solidFill>
            <a:ln w="9525">
              <a:noFill/>
              <a:round/>
              <a:headEnd/>
              <a:tailEnd/>
            </a:ln>
          </p:spPr>
          <p:txBody>
            <a:bodyPr/>
            <a:lstStyle/>
            <a:p>
              <a:endParaRPr lang="en-IN"/>
            </a:p>
          </p:txBody>
        </p:sp>
        <p:sp>
          <p:nvSpPr>
            <p:cNvPr id="828030" name="Freeform 638"/>
            <p:cNvSpPr>
              <a:spLocks/>
            </p:cNvSpPr>
            <p:nvPr/>
          </p:nvSpPr>
          <p:spPr bwMode="auto">
            <a:xfrm>
              <a:off x="3449" y="3083"/>
              <a:ext cx="6" cy="8"/>
            </a:xfrm>
            <a:custGeom>
              <a:avLst/>
              <a:gdLst/>
              <a:ahLst/>
              <a:cxnLst>
                <a:cxn ang="0">
                  <a:pos x="93" y="134"/>
                </a:cxn>
                <a:cxn ang="0">
                  <a:pos x="80" y="138"/>
                </a:cxn>
                <a:cxn ang="0">
                  <a:pos x="68" y="139"/>
                </a:cxn>
                <a:cxn ang="0">
                  <a:pos x="55" y="138"/>
                </a:cxn>
                <a:cxn ang="0">
                  <a:pos x="42" y="134"/>
                </a:cxn>
                <a:cxn ang="0">
                  <a:pos x="30" y="127"/>
                </a:cxn>
                <a:cxn ang="0">
                  <a:pos x="20" y="119"/>
                </a:cxn>
                <a:cxn ang="0">
                  <a:pos x="12" y="109"/>
                </a:cxn>
                <a:cxn ang="0">
                  <a:pos x="5" y="97"/>
                </a:cxn>
                <a:cxn ang="0">
                  <a:pos x="1" y="83"/>
                </a:cxn>
                <a:cxn ang="0">
                  <a:pos x="0" y="70"/>
                </a:cxn>
                <a:cxn ang="0">
                  <a:pos x="1" y="57"/>
                </a:cxn>
                <a:cxn ang="0">
                  <a:pos x="5" y="44"/>
                </a:cxn>
                <a:cxn ang="0">
                  <a:pos x="11" y="31"/>
                </a:cxn>
                <a:cxn ang="0">
                  <a:pos x="19" y="21"/>
                </a:cxn>
                <a:cxn ang="0">
                  <a:pos x="28" y="12"/>
                </a:cxn>
                <a:cxn ang="0">
                  <a:pos x="40" y="5"/>
                </a:cxn>
                <a:cxn ang="0">
                  <a:pos x="54" y="1"/>
                </a:cxn>
                <a:cxn ang="0">
                  <a:pos x="66" y="0"/>
                </a:cxn>
                <a:cxn ang="0">
                  <a:pos x="79" y="1"/>
                </a:cxn>
                <a:cxn ang="0">
                  <a:pos x="91" y="5"/>
                </a:cxn>
                <a:cxn ang="0">
                  <a:pos x="104" y="11"/>
                </a:cxn>
                <a:cxn ang="0">
                  <a:pos x="114" y="20"/>
                </a:cxn>
                <a:cxn ang="0">
                  <a:pos x="122" y="29"/>
                </a:cxn>
                <a:cxn ang="0">
                  <a:pos x="129" y="42"/>
                </a:cxn>
                <a:cxn ang="0">
                  <a:pos x="133" y="56"/>
                </a:cxn>
                <a:cxn ang="0">
                  <a:pos x="134" y="68"/>
                </a:cxn>
                <a:cxn ang="0">
                  <a:pos x="133" y="82"/>
                </a:cxn>
                <a:cxn ang="0">
                  <a:pos x="129" y="95"/>
                </a:cxn>
                <a:cxn ang="0">
                  <a:pos x="123" y="107"/>
                </a:cxn>
                <a:cxn ang="0">
                  <a:pos x="115" y="118"/>
                </a:cxn>
                <a:cxn ang="0">
                  <a:pos x="106" y="126"/>
                </a:cxn>
                <a:cxn ang="0">
                  <a:pos x="93" y="134"/>
                </a:cxn>
              </a:cxnLst>
              <a:rect l="0" t="0" r="r" b="b"/>
              <a:pathLst>
                <a:path w="134" h="139">
                  <a:moveTo>
                    <a:pt x="93" y="134"/>
                  </a:moveTo>
                  <a:lnTo>
                    <a:pt x="80" y="138"/>
                  </a:lnTo>
                  <a:lnTo>
                    <a:pt x="68" y="139"/>
                  </a:lnTo>
                  <a:lnTo>
                    <a:pt x="55" y="138"/>
                  </a:lnTo>
                  <a:lnTo>
                    <a:pt x="42" y="134"/>
                  </a:lnTo>
                  <a:lnTo>
                    <a:pt x="30" y="127"/>
                  </a:lnTo>
                  <a:lnTo>
                    <a:pt x="20" y="119"/>
                  </a:lnTo>
                  <a:lnTo>
                    <a:pt x="12" y="109"/>
                  </a:lnTo>
                  <a:lnTo>
                    <a:pt x="5" y="97"/>
                  </a:lnTo>
                  <a:lnTo>
                    <a:pt x="1" y="83"/>
                  </a:lnTo>
                  <a:lnTo>
                    <a:pt x="0" y="70"/>
                  </a:lnTo>
                  <a:lnTo>
                    <a:pt x="1" y="57"/>
                  </a:lnTo>
                  <a:lnTo>
                    <a:pt x="5" y="44"/>
                  </a:lnTo>
                  <a:lnTo>
                    <a:pt x="11" y="31"/>
                  </a:lnTo>
                  <a:lnTo>
                    <a:pt x="19" y="21"/>
                  </a:lnTo>
                  <a:lnTo>
                    <a:pt x="28" y="12"/>
                  </a:lnTo>
                  <a:lnTo>
                    <a:pt x="40" y="5"/>
                  </a:lnTo>
                  <a:lnTo>
                    <a:pt x="54" y="1"/>
                  </a:lnTo>
                  <a:lnTo>
                    <a:pt x="66" y="0"/>
                  </a:lnTo>
                  <a:lnTo>
                    <a:pt x="79" y="1"/>
                  </a:lnTo>
                  <a:lnTo>
                    <a:pt x="91" y="5"/>
                  </a:lnTo>
                  <a:lnTo>
                    <a:pt x="104" y="11"/>
                  </a:lnTo>
                  <a:lnTo>
                    <a:pt x="114" y="20"/>
                  </a:lnTo>
                  <a:lnTo>
                    <a:pt x="122" y="29"/>
                  </a:lnTo>
                  <a:lnTo>
                    <a:pt x="129" y="42"/>
                  </a:lnTo>
                  <a:lnTo>
                    <a:pt x="133" y="56"/>
                  </a:lnTo>
                  <a:lnTo>
                    <a:pt x="134" y="68"/>
                  </a:lnTo>
                  <a:lnTo>
                    <a:pt x="133" y="82"/>
                  </a:lnTo>
                  <a:lnTo>
                    <a:pt x="129" y="95"/>
                  </a:lnTo>
                  <a:lnTo>
                    <a:pt x="123" y="107"/>
                  </a:lnTo>
                  <a:lnTo>
                    <a:pt x="115" y="118"/>
                  </a:lnTo>
                  <a:lnTo>
                    <a:pt x="106" y="126"/>
                  </a:lnTo>
                  <a:lnTo>
                    <a:pt x="93" y="134"/>
                  </a:lnTo>
                  <a:close/>
                </a:path>
              </a:pathLst>
            </a:custGeom>
            <a:solidFill>
              <a:srgbClr val="FFFFFF"/>
            </a:solidFill>
            <a:ln w="9525">
              <a:noFill/>
              <a:round/>
              <a:headEnd/>
              <a:tailEnd/>
            </a:ln>
          </p:spPr>
          <p:txBody>
            <a:bodyPr/>
            <a:lstStyle/>
            <a:p>
              <a:endParaRPr lang="en-IN"/>
            </a:p>
          </p:txBody>
        </p:sp>
        <p:sp>
          <p:nvSpPr>
            <p:cNvPr id="828031" name="Freeform 639"/>
            <p:cNvSpPr>
              <a:spLocks/>
            </p:cNvSpPr>
            <p:nvPr/>
          </p:nvSpPr>
          <p:spPr bwMode="auto">
            <a:xfrm>
              <a:off x="3441" y="3093"/>
              <a:ext cx="1" cy="2"/>
            </a:xfrm>
            <a:custGeom>
              <a:avLst/>
              <a:gdLst/>
              <a:ahLst/>
              <a:cxnLst>
                <a:cxn ang="0">
                  <a:pos x="11" y="0"/>
                </a:cxn>
                <a:cxn ang="0">
                  <a:pos x="5" y="3"/>
                </a:cxn>
                <a:cxn ang="0">
                  <a:pos x="1" y="8"/>
                </a:cxn>
                <a:cxn ang="0">
                  <a:pos x="0" y="15"/>
                </a:cxn>
                <a:cxn ang="0">
                  <a:pos x="1" y="20"/>
                </a:cxn>
                <a:cxn ang="0">
                  <a:pos x="4" y="26"/>
                </a:cxn>
                <a:cxn ang="0">
                  <a:pos x="8" y="31"/>
                </a:cxn>
                <a:cxn ang="0">
                  <a:pos x="14" y="33"/>
                </a:cxn>
                <a:cxn ang="0">
                  <a:pos x="21" y="32"/>
                </a:cxn>
                <a:cxn ang="0">
                  <a:pos x="11" y="0"/>
                </a:cxn>
              </a:cxnLst>
              <a:rect l="0" t="0" r="r" b="b"/>
              <a:pathLst>
                <a:path w="21" h="33">
                  <a:moveTo>
                    <a:pt x="11" y="0"/>
                  </a:moveTo>
                  <a:lnTo>
                    <a:pt x="5" y="3"/>
                  </a:lnTo>
                  <a:lnTo>
                    <a:pt x="1" y="8"/>
                  </a:lnTo>
                  <a:lnTo>
                    <a:pt x="0" y="15"/>
                  </a:lnTo>
                  <a:lnTo>
                    <a:pt x="1" y="20"/>
                  </a:lnTo>
                  <a:lnTo>
                    <a:pt x="4" y="26"/>
                  </a:lnTo>
                  <a:lnTo>
                    <a:pt x="8" y="31"/>
                  </a:lnTo>
                  <a:lnTo>
                    <a:pt x="14" y="33"/>
                  </a:lnTo>
                  <a:lnTo>
                    <a:pt x="21" y="32"/>
                  </a:lnTo>
                  <a:lnTo>
                    <a:pt x="11" y="0"/>
                  </a:lnTo>
                  <a:close/>
                </a:path>
              </a:pathLst>
            </a:custGeom>
            <a:solidFill>
              <a:srgbClr val="CCFFFF"/>
            </a:solidFill>
            <a:ln w="9525">
              <a:noFill/>
              <a:round/>
              <a:headEnd/>
              <a:tailEnd/>
            </a:ln>
          </p:spPr>
          <p:txBody>
            <a:bodyPr/>
            <a:lstStyle/>
            <a:p>
              <a:endParaRPr lang="en-IN"/>
            </a:p>
          </p:txBody>
        </p:sp>
        <p:sp>
          <p:nvSpPr>
            <p:cNvPr id="828032" name="Freeform 640"/>
            <p:cNvSpPr>
              <a:spLocks/>
            </p:cNvSpPr>
            <p:nvPr/>
          </p:nvSpPr>
          <p:spPr bwMode="auto">
            <a:xfrm>
              <a:off x="3442" y="3089"/>
              <a:ext cx="3" cy="6"/>
            </a:xfrm>
            <a:custGeom>
              <a:avLst/>
              <a:gdLst/>
              <a:ahLst/>
              <a:cxnLst>
                <a:cxn ang="0">
                  <a:pos x="40" y="12"/>
                </a:cxn>
                <a:cxn ang="0">
                  <a:pos x="40" y="12"/>
                </a:cxn>
                <a:cxn ang="0">
                  <a:pos x="42" y="22"/>
                </a:cxn>
                <a:cxn ang="0">
                  <a:pos x="42" y="28"/>
                </a:cxn>
                <a:cxn ang="0">
                  <a:pos x="39" y="37"/>
                </a:cxn>
                <a:cxn ang="0">
                  <a:pos x="36" y="43"/>
                </a:cxn>
                <a:cxn ang="0">
                  <a:pos x="30" y="49"/>
                </a:cxn>
                <a:cxn ang="0">
                  <a:pos x="21" y="57"/>
                </a:cxn>
                <a:cxn ang="0">
                  <a:pos x="12" y="61"/>
                </a:cxn>
                <a:cxn ang="0">
                  <a:pos x="0" y="66"/>
                </a:cxn>
                <a:cxn ang="0">
                  <a:pos x="10" y="98"/>
                </a:cxn>
                <a:cxn ang="0">
                  <a:pos x="26" y="92"/>
                </a:cxn>
                <a:cxn ang="0">
                  <a:pos x="39" y="84"/>
                </a:cxn>
                <a:cxn ang="0">
                  <a:pos x="50" y="74"/>
                </a:cxn>
                <a:cxn ang="0">
                  <a:pos x="63" y="64"/>
                </a:cxn>
                <a:cxn ang="0">
                  <a:pos x="70" y="49"/>
                </a:cxn>
                <a:cxn ang="0">
                  <a:pos x="75" y="34"/>
                </a:cxn>
                <a:cxn ang="0">
                  <a:pos x="75" y="18"/>
                </a:cxn>
                <a:cxn ang="0">
                  <a:pos x="71" y="0"/>
                </a:cxn>
                <a:cxn ang="0">
                  <a:pos x="71" y="0"/>
                </a:cxn>
                <a:cxn ang="0">
                  <a:pos x="40" y="12"/>
                </a:cxn>
              </a:cxnLst>
              <a:rect l="0" t="0" r="r" b="b"/>
              <a:pathLst>
                <a:path w="75" h="98">
                  <a:moveTo>
                    <a:pt x="40" y="12"/>
                  </a:moveTo>
                  <a:lnTo>
                    <a:pt x="40" y="12"/>
                  </a:lnTo>
                  <a:lnTo>
                    <a:pt x="42" y="22"/>
                  </a:lnTo>
                  <a:lnTo>
                    <a:pt x="42" y="28"/>
                  </a:lnTo>
                  <a:lnTo>
                    <a:pt x="39" y="37"/>
                  </a:lnTo>
                  <a:lnTo>
                    <a:pt x="36" y="43"/>
                  </a:lnTo>
                  <a:lnTo>
                    <a:pt x="30" y="49"/>
                  </a:lnTo>
                  <a:lnTo>
                    <a:pt x="21" y="57"/>
                  </a:lnTo>
                  <a:lnTo>
                    <a:pt x="12" y="61"/>
                  </a:lnTo>
                  <a:lnTo>
                    <a:pt x="0" y="66"/>
                  </a:lnTo>
                  <a:lnTo>
                    <a:pt x="10" y="98"/>
                  </a:lnTo>
                  <a:lnTo>
                    <a:pt x="26" y="92"/>
                  </a:lnTo>
                  <a:lnTo>
                    <a:pt x="39" y="84"/>
                  </a:lnTo>
                  <a:lnTo>
                    <a:pt x="50" y="74"/>
                  </a:lnTo>
                  <a:lnTo>
                    <a:pt x="63" y="64"/>
                  </a:lnTo>
                  <a:lnTo>
                    <a:pt x="70" y="49"/>
                  </a:lnTo>
                  <a:lnTo>
                    <a:pt x="75" y="34"/>
                  </a:lnTo>
                  <a:lnTo>
                    <a:pt x="75" y="18"/>
                  </a:lnTo>
                  <a:lnTo>
                    <a:pt x="71" y="0"/>
                  </a:lnTo>
                  <a:lnTo>
                    <a:pt x="71" y="0"/>
                  </a:lnTo>
                  <a:lnTo>
                    <a:pt x="40" y="12"/>
                  </a:lnTo>
                  <a:close/>
                </a:path>
              </a:pathLst>
            </a:custGeom>
            <a:solidFill>
              <a:srgbClr val="CCFFFF"/>
            </a:solidFill>
            <a:ln w="9525">
              <a:noFill/>
              <a:round/>
              <a:headEnd/>
              <a:tailEnd/>
            </a:ln>
          </p:spPr>
          <p:txBody>
            <a:bodyPr/>
            <a:lstStyle/>
            <a:p>
              <a:endParaRPr lang="en-IN"/>
            </a:p>
          </p:txBody>
        </p:sp>
        <p:sp>
          <p:nvSpPr>
            <p:cNvPr id="828033" name="Freeform 641"/>
            <p:cNvSpPr>
              <a:spLocks/>
            </p:cNvSpPr>
            <p:nvPr/>
          </p:nvSpPr>
          <p:spPr bwMode="auto">
            <a:xfrm>
              <a:off x="3440" y="3087"/>
              <a:ext cx="5" cy="3"/>
            </a:xfrm>
            <a:custGeom>
              <a:avLst/>
              <a:gdLst/>
              <a:ahLst/>
              <a:cxnLst>
                <a:cxn ang="0">
                  <a:pos x="20" y="43"/>
                </a:cxn>
                <a:cxn ang="0">
                  <a:pos x="20" y="43"/>
                </a:cxn>
                <a:cxn ang="0">
                  <a:pos x="27" y="39"/>
                </a:cxn>
                <a:cxn ang="0">
                  <a:pos x="36" y="35"/>
                </a:cxn>
                <a:cxn ang="0">
                  <a:pos x="45" y="33"/>
                </a:cxn>
                <a:cxn ang="0">
                  <a:pos x="54" y="33"/>
                </a:cxn>
                <a:cxn ang="0">
                  <a:pos x="62" y="36"/>
                </a:cxn>
                <a:cxn ang="0">
                  <a:pos x="69" y="39"/>
                </a:cxn>
                <a:cxn ang="0">
                  <a:pos x="74" y="43"/>
                </a:cxn>
                <a:cxn ang="0">
                  <a:pos x="77" y="49"/>
                </a:cxn>
                <a:cxn ang="0">
                  <a:pos x="108" y="37"/>
                </a:cxn>
                <a:cxn ang="0">
                  <a:pos x="98" y="22"/>
                </a:cxn>
                <a:cxn ang="0">
                  <a:pos x="87" y="11"/>
                </a:cxn>
                <a:cxn ang="0">
                  <a:pos x="74" y="4"/>
                </a:cxn>
                <a:cxn ang="0">
                  <a:pos x="58" y="0"/>
                </a:cxn>
                <a:cxn ang="0">
                  <a:pos x="41" y="0"/>
                </a:cxn>
                <a:cxn ang="0">
                  <a:pos x="26" y="3"/>
                </a:cxn>
                <a:cxn ang="0">
                  <a:pos x="13" y="9"/>
                </a:cxn>
                <a:cxn ang="0">
                  <a:pos x="0" y="18"/>
                </a:cxn>
                <a:cxn ang="0">
                  <a:pos x="0" y="18"/>
                </a:cxn>
                <a:cxn ang="0">
                  <a:pos x="20" y="43"/>
                </a:cxn>
              </a:cxnLst>
              <a:rect l="0" t="0" r="r" b="b"/>
              <a:pathLst>
                <a:path w="108" h="49">
                  <a:moveTo>
                    <a:pt x="20" y="43"/>
                  </a:moveTo>
                  <a:lnTo>
                    <a:pt x="20" y="43"/>
                  </a:lnTo>
                  <a:lnTo>
                    <a:pt x="27" y="39"/>
                  </a:lnTo>
                  <a:lnTo>
                    <a:pt x="36" y="35"/>
                  </a:lnTo>
                  <a:lnTo>
                    <a:pt x="45" y="33"/>
                  </a:lnTo>
                  <a:lnTo>
                    <a:pt x="54" y="33"/>
                  </a:lnTo>
                  <a:lnTo>
                    <a:pt x="62" y="36"/>
                  </a:lnTo>
                  <a:lnTo>
                    <a:pt x="69" y="39"/>
                  </a:lnTo>
                  <a:lnTo>
                    <a:pt x="74" y="43"/>
                  </a:lnTo>
                  <a:lnTo>
                    <a:pt x="77" y="49"/>
                  </a:lnTo>
                  <a:lnTo>
                    <a:pt x="108" y="37"/>
                  </a:lnTo>
                  <a:lnTo>
                    <a:pt x="98" y="22"/>
                  </a:lnTo>
                  <a:lnTo>
                    <a:pt x="87" y="11"/>
                  </a:lnTo>
                  <a:lnTo>
                    <a:pt x="74" y="4"/>
                  </a:lnTo>
                  <a:lnTo>
                    <a:pt x="58" y="0"/>
                  </a:lnTo>
                  <a:lnTo>
                    <a:pt x="41" y="0"/>
                  </a:lnTo>
                  <a:lnTo>
                    <a:pt x="26" y="3"/>
                  </a:lnTo>
                  <a:lnTo>
                    <a:pt x="13" y="9"/>
                  </a:lnTo>
                  <a:lnTo>
                    <a:pt x="0" y="18"/>
                  </a:lnTo>
                  <a:lnTo>
                    <a:pt x="0" y="18"/>
                  </a:lnTo>
                  <a:lnTo>
                    <a:pt x="20" y="43"/>
                  </a:lnTo>
                  <a:close/>
                </a:path>
              </a:pathLst>
            </a:custGeom>
            <a:solidFill>
              <a:srgbClr val="CCFFFF"/>
            </a:solidFill>
            <a:ln w="9525">
              <a:noFill/>
              <a:round/>
              <a:headEnd/>
              <a:tailEnd/>
            </a:ln>
          </p:spPr>
          <p:txBody>
            <a:bodyPr/>
            <a:lstStyle/>
            <a:p>
              <a:endParaRPr lang="en-IN"/>
            </a:p>
          </p:txBody>
        </p:sp>
        <p:sp>
          <p:nvSpPr>
            <p:cNvPr id="828034" name="Freeform 642"/>
            <p:cNvSpPr>
              <a:spLocks/>
            </p:cNvSpPr>
            <p:nvPr/>
          </p:nvSpPr>
          <p:spPr bwMode="auto">
            <a:xfrm>
              <a:off x="3438" y="3088"/>
              <a:ext cx="3" cy="8"/>
            </a:xfrm>
            <a:custGeom>
              <a:avLst/>
              <a:gdLst/>
              <a:ahLst/>
              <a:cxnLst>
                <a:cxn ang="0">
                  <a:pos x="36" y="112"/>
                </a:cxn>
                <a:cxn ang="0">
                  <a:pos x="36" y="112"/>
                </a:cxn>
                <a:cxn ang="0">
                  <a:pos x="33" y="104"/>
                </a:cxn>
                <a:cxn ang="0">
                  <a:pos x="32" y="95"/>
                </a:cxn>
                <a:cxn ang="0">
                  <a:pos x="34" y="83"/>
                </a:cxn>
                <a:cxn ang="0">
                  <a:pos x="38" y="69"/>
                </a:cxn>
                <a:cxn ang="0">
                  <a:pos x="44" y="58"/>
                </a:cxn>
                <a:cxn ang="0">
                  <a:pos x="52" y="44"/>
                </a:cxn>
                <a:cxn ang="0">
                  <a:pos x="60" y="34"/>
                </a:cxn>
                <a:cxn ang="0">
                  <a:pos x="69" y="25"/>
                </a:cxn>
                <a:cxn ang="0">
                  <a:pos x="49" y="0"/>
                </a:cxn>
                <a:cxn ang="0">
                  <a:pos x="37" y="11"/>
                </a:cxn>
                <a:cxn ang="0">
                  <a:pos x="25" y="25"/>
                </a:cxn>
                <a:cxn ang="0">
                  <a:pos x="16" y="41"/>
                </a:cxn>
                <a:cxn ang="0">
                  <a:pos x="8" y="57"/>
                </a:cxn>
                <a:cxn ang="0">
                  <a:pos x="2" y="75"/>
                </a:cxn>
                <a:cxn ang="0">
                  <a:pos x="0" y="92"/>
                </a:cxn>
                <a:cxn ang="0">
                  <a:pos x="1" y="112"/>
                </a:cxn>
                <a:cxn ang="0">
                  <a:pos x="8" y="129"/>
                </a:cxn>
                <a:cxn ang="0">
                  <a:pos x="8" y="129"/>
                </a:cxn>
                <a:cxn ang="0">
                  <a:pos x="36" y="112"/>
                </a:cxn>
              </a:cxnLst>
              <a:rect l="0" t="0" r="r" b="b"/>
              <a:pathLst>
                <a:path w="69" h="129">
                  <a:moveTo>
                    <a:pt x="36" y="112"/>
                  </a:moveTo>
                  <a:lnTo>
                    <a:pt x="36" y="112"/>
                  </a:lnTo>
                  <a:lnTo>
                    <a:pt x="33" y="104"/>
                  </a:lnTo>
                  <a:lnTo>
                    <a:pt x="32" y="95"/>
                  </a:lnTo>
                  <a:lnTo>
                    <a:pt x="34" y="83"/>
                  </a:lnTo>
                  <a:lnTo>
                    <a:pt x="38" y="69"/>
                  </a:lnTo>
                  <a:lnTo>
                    <a:pt x="44" y="58"/>
                  </a:lnTo>
                  <a:lnTo>
                    <a:pt x="52" y="44"/>
                  </a:lnTo>
                  <a:lnTo>
                    <a:pt x="60" y="34"/>
                  </a:lnTo>
                  <a:lnTo>
                    <a:pt x="69" y="25"/>
                  </a:lnTo>
                  <a:lnTo>
                    <a:pt x="49" y="0"/>
                  </a:lnTo>
                  <a:lnTo>
                    <a:pt x="37" y="11"/>
                  </a:lnTo>
                  <a:lnTo>
                    <a:pt x="25" y="25"/>
                  </a:lnTo>
                  <a:lnTo>
                    <a:pt x="16" y="41"/>
                  </a:lnTo>
                  <a:lnTo>
                    <a:pt x="8" y="57"/>
                  </a:lnTo>
                  <a:lnTo>
                    <a:pt x="2" y="75"/>
                  </a:lnTo>
                  <a:lnTo>
                    <a:pt x="0" y="92"/>
                  </a:lnTo>
                  <a:lnTo>
                    <a:pt x="1" y="112"/>
                  </a:lnTo>
                  <a:lnTo>
                    <a:pt x="8" y="129"/>
                  </a:lnTo>
                  <a:lnTo>
                    <a:pt x="8" y="129"/>
                  </a:lnTo>
                  <a:lnTo>
                    <a:pt x="36" y="112"/>
                  </a:lnTo>
                  <a:close/>
                </a:path>
              </a:pathLst>
            </a:custGeom>
            <a:solidFill>
              <a:srgbClr val="CCFFFF"/>
            </a:solidFill>
            <a:ln w="9525">
              <a:noFill/>
              <a:round/>
              <a:headEnd/>
              <a:tailEnd/>
            </a:ln>
          </p:spPr>
          <p:txBody>
            <a:bodyPr/>
            <a:lstStyle/>
            <a:p>
              <a:endParaRPr lang="en-IN"/>
            </a:p>
          </p:txBody>
        </p:sp>
        <p:sp>
          <p:nvSpPr>
            <p:cNvPr id="828035" name="Freeform 643"/>
            <p:cNvSpPr>
              <a:spLocks/>
            </p:cNvSpPr>
            <p:nvPr/>
          </p:nvSpPr>
          <p:spPr bwMode="auto">
            <a:xfrm>
              <a:off x="3438" y="3095"/>
              <a:ext cx="5" cy="4"/>
            </a:xfrm>
            <a:custGeom>
              <a:avLst/>
              <a:gdLst/>
              <a:ahLst/>
              <a:cxnLst>
                <a:cxn ang="0">
                  <a:pos x="107" y="41"/>
                </a:cxn>
                <a:cxn ang="0">
                  <a:pos x="107" y="41"/>
                </a:cxn>
                <a:cxn ang="0">
                  <a:pos x="96" y="43"/>
                </a:cxn>
                <a:cxn ang="0">
                  <a:pos x="83" y="43"/>
                </a:cxn>
                <a:cxn ang="0">
                  <a:pos x="72" y="42"/>
                </a:cxn>
                <a:cxn ang="0">
                  <a:pos x="62" y="36"/>
                </a:cxn>
                <a:cxn ang="0">
                  <a:pos x="52" y="30"/>
                </a:cxn>
                <a:cxn ang="0">
                  <a:pos x="43" y="23"/>
                </a:cxn>
                <a:cxn ang="0">
                  <a:pos x="35" y="13"/>
                </a:cxn>
                <a:cxn ang="0">
                  <a:pos x="28" y="0"/>
                </a:cxn>
                <a:cxn ang="0">
                  <a:pos x="0" y="17"/>
                </a:cxn>
                <a:cxn ang="0">
                  <a:pos x="9" y="32"/>
                </a:cxn>
                <a:cxn ang="0">
                  <a:pos x="20" y="46"/>
                </a:cxn>
                <a:cxn ang="0">
                  <a:pos x="33" y="57"/>
                </a:cxn>
                <a:cxn ang="0">
                  <a:pos x="48" y="66"/>
                </a:cxn>
                <a:cxn ang="0">
                  <a:pos x="64" y="73"/>
                </a:cxn>
                <a:cxn ang="0">
                  <a:pos x="81" y="76"/>
                </a:cxn>
                <a:cxn ang="0">
                  <a:pos x="98" y="76"/>
                </a:cxn>
                <a:cxn ang="0">
                  <a:pos x="117" y="72"/>
                </a:cxn>
                <a:cxn ang="0">
                  <a:pos x="117" y="72"/>
                </a:cxn>
                <a:cxn ang="0">
                  <a:pos x="107" y="41"/>
                </a:cxn>
              </a:cxnLst>
              <a:rect l="0" t="0" r="r" b="b"/>
              <a:pathLst>
                <a:path w="117" h="76">
                  <a:moveTo>
                    <a:pt x="107" y="41"/>
                  </a:moveTo>
                  <a:lnTo>
                    <a:pt x="107" y="41"/>
                  </a:lnTo>
                  <a:lnTo>
                    <a:pt x="96" y="43"/>
                  </a:lnTo>
                  <a:lnTo>
                    <a:pt x="83" y="43"/>
                  </a:lnTo>
                  <a:lnTo>
                    <a:pt x="72" y="42"/>
                  </a:lnTo>
                  <a:lnTo>
                    <a:pt x="62" y="36"/>
                  </a:lnTo>
                  <a:lnTo>
                    <a:pt x="52" y="30"/>
                  </a:lnTo>
                  <a:lnTo>
                    <a:pt x="43" y="23"/>
                  </a:lnTo>
                  <a:lnTo>
                    <a:pt x="35" y="13"/>
                  </a:lnTo>
                  <a:lnTo>
                    <a:pt x="28" y="0"/>
                  </a:lnTo>
                  <a:lnTo>
                    <a:pt x="0" y="17"/>
                  </a:lnTo>
                  <a:lnTo>
                    <a:pt x="9" y="32"/>
                  </a:lnTo>
                  <a:lnTo>
                    <a:pt x="20" y="46"/>
                  </a:lnTo>
                  <a:lnTo>
                    <a:pt x="33" y="57"/>
                  </a:lnTo>
                  <a:lnTo>
                    <a:pt x="48" y="66"/>
                  </a:lnTo>
                  <a:lnTo>
                    <a:pt x="64" y="73"/>
                  </a:lnTo>
                  <a:lnTo>
                    <a:pt x="81" y="76"/>
                  </a:lnTo>
                  <a:lnTo>
                    <a:pt x="98" y="76"/>
                  </a:lnTo>
                  <a:lnTo>
                    <a:pt x="117" y="72"/>
                  </a:lnTo>
                  <a:lnTo>
                    <a:pt x="117" y="72"/>
                  </a:lnTo>
                  <a:lnTo>
                    <a:pt x="107" y="41"/>
                  </a:lnTo>
                  <a:close/>
                </a:path>
              </a:pathLst>
            </a:custGeom>
            <a:solidFill>
              <a:srgbClr val="CCFFFF"/>
            </a:solidFill>
            <a:ln w="9525">
              <a:noFill/>
              <a:round/>
              <a:headEnd/>
              <a:tailEnd/>
            </a:ln>
          </p:spPr>
          <p:txBody>
            <a:bodyPr/>
            <a:lstStyle/>
            <a:p>
              <a:endParaRPr lang="en-IN"/>
            </a:p>
          </p:txBody>
        </p:sp>
        <p:sp>
          <p:nvSpPr>
            <p:cNvPr id="828036" name="Freeform 644"/>
            <p:cNvSpPr>
              <a:spLocks/>
            </p:cNvSpPr>
            <p:nvPr/>
          </p:nvSpPr>
          <p:spPr bwMode="auto">
            <a:xfrm>
              <a:off x="3443" y="3094"/>
              <a:ext cx="4" cy="5"/>
            </a:xfrm>
            <a:custGeom>
              <a:avLst/>
              <a:gdLst/>
              <a:ahLst/>
              <a:cxnLst>
                <a:cxn ang="0">
                  <a:pos x="47" y="0"/>
                </a:cxn>
                <a:cxn ang="0">
                  <a:pos x="46" y="8"/>
                </a:cxn>
                <a:cxn ang="0">
                  <a:pos x="44" y="15"/>
                </a:cxn>
                <a:cxn ang="0">
                  <a:pos x="40" y="24"/>
                </a:cxn>
                <a:cxn ang="0">
                  <a:pos x="35" y="32"/>
                </a:cxn>
                <a:cxn ang="0">
                  <a:pos x="28" y="39"/>
                </a:cxn>
                <a:cxn ang="0">
                  <a:pos x="21" y="46"/>
                </a:cxn>
                <a:cxn ang="0">
                  <a:pos x="11" y="52"/>
                </a:cxn>
                <a:cxn ang="0">
                  <a:pos x="0" y="57"/>
                </a:cxn>
                <a:cxn ang="0">
                  <a:pos x="10" y="88"/>
                </a:cxn>
                <a:cxn ang="0">
                  <a:pos x="25" y="82"/>
                </a:cxn>
                <a:cxn ang="0">
                  <a:pos x="40" y="73"/>
                </a:cxn>
                <a:cxn ang="0">
                  <a:pos x="51" y="64"/>
                </a:cxn>
                <a:cxn ang="0">
                  <a:pos x="61" y="53"/>
                </a:cxn>
                <a:cxn ang="0">
                  <a:pos x="68" y="41"/>
                </a:cxn>
                <a:cxn ang="0">
                  <a:pos x="74" y="28"/>
                </a:cxn>
                <a:cxn ang="0">
                  <a:pos x="78" y="14"/>
                </a:cxn>
                <a:cxn ang="0">
                  <a:pos x="79" y="2"/>
                </a:cxn>
                <a:cxn ang="0">
                  <a:pos x="47" y="0"/>
                </a:cxn>
              </a:cxnLst>
              <a:rect l="0" t="0" r="r" b="b"/>
              <a:pathLst>
                <a:path w="79" h="88">
                  <a:moveTo>
                    <a:pt x="47" y="0"/>
                  </a:moveTo>
                  <a:lnTo>
                    <a:pt x="46" y="8"/>
                  </a:lnTo>
                  <a:lnTo>
                    <a:pt x="44" y="15"/>
                  </a:lnTo>
                  <a:lnTo>
                    <a:pt x="40" y="24"/>
                  </a:lnTo>
                  <a:lnTo>
                    <a:pt x="35" y="32"/>
                  </a:lnTo>
                  <a:lnTo>
                    <a:pt x="28" y="39"/>
                  </a:lnTo>
                  <a:lnTo>
                    <a:pt x="21" y="46"/>
                  </a:lnTo>
                  <a:lnTo>
                    <a:pt x="11" y="52"/>
                  </a:lnTo>
                  <a:lnTo>
                    <a:pt x="0" y="57"/>
                  </a:lnTo>
                  <a:lnTo>
                    <a:pt x="10" y="88"/>
                  </a:lnTo>
                  <a:lnTo>
                    <a:pt x="25" y="82"/>
                  </a:lnTo>
                  <a:lnTo>
                    <a:pt x="40" y="73"/>
                  </a:lnTo>
                  <a:lnTo>
                    <a:pt x="51" y="64"/>
                  </a:lnTo>
                  <a:lnTo>
                    <a:pt x="61" y="53"/>
                  </a:lnTo>
                  <a:lnTo>
                    <a:pt x="68" y="41"/>
                  </a:lnTo>
                  <a:lnTo>
                    <a:pt x="74" y="28"/>
                  </a:lnTo>
                  <a:lnTo>
                    <a:pt x="78" y="14"/>
                  </a:lnTo>
                  <a:lnTo>
                    <a:pt x="79" y="2"/>
                  </a:lnTo>
                  <a:lnTo>
                    <a:pt x="47" y="0"/>
                  </a:lnTo>
                  <a:close/>
                </a:path>
              </a:pathLst>
            </a:custGeom>
            <a:solidFill>
              <a:srgbClr val="CCFFFF"/>
            </a:solidFill>
            <a:ln w="9525">
              <a:noFill/>
              <a:round/>
              <a:headEnd/>
              <a:tailEnd/>
            </a:ln>
          </p:spPr>
          <p:txBody>
            <a:bodyPr/>
            <a:lstStyle/>
            <a:p>
              <a:endParaRPr lang="en-IN"/>
            </a:p>
          </p:txBody>
        </p:sp>
        <p:sp>
          <p:nvSpPr>
            <p:cNvPr id="828037" name="Freeform 645"/>
            <p:cNvSpPr>
              <a:spLocks/>
            </p:cNvSpPr>
            <p:nvPr/>
          </p:nvSpPr>
          <p:spPr bwMode="auto">
            <a:xfrm>
              <a:off x="3442" y="3097"/>
              <a:ext cx="2" cy="1"/>
            </a:xfrm>
            <a:custGeom>
              <a:avLst/>
              <a:gdLst/>
              <a:ahLst/>
              <a:cxnLst>
                <a:cxn ang="0">
                  <a:pos x="32" y="18"/>
                </a:cxn>
                <a:cxn ang="0">
                  <a:pos x="31" y="11"/>
                </a:cxn>
                <a:cxn ang="0">
                  <a:pos x="28" y="6"/>
                </a:cxn>
                <a:cxn ang="0">
                  <a:pos x="23" y="3"/>
                </a:cxn>
                <a:cxn ang="0">
                  <a:pos x="17" y="0"/>
                </a:cxn>
                <a:cxn ang="0">
                  <a:pos x="11" y="2"/>
                </a:cxn>
                <a:cxn ang="0">
                  <a:pos x="6" y="4"/>
                </a:cxn>
                <a:cxn ang="0">
                  <a:pos x="2" y="9"/>
                </a:cxn>
                <a:cxn ang="0">
                  <a:pos x="0" y="16"/>
                </a:cxn>
                <a:cxn ang="0">
                  <a:pos x="32" y="18"/>
                </a:cxn>
              </a:cxnLst>
              <a:rect l="0" t="0" r="r" b="b"/>
              <a:pathLst>
                <a:path w="32" h="18">
                  <a:moveTo>
                    <a:pt x="32" y="18"/>
                  </a:moveTo>
                  <a:lnTo>
                    <a:pt x="31" y="11"/>
                  </a:lnTo>
                  <a:lnTo>
                    <a:pt x="28" y="6"/>
                  </a:lnTo>
                  <a:lnTo>
                    <a:pt x="23" y="3"/>
                  </a:lnTo>
                  <a:lnTo>
                    <a:pt x="17" y="0"/>
                  </a:lnTo>
                  <a:lnTo>
                    <a:pt x="11" y="2"/>
                  </a:lnTo>
                  <a:lnTo>
                    <a:pt x="6" y="4"/>
                  </a:lnTo>
                  <a:lnTo>
                    <a:pt x="2" y="9"/>
                  </a:lnTo>
                  <a:lnTo>
                    <a:pt x="0" y="16"/>
                  </a:lnTo>
                  <a:lnTo>
                    <a:pt x="32" y="18"/>
                  </a:lnTo>
                  <a:close/>
                </a:path>
              </a:pathLst>
            </a:custGeom>
            <a:solidFill>
              <a:srgbClr val="CCFFFF"/>
            </a:solidFill>
            <a:ln w="9525">
              <a:noFill/>
              <a:round/>
              <a:headEnd/>
              <a:tailEnd/>
            </a:ln>
          </p:spPr>
          <p:txBody>
            <a:bodyPr/>
            <a:lstStyle/>
            <a:p>
              <a:endParaRPr lang="en-IN"/>
            </a:p>
          </p:txBody>
        </p:sp>
        <p:sp>
          <p:nvSpPr>
            <p:cNvPr id="828038" name="Freeform 646"/>
            <p:cNvSpPr>
              <a:spLocks/>
            </p:cNvSpPr>
            <p:nvPr/>
          </p:nvSpPr>
          <p:spPr bwMode="auto">
            <a:xfrm>
              <a:off x="3442" y="3094"/>
              <a:ext cx="1" cy="2"/>
            </a:xfrm>
            <a:custGeom>
              <a:avLst/>
              <a:gdLst/>
              <a:ahLst/>
              <a:cxnLst>
                <a:cxn ang="0">
                  <a:pos x="12" y="0"/>
                </a:cxn>
                <a:cxn ang="0">
                  <a:pos x="5" y="3"/>
                </a:cxn>
                <a:cxn ang="0">
                  <a:pos x="1" y="8"/>
                </a:cxn>
                <a:cxn ang="0">
                  <a:pos x="0" y="14"/>
                </a:cxn>
                <a:cxn ang="0">
                  <a:pos x="1" y="20"/>
                </a:cxn>
                <a:cxn ang="0">
                  <a:pos x="4" y="26"/>
                </a:cxn>
                <a:cxn ang="0">
                  <a:pos x="9" y="30"/>
                </a:cxn>
                <a:cxn ang="0">
                  <a:pos x="15" y="32"/>
                </a:cxn>
                <a:cxn ang="0">
                  <a:pos x="22" y="31"/>
                </a:cxn>
                <a:cxn ang="0">
                  <a:pos x="12" y="0"/>
                </a:cxn>
              </a:cxnLst>
              <a:rect l="0" t="0" r="r" b="b"/>
              <a:pathLst>
                <a:path w="22" h="32">
                  <a:moveTo>
                    <a:pt x="12" y="0"/>
                  </a:moveTo>
                  <a:lnTo>
                    <a:pt x="5" y="3"/>
                  </a:lnTo>
                  <a:lnTo>
                    <a:pt x="1" y="8"/>
                  </a:lnTo>
                  <a:lnTo>
                    <a:pt x="0" y="14"/>
                  </a:lnTo>
                  <a:lnTo>
                    <a:pt x="1" y="20"/>
                  </a:lnTo>
                  <a:lnTo>
                    <a:pt x="4" y="26"/>
                  </a:lnTo>
                  <a:lnTo>
                    <a:pt x="9" y="30"/>
                  </a:lnTo>
                  <a:lnTo>
                    <a:pt x="15" y="32"/>
                  </a:lnTo>
                  <a:lnTo>
                    <a:pt x="22" y="31"/>
                  </a:lnTo>
                  <a:lnTo>
                    <a:pt x="12" y="0"/>
                  </a:lnTo>
                  <a:close/>
                </a:path>
              </a:pathLst>
            </a:custGeom>
            <a:solidFill>
              <a:srgbClr val="00CCFF"/>
            </a:solidFill>
            <a:ln w="9525">
              <a:noFill/>
              <a:round/>
              <a:headEnd/>
              <a:tailEnd/>
            </a:ln>
          </p:spPr>
          <p:txBody>
            <a:bodyPr/>
            <a:lstStyle/>
            <a:p>
              <a:endParaRPr lang="en-IN"/>
            </a:p>
          </p:txBody>
        </p:sp>
        <p:sp>
          <p:nvSpPr>
            <p:cNvPr id="828039" name="Freeform 647"/>
            <p:cNvSpPr>
              <a:spLocks/>
            </p:cNvSpPr>
            <p:nvPr/>
          </p:nvSpPr>
          <p:spPr bwMode="auto">
            <a:xfrm>
              <a:off x="3442" y="3090"/>
              <a:ext cx="4" cy="5"/>
            </a:xfrm>
            <a:custGeom>
              <a:avLst/>
              <a:gdLst/>
              <a:ahLst/>
              <a:cxnLst>
                <a:cxn ang="0">
                  <a:pos x="39" y="13"/>
                </a:cxn>
                <a:cxn ang="0">
                  <a:pos x="39" y="12"/>
                </a:cxn>
                <a:cxn ang="0">
                  <a:pos x="41" y="22"/>
                </a:cxn>
                <a:cxn ang="0">
                  <a:pos x="41" y="30"/>
                </a:cxn>
                <a:cxn ang="0">
                  <a:pos x="38" y="37"/>
                </a:cxn>
                <a:cxn ang="0">
                  <a:pos x="35" y="43"/>
                </a:cxn>
                <a:cxn ang="0">
                  <a:pos x="28" y="51"/>
                </a:cxn>
                <a:cxn ang="0">
                  <a:pos x="20" y="58"/>
                </a:cxn>
                <a:cxn ang="0">
                  <a:pos x="11" y="62"/>
                </a:cxn>
                <a:cxn ang="0">
                  <a:pos x="0" y="68"/>
                </a:cxn>
                <a:cxn ang="0">
                  <a:pos x="10" y="99"/>
                </a:cxn>
                <a:cxn ang="0">
                  <a:pos x="25" y="94"/>
                </a:cxn>
                <a:cxn ang="0">
                  <a:pos x="38" y="85"/>
                </a:cxn>
                <a:cxn ang="0">
                  <a:pos x="51" y="76"/>
                </a:cxn>
                <a:cxn ang="0">
                  <a:pos x="62" y="64"/>
                </a:cxn>
                <a:cxn ang="0">
                  <a:pos x="69" y="52"/>
                </a:cxn>
                <a:cxn ang="0">
                  <a:pos x="74" y="36"/>
                </a:cxn>
                <a:cxn ang="0">
                  <a:pos x="74" y="18"/>
                </a:cxn>
                <a:cxn ang="0">
                  <a:pos x="70" y="1"/>
                </a:cxn>
                <a:cxn ang="0">
                  <a:pos x="70" y="0"/>
                </a:cxn>
                <a:cxn ang="0">
                  <a:pos x="39" y="13"/>
                </a:cxn>
              </a:cxnLst>
              <a:rect l="0" t="0" r="r" b="b"/>
              <a:pathLst>
                <a:path w="74" h="99">
                  <a:moveTo>
                    <a:pt x="39" y="13"/>
                  </a:moveTo>
                  <a:lnTo>
                    <a:pt x="39" y="12"/>
                  </a:lnTo>
                  <a:lnTo>
                    <a:pt x="41" y="22"/>
                  </a:lnTo>
                  <a:lnTo>
                    <a:pt x="41" y="30"/>
                  </a:lnTo>
                  <a:lnTo>
                    <a:pt x="38" y="37"/>
                  </a:lnTo>
                  <a:lnTo>
                    <a:pt x="35" y="43"/>
                  </a:lnTo>
                  <a:lnTo>
                    <a:pt x="28" y="51"/>
                  </a:lnTo>
                  <a:lnTo>
                    <a:pt x="20" y="58"/>
                  </a:lnTo>
                  <a:lnTo>
                    <a:pt x="11" y="62"/>
                  </a:lnTo>
                  <a:lnTo>
                    <a:pt x="0" y="68"/>
                  </a:lnTo>
                  <a:lnTo>
                    <a:pt x="10" y="99"/>
                  </a:lnTo>
                  <a:lnTo>
                    <a:pt x="25" y="94"/>
                  </a:lnTo>
                  <a:lnTo>
                    <a:pt x="38" y="85"/>
                  </a:lnTo>
                  <a:lnTo>
                    <a:pt x="51" y="76"/>
                  </a:lnTo>
                  <a:lnTo>
                    <a:pt x="62" y="64"/>
                  </a:lnTo>
                  <a:lnTo>
                    <a:pt x="69" y="52"/>
                  </a:lnTo>
                  <a:lnTo>
                    <a:pt x="74" y="36"/>
                  </a:lnTo>
                  <a:lnTo>
                    <a:pt x="74" y="18"/>
                  </a:lnTo>
                  <a:lnTo>
                    <a:pt x="70" y="1"/>
                  </a:lnTo>
                  <a:lnTo>
                    <a:pt x="70" y="0"/>
                  </a:lnTo>
                  <a:lnTo>
                    <a:pt x="39" y="13"/>
                  </a:lnTo>
                  <a:close/>
                </a:path>
              </a:pathLst>
            </a:custGeom>
            <a:solidFill>
              <a:srgbClr val="00CCFF"/>
            </a:solidFill>
            <a:ln w="9525">
              <a:noFill/>
              <a:round/>
              <a:headEnd/>
              <a:tailEnd/>
            </a:ln>
          </p:spPr>
          <p:txBody>
            <a:bodyPr/>
            <a:lstStyle/>
            <a:p>
              <a:endParaRPr lang="en-IN"/>
            </a:p>
          </p:txBody>
        </p:sp>
        <p:sp>
          <p:nvSpPr>
            <p:cNvPr id="828040" name="Freeform 648"/>
            <p:cNvSpPr>
              <a:spLocks/>
            </p:cNvSpPr>
            <p:nvPr/>
          </p:nvSpPr>
          <p:spPr bwMode="auto">
            <a:xfrm>
              <a:off x="3441" y="3088"/>
              <a:ext cx="5" cy="3"/>
            </a:xfrm>
            <a:custGeom>
              <a:avLst/>
              <a:gdLst/>
              <a:ahLst/>
              <a:cxnLst>
                <a:cxn ang="0">
                  <a:pos x="20" y="44"/>
                </a:cxn>
                <a:cxn ang="0">
                  <a:pos x="20" y="43"/>
                </a:cxn>
                <a:cxn ang="0">
                  <a:pos x="27" y="39"/>
                </a:cxn>
                <a:cxn ang="0">
                  <a:pos x="37" y="35"/>
                </a:cxn>
                <a:cxn ang="0">
                  <a:pos x="46" y="34"/>
                </a:cxn>
                <a:cxn ang="0">
                  <a:pos x="54" y="34"/>
                </a:cxn>
                <a:cxn ang="0">
                  <a:pos x="61" y="36"/>
                </a:cxn>
                <a:cxn ang="0">
                  <a:pos x="69" y="39"/>
                </a:cxn>
                <a:cxn ang="0">
                  <a:pos x="74" y="43"/>
                </a:cxn>
                <a:cxn ang="0">
                  <a:pos x="77" y="50"/>
                </a:cxn>
                <a:cxn ang="0">
                  <a:pos x="108" y="37"/>
                </a:cxn>
                <a:cxn ang="0">
                  <a:pos x="99" y="22"/>
                </a:cxn>
                <a:cxn ang="0">
                  <a:pos x="88" y="12"/>
                </a:cxn>
                <a:cxn ang="0">
                  <a:pos x="73" y="4"/>
                </a:cxn>
                <a:cxn ang="0">
                  <a:pos x="58" y="0"/>
                </a:cxn>
                <a:cxn ang="0">
                  <a:pos x="42" y="0"/>
                </a:cxn>
                <a:cxn ang="0">
                  <a:pos x="26" y="3"/>
                </a:cxn>
                <a:cxn ang="0">
                  <a:pos x="13" y="10"/>
                </a:cxn>
                <a:cxn ang="0">
                  <a:pos x="0" y="18"/>
                </a:cxn>
                <a:cxn ang="0">
                  <a:pos x="0" y="17"/>
                </a:cxn>
                <a:cxn ang="0">
                  <a:pos x="20" y="44"/>
                </a:cxn>
              </a:cxnLst>
              <a:rect l="0" t="0" r="r" b="b"/>
              <a:pathLst>
                <a:path w="108" h="50">
                  <a:moveTo>
                    <a:pt x="20" y="44"/>
                  </a:moveTo>
                  <a:lnTo>
                    <a:pt x="20" y="43"/>
                  </a:lnTo>
                  <a:lnTo>
                    <a:pt x="27" y="39"/>
                  </a:lnTo>
                  <a:lnTo>
                    <a:pt x="37" y="35"/>
                  </a:lnTo>
                  <a:lnTo>
                    <a:pt x="46" y="34"/>
                  </a:lnTo>
                  <a:lnTo>
                    <a:pt x="54" y="34"/>
                  </a:lnTo>
                  <a:lnTo>
                    <a:pt x="61" y="36"/>
                  </a:lnTo>
                  <a:lnTo>
                    <a:pt x="69" y="39"/>
                  </a:lnTo>
                  <a:lnTo>
                    <a:pt x="74" y="43"/>
                  </a:lnTo>
                  <a:lnTo>
                    <a:pt x="77" y="50"/>
                  </a:lnTo>
                  <a:lnTo>
                    <a:pt x="108" y="37"/>
                  </a:lnTo>
                  <a:lnTo>
                    <a:pt x="99" y="22"/>
                  </a:lnTo>
                  <a:lnTo>
                    <a:pt x="88" y="12"/>
                  </a:lnTo>
                  <a:lnTo>
                    <a:pt x="73" y="4"/>
                  </a:lnTo>
                  <a:lnTo>
                    <a:pt x="58" y="0"/>
                  </a:lnTo>
                  <a:lnTo>
                    <a:pt x="42" y="0"/>
                  </a:lnTo>
                  <a:lnTo>
                    <a:pt x="26" y="3"/>
                  </a:lnTo>
                  <a:lnTo>
                    <a:pt x="13" y="10"/>
                  </a:lnTo>
                  <a:lnTo>
                    <a:pt x="0" y="18"/>
                  </a:lnTo>
                  <a:lnTo>
                    <a:pt x="0" y="17"/>
                  </a:lnTo>
                  <a:lnTo>
                    <a:pt x="20" y="44"/>
                  </a:lnTo>
                  <a:close/>
                </a:path>
              </a:pathLst>
            </a:custGeom>
            <a:solidFill>
              <a:srgbClr val="00CCFF"/>
            </a:solidFill>
            <a:ln w="9525">
              <a:noFill/>
              <a:round/>
              <a:headEnd/>
              <a:tailEnd/>
            </a:ln>
          </p:spPr>
          <p:txBody>
            <a:bodyPr/>
            <a:lstStyle/>
            <a:p>
              <a:endParaRPr lang="en-IN"/>
            </a:p>
          </p:txBody>
        </p:sp>
        <p:sp>
          <p:nvSpPr>
            <p:cNvPr id="828041" name="Freeform 649"/>
            <p:cNvSpPr>
              <a:spLocks/>
            </p:cNvSpPr>
            <p:nvPr/>
          </p:nvSpPr>
          <p:spPr bwMode="auto">
            <a:xfrm>
              <a:off x="3438" y="3089"/>
              <a:ext cx="4" cy="7"/>
            </a:xfrm>
            <a:custGeom>
              <a:avLst/>
              <a:gdLst/>
              <a:ahLst/>
              <a:cxnLst>
                <a:cxn ang="0">
                  <a:pos x="36" y="114"/>
                </a:cxn>
                <a:cxn ang="0">
                  <a:pos x="36" y="114"/>
                </a:cxn>
                <a:cxn ang="0">
                  <a:pos x="34" y="107"/>
                </a:cxn>
                <a:cxn ang="0">
                  <a:pos x="33" y="96"/>
                </a:cxn>
                <a:cxn ang="0">
                  <a:pos x="35" y="83"/>
                </a:cxn>
                <a:cxn ang="0">
                  <a:pos x="38" y="72"/>
                </a:cxn>
                <a:cxn ang="0">
                  <a:pos x="44" y="59"/>
                </a:cxn>
                <a:cxn ang="0">
                  <a:pos x="52" y="46"/>
                </a:cxn>
                <a:cxn ang="0">
                  <a:pos x="60" y="36"/>
                </a:cxn>
                <a:cxn ang="0">
                  <a:pos x="69" y="27"/>
                </a:cxn>
                <a:cxn ang="0">
                  <a:pos x="49" y="0"/>
                </a:cxn>
                <a:cxn ang="0">
                  <a:pos x="36" y="13"/>
                </a:cxn>
                <a:cxn ang="0">
                  <a:pos x="25" y="27"/>
                </a:cxn>
                <a:cxn ang="0">
                  <a:pos x="15" y="42"/>
                </a:cxn>
                <a:cxn ang="0">
                  <a:pos x="7" y="59"/>
                </a:cxn>
                <a:cxn ang="0">
                  <a:pos x="2" y="77"/>
                </a:cxn>
                <a:cxn ang="0">
                  <a:pos x="0" y="94"/>
                </a:cxn>
                <a:cxn ang="0">
                  <a:pos x="1" y="113"/>
                </a:cxn>
                <a:cxn ang="0">
                  <a:pos x="7" y="131"/>
                </a:cxn>
                <a:cxn ang="0">
                  <a:pos x="7" y="131"/>
                </a:cxn>
                <a:cxn ang="0">
                  <a:pos x="36" y="114"/>
                </a:cxn>
              </a:cxnLst>
              <a:rect l="0" t="0" r="r" b="b"/>
              <a:pathLst>
                <a:path w="69" h="131">
                  <a:moveTo>
                    <a:pt x="36" y="114"/>
                  </a:moveTo>
                  <a:lnTo>
                    <a:pt x="36" y="114"/>
                  </a:lnTo>
                  <a:lnTo>
                    <a:pt x="34" y="107"/>
                  </a:lnTo>
                  <a:lnTo>
                    <a:pt x="33" y="96"/>
                  </a:lnTo>
                  <a:lnTo>
                    <a:pt x="35" y="83"/>
                  </a:lnTo>
                  <a:lnTo>
                    <a:pt x="38" y="72"/>
                  </a:lnTo>
                  <a:lnTo>
                    <a:pt x="44" y="59"/>
                  </a:lnTo>
                  <a:lnTo>
                    <a:pt x="52" y="46"/>
                  </a:lnTo>
                  <a:lnTo>
                    <a:pt x="60" y="36"/>
                  </a:lnTo>
                  <a:lnTo>
                    <a:pt x="69" y="27"/>
                  </a:lnTo>
                  <a:lnTo>
                    <a:pt x="49" y="0"/>
                  </a:lnTo>
                  <a:lnTo>
                    <a:pt x="36" y="13"/>
                  </a:lnTo>
                  <a:lnTo>
                    <a:pt x="25" y="27"/>
                  </a:lnTo>
                  <a:lnTo>
                    <a:pt x="15" y="42"/>
                  </a:lnTo>
                  <a:lnTo>
                    <a:pt x="7" y="59"/>
                  </a:lnTo>
                  <a:lnTo>
                    <a:pt x="2" y="77"/>
                  </a:lnTo>
                  <a:lnTo>
                    <a:pt x="0" y="94"/>
                  </a:lnTo>
                  <a:lnTo>
                    <a:pt x="1" y="113"/>
                  </a:lnTo>
                  <a:lnTo>
                    <a:pt x="7" y="131"/>
                  </a:lnTo>
                  <a:lnTo>
                    <a:pt x="7" y="131"/>
                  </a:lnTo>
                  <a:lnTo>
                    <a:pt x="36" y="114"/>
                  </a:lnTo>
                  <a:close/>
                </a:path>
              </a:pathLst>
            </a:custGeom>
            <a:solidFill>
              <a:srgbClr val="00CCFF"/>
            </a:solidFill>
            <a:ln w="9525">
              <a:noFill/>
              <a:round/>
              <a:headEnd/>
              <a:tailEnd/>
            </a:ln>
          </p:spPr>
          <p:txBody>
            <a:bodyPr/>
            <a:lstStyle/>
            <a:p>
              <a:endParaRPr lang="en-IN"/>
            </a:p>
          </p:txBody>
        </p:sp>
        <p:sp>
          <p:nvSpPr>
            <p:cNvPr id="828042" name="Freeform 650"/>
            <p:cNvSpPr>
              <a:spLocks/>
            </p:cNvSpPr>
            <p:nvPr/>
          </p:nvSpPr>
          <p:spPr bwMode="auto">
            <a:xfrm>
              <a:off x="3439" y="3095"/>
              <a:ext cx="5" cy="4"/>
            </a:xfrm>
            <a:custGeom>
              <a:avLst/>
              <a:gdLst/>
              <a:ahLst/>
              <a:cxnLst>
                <a:cxn ang="0">
                  <a:pos x="107" y="41"/>
                </a:cxn>
                <a:cxn ang="0">
                  <a:pos x="107" y="41"/>
                </a:cxn>
                <a:cxn ang="0">
                  <a:pos x="96" y="43"/>
                </a:cxn>
                <a:cxn ang="0">
                  <a:pos x="85" y="43"/>
                </a:cxn>
                <a:cxn ang="0">
                  <a:pos x="75" y="41"/>
                </a:cxn>
                <a:cxn ang="0">
                  <a:pos x="63" y="37"/>
                </a:cxn>
                <a:cxn ang="0">
                  <a:pos x="54" y="29"/>
                </a:cxn>
                <a:cxn ang="0">
                  <a:pos x="44" y="22"/>
                </a:cxn>
                <a:cxn ang="0">
                  <a:pos x="36" y="13"/>
                </a:cxn>
                <a:cxn ang="0">
                  <a:pos x="29" y="0"/>
                </a:cxn>
                <a:cxn ang="0">
                  <a:pos x="0" y="17"/>
                </a:cxn>
                <a:cxn ang="0">
                  <a:pos x="9" y="32"/>
                </a:cxn>
                <a:cxn ang="0">
                  <a:pos x="21" y="45"/>
                </a:cxn>
                <a:cxn ang="0">
                  <a:pos x="34" y="57"/>
                </a:cxn>
                <a:cxn ang="0">
                  <a:pos x="49" y="66"/>
                </a:cxn>
                <a:cxn ang="0">
                  <a:pos x="64" y="73"/>
                </a:cxn>
                <a:cxn ang="0">
                  <a:pos x="81" y="77"/>
                </a:cxn>
                <a:cxn ang="0">
                  <a:pos x="98" y="77"/>
                </a:cxn>
                <a:cxn ang="0">
                  <a:pos x="117" y="73"/>
                </a:cxn>
                <a:cxn ang="0">
                  <a:pos x="117" y="73"/>
                </a:cxn>
                <a:cxn ang="0">
                  <a:pos x="107" y="41"/>
                </a:cxn>
              </a:cxnLst>
              <a:rect l="0" t="0" r="r" b="b"/>
              <a:pathLst>
                <a:path w="117" h="77">
                  <a:moveTo>
                    <a:pt x="107" y="41"/>
                  </a:moveTo>
                  <a:lnTo>
                    <a:pt x="107" y="41"/>
                  </a:lnTo>
                  <a:lnTo>
                    <a:pt x="96" y="43"/>
                  </a:lnTo>
                  <a:lnTo>
                    <a:pt x="85" y="43"/>
                  </a:lnTo>
                  <a:lnTo>
                    <a:pt x="75" y="41"/>
                  </a:lnTo>
                  <a:lnTo>
                    <a:pt x="63" y="37"/>
                  </a:lnTo>
                  <a:lnTo>
                    <a:pt x="54" y="29"/>
                  </a:lnTo>
                  <a:lnTo>
                    <a:pt x="44" y="22"/>
                  </a:lnTo>
                  <a:lnTo>
                    <a:pt x="36" y="13"/>
                  </a:lnTo>
                  <a:lnTo>
                    <a:pt x="29" y="0"/>
                  </a:lnTo>
                  <a:lnTo>
                    <a:pt x="0" y="17"/>
                  </a:lnTo>
                  <a:lnTo>
                    <a:pt x="9" y="32"/>
                  </a:lnTo>
                  <a:lnTo>
                    <a:pt x="21" y="45"/>
                  </a:lnTo>
                  <a:lnTo>
                    <a:pt x="34" y="57"/>
                  </a:lnTo>
                  <a:lnTo>
                    <a:pt x="49" y="66"/>
                  </a:lnTo>
                  <a:lnTo>
                    <a:pt x="64" y="73"/>
                  </a:lnTo>
                  <a:lnTo>
                    <a:pt x="81" y="77"/>
                  </a:lnTo>
                  <a:lnTo>
                    <a:pt x="98" y="77"/>
                  </a:lnTo>
                  <a:lnTo>
                    <a:pt x="117" y="73"/>
                  </a:lnTo>
                  <a:lnTo>
                    <a:pt x="117" y="73"/>
                  </a:lnTo>
                  <a:lnTo>
                    <a:pt x="107" y="41"/>
                  </a:lnTo>
                  <a:close/>
                </a:path>
              </a:pathLst>
            </a:custGeom>
            <a:solidFill>
              <a:srgbClr val="00CCFF"/>
            </a:solidFill>
            <a:ln w="9525">
              <a:noFill/>
              <a:round/>
              <a:headEnd/>
              <a:tailEnd/>
            </a:ln>
          </p:spPr>
          <p:txBody>
            <a:bodyPr/>
            <a:lstStyle/>
            <a:p>
              <a:endParaRPr lang="en-IN"/>
            </a:p>
          </p:txBody>
        </p:sp>
        <p:sp>
          <p:nvSpPr>
            <p:cNvPr id="828043" name="Freeform 651"/>
            <p:cNvSpPr>
              <a:spLocks/>
            </p:cNvSpPr>
            <p:nvPr/>
          </p:nvSpPr>
          <p:spPr bwMode="auto">
            <a:xfrm>
              <a:off x="3444" y="3094"/>
              <a:ext cx="3" cy="5"/>
            </a:xfrm>
            <a:custGeom>
              <a:avLst/>
              <a:gdLst/>
              <a:ahLst/>
              <a:cxnLst>
                <a:cxn ang="0">
                  <a:pos x="48" y="0"/>
                </a:cxn>
                <a:cxn ang="0">
                  <a:pos x="47" y="8"/>
                </a:cxn>
                <a:cxn ang="0">
                  <a:pos x="44" y="18"/>
                </a:cxn>
                <a:cxn ang="0">
                  <a:pos x="41" y="26"/>
                </a:cxn>
                <a:cxn ang="0">
                  <a:pos x="36" y="34"/>
                </a:cxn>
                <a:cxn ang="0">
                  <a:pos x="31" y="40"/>
                </a:cxn>
                <a:cxn ang="0">
                  <a:pos x="22" y="47"/>
                </a:cxn>
                <a:cxn ang="0">
                  <a:pos x="12" y="54"/>
                </a:cxn>
                <a:cxn ang="0">
                  <a:pos x="0" y="58"/>
                </a:cxn>
                <a:cxn ang="0">
                  <a:pos x="10" y="90"/>
                </a:cxn>
                <a:cxn ang="0">
                  <a:pos x="27" y="83"/>
                </a:cxn>
                <a:cxn ang="0">
                  <a:pos x="40" y="75"/>
                </a:cxn>
                <a:cxn ang="0">
                  <a:pos x="51" y="65"/>
                </a:cxn>
                <a:cxn ang="0">
                  <a:pos x="62" y="55"/>
                </a:cxn>
                <a:cxn ang="0">
                  <a:pos x="70" y="41"/>
                </a:cxn>
                <a:cxn ang="0">
                  <a:pos x="75" y="28"/>
                </a:cxn>
                <a:cxn ang="0">
                  <a:pos x="78" y="17"/>
                </a:cxn>
                <a:cxn ang="0">
                  <a:pos x="81" y="4"/>
                </a:cxn>
                <a:cxn ang="0">
                  <a:pos x="48" y="0"/>
                </a:cxn>
              </a:cxnLst>
              <a:rect l="0" t="0" r="r" b="b"/>
              <a:pathLst>
                <a:path w="81" h="90">
                  <a:moveTo>
                    <a:pt x="48" y="0"/>
                  </a:moveTo>
                  <a:lnTo>
                    <a:pt x="47" y="8"/>
                  </a:lnTo>
                  <a:lnTo>
                    <a:pt x="44" y="18"/>
                  </a:lnTo>
                  <a:lnTo>
                    <a:pt x="41" y="26"/>
                  </a:lnTo>
                  <a:lnTo>
                    <a:pt x="36" y="34"/>
                  </a:lnTo>
                  <a:lnTo>
                    <a:pt x="31" y="40"/>
                  </a:lnTo>
                  <a:lnTo>
                    <a:pt x="22" y="47"/>
                  </a:lnTo>
                  <a:lnTo>
                    <a:pt x="12" y="54"/>
                  </a:lnTo>
                  <a:lnTo>
                    <a:pt x="0" y="58"/>
                  </a:lnTo>
                  <a:lnTo>
                    <a:pt x="10" y="90"/>
                  </a:lnTo>
                  <a:lnTo>
                    <a:pt x="27" y="83"/>
                  </a:lnTo>
                  <a:lnTo>
                    <a:pt x="40" y="75"/>
                  </a:lnTo>
                  <a:lnTo>
                    <a:pt x="51" y="65"/>
                  </a:lnTo>
                  <a:lnTo>
                    <a:pt x="62" y="55"/>
                  </a:lnTo>
                  <a:lnTo>
                    <a:pt x="70" y="41"/>
                  </a:lnTo>
                  <a:lnTo>
                    <a:pt x="75" y="28"/>
                  </a:lnTo>
                  <a:lnTo>
                    <a:pt x="78" y="17"/>
                  </a:lnTo>
                  <a:lnTo>
                    <a:pt x="81" y="4"/>
                  </a:lnTo>
                  <a:lnTo>
                    <a:pt x="48" y="0"/>
                  </a:lnTo>
                  <a:close/>
                </a:path>
              </a:pathLst>
            </a:custGeom>
            <a:solidFill>
              <a:srgbClr val="00CCFF"/>
            </a:solidFill>
            <a:ln w="9525">
              <a:noFill/>
              <a:round/>
              <a:headEnd/>
              <a:tailEnd/>
            </a:ln>
          </p:spPr>
          <p:txBody>
            <a:bodyPr/>
            <a:lstStyle/>
            <a:p>
              <a:endParaRPr lang="en-IN"/>
            </a:p>
          </p:txBody>
        </p:sp>
        <p:sp>
          <p:nvSpPr>
            <p:cNvPr id="828044" name="Freeform 652"/>
            <p:cNvSpPr>
              <a:spLocks/>
            </p:cNvSpPr>
            <p:nvPr/>
          </p:nvSpPr>
          <p:spPr bwMode="auto">
            <a:xfrm>
              <a:off x="3443" y="3097"/>
              <a:ext cx="2" cy="1"/>
            </a:xfrm>
            <a:custGeom>
              <a:avLst/>
              <a:gdLst/>
              <a:ahLst/>
              <a:cxnLst>
                <a:cxn ang="0">
                  <a:pos x="33" y="19"/>
                </a:cxn>
                <a:cxn ang="0">
                  <a:pos x="32" y="12"/>
                </a:cxn>
                <a:cxn ang="0">
                  <a:pos x="28" y="6"/>
                </a:cxn>
                <a:cxn ang="0">
                  <a:pos x="23" y="2"/>
                </a:cxn>
                <a:cxn ang="0">
                  <a:pos x="18" y="0"/>
                </a:cxn>
                <a:cxn ang="0">
                  <a:pos x="12" y="0"/>
                </a:cxn>
                <a:cxn ang="0">
                  <a:pos x="6" y="3"/>
                </a:cxn>
                <a:cxn ang="0">
                  <a:pos x="2" y="7"/>
                </a:cxn>
                <a:cxn ang="0">
                  <a:pos x="0" y="15"/>
                </a:cxn>
                <a:cxn ang="0">
                  <a:pos x="33" y="19"/>
                </a:cxn>
              </a:cxnLst>
              <a:rect l="0" t="0" r="r" b="b"/>
              <a:pathLst>
                <a:path w="33" h="19">
                  <a:moveTo>
                    <a:pt x="33" y="19"/>
                  </a:moveTo>
                  <a:lnTo>
                    <a:pt x="32" y="12"/>
                  </a:lnTo>
                  <a:lnTo>
                    <a:pt x="28" y="6"/>
                  </a:lnTo>
                  <a:lnTo>
                    <a:pt x="23" y="2"/>
                  </a:lnTo>
                  <a:lnTo>
                    <a:pt x="18" y="0"/>
                  </a:lnTo>
                  <a:lnTo>
                    <a:pt x="12" y="0"/>
                  </a:lnTo>
                  <a:lnTo>
                    <a:pt x="6" y="3"/>
                  </a:lnTo>
                  <a:lnTo>
                    <a:pt x="2" y="7"/>
                  </a:lnTo>
                  <a:lnTo>
                    <a:pt x="0" y="15"/>
                  </a:lnTo>
                  <a:lnTo>
                    <a:pt x="33" y="19"/>
                  </a:lnTo>
                  <a:close/>
                </a:path>
              </a:pathLst>
            </a:custGeom>
            <a:solidFill>
              <a:srgbClr val="00CCFF"/>
            </a:solidFill>
            <a:ln w="9525">
              <a:noFill/>
              <a:round/>
              <a:headEnd/>
              <a:tailEnd/>
            </a:ln>
          </p:spPr>
          <p:txBody>
            <a:bodyPr/>
            <a:lstStyle/>
            <a:p>
              <a:endParaRPr lang="en-IN"/>
            </a:p>
          </p:txBody>
        </p:sp>
        <p:sp>
          <p:nvSpPr>
            <p:cNvPr id="828045" name="Freeform 653"/>
            <p:cNvSpPr>
              <a:spLocks/>
            </p:cNvSpPr>
            <p:nvPr/>
          </p:nvSpPr>
          <p:spPr bwMode="auto">
            <a:xfrm>
              <a:off x="3398" y="3240"/>
              <a:ext cx="1" cy="1"/>
            </a:xfrm>
            <a:custGeom>
              <a:avLst/>
              <a:gdLst/>
              <a:ahLst/>
              <a:cxnLst>
                <a:cxn ang="0">
                  <a:pos x="0" y="25"/>
                </a:cxn>
                <a:cxn ang="0">
                  <a:pos x="6" y="27"/>
                </a:cxn>
                <a:cxn ang="0">
                  <a:pos x="11" y="26"/>
                </a:cxn>
                <a:cxn ang="0">
                  <a:pos x="16" y="24"/>
                </a:cxn>
                <a:cxn ang="0">
                  <a:pos x="19" y="20"/>
                </a:cxn>
                <a:cxn ang="0">
                  <a:pos x="21" y="15"/>
                </a:cxn>
                <a:cxn ang="0">
                  <a:pos x="21" y="9"/>
                </a:cxn>
                <a:cxn ang="0">
                  <a:pos x="19" y="4"/>
                </a:cxn>
                <a:cxn ang="0">
                  <a:pos x="14" y="0"/>
                </a:cxn>
                <a:cxn ang="0">
                  <a:pos x="0" y="25"/>
                </a:cxn>
              </a:cxnLst>
              <a:rect l="0" t="0" r="r" b="b"/>
              <a:pathLst>
                <a:path w="21" h="27">
                  <a:moveTo>
                    <a:pt x="0" y="25"/>
                  </a:moveTo>
                  <a:lnTo>
                    <a:pt x="6" y="27"/>
                  </a:lnTo>
                  <a:lnTo>
                    <a:pt x="11" y="26"/>
                  </a:lnTo>
                  <a:lnTo>
                    <a:pt x="16" y="24"/>
                  </a:lnTo>
                  <a:lnTo>
                    <a:pt x="19" y="20"/>
                  </a:lnTo>
                  <a:lnTo>
                    <a:pt x="21" y="15"/>
                  </a:lnTo>
                  <a:lnTo>
                    <a:pt x="21" y="9"/>
                  </a:lnTo>
                  <a:lnTo>
                    <a:pt x="19" y="4"/>
                  </a:lnTo>
                  <a:lnTo>
                    <a:pt x="14" y="0"/>
                  </a:lnTo>
                  <a:lnTo>
                    <a:pt x="0" y="25"/>
                  </a:lnTo>
                  <a:close/>
                </a:path>
              </a:pathLst>
            </a:custGeom>
            <a:solidFill>
              <a:srgbClr val="000000"/>
            </a:solidFill>
            <a:ln w="9525">
              <a:noFill/>
              <a:round/>
              <a:headEnd/>
              <a:tailEnd/>
            </a:ln>
          </p:spPr>
          <p:txBody>
            <a:bodyPr/>
            <a:lstStyle/>
            <a:p>
              <a:endParaRPr lang="en-IN"/>
            </a:p>
          </p:txBody>
        </p:sp>
        <p:sp>
          <p:nvSpPr>
            <p:cNvPr id="828046" name="Freeform 654"/>
            <p:cNvSpPr>
              <a:spLocks/>
            </p:cNvSpPr>
            <p:nvPr/>
          </p:nvSpPr>
          <p:spPr bwMode="auto">
            <a:xfrm>
              <a:off x="3389" y="3221"/>
              <a:ext cx="10" cy="20"/>
            </a:xfrm>
            <a:custGeom>
              <a:avLst/>
              <a:gdLst/>
              <a:ahLst/>
              <a:cxnLst>
                <a:cxn ang="0">
                  <a:pos x="0" y="0"/>
                </a:cxn>
                <a:cxn ang="0">
                  <a:pos x="0" y="0"/>
                </a:cxn>
                <a:cxn ang="0">
                  <a:pos x="1" y="29"/>
                </a:cxn>
                <a:cxn ang="0">
                  <a:pos x="3" y="56"/>
                </a:cxn>
                <a:cxn ang="0">
                  <a:pos x="8" y="84"/>
                </a:cxn>
                <a:cxn ang="0">
                  <a:pos x="15" y="110"/>
                </a:cxn>
                <a:cxn ang="0">
                  <a:pos x="22" y="135"/>
                </a:cxn>
                <a:cxn ang="0">
                  <a:pos x="31" y="162"/>
                </a:cxn>
                <a:cxn ang="0">
                  <a:pos x="41" y="187"/>
                </a:cxn>
                <a:cxn ang="0">
                  <a:pos x="55" y="211"/>
                </a:cxn>
                <a:cxn ang="0">
                  <a:pos x="68" y="235"/>
                </a:cxn>
                <a:cxn ang="0">
                  <a:pos x="84" y="258"/>
                </a:cxn>
                <a:cxn ang="0">
                  <a:pos x="102" y="278"/>
                </a:cxn>
                <a:cxn ang="0">
                  <a:pos x="119" y="298"/>
                </a:cxn>
                <a:cxn ang="0">
                  <a:pos x="138" y="317"/>
                </a:cxn>
                <a:cxn ang="0">
                  <a:pos x="159" y="335"/>
                </a:cxn>
                <a:cxn ang="0">
                  <a:pos x="180" y="352"/>
                </a:cxn>
                <a:cxn ang="0">
                  <a:pos x="204" y="365"/>
                </a:cxn>
                <a:cxn ang="0">
                  <a:pos x="218" y="340"/>
                </a:cxn>
                <a:cxn ang="0">
                  <a:pos x="196" y="326"/>
                </a:cxn>
                <a:cxn ang="0">
                  <a:pos x="177" y="311"/>
                </a:cxn>
                <a:cxn ang="0">
                  <a:pos x="157" y="296"/>
                </a:cxn>
                <a:cxn ang="0">
                  <a:pos x="139" y="277"/>
                </a:cxn>
                <a:cxn ang="0">
                  <a:pos x="122" y="259"/>
                </a:cxn>
                <a:cxn ang="0">
                  <a:pos x="107" y="239"/>
                </a:cxn>
                <a:cxn ang="0">
                  <a:pos x="92" y="218"/>
                </a:cxn>
                <a:cxn ang="0">
                  <a:pos x="79" y="197"/>
                </a:cxn>
                <a:cxn ang="0">
                  <a:pos x="68" y="174"/>
                </a:cxn>
                <a:cxn ang="0">
                  <a:pos x="58" y="151"/>
                </a:cxn>
                <a:cxn ang="0">
                  <a:pos x="49" y="127"/>
                </a:cxn>
                <a:cxn ang="0">
                  <a:pos x="41" y="102"/>
                </a:cxn>
                <a:cxn ang="0">
                  <a:pos x="36" y="77"/>
                </a:cxn>
                <a:cxn ang="0">
                  <a:pos x="31" y="52"/>
                </a:cxn>
                <a:cxn ang="0">
                  <a:pos x="29" y="27"/>
                </a:cxn>
                <a:cxn ang="0">
                  <a:pos x="28" y="0"/>
                </a:cxn>
                <a:cxn ang="0">
                  <a:pos x="28" y="0"/>
                </a:cxn>
                <a:cxn ang="0">
                  <a:pos x="0" y="0"/>
                </a:cxn>
              </a:cxnLst>
              <a:rect l="0" t="0" r="r" b="b"/>
              <a:pathLst>
                <a:path w="218" h="365">
                  <a:moveTo>
                    <a:pt x="0" y="0"/>
                  </a:moveTo>
                  <a:lnTo>
                    <a:pt x="0" y="0"/>
                  </a:lnTo>
                  <a:lnTo>
                    <a:pt x="1" y="29"/>
                  </a:lnTo>
                  <a:lnTo>
                    <a:pt x="3" y="56"/>
                  </a:lnTo>
                  <a:lnTo>
                    <a:pt x="8" y="84"/>
                  </a:lnTo>
                  <a:lnTo>
                    <a:pt x="15" y="110"/>
                  </a:lnTo>
                  <a:lnTo>
                    <a:pt x="22" y="135"/>
                  </a:lnTo>
                  <a:lnTo>
                    <a:pt x="31" y="162"/>
                  </a:lnTo>
                  <a:lnTo>
                    <a:pt x="41" y="187"/>
                  </a:lnTo>
                  <a:lnTo>
                    <a:pt x="55" y="211"/>
                  </a:lnTo>
                  <a:lnTo>
                    <a:pt x="68" y="235"/>
                  </a:lnTo>
                  <a:lnTo>
                    <a:pt x="84" y="258"/>
                  </a:lnTo>
                  <a:lnTo>
                    <a:pt x="102" y="278"/>
                  </a:lnTo>
                  <a:lnTo>
                    <a:pt x="119" y="298"/>
                  </a:lnTo>
                  <a:lnTo>
                    <a:pt x="138" y="317"/>
                  </a:lnTo>
                  <a:lnTo>
                    <a:pt x="159" y="335"/>
                  </a:lnTo>
                  <a:lnTo>
                    <a:pt x="180" y="352"/>
                  </a:lnTo>
                  <a:lnTo>
                    <a:pt x="204" y="365"/>
                  </a:lnTo>
                  <a:lnTo>
                    <a:pt x="218" y="340"/>
                  </a:lnTo>
                  <a:lnTo>
                    <a:pt x="196" y="326"/>
                  </a:lnTo>
                  <a:lnTo>
                    <a:pt x="177" y="311"/>
                  </a:lnTo>
                  <a:lnTo>
                    <a:pt x="157" y="296"/>
                  </a:lnTo>
                  <a:lnTo>
                    <a:pt x="139" y="277"/>
                  </a:lnTo>
                  <a:lnTo>
                    <a:pt x="122" y="259"/>
                  </a:lnTo>
                  <a:lnTo>
                    <a:pt x="107" y="239"/>
                  </a:lnTo>
                  <a:lnTo>
                    <a:pt x="92" y="218"/>
                  </a:lnTo>
                  <a:lnTo>
                    <a:pt x="79" y="197"/>
                  </a:lnTo>
                  <a:lnTo>
                    <a:pt x="68" y="174"/>
                  </a:lnTo>
                  <a:lnTo>
                    <a:pt x="58" y="151"/>
                  </a:lnTo>
                  <a:lnTo>
                    <a:pt x="49" y="127"/>
                  </a:lnTo>
                  <a:lnTo>
                    <a:pt x="41" y="102"/>
                  </a:lnTo>
                  <a:lnTo>
                    <a:pt x="36" y="77"/>
                  </a:lnTo>
                  <a:lnTo>
                    <a:pt x="31" y="52"/>
                  </a:lnTo>
                  <a:lnTo>
                    <a:pt x="29" y="27"/>
                  </a:lnTo>
                  <a:lnTo>
                    <a:pt x="28" y="0"/>
                  </a:lnTo>
                  <a:lnTo>
                    <a:pt x="28" y="0"/>
                  </a:lnTo>
                  <a:lnTo>
                    <a:pt x="0" y="0"/>
                  </a:lnTo>
                  <a:close/>
                </a:path>
              </a:pathLst>
            </a:custGeom>
            <a:solidFill>
              <a:srgbClr val="000000"/>
            </a:solidFill>
            <a:ln w="9525">
              <a:noFill/>
              <a:round/>
              <a:headEnd/>
              <a:tailEnd/>
            </a:ln>
          </p:spPr>
          <p:txBody>
            <a:bodyPr/>
            <a:lstStyle/>
            <a:p>
              <a:endParaRPr lang="en-IN"/>
            </a:p>
          </p:txBody>
        </p:sp>
        <p:sp>
          <p:nvSpPr>
            <p:cNvPr id="828047" name="Freeform 655"/>
            <p:cNvSpPr>
              <a:spLocks/>
            </p:cNvSpPr>
            <p:nvPr/>
          </p:nvSpPr>
          <p:spPr bwMode="auto">
            <a:xfrm>
              <a:off x="3389" y="3216"/>
              <a:ext cx="2" cy="5"/>
            </a:xfrm>
            <a:custGeom>
              <a:avLst/>
              <a:gdLst/>
              <a:ahLst/>
              <a:cxnLst>
                <a:cxn ang="0">
                  <a:pos x="9" y="0"/>
                </a:cxn>
                <a:cxn ang="0">
                  <a:pos x="7" y="10"/>
                </a:cxn>
                <a:cxn ang="0">
                  <a:pos x="5" y="23"/>
                </a:cxn>
                <a:cxn ang="0">
                  <a:pos x="4" y="33"/>
                </a:cxn>
                <a:cxn ang="0">
                  <a:pos x="2" y="45"/>
                </a:cxn>
                <a:cxn ang="0">
                  <a:pos x="1" y="58"/>
                </a:cxn>
                <a:cxn ang="0">
                  <a:pos x="1" y="69"/>
                </a:cxn>
                <a:cxn ang="0">
                  <a:pos x="0" y="80"/>
                </a:cxn>
                <a:cxn ang="0">
                  <a:pos x="0" y="92"/>
                </a:cxn>
                <a:cxn ang="0">
                  <a:pos x="28" y="92"/>
                </a:cxn>
                <a:cxn ang="0">
                  <a:pos x="28" y="82"/>
                </a:cxn>
                <a:cxn ang="0">
                  <a:pos x="29" y="71"/>
                </a:cxn>
                <a:cxn ang="0">
                  <a:pos x="29" y="60"/>
                </a:cxn>
                <a:cxn ang="0">
                  <a:pos x="30" y="49"/>
                </a:cxn>
                <a:cxn ang="0">
                  <a:pos x="32" y="38"/>
                </a:cxn>
                <a:cxn ang="0">
                  <a:pos x="33" y="27"/>
                </a:cxn>
                <a:cxn ang="0">
                  <a:pos x="35" y="17"/>
                </a:cxn>
                <a:cxn ang="0">
                  <a:pos x="37" y="6"/>
                </a:cxn>
                <a:cxn ang="0">
                  <a:pos x="9" y="0"/>
                </a:cxn>
              </a:cxnLst>
              <a:rect l="0" t="0" r="r" b="b"/>
              <a:pathLst>
                <a:path w="37" h="92">
                  <a:moveTo>
                    <a:pt x="9" y="0"/>
                  </a:moveTo>
                  <a:lnTo>
                    <a:pt x="7" y="10"/>
                  </a:lnTo>
                  <a:lnTo>
                    <a:pt x="5" y="23"/>
                  </a:lnTo>
                  <a:lnTo>
                    <a:pt x="4" y="33"/>
                  </a:lnTo>
                  <a:lnTo>
                    <a:pt x="2" y="45"/>
                  </a:lnTo>
                  <a:lnTo>
                    <a:pt x="1" y="58"/>
                  </a:lnTo>
                  <a:lnTo>
                    <a:pt x="1" y="69"/>
                  </a:lnTo>
                  <a:lnTo>
                    <a:pt x="0" y="80"/>
                  </a:lnTo>
                  <a:lnTo>
                    <a:pt x="0" y="92"/>
                  </a:lnTo>
                  <a:lnTo>
                    <a:pt x="28" y="92"/>
                  </a:lnTo>
                  <a:lnTo>
                    <a:pt x="28" y="82"/>
                  </a:lnTo>
                  <a:lnTo>
                    <a:pt x="29" y="71"/>
                  </a:lnTo>
                  <a:lnTo>
                    <a:pt x="29" y="60"/>
                  </a:lnTo>
                  <a:lnTo>
                    <a:pt x="30" y="49"/>
                  </a:lnTo>
                  <a:lnTo>
                    <a:pt x="32" y="38"/>
                  </a:lnTo>
                  <a:lnTo>
                    <a:pt x="33" y="27"/>
                  </a:lnTo>
                  <a:lnTo>
                    <a:pt x="35" y="17"/>
                  </a:lnTo>
                  <a:lnTo>
                    <a:pt x="37" y="6"/>
                  </a:lnTo>
                  <a:lnTo>
                    <a:pt x="9" y="0"/>
                  </a:lnTo>
                  <a:close/>
                </a:path>
              </a:pathLst>
            </a:custGeom>
            <a:solidFill>
              <a:srgbClr val="000000"/>
            </a:solidFill>
            <a:ln w="9525">
              <a:noFill/>
              <a:round/>
              <a:headEnd/>
              <a:tailEnd/>
            </a:ln>
          </p:spPr>
          <p:txBody>
            <a:bodyPr/>
            <a:lstStyle/>
            <a:p>
              <a:endParaRPr lang="en-IN"/>
            </a:p>
          </p:txBody>
        </p:sp>
        <p:sp>
          <p:nvSpPr>
            <p:cNvPr id="828048" name="Freeform 656"/>
            <p:cNvSpPr>
              <a:spLocks/>
            </p:cNvSpPr>
            <p:nvPr/>
          </p:nvSpPr>
          <p:spPr bwMode="auto">
            <a:xfrm>
              <a:off x="3389" y="3220"/>
              <a:ext cx="1" cy="1"/>
            </a:xfrm>
            <a:custGeom>
              <a:avLst/>
              <a:gdLst/>
              <a:ahLst/>
              <a:cxnLst>
                <a:cxn ang="0">
                  <a:pos x="28" y="18"/>
                </a:cxn>
                <a:cxn ang="0">
                  <a:pos x="28" y="11"/>
                </a:cxn>
                <a:cxn ang="0">
                  <a:pos x="26" y="6"/>
                </a:cxn>
                <a:cxn ang="0">
                  <a:pos x="22" y="2"/>
                </a:cxn>
                <a:cxn ang="0">
                  <a:pos x="17" y="0"/>
                </a:cxn>
                <a:cxn ang="0">
                  <a:pos x="12" y="0"/>
                </a:cxn>
                <a:cxn ang="0">
                  <a:pos x="7" y="2"/>
                </a:cxn>
                <a:cxn ang="0">
                  <a:pos x="3" y="5"/>
                </a:cxn>
                <a:cxn ang="0">
                  <a:pos x="0" y="11"/>
                </a:cxn>
                <a:cxn ang="0">
                  <a:pos x="28" y="18"/>
                </a:cxn>
              </a:cxnLst>
              <a:rect l="0" t="0" r="r" b="b"/>
              <a:pathLst>
                <a:path w="28" h="18">
                  <a:moveTo>
                    <a:pt x="28" y="18"/>
                  </a:moveTo>
                  <a:lnTo>
                    <a:pt x="28" y="11"/>
                  </a:lnTo>
                  <a:lnTo>
                    <a:pt x="26" y="6"/>
                  </a:lnTo>
                  <a:lnTo>
                    <a:pt x="22" y="2"/>
                  </a:lnTo>
                  <a:lnTo>
                    <a:pt x="17" y="0"/>
                  </a:lnTo>
                  <a:lnTo>
                    <a:pt x="12" y="0"/>
                  </a:lnTo>
                  <a:lnTo>
                    <a:pt x="7" y="2"/>
                  </a:lnTo>
                  <a:lnTo>
                    <a:pt x="3" y="5"/>
                  </a:lnTo>
                  <a:lnTo>
                    <a:pt x="0" y="11"/>
                  </a:lnTo>
                  <a:lnTo>
                    <a:pt x="28" y="18"/>
                  </a:lnTo>
                  <a:close/>
                </a:path>
              </a:pathLst>
            </a:custGeom>
            <a:solidFill>
              <a:srgbClr val="000000"/>
            </a:solidFill>
            <a:ln w="9525">
              <a:noFill/>
              <a:round/>
              <a:headEnd/>
              <a:tailEnd/>
            </a:ln>
          </p:spPr>
          <p:txBody>
            <a:bodyPr/>
            <a:lstStyle/>
            <a:p>
              <a:endParaRPr lang="en-IN"/>
            </a:p>
          </p:txBody>
        </p:sp>
        <p:sp>
          <p:nvSpPr>
            <p:cNvPr id="828049" name="Freeform 657"/>
            <p:cNvSpPr>
              <a:spLocks/>
            </p:cNvSpPr>
            <p:nvPr/>
          </p:nvSpPr>
          <p:spPr bwMode="auto">
            <a:xfrm>
              <a:off x="3397" y="3233"/>
              <a:ext cx="1" cy="2"/>
            </a:xfrm>
            <a:custGeom>
              <a:avLst/>
              <a:gdLst/>
              <a:ahLst/>
              <a:cxnLst>
                <a:cxn ang="0">
                  <a:pos x="0" y="25"/>
                </a:cxn>
                <a:cxn ang="0">
                  <a:pos x="6" y="27"/>
                </a:cxn>
                <a:cxn ang="0">
                  <a:pos x="11" y="26"/>
                </a:cxn>
                <a:cxn ang="0">
                  <a:pos x="16" y="24"/>
                </a:cxn>
                <a:cxn ang="0">
                  <a:pos x="19" y="20"/>
                </a:cxn>
                <a:cxn ang="0">
                  <a:pos x="21" y="14"/>
                </a:cxn>
                <a:cxn ang="0">
                  <a:pos x="21" y="9"/>
                </a:cxn>
                <a:cxn ang="0">
                  <a:pos x="19" y="4"/>
                </a:cxn>
                <a:cxn ang="0">
                  <a:pos x="14" y="0"/>
                </a:cxn>
                <a:cxn ang="0">
                  <a:pos x="0" y="25"/>
                </a:cxn>
              </a:cxnLst>
              <a:rect l="0" t="0" r="r" b="b"/>
              <a:pathLst>
                <a:path w="21" h="27">
                  <a:moveTo>
                    <a:pt x="0" y="25"/>
                  </a:moveTo>
                  <a:lnTo>
                    <a:pt x="6" y="27"/>
                  </a:lnTo>
                  <a:lnTo>
                    <a:pt x="11" y="26"/>
                  </a:lnTo>
                  <a:lnTo>
                    <a:pt x="16" y="24"/>
                  </a:lnTo>
                  <a:lnTo>
                    <a:pt x="19" y="20"/>
                  </a:lnTo>
                  <a:lnTo>
                    <a:pt x="21" y="14"/>
                  </a:lnTo>
                  <a:lnTo>
                    <a:pt x="21" y="9"/>
                  </a:lnTo>
                  <a:lnTo>
                    <a:pt x="19" y="4"/>
                  </a:lnTo>
                  <a:lnTo>
                    <a:pt x="14" y="0"/>
                  </a:lnTo>
                  <a:lnTo>
                    <a:pt x="0" y="25"/>
                  </a:lnTo>
                  <a:close/>
                </a:path>
              </a:pathLst>
            </a:custGeom>
            <a:solidFill>
              <a:srgbClr val="000000"/>
            </a:solidFill>
            <a:ln w="9525">
              <a:noFill/>
              <a:round/>
              <a:headEnd/>
              <a:tailEnd/>
            </a:ln>
          </p:spPr>
          <p:txBody>
            <a:bodyPr/>
            <a:lstStyle/>
            <a:p>
              <a:endParaRPr lang="en-IN"/>
            </a:p>
          </p:txBody>
        </p:sp>
        <p:sp>
          <p:nvSpPr>
            <p:cNvPr id="828050" name="Freeform 658"/>
            <p:cNvSpPr>
              <a:spLocks/>
            </p:cNvSpPr>
            <p:nvPr/>
          </p:nvSpPr>
          <p:spPr bwMode="auto">
            <a:xfrm>
              <a:off x="3393" y="3224"/>
              <a:ext cx="5" cy="11"/>
            </a:xfrm>
            <a:custGeom>
              <a:avLst/>
              <a:gdLst/>
              <a:ahLst/>
              <a:cxnLst>
                <a:cxn ang="0">
                  <a:pos x="0" y="0"/>
                </a:cxn>
                <a:cxn ang="0">
                  <a:pos x="0" y="0"/>
                </a:cxn>
                <a:cxn ang="0">
                  <a:pos x="0" y="13"/>
                </a:cxn>
                <a:cxn ang="0">
                  <a:pos x="2" y="27"/>
                </a:cxn>
                <a:cxn ang="0">
                  <a:pos x="4" y="40"/>
                </a:cxn>
                <a:cxn ang="0">
                  <a:pos x="7" y="53"/>
                </a:cxn>
                <a:cxn ang="0">
                  <a:pos x="11" y="68"/>
                </a:cxn>
                <a:cxn ang="0">
                  <a:pos x="15" y="80"/>
                </a:cxn>
                <a:cxn ang="0">
                  <a:pos x="21" y="92"/>
                </a:cxn>
                <a:cxn ang="0">
                  <a:pos x="28" y="104"/>
                </a:cxn>
                <a:cxn ang="0">
                  <a:pos x="34" y="116"/>
                </a:cxn>
                <a:cxn ang="0">
                  <a:pos x="42" y="126"/>
                </a:cxn>
                <a:cxn ang="0">
                  <a:pos x="50" y="138"/>
                </a:cxn>
                <a:cxn ang="0">
                  <a:pos x="59" y="147"/>
                </a:cxn>
                <a:cxn ang="0">
                  <a:pos x="68" y="157"/>
                </a:cxn>
                <a:cxn ang="0">
                  <a:pos x="80" y="165"/>
                </a:cxn>
                <a:cxn ang="0">
                  <a:pos x="90" y="173"/>
                </a:cxn>
                <a:cxn ang="0">
                  <a:pos x="101" y="181"/>
                </a:cxn>
                <a:cxn ang="0">
                  <a:pos x="115" y="156"/>
                </a:cxn>
                <a:cxn ang="0">
                  <a:pos x="106" y="149"/>
                </a:cxn>
                <a:cxn ang="0">
                  <a:pos x="96" y="142"/>
                </a:cxn>
                <a:cxn ang="0">
                  <a:pos x="87" y="136"/>
                </a:cxn>
                <a:cxn ang="0">
                  <a:pos x="80" y="126"/>
                </a:cxn>
                <a:cxn ang="0">
                  <a:pos x="70" y="119"/>
                </a:cxn>
                <a:cxn ang="0">
                  <a:pos x="64" y="109"/>
                </a:cxn>
                <a:cxn ang="0">
                  <a:pos x="58" y="101"/>
                </a:cxn>
                <a:cxn ang="0">
                  <a:pos x="52" y="89"/>
                </a:cxn>
                <a:cxn ang="0">
                  <a:pos x="46" y="80"/>
                </a:cxn>
                <a:cxn ang="0">
                  <a:pos x="42" y="69"/>
                </a:cxn>
                <a:cxn ang="0">
                  <a:pos x="38" y="58"/>
                </a:cxn>
                <a:cxn ang="0">
                  <a:pos x="34" y="47"/>
                </a:cxn>
                <a:cxn ang="0">
                  <a:pos x="33" y="35"/>
                </a:cxn>
                <a:cxn ang="0">
                  <a:pos x="31" y="23"/>
                </a:cxn>
                <a:cxn ang="0">
                  <a:pos x="29" y="11"/>
                </a:cxn>
                <a:cxn ang="0">
                  <a:pos x="29" y="0"/>
                </a:cxn>
                <a:cxn ang="0">
                  <a:pos x="29" y="0"/>
                </a:cxn>
                <a:cxn ang="0">
                  <a:pos x="0" y="0"/>
                </a:cxn>
              </a:cxnLst>
              <a:rect l="0" t="0" r="r" b="b"/>
              <a:pathLst>
                <a:path w="115" h="181">
                  <a:moveTo>
                    <a:pt x="0" y="0"/>
                  </a:moveTo>
                  <a:lnTo>
                    <a:pt x="0" y="0"/>
                  </a:lnTo>
                  <a:lnTo>
                    <a:pt x="0" y="13"/>
                  </a:lnTo>
                  <a:lnTo>
                    <a:pt x="2" y="27"/>
                  </a:lnTo>
                  <a:lnTo>
                    <a:pt x="4" y="40"/>
                  </a:lnTo>
                  <a:lnTo>
                    <a:pt x="7" y="53"/>
                  </a:lnTo>
                  <a:lnTo>
                    <a:pt x="11" y="68"/>
                  </a:lnTo>
                  <a:lnTo>
                    <a:pt x="15" y="80"/>
                  </a:lnTo>
                  <a:lnTo>
                    <a:pt x="21" y="92"/>
                  </a:lnTo>
                  <a:lnTo>
                    <a:pt x="28" y="104"/>
                  </a:lnTo>
                  <a:lnTo>
                    <a:pt x="34" y="116"/>
                  </a:lnTo>
                  <a:lnTo>
                    <a:pt x="42" y="126"/>
                  </a:lnTo>
                  <a:lnTo>
                    <a:pt x="50" y="138"/>
                  </a:lnTo>
                  <a:lnTo>
                    <a:pt x="59" y="147"/>
                  </a:lnTo>
                  <a:lnTo>
                    <a:pt x="68" y="157"/>
                  </a:lnTo>
                  <a:lnTo>
                    <a:pt x="80" y="165"/>
                  </a:lnTo>
                  <a:lnTo>
                    <a:pt x="90" y="173"/>
                  </a:lnTo>
                  <a:lnTo>
                    <a:pt x="101" y="181"/>
                  </a:lnTo>
                  <a:lnTo>
                    <a:pt x="115" y="156"/>
                  </a:lnTo>
                  <a:lnTo>
                    <a:pt x="106" y="149"/>
                  </a:lnTo>
                  <a:lnTo>
                    <a:pt x="96" y="142"/>
                  </a:lnTo>
                  <a:lnTo>
                    <a:pt x="87" y="136"/>
                  </a:lnTo>
                  <a:lnTo>
                    <a:pt x="80" y="126"/>
                  </a:lnTo>
                  <a:lnTo>
                    <a:pt x="70" y="119"/>
                  </a:lnTo>
                  <a:lnTo>
                    <a:pt x="64" y="109"/>
                  </a:lnTo>
                  <a:lnTo>
                    <a:pt x="58" y="101"/>
                  </a:lnTo>
                  <a:lnTo>
                    <a:pt x="52" y="89"/>
                  </a:lnTo>
                  <a:lnTo>
                    <a:pt x="46" y="80"/>
                  </a:lnTo>
                  <a:lnTo>
                    <a:pt x="42" y="69"/>
                  </a:lnTo>
                  <a:lnTo>
                    <a:pt x="38" y="58"/>
                  </a:lnTo>
                  <a:lnTo>
                    <a:pt x="34" y="47"/>
                  </a:lnTo>
                  <a:lnTo>
                    <a:pt x="33" y="35"/>
                  </a:lnTo>
                  <a:lnTo>
                    <a:pt x="31" y="23"/>
                  </a:lnTo>
                  <a:lnTo>
                    <a:pt x="29" y="11"/>
                  </a:lnTo>
                  <a:lnTo>
                    <a:pt x="29" y="0"/>
                  </a:lnTo>
                  <a:lnTo>
                    <a:pt x="29" y="0"/>
                  </a:lnTo>
                  <a:lnTo>
                    <a:pt x="0" y="0"/>
                  </a:lnTo>
                  <a:close/>
                </a:path>
              </a:pathLst>
            </a:custGeom>
            <a:solidFill>
              <a:srgbClr val="000000"/>
            </a:solidFill>
            <a:ln w="9525">
              <a:noFill/>
              <a:round/>
              <a:headEnd/>
              <a:tailEnd/>
            </a:ln>
          </p:spPr>
          <p:txBody>
            <a:bodyPr/>
            <a:lstStyle/>
            <a:p>
              <a:endParaRPr lang="en-IN"/>
            </a:p>
          </p:txBody>
        </p:sp>
        <p:sp>
          <p:nvSpPr>
            <p:cNvPr id="828051" name="Freeform 659"/>
            <p:cNvSpPr>
              <a:spLocks/>
            </p:cNvSpPr>
            <p:nvPr/>
          </p:nvSpPr>
          <p:spPr bwMode="auto">
            <a:xfrm>
              <a:off x="3393" y="3222"/>
              <a:ext cx="1" cy="2"/>
            </a:xfrm>
            <a:custGeom>
              <a:avLst/>
              <a:gdLst/>
              <a:ahLst/>
              <a:cxnLst>
                <a:cxn ang="0">
                  <a:pos x="4" y="0"/>
                </a:cxn>
                <a:cxn ang="0">
                  <a:pos x="3" y="6"/>
                </a:cxn>
                <a:cxn ang="0">
                  <a:pos x="2" y="11"/>
                </a:cxn>
                <a:cxn ang="0">
                  <a:pos x="1" y="18"/>
                </a:cxn>
                <a:cxn ang="0">
                  <a:pos x="1" y="23"/>
                </a:cxn>
                <a:cxn ang="0">
                  <a:pos x="0" y="30"/>
                </a:cxn>
                <a:cxn ang="0">
                  <a:pos x="0" y="36"/>
                </a:cxn>
                <a:cxn ang="0">
                  <a:pos x="0" y="41"/>
                </a:cxn>
                <a:cxn ang="0">
                  <a:pos x="0" y="47"/>
                </a:cxn>
                <a:cxn ang="0">
                  <a:pos x="29" y="47"/>
                </a:cxn>
                <a:cxn ang="0">
                  <a:pos x="29" y="41"/>
                </a:cxn>
                <a:cxn ang="0">
                  <a:pos x="29" y="36"/>
                </a:cxn>
                <a:cxn ang="0">
                  <a:pos x="29" y="32"/>
                </a:cxn>
                <a:cxn ang="0">
                  <a:pos x="30" y="26"/>
                </a:cxn>
                <a:cxn ang="0">
                  <a:pos x="30" y="20"/>
                </a:cxn>
                <a:cxn ang="0">
                  <a:pos x="31" y="17"/>
                </a:cxn>
                <a:cxn ang="0">
                  <a:pos x="32" y="12"/>
                </a:cxn>
                <a:cxn ang="0">
                  <a:pos x="33" y="7"/>
                </a:cxn>
                <a:cxn ang="0">
                  <a:pos x="4" y="0"/>
                </a:cxn>
              </a:cxnLst>
              <a:rect l="0" t="0" r="r" b="b"/>
              <a:pathLst>
                <a:path w="33" h="47">
                  <a:moveTo>
                    <a:pt x="4" y="0"/>
                  </a:moveTo>
                  <a:lnTo>
                    <a:pt x="3" y="6"/>
                  </a:lnTo>
                  <a:lnTo>
                    <a:pt x="2" y="11"/>
                  </a:lnTo>
                  <a:lnTo>
                    <a:pt x="1" y="18"/>
                  </a:lnTo>
                  <a:lnTo>
                    <a:pt x="1" y="23"/>
                  </a:lnTo>
                  <a:lnTo>
                    <a:pt x="0" y="30"/>
                  </a:lnTo>
                  <a:lnTo>
                    <a:pt x="0" y="36"/>
                  </a:lnTo>
                  <a:lnTo>
                    <a:pt x="0" y="41"/>
                  </a:lnTo>
                  <a:lnTo>
                    <a:pt x="0" y="47"/>
                  </a:lnTo>
                  <a:lnTo>
                    <a:pt x="29" y="47"/>
                  </a:lnTo>
                  <a:lnTo>
                    <a:pt x="29" y="41"/>
                  </a:lnTo>
                  <a:lnTo>
                    <a:pt x="29" y="36"/>
                  </a:lnTo>
                  <a:lnTo>
                    <a:pt x="29" y="32"/>
                  </a:lnTo>
                  <a:lnTo>
                    <a:pt x="30" y="26"/>
                  </a:lnTo>
                  <a:lnTo>
                    <a:pt x="30" y="20"/>
                  </a:lnTo>
                  <a:lnTo>
                    <a:pt x="31" y="17"/>
                  </a:lnTo>
                  <a:lnTo>
                    <a:pt x="32" y="12"/>
                  </a:lnTo>
                  <a:lnTo>
                    <a:pt x="33" y="7"/>
                  </a:lnTo>
                  <a:lnTo>
                    <a:pt x="4" y="0"/>
                  </a:lnTo>
                  <a:close/>
                </a:path>
              </a:pathLst>
            </a:custGeom>
            <a:solidFill>
              <a:srgbClr val="000000"/>
            </a:solidFill>
            <a:ln w="9525">
              <a:noFill/>
              <a:round/>
              <a:headEnd/>
              <a:tailEnd/>
            </a:ln>
          </p:spPr>
          <p:txBody>
            <a:bodyPr/>
            <a:lstStyle/>
            <a:p>
              <a:endParaRPr lang="en-IN"/>
            </a:p>
          </p:txBody>
        </p:sp>
        <p:sp>
          <p:nvSpPr>
            <p:cNvPr id="828052" name="Freeform 660"/>
            <p:cNvSpPr>
              <a:spLocks/>
            </p:cNvSpPr>
            <p:nvPr/>
          </p:nvSpPr>
          <p:spPr bwMode="auto">
            <a:xfrm>
              <a:off x="3393" y="3224"/>
              <a:ext cx="1" cy="1"/>
            </a:xfrm>
            <a:custGeom>
              <a:avLst/>
              <a:gdLst/>
              <a:ahLst/>
              <a:cxnLst>
                <a:cxn ang="0">
                  <a:pos x="29" y="18"/>
                </a:cxn>
                <a:cxn ang="0">
                  <a:pos x="29" y="11"/>
                </a:cxn>
                <a:cxn ang="0">
                  <a:pos x="27" y="6"/>
                </a:cxn>
                <a:cxn ang="0">
                  <a:pos x="22" y="2"/>
                </a:cxn>
                <a:cxn ang="0">
                  <a:pos x="17" y="0"/>
                </a:cxn>
                <a:cxn ang="0">
                  <a:pos x="12" y="0"/>
                </a:cxn>
                <a:cxn ang="0">
                  <a:pos x="7" y="2"/>
                </a:cxn>
                <a:cxn ang="0">
                  <a:pos x="3" y="5"/>
                </a:cxn>
                <a:cxn ang="0">
                  <a:pos x="0" y="11"/>
                </a:cxn>
                <a:cxn ang="0">
                  <a:pos x="29" y="18"/>
                </a:cxn>
              </a:cxnLst>
              <a:rect l="0" t="0" r="r" b="b"/>
              <a:pathLst>
                <a:path w="29" h="18">
                  <a:moveTo>
                    <a:pt x="29" y="18"/>
                  </a:moveTo>
                  <a:lnTo>
                    <a:pt x="29" y="11"/>
                  </a:lnTo>
                  <a:lnTo>
                    <a:pt x="27" y="6"/>
                  </a:lnTo>
                  <a:lnTo>
                    <a:pt x="22" y="2"/>
                  </a:lnTo>
                  <a:lnTo>
                    <a:pt x="17" y="0"/>
                  </a:lnTo>
                  <a:lnTo>
                    <a:pt x="12" y="0"/>
                  </a:lnTo>
                  <a:lnTo>
                    <a:pt x="7" y="2"/>
                  </a:lnTo>
                  <a:lnTo>
                    <a:pt x="3" y="5"/>
                  </a:lnTo>
                  <a:lnTo>
                    <a:pt x="0" y="11"/>
                  </a:lnTo>
                  <a:lnTo>
                    <a:pt x="29" y="18"/>
                  </a:lnTo>
                  <a:close/>
                </a:path>
              </a:pathLst>
            </a:custGeom>
            <a:solidFill>
              <a:srgbClr val="000000"/>
            </a:solidFill>
            <a:ln w="9525">
              <a:noFill/>
              <a:round/>
              <a:headEnd/>
              <a:tailEnd/>
            </a:ln>
          </p:spPr>
          <p:txBody>
            <a:bodyPr/>
            <a:lstStyle/>
            <a:p>
              <a:endParaRPr lang="en-IN"/>
            </a:p>
          </p:txBody>
        </p:sp>
        <p:sp>
          <p:nvSpPr>
            <p:cNvPr id="828053" name="Freeform 661"/>
            <p:cNvSpPr>
              <a:spLocks/>
            </p:cNvSpPr>
            <p:nvPr/>
          </p:nvSpPr>
          <p:spPr bwMode="auto">
            <a:xfrm>
              <a:off x="3563" y="3123"/>
              <a:ext cx="1" cy="1"/>
            </a:xfrm>
            <a:custGeom>
              <a:avLst/>
              <a:gdLst/>
              <a:ahLst/>
              <a:cxnLst>
                <a:cxn ang="0">
                  <a:pos x="15" y="1"/>
                </a:cxn>
                <a:cxn ang="0">
                  <a:pos x="7" y="0"/>
                </a:cxn>
                <a:cxn ang="0">
                  <a:pos x="1" y="5"/>
                </a:cxn>
                <a:cxn ang="0">
                  <a:pos x="0" y="13"/>
                </a:cxn>
                <a:cxn ang="0">
                  <a:pos x="5" y="20"/>
                </a:cxn>
                <a:cxn ang="0">
                  <a:pos x="15" y="1"/>
                </a:cxn>
              </a:cxnLst>
              <a:rect l="0" t="0" r="r" b="b"/>
              <a:pathLst>
                <a:path w="15" h="20">
                  <a:moveTo>
                    <a:pt x="15" y="1"/>
                  </a:moveTo>
                  <a:lnTo>
                    <a:pt x="7" y="0"/>
                  </a:lnTo>
                  <a:lnTo>
                    <a:pt x="1" y="5"/>
                  </a:lnTo>
                  <a:lnTo>
                    <a:pt x="0" y="13"/>
                  </a:lnTo>
                  <a:lnTo>
                    <a:pt x="5" y="20"/>
                  </a:lnTo>
                  <a:lnTo>
                    <a:pt x="15" y="1"/>
                  </a:lnTo>
                  <a:close/>
                </a:path>
              </a:pathLst>
            </a:custGeom>
            <a:solidFill>
              <a:srgbClr val="000000"/>
            </a:solidFill>
            <a:ln w="9525">
              <a:noFill/>
              <a:round/>
              <a:headEnd/>
              <a:tailEnd/>
            </a:ln>
          </p:spPr>
          <p:txBody>
            <a:bodyPr/>
            <a:lstStyle/>
            <a:p>
              <a:endParaRPr lang="en-IN"/>
            </a:p>
          </p:txBody>
        </p:sp>
        <p:sp>
          <p:nvSpPr>
            <p:cNvPr id="828054" name="Freeform 662"/>
            <p:cNvSpPr>
              <a:spLocks/>
            </p:cNvSpPr>
            <p:nvPr/>
          </p:nvSpPr>
          <p:spPr bwMode="auto">
            <a:xfrm>
              <a:off x="3563" y="3123"/>
              <a:ext cx="7" cy="15"/>
            </a:xfrm>
            <a:custGeom>
              <a:avLst/>
              <a:gdLst/>
              <a:ahLst/>
              <a:cxnLst>
                <a:cxn ang="0">
                  <a:pos x="164" y="274"/>
                </a:cxn>
                <a:cxn ang="0">
                  <a:pos x="164" y="274"/>
                </a:cxn>
                <a:cxn ang="0">
                  <a:pos x="162" y="253"/>
                </a:cxn>
                <a:cxn ang="0">
                  <a:pos x="160" y="233"/>
                </a:cxn>
                <a:cxn ang="0">
                  <a:pos x="157" y="211"/>
                </a:cxn>
                <a:cxn ang="0">
                  <a:pos x="153" y="190"/>
                </a:cxn>
                <a:cxn ang="0">
                  <a:pos x="147" y="170"/>
                </a:cxn>
                <a:cxn ang="0">
                  <a:pos x="139" y="152"/>
                </a:cxn>
                <a:cxn ang="0">
                  <a:pos x="130" y="135"/>
                </a:cxn>
                <a:cxn ang="0">
                  <a:pos x="122" y="116"/>
                </a:cxn>
                <a:cxn ang="0">
                  <a:pos x="112" y="98"/>
                </a:cxn>
                <a:cxn ang="0">
                  <a:pos x="100" y="82"/>
                </a:cxn>
                <a:cxn ang="0">
                  <a:pos x="87" y="65"/>
                </a:cxn>
                <a:cxn ang="0">
                  <a:pos x="73" y="50"/>
                </a:cxn>
                <a:cxn ang="0">
                  <a:pos x="59" y="35"/>
                </a:cxn>
                <a:cxn ang="0">
                  <a:pos x="43" y="23"/>
                </a:cxn>
                <a:cxn ang="0">
                  <a:pos x="27" y="10"/>
                </a:cxn>
                <a:cxn ang="0">
                  <a:pos x="10" y="0"/>
                </a:cxn>
                <a:cxn ang="0">
                  <a:pos x="0" y="19"/>
                </a:cxn>
                <a:cxn ang="0">
                  <a:pos x="15" y="29"/>
                </a:cxn>
                <a:cxn ang="0">
                  <a:pos x="30" y="40"/>
                </a:cxn>
                <a:cxn ang="0">
                  <a:pos x="45" y="52"/>
                </a:cxn>
                <a:cxn ang="0">
                  <a:pos x="59" y="65"/>
                </a:cxn>
                <a:cxn ang="0">
                  <a:pos x="71" y="80"/>
                </a:cxn>
                <a:cxn ang="0">
                  <a:pos x="83" y="94"/>
                </a:cxn>
                <a:cxn ang="0">
                  <a:pos x="94" y="110"/>
                </a:cxn>
                <a:cxn ang="0">
                  <a:pos x="104" y="126"/>
                </a:cxn>
                <a:cxn ang="0">
                  <a:pos x="112" y="143"/>
                </a:cxn>
                <a:cxn ang="0">
                  <a:pos x="119" y="161"/>
                </a:cxn>
                <a:cxn ang="0">
                  <a:pos x="126" y="179"/>
                </a:cxn>
                <a:cxn ang="0">
                  <a:pos x="132" y="197"/>
                </a:cxn>
                <a:cxn ang="0">
                  <a:pos x="136" y="216"/>
                </a:cxn>
                <a:cxn ang="0">
                  <a:pos x="139" y="235"/>
                </a:cxn>
                <a:cxn ang="0">
                  <a:pos x="141" y="255"/>
                </a:cxn>
                <a:cxn ang="0">
                  <a:pos x="141" y="274"/>
                </a:cxn>
                <a:cxn ang="0">
                  <a:pos x="141" y="274"/>
                </a:cxn>
                <a:cxn ang="0">
                  <a:pos x="164" y="274"/>
                </a:cxn>
              </a:cxnLst>
              <a:rect l="0" t="0" r="r" b="b"/>
              <a:pathLst>
                <a:path w="164" h="274">
                  <a:moveTo>
                    <a:pt x="164" y="274"/>
                  </a:moveTo>
                  <a:lnTo>
                    <a:pt x="164" y="274"/>
                  </a:lnTo>
                  <a:lnTo>
                    <a:pt x="162" y="253"/>
                  </a:lnTo>
                  <a:lnTo>
                    <a:pt x="160" y="233"/>
                  </a:lnTo>
                  <a:lnTo>
                    <a:pt x="157" y="211"/>
                  </a:lnTo>
                  <a:lnTo>
                    <a:pt x="153" y="190"/>
                  </a:lnTo>
                  <a:lnTo>
                    <a:pt x="147" y="170"/>
                  </a:lnTo>
                  <a:lnTo>
                    <a:pt x="139" y="152"/>
                  </a:lnTo>
                  <a:lnTo>
                    <a:pt x="130" y="135"/>
                  </a:lnTo>
                  <a:lnTo>
                    <a:pt x="122" y="116"/>
                  </a:lnTo>
                  <a:lnTo>
                    <a:pt x="112" y="98"/>
                  </a:lnTo>
                  <a:lnTo>
                    <a:pt x="100" y="82"/>
                  </a:lnTo>
                  <a:lnTo>
                    <a:pt x="87" y="65"/>
                  </a:lnTo>
                  <a:lnTo>
                    <a:pt x="73" y="50"/>
                  </a:lnTo>
                  <a:lnTo>
                    <a:pt x="59" y="35"/>
                  </a:lnTo>
                  <a:lnTo>
                    <a:pt x="43" y="23"/>
                  </a:lnTo>
                  <a:lnTo>
                    <a:pt x="27" y="10"/>
                  </a:lnTo>
                  <a:lnTo>
                    <a:pt x="10" y="0"/>
                  </a:lnTo>
                  <a:lnTo>
                    <a:pt x="0" y="19"/>
                  </a:lnTo>
                  <a:lnTo>
                    <a:pt x="15" y="29"/>
                  </a:lnTo>
                  <a:lnTo>
                    <a:pt x="30" y="40"/>
                  </a:lnTo>
                  <a:lnTo>
                    <a:pt x="45" y="52"/>
                  </a:lnTo>
                  <a:lnTo>
                    <a:pt x="59" y="65"/>
                  </a:lnTo>
                  <a:lnTo>
                    <a:pt x="71" y="80"/>
                  </a:lnTo>
                  <a:lnTo>
                    <a:pt x="83" y="94"/>
                  </a:lnTo>
                  <a:lnTo>
                    <a:pt x="94" y="110"/>
                  </a:lnTo>
                  <a:lnTo>
                    <a:pt x="104" y="126"/>
                  </a:lnTo>
                  <a:lnTo>
                    <a:pt x="112" y="143"/>
                  </a:lnTo>
                  <a:lnTo>
                    <a:pt x="119" y="161"/>
                  </a:lnTo>
                  <a:lnTo>
                    <a:pt x="126" y="179"/>
                  </a:lnTo>
                  <a:lnTo>
                    <a:pt x="132" y="197"/>
                  </a:lnTo>
                  <a:lnTo>
                    <a:pt x="136" y="216"/>
                  </a:lnTo>
                  <a:lnTo>
                    <a:pt x="139" y="235"/>
                  </a:lnTo>
                  <a:lnTo>
                    <a:pt x="141" y="255"/>
                  </a:lnTo>
                  <a:lnTo>
                    <a:pt x="141" y="274"/>
                  </a:lnTo>
                  <a:lnTo>
                    <a:pt x="141" y="274"/>
                  </a:lnTo>
                  <a:lnTo>
                    <a:pt x="164" y="274"/>
                  </a:lnTo>
                  <a:close/>
                </a:path>
              </a:pathLst>
            </a:custGeom>
            <a:solidFill>
              <a:srgbClr val="000000"/>
            </a:solidFill>
            <a:ln w="9525">
              <a:noFill/>
              <a:round/>
              <a:headEnd/>
              <a:tailEnd/>
            </a:ln>
          </p:spPr>
          <p:txBody>
            <a:bodyPr/>
            <a:lstStyle/>
            <a:p>
              <a:endParaRPr lang="en-IN"/>
            </a:p>
          </p:txBody>
        </p:sp>
        <p:sp>
          <p:nvSpPr>
            <p:cNvPr id="828055" name="Freeform 663"/>
            <p:cNvSpPr>
              <a:spLocks/>
            </p:cNvSpPr>
            <p:nvPr/>
          </p:nvSpPr>
          <p:spPr bwMode="auto">
            <a:xfrm>
              <a:off x="3569" y="3138"/>
              <a:ext cx="1" cy="4"/>
            </a:xfrm>
            <a:custGeom>
              <a:avLst/>
              <a:gdLst/>
              <a:ahLst/>
              <a:cxnLst>
                <a:cxn ang="0">
                  <a:pos x="21" y="68"/>
                </a:cxn>
                <a:cxn ang="0">
                  <a:pos x="22" y="60"/>
                </a:cxn>
                <a:cxn ang="0">
                  <a:pos x="24" y="52"/>
                </a:cxn>
                <a:cxn ang="0">
                  <a:pos x="25" y="43"/>
                </a:cxn>
                <a:cxn ang="0">
                  <a:pos x="26" y="34"/>
                </a:cxn>
                <a:cxn ang="0">
                  <a:pos x="28" y="25"/>
                </a:cxn>
                <a:cxn ang="0">
                  <a:pos x="28" y="17"/>
                </a:cxn>
                <a:cxn ang="0">
                  <a:pos x="29" y="8"/>
                </a:cxn>
                <a:cxn ang="0">
                  <a:pos x="29" y="0"/>
                </a:cxn>
                <a:cxn ang="0">
                  <a:pos x="6" y="0"/>
                </a:cxn>
                <a:cxn ang="0">
                  <a:pos x="6" y="8"/>
                </a:cxn>
                <a:cxn ang="0">
                  <a:pos x="5" y="17"/>
                </a:cxn>
                <a:cxn ang="0">
                  <a:pos x="5" y="25"/>
                </a:cxn>
                <a:cxn ang="0">
                  <a:pos x="5" y="32"/>
                </a:cxn>
                <a:cxn ang="0">
                  <a:pos x="4" y="41"/>
                </a:cxn>
                <a:cxn ang="0">
                  <a:pos x="3" y="48"/>
                </a:cxn>
                <a:cxn ang="0">
                  <a:pos x="1" y="56"/>
                </a:cxn>
                <a:cxn ang="0">
                  <a:pos x="0" y="64"/>
                </a:cxn>
                <a:cxn ang="0">
                  <a:pos x="21" y="68"/>
                </a:cxn>
              </a:cxnLst>
              <a:rect l="0" t="0" r="r" b="b"/>
              <a:pathLst>
                <a:path w="29" h="68">
                  <a:moveTo>
                    <a:pt x="21" y="68"/>
                  </a:moveTo>
                  <a:lnTo>
                    <a:pt x="22" y="60"/>
                  </a:lnTo>
                  <a:lnTo>
                    <a:pt x="24" y="52"/>
                  </a:lnTo>
                  <a:lnTo>
                    <a:pt x="25" y="43"/>
                  </a:lnTo>
                  <a:lnTo>
                    <a:pt x="26" y="34"/>
                  </a:lnTo>
                  <a:lnTo>
                    <a:pt x="28" y="25"/>
                  </a:lnTo>
                  <a:lnTo>
                    <a:pt x="28" y="17"/>
                  </a:lnTo>
                  <a:lnTo>
                    <a:pt x="29" y="8"/>
                  </a:lnTo>
                  <a:lnTo>
                    <a:pt x="29" y="0"/>
                  </a:lnTo>
                  <a:lnTo>
                    <a:pt x="6" y="0"/>
                  </a:lnTo>
                  <a:lnTo>
                    <a:pt x="6" y="8"/>
                  </a:lnTo>
                  <a:lnTo>
                    <a:pt x="5" y="17"/>
                  </a:lnTo>
                  <a:lnTo>
                    <a:pt x="5" y="25"/>
                  </a:lnTo>
                  <a:lnTo>
                    <a:pt x="5" y="32"/>
                  </a:lnTo>
                  <a:lnTo>
                    <a:pt x="4" y="41"/>
                  </a:lnTo>
                  <a:lnTo>
                    <a:pt x="3" y="48"/>
                  </a:lnTo>
                  <a:lnTo>
                    <a:pt x="1" y="56"/>
                  </a:lnTo>
                  <a:lnTo>
                    <a:pt x="0" y="64"/>
                  </a:lnTo>
                  <a:lnTo>
                    <a:pt x="21" y="68"/>
                  </a:lnTo>
                  <a:close/>
                </a:path>
              </a:pathLst>
            </a:custGeom>
            <a:solidFill>
              <a:srgbClr val="000000"/>
            </a:solidFill>
            <a:ln w="9525">
              <a:noFill/>
              <a:round/>
              <a:headEnd/>
              <a:tailEnd/>
            </a:ln>
          </p:spPr>
          <p:txBody>
            <a:bodyPr/>
            <a:lstStyle/>
            <a:p>
              <a:endParaRPr lang="en-IN"/>
            </a:p>
          </p:txBody>
        </p:sp>
        <p:sp>
          <p:nvSpPr>
            <p:cNvPr id="828056" name="Freeform 664"/>
            <p:cNvSpPr>
              <a:spLocks/>
            </p:cNvSpPr>
            <p:nvPr/>
          </p:nvSpPr>
          <p:spPr bwMode="auto">
            <a:xfrm>
              <a:off x="3569" y="3138"/>
              <a:ext cx="1" cy="1"/>
            </a:xfrm>
            <a:custGeom>
              <a:avLst/>
              <a:gdLst/>
              <a:ahLst/>
              <a:cxnLst>
                <a:cxn ang="0">
                  <a:pos x="0" y="0"/>
                </a:cxn>
                <a:cxn ang="0">
                  <a:pos x="3" y="8"/>
                </a:cxn>
                <a:cxn ang="0">
                  <a:pos x="10" y="12"/>
                </a:cxn>
                <a:cxn ang="0">
                  <a:pos x="17" y="11"/>
                </a:cxn>
                <a:cxn ang="0">
                  <a:pos x="21" y="4"/>
                </a:cxn>
                <a:cxn ang="0">
                  <a:pos x="0" y="0"/>
                </a:cxn>
              </a:cxnLst>
              <a:rect l="0" t="0" r="r" b="b"/>
              <a:pathLst>
                <a:path w="21" h="12">
                  <a:moveTo>
                    <a:pt x="0" y="0"/>
                  </a:moveTo>
                  <a:lnTo>
                    <a:pt x="3" y="8"/>
                  </a:lnTo>
                  <a:lnTo>
                    <a:pt x="10" y="12"/>
                  </a:lnTo>
                  <a:lnTo>
                    <a:pt x="17" y="11"/>
                  </a:lnTo>
                  <a:lnTo>
                    <a:pt x="21" y="4"/>
                  </a:lnTo>
                  <a:lnTo>
                    <a:pt x="0" y="0"/>
                  </a:lnTo>
                  <a:close/>
                </a:path>
              </a:pathLst>
            </a:custGeom>
            <a:solidFill>
              <a:srgbClr val="000000"/>
            </a:solidFill>
            <a:ln w="9525">
              <a:noFill/>
              <a:round/>
              <a:headEnd/>
              <a:tailEnd/>
            </a:ln>
          </p:spPr>
          <p:txBody>
            <a:bodyPr/>
            <a:lstStyle/>
            <a:p>
              <a:endParaRPr lang="en-IN"/>
            </a:p>
          </p:txBody>
        </p:sp>
        <p:sp>
          <p:nvSpPr>
            <p:cNvPr id="828057" name="Freeform 665"/>
            <p:cNvSpPr>
              <a:spLocks/>
            </p:cNvSpPr>
            <p:nvPr/>
          </p:nvSpPr>
          <p:spPr bwMode="auto">
            <a:xfrm>
              <a:off x="3563" y="3128"/>
              <a:ext cx="1" cy="1"/>
            </a:xfrm>
            <a:custGeom>
              <a:avLst/>
              <a:gdLst/>
              <a:ahLst/>
              <a:cxnLst>
                <a:cxn ang="0">
                  <a:pos x="15" y="1"/>
                </a:cxn>
                <a:cxn ang="0">
                  <a:pos x="7" y="0"/>
                </a:cxn>
                <a:cxn ang="0">
                  <a:pos x="1" y="6"/>
                </a:cxn>
                <a:cxn ang="0">
                  <a:pos x="0" y="14"/>
                </a:cxn>
                <a:cxn ang="0">
                  <a:pos x="5" y="20"/>
                </a:cxn>
                <a:cxn ang="0">
                  <a:pos x="15" y="1"/>
                </a:cxn>
              </a:cxnLst>
              <a:rect l="0" t="0" r="r" b="b"/>
              <a:pathLst>
                <a:path w="15" h="20">
                  <a:moveTo>
                    <a:pt x="15" y="1"/>
                  </a:moveTo>
                  <a:lnTo>
                    <a:pt x="7" y="0"/>
                  </a:lnTo>
                  <a:lnTo>
                    <a:pt x="1" y="6"/>
                  </a:lnTo>
                  <a:lnTo>
                    <a:pt x="0" y="14"/>
                  </a:lnTo>
                  <a:lnTo>
                    <a:pt x="5" y="20"/>
                  </a:lnTo>
                  <a:lnTo>
                    <a:pt x="15" y="1"/>
                  </a:lnTo>
                  <a:close/>
                </a:path>
              </a:pathLst>
            </a:custGeom>
            <a:solidFill>
              <a:srgbClr val="000000"/>
            </a:solidFill>
            <a:ln w="9525">
              <a:noFill/>
              <a:round/>
              <a:headEnd/>
              <a:tailEnd/>
            </a:ln>
          </p:spPr>
          <p:txBody>
            <a:bodyPr/>
            <a:lstStyle/>
            <a:p>
              <a:endParaRPr lang="en-IN"/>
            </a:p>
          </p:txBody>
        </p:sp>
        <p:sp>
          <p:nvSpPr>
            <p:cNvPr id="828058" name="Freeform 666"/>
            <p:cNvSpPr>
              <a:spLocks/>
            </p:cNvSpPr>
            <p:nvPr/>
          </p:nvSpPr>
          <p:spPr bwMode="auto">
            <a:xfrm>
              <a:off x="3564" y="3128"/>
              <a:ext cx="4" cy="8"/>
            </a:xfrm>
            <a:custGeom>
              <a:avLst/>
              <a:gdLst/>
              <a:ahLst/>
              <a:cxnLst>
                <a:cxn ang="0">
                  <a:pos x="86" y="136"/>
                </a:cxn>
                <a:cxn ang="0">
                  <a:pos x="86" y="136"/>
                </a:cxn>
                <a:cxn ang="0">
                  <a:pos x="85" y="116"/>
                </a:cxn>
                <a:cxn ang="0">
                  <a:pos x="81" y="95"/>
                </a:cxn>
                <a:cxn ang="0">
                  <a:pos x="76" y="76"/>
                </a:cxn>
                <a:cxn ang="0">
                  <a:pos x="66" y="58"/>
                </a:cxn>
                <a:cxn ang="0">
                  <a:pos x="55" y="41"/>
                </a:cxn>
                <a:cxn ang="0">
                  <a:pos x="42" y="26"/>
                </a:cxn>
                <a:cxn ang="0">
                  <a:pos x="27" y="12"/>
                </a:cxn>
                <a:cxn ang="0">
                  <a:pos x="10" y="0"/>
                </a:cxn>
                <a:cxn ang="0">
                  <a:pos x="0" y="19"/>
                </a:cxn>
                <a:cxn ang="0">
                  <a:pos x="14" y="29"/>
                </a:cxn>
                <a:cxn ang="0">
                  <a:pos x="28" y="40"/>
                </a:cxn>
                <a:cxn ang="0">
                  <a:pos x="39" y="54"/>
                </a:cxn>
                <a:cxn ang="0">
                  <a:pos x="48" y="69"/>
                </a:cxn>
                <a:cxn ang="0">
                  <a:pos x="55" y="85"/>
                </a:cxn>
                <a:cxn ang="0">
                  <a:pos x="60" y="102"/>
                </a:cxn>
                <a:cxn ang="0">
                  <a:pos x="64" y="118"/>
                </a:cxn>
                <a:cxn ang="0">
                  <a:pos x="65" y="136"/>
                </a:cxn>
                <a:cxn ang="0">
                  <a:pos x="65" y="136"/>
                </a:cxn>
                <a:cxn ang="0">
                  <a:pos x="86" y="136"/>
                </a:cxn>
              </a:cxnLst>
              <a:rect l="0" t="0" r="r" b="b"/>
              <a:pathLst>
                <a:path w="86" h="136">
                  <a:moveTo>
                    <a:pt x="86" y="136"/>
                  </a:moveTo>
                  <a:lnTo>
                    <a:pt x="86" y="136"/>
                  </a:lnTo>
                  <a:lnTo>
                    <a:pt x="85" y="116"/>
                  </a:lnTo>
                  <a:lnTo>
                    <a:pt x="81" y="95"/>
                  </a:lnTo>
                  <a:lnTo>
                    <a:pt x="76" y="76"/>
                  </a:lnTo>
                  <a:lnTo>
                    <a:pt x="66" y="58"/>
                  </a:lnTo>
                  <a:lnTo>
                    <a:pt x="55" y="41"/>
                  </a:lnTo>
                  <a:lnTo>
                    <a:pt x="42" y="26"/>
                  </a:lnTo>
                  <a:lnTo>
                    <a:pt x="27" y="12"/>
                  </a:lnTo>
                  <a:lnTo>
                    <a:pt x="10" y="0"/>
                  </a:lnTo>
                  <a:lnTo>
                    <a:pt x="0" y="19"/>
                  </a:lnTo>
                  <a:lnTo>
                    <a:pt x="14" y="29"/>
                  </a:lnTo>
                  <a:lnTo>
                    <a:pt x="28" y="40"/>
                  </a:lnTo>
                  <a:lnTo>
                    <a:pt x="39" y="54"/>
                  </a:lnTo>
                  <a:lnTo>
                    <a:pt x="48" y="69"/>
                  </a:lnTo>
                  <a:lnTo>
                    <a:pt x="55" y="85"/>
                  </a:lnTo>
                  <a:lnTo>
                    <a:pt x="60" y="102"/>
                  </a:lnTo>
                  <a:lnTo>
                    <a:pt x="64" y="118"/>
                  </a:lnTo>
                  <a:lnTo>
                    <a:pt x="65" y="136"/>
                  </a:lnTo>
                  <a:lnTo>
                    <a:pt x="65" y="136"/>
                  </a:lnTo>
                  <a:lnTo>
                    <a:pt x="86" y="136"/>
                  </a:lnTo>
                  <a:close/>
                </a:path>
              </a:pathLst>
            </a:custGeom>
            <a:solidFill>
              <a:srgbClr val="000000"/>
            </a:solidFill>
            <a:ln w="9525">
              <a:noFill/>
              <a:round/>
              <a:headEnd/>
              <a:tailEnd/>
            </a:ln>
          </p:spPr>
          <p:txBody>
            <a:bodyPr/>
            <a:lstStyle/>
            <a:p>
              <a:endParaRPr lang="en-IN"/>
            </a:p>
          </p:txBody>
        </p:sp>
        <p:sp>
          <p:nvSpPr>
            <p:cNvPr id="828059" name="Freeform 667"/>
            <p:cNvSpPr>
              <a:spLocks/>
            </p:cNvSpPr>
            <p:nvPr/>
          </p:nvSpPr>
          <p:spPr bwMode="auto">
            <a:xfrm>
              <a:off x="3567" y="3136"/>
              <a:ext cx="1" cy="2"/>
            </a:xfrm>
            <a:custGeom>
              <a:avLst/>
              <a:gdLst/>
              <a:ahLst/>
              <a:cxnLst>
                <a:cxn ang="0">
                  <a:pos x="21" y="35"/>
                </a:cxn>
                <a:cxn ang="0">
                  <a:pos x="22" y="30"/>
                </a:cxn>
                <a:cxn ang="0">
                  <a:pos x="22" y="26"/>
                </a:cxn>
                <a:cxn ang="0">
                  <a:pos x="23" y="21"/>
                </a:cxn>
                <a:cxn ang="0">
                  <a:pos x="23" y="18"/>
                </a:cxn>
                <a:cxn ang="0">
                  <a:pos x="24" y="15"/>
                </a:cxn>
                <a:cxn ang="0">
                  <a:pos x="24" y="9"/>
                </a:cxn>
                <a:cxn ang="0">
                  <a:pos x="24" y="5"/>
                </a:cxn>
                <a:cxn ang="0">
                  <a:pos x="24" y="0"/>
                </a:cxn>
                <a:cxn ang="0">
                  <a:pos x="3" y="0"/>
                </a:cxn>
                <a:cxn ang="0">
                  <a:pos x="3" y="5"/>
                </a:cxn>
                <a:cxn ang="0">
                  <a:pos x="3" y="9"/>
                </a:cxn>
                <a:cxn ang="0">
                  <a:pos x="3" y="11"/>
                </a:cxn>
                <a:cxn ang="0">
                  <a:pos x="2" y="14"/>
                </a:cxn>
                <a:cxn ang="0">
                  <a:pos x="2" y="19"/>
                </a:cxn>
                <a:cxn ang="0">
                  <a:pos x="1" y="24"/>
                </a:cxn>
                <a:cxn ang="0">
                  <a:pos x="1" y="28"/>
                </a:cxn>
                <a:cxn ang="0">
                  <a:pos x="0" y="31"/>
                </a:cxn>
                <a:cxn ang="0">
                  <a:pos x="21" y="35"/>
                </a:cxn>
              </a:cxnLst>
              <a:rect l="0" t="0" r="r" b="b"/>
              <a:pathLst>
                <a:path w="24" h="35">
                  <a:moveTo>
                    <a:pt x="21" y="35"/>
                  </a:moveTo>
                  <a:lnTo>
                    <a:pt x="22" y="30"/>
                  </a:lnTo>
                  <a:lnTo>
                    <a:pt x="22" y="26"/>
                  </a:lnTo>
                  <a:lnTo>
                    <a:pt x="23" y="21"/>
                  </a:lnTo>
                  <a:lnTo>
                    <a:pt x="23" y="18"/>
                  </a:lnTo>
                  <a:lnTo>
                    <a:pt x="24" y="15"/>
                  </a:lnTo>
                  <a:lnTo>
                    <a:pt x="24" y="9"/>
                  </a:lnTo>
                  <a:lnTo>
                    <a:pt x="24" y="5"/>
                  </a:lnTo>
                  <a:lnTo>
                    <a:pt x="24" y="0"/>
                  </a:lnTo>
                  <a:lnTo>
                    <a:pt x="3" y="0"/>
                  </a:lnTo>
                  <a:lnTo>
                    <a:pt x="3" y="5"/>
                  </a:lnTo>
                  <a:lnTo>
                    <a:pt x="3" y="9"/>
                  </a:lnTo>
                  <a:lnTo>
                    <a:pt x="3" y="11"/>
                  </a:lnTo>
                  <a:lnTo>
                    <a:pt x="2" y="14"/>
                  </a:lnTo>
                  <a:lnTo>
                    <a:pt x="2" y="19"/>
                  </a:lnTo>
                  <a:lnTo>
                    <a:pt x="1" y="24"/>
                  </a:lnTo>
                  <a:lnTo>
                    <a:pt x="1" y="28"/>
                  </a:lnTo>
                  <a:lnTo>
                    <a:pt x="0" y="31"/>
                  </a:lnTo>
                  <a:lnTo>
                    <a:pt x="21" y="35"/>
                  </a:lnTo>
                  <a:close/>
                </a:path>
              </a:pathLst>
            </a:custGeom>
            <a:solidFill>
              <a:srgbClr val="000000"/>
            </a:solidFill>
            <a:ln w="9525">
              <a:noFill/>
              <a:round/>
              <a:headEnd/>
              <a:tailEnd/>
            </a:ln>
          </p:spPr>
          <p:txBody>
            <a:bodyPr/>
            <a:lstStyle/>
            <a:p>
              <a:endParaRPr lang="en-IN"/>
            </a:p>
          </p:txBody>
        </p:sp>
        <p:sp>
          <p:nvSpPr>
            <p:cNvPr id="828060" name="Freeform 668"/>
            <p:cNvSpPr>
              <a:spLocks/>
            </p:cNvSpPr>
            <p:nvPr/>
          </p:nvSpPr>
          <p:spPr bwMode="auto">
            <a:xfrm>
              <a:off x="3567" y="3135"/>
              <a:ext cx="1" cy="1"/>
            </a:xfrm>
            <a:custGeom>
              <a:avLst/>
              <a:gdLst/>
              <a:ahLst/>
              <a:cxnLst>
                <a:cxn ang="0">
                  <a:pos x="0" y="0"/>
                </a:cxn>
                <a:cxn ang="0">
                  <a:pos x="2" y="9"/>
                </a:cxn>
                <a:cxn ang="0">
                  <a:pos x="10" y="13"/>
                </a:cxn>
                <a:cxn ang="0">
                  <a:pos x="17" y="12"/>
                </a:cxn>
                <a:cxn ang="0">
                  <a:pos x="21" y="4"/>
                </a:cxn>
                <a:cxn ang="0">
                  <a:pos x="0" y="0"/>
                </a:cxn>
              </a:cxnLst>
              <a:rect l="0" t="0" r="r" b="b"/>
              <a:pathLst>
                <a:path w="21" h="13">
                  <a:moveTo>
                    <a:pt x="0" y="0"/>
                  </a:moveTo>
                  <a:lnTo>
                    <a:pt x="2" y="9"/>
                  </a:lnTo>
                  <a:lnTo>
                    <a:pt x="10" y="13"/>
                  </a:lnTo>
                  <a:lnTo>
                    <a:pt x="17" y="12"/>
                  </a:lnTo>
                  <a:lnTo>
                    <a:pt x="21" y="4"/>
                  </a:lnTo>
                  <a:lnTo>
                    <a:pt x="0" y="0"/>
                  </a:lnTo>
                  <a:close/>
                </a:path>
              </a:pathLst>
            </a:custGeom>
            <a:solidFill>
              <a:srgbClr val="000000"/>
            </a:solidFill>
            <a:ln w="9525">
              <a:noFill/>
              <a:round/>
              <a:headEnd/>
              <a:tailEnd/>
            </a:ln>
          </p:spPr>
          <p:txBody>
            <a:bodyPr/>
            <a:lstStyle/>
            <a:p>
              <a:endParaRPr lang="en-IN"/>
            </a:p>
          </p:txBody>
        </p:sp>
        <p:sp>
          <p:nvSpPr>
            <p:cNvPr id="828061" name="Freeform 669"/>
            <p:cNvSpPr>
              <a:spLocks/>
            </p:cNvSpPr>
            <p:nvPr/>
          </p:nvSpPr>
          <p:spPr bwMode="auto">
            <a:xfrm>
              <a:off x="3388" y="3300"/>
              <a:ext cx="53" cy="137"/>
            </a:xfrm>
            <a:custGeom>
              <a:avLst/>
              <a:gdLst/>
              <a:ahLst/>
              <a:cxnLst>
                <a:cxn ang="0">
                  <a:pos x="166" y="0"/>
                </a:cxn>
                <a:cxn ang="0">
                  <a:pos x="0" y="73"/>
                </a:cxn>
                <a:cxn ang="0">
                  <a:pos x="959" y="2481"/>
                </a:cxn>
                <a:cxn ang="0">
                  <a:pos x="1169" y="2389"/>
                </a:cxn>
                <a:cxn ang="0">
                  <a:pos x="166" y="0"/>
                </a:cxn>
              </a:cxnLst>
              <a:rect l="0" t="0" r="r" b="b"/>
              <a:pathLst>
                <a:path w="1169" h="2481">
                  <a:moveTo>
                    <a:pt x="166" y="0"/>
                  </a:moveTo>
                  <a:lnTo>
                    <a:pt x="0" y="73"/>
                  </a:lnTo>
                  <a:lnTo>
                    <a:pt x="959" y="2481"/>
                  </a:lnTo>
                  <a:lnTo>
                    <a:pt x="1169" y="2389"/>
                  </a:lnTo>
                  <a:lnTo>
                    <a:pt x="166" y="0"/>
                  </a:lnTo>
                  <a:close/>
                </a:path>
              </a:pathLst>
            </a:custGeom>
            <a:solidFill>
              <a:srgbClr val="545959"/>
            </a:solidFill>
            <a:ln w="9525">
              <a:noFill/>
              <a:round/>
              <a:headEnd/>
              <a:tailEnd/>
            </a:ln>
          </p:spPr>
          <p:txBody>
            <a:bodyPr/>
            <a:lstStyle/>
            <a:p>
              <a:endParaRPr lang="en-IN"/>
            </a:p>
          </p:txBody>
        </p:sp>
        <p:sp>
          <p:nvSpPr>
            <p:cNvPr id="828062" name="Freeform 670"/>
            <p:cNvSpPr>
              <a:spLocks/>
            </p:cNvSpPr>
            <p:nvPr/>
          </p:nvSpPr>
          <p:spPr bwMode="auto">
            <a:xfrm>
              <a:off x="3388" y="3300"/>
              <a:ext cx="52" cy="137"/>
            </a:xfrm>
            <a:custGeom>
              <a:avLst/>
              <a:gdLst/>
              <a:ahLst/>
              <a:cxnLst>
                <a:cxn ang="0">
                  <a:pos x="126" y="6"/>
                </a:cxn>
                <a:cxn ang="0">
                  <a:pos x="104" y="14"/>
                </a:cxn>
                <a:cxn ang="0">
                  <a:pos x="81" y="24"/>
                </a:cxn>
                <a:cxn ang="0">
                  <a:pos x="36" y="44"/>
                </a:cxn>
                <a:cxn ang="0">
                  <a:pos x="29" y="132"/>
                </a:cxn>
                <a:cxn ang="0">
                  <a:pos x="81" y="260"/>
                </a:cxn>
                <a:cxn ang="0">
                  <a:pos x="125" y="370"/>
                </a:cxn>
                <a:cxn ang="0">
                  <a:pos x="163" y="467"/>
                </a:cxn>
                <a:cxn ang="0">
                  <a:pos x="198" y="554"/>
                </a:cxn>
                <a:cxn ang="0">
                  <a:pos x="232" y="637"/>
                </a:cxn>
                <a:cxn ang="0">
                  <a:pos x="265" y="723"/>
                </a:cxn>
                <a:cxn ang="0">
                  <a:pos x="302" y="812"/>
                </a:cxn>
                <a:cxn ang="0">
                  <a:pos x="342" y="913"/>
                </a:cxn>
                <a:cxn ang="0">
                  <a:pos x="388" y="1029"/>
                </a:cxn>
                <a:cxn ang="0">
                  <a:pos x="442" y="1164"/>
                </a:cxn>
                <a:cxn ang="0">
                  <a:pos x="505" y="1323"/>
                </a:cxn>
                <a:cxn ang="0">
                  <a:pos x="581" y="1511"/>
                </a:cxn>
                <a:cxn ang="0">
                  <a:pos x="669" y="1733"/>
                </a:cxn>
                <a:cxn ang="0">
                  <a:pos x="773" y="1993"/>
                </a:cxn>
                <a:cxn ang="0">
                  <a:pos x="895" y="2297"/>
                </a:cxn>
                <a:cxn ang="0">
                  <a:pos x="972" y="2462"/>
                </a:cxn>
                <a:cxn ang="0">
                  <a:pos x="989" y="2455"/>
                </a:cxn>
                <a:cxn ang="0">
                  <a:pos x="1003" y="2449"/>
                </a:cxn>
                <a:cxn ang="0">
                  <a:pos x="1015" y="2442"/>
                </a:cxn>
                <a:cxn ang="0">
                  <a:pos x="1030" y="2436"/>
                </a:cxn>
                <a:cxn ang="0">
                  <a:pos x="1050" y="2428"/>
                </a:cxn>
                <a:cxn ang="0">
                  <a:pos x="1077" y="2416"/>
                </a:cxn>
                <a:cxn ang="0">
                  <a:pos x="1116" y="2399"/>
                </a:cxn>
                <a:cxn ang="0">
                  <a:pos x="1110" y="2318"/>
                </a:cxn>
                <a:cxn ang="0">
                  <a:pos x="1056" y="2190"/>
                </a:cxn>
                <a:cxn ang="0">
                  <a:pos x="1011" y="2082"/>
                </a:cxn>
                <a:cxn ang="0">
                  <a:pos x="970" y="1985"/>
                </a:cxn>
                <a:cxn ang="0">
                  <a:pos x="935" y="1897"/>
                </a:cxn>
                <a:cxn ang="0">
                  <a:pos x="899" y="1814"/>
                </a:cxn>
                <a:cxn ang="0">
                  <a:pos x="864" y="1730"/>
                </a:cxn>
                <a:cxn ang="0">
                  <a:pos x="826" y="1640"/>
                </a:cxn>
                <a:cxn ang="0">
                  <a:pos x="785" y="1541"/>
                </a:cxn>
                <a:cxn ang="0">
                  <a:pos x="738" y="1426"/>
                </a:cxn>
                <a:cxn ang="0">
                  <a:pos x="682" y="1292"/>
                </a:cxn>
                <a:cxn ang="0">
                  <a:pos x="615" y="1134"/>
                </a:cxn>
                <a:cxn ang="0">
                  <a:pos x="537" y="947"/>
                </a:cxn>
                <a:cxn ang="0">
                  <a:pos x="445" y="727"/>
                </a:cxn>
                <a:cxn ang="0">
                  <a:pos x="337" y="469"/>
                </a:cxn>
                <a:cxn ang="0">
                  <a:pos x="210" y="167"/>
                </a:cxn>
              </a:cxnLst>
              <a:rect l="0" t="0" r="r" b="b"/>
              <a:pathLst>
                <a:path w="1140" h="2467">
                  <a:moveTo>
                    <a:pt x="140" y="0"/>
                  </a:moveTo>
                  <a:lnTo>
                    <a:pt x="126" y="6"/>
                  </a:lnTo>
                  <a:lnTo>
                    <a:pt x="114" y="10"/>
                  </a:lnTo>
                  <a:lnTo>
                    <a:pt x="104" y="14"/>
                  </a:lnTo>
                  <a:lnTo>
                    <a:pt x="94" y="19"/>
                  </a:lnTo>
                  <a:lnTo>
                    <a:pt x="81" y="24"/>
                  </a:lnTo>
                  <a:lnTo>
                    <a:pt x="61" y="32"/>
                  </a:lnTo>
                  <a:lnTo>
                    <a:pt x="36" y="44"/>
                  </a:lnTo>
                  <a:lnTo>
                    <a:pt x="0" y="61"/>
                  </a:lnTo>
                  <a:lnTo>
                    <a:pt x="29" y="132"/>
                  </a:lnTo>
                  <a:lnTo>
                    <a:pt x="55" y="199"/>
                  </a:lnTo>
                  <a:lnTo>
                    <a:pt x="81" y="260"/>
                  </a:lnTo>
                  <a:lnTo>
                    <a:pt x="103" y="317"/>
                  </a:lnTo>
                  <a:lnTo>
                    <a:pt x="125" y="370"/>
                  </a:lnTo>
                  <a:lnTo>
                    <a:pt x="144" y="419"/>
                  </a:lnTo>
                  <a:lnTo>
                    <a:pt x="163" y="467"/>
                  </a:lnTo>
                  <a:lnTo>
                    <a:pt x="181" y="511"/>
                  </a:lnTo>
                  <a:lnTo>
                    <a:pt x="198" y="554"/>
                  </a:lnTo>
                  <a:lnTo>
                    <a:pt x="215" y="596"/>
                  </a:lnTo>
                  <a:lnTo>
                    <a:pt x="232" y="637"/>
                  </a:lnTo>
                  <a:lnTo>
                    <a:pt x="249" y="680"/>
                  </a:lnTo>
                  <a:lnTo>
                    <a:pt x="265" y="723"/>
                  </a:lnTo>
                  <a:lnTo>
                    <a:pt x="284" y="766"/>
                  </a:lnTo>
                  <a:lnTo>
                    <a:pt x="302" y="812"/>
                  </a:lnTo>
                  <a:lnTo>
                    <a:pt x="322" y="861"/>
                  </a:lnTo>
                  <a:lnTo>
                    <a:pt x="342" y="913"/>
                  </a:lnTo>
                  <a:lnTo>
                    <a:pt x="364" y="968"/>
                  </a:lnTo>
                  <a:lnTo>
                    <a:pt x="388" y="1029"/>
                  </a:lnTo>
                  <a:lnTo>
                    <a:pt x="414" y="1093"/>
                  </a:lnTo>
                  <a:lnTo>
                    <a:pt x="442" y="1164"/>
                  </a:lnTo>
                  <a:lnTo>
                    <a:pt x="473" y="1239"/>
                  </a:lnTo>
                  <a:lnTo>
                    <a:pt x="505" y="1323"/>
                  </a:lnTo>
                  <a:lnTo>
                    <a:pt x="542" y="1412"/>
                  </a:lnTo>
                  <a:lnTo>
                    <a:pt x="581" y="1511"/>
                  </a:lnTo>
                  <a:lnTo>
                    <a:pt x="623" y="1618"/>
                  </a:lnTo>
                  <a:lnTo>
                    <a:pt x="669" y="1733"/>
                  </a:lnTo>
                  <a:lnTo>
                    <a:pt x="719" y="1858"/>
                  </a:lnTo>
                  <a:lnTo>
                    <a:pt x="773" y="1993"/>
                  </a:lnTo>
                  <a:lnTo>
                    <a:pt x="832" y="2140"/>
                  </a:lnTo>
                  <a:lnTo>
                    <a:pt x="895" y="2297"/>
                  </a:lnTo>
                  <a:lnTo>
                    <a:pt x="962" y="2467"/>
                  </a:lnTo>
                  <a:lnTo>
                    <a:pt x="972" y="2462"/>
                  </a:lnTo>
                  <a:lnTo>
                    <a:pt x="982" y="2458"/>
                  </a:lnTo>
                  <a:lnTo>
                    <a:pt x="989" y="2455"/>
                  </a:lnTo>
                  <a:lnTo>
                    <a:pt x="996" y="2452"/>
                  </a:lnTo>
                  <a:lnTo>
                    <a:pt x="1003" y="2449"/>
                  </a:lnTo>
                  <a:lnTo>
                    <a:pt x="1009" y="2445"/>
                  </a:lnTo>
                  <a:lnTo>
                    <a:pt x="1015" y="2442"/>
                  </a:lnTo>
                  <a:lnTo>
                    <a:pt x="1022" y="2439"/>
                  </a:lnTo>
                  <a:lnTo>
                    <a:pt x="1030" y="2436"/>
                  </a:lnTo>
                  <a:lnTo>
                    <a:pt x="1040" y="2432"/>
                  </a:lnTo>
                  <a:lnTo>
                    <a:pt x="1050" y="2428"/>
                  </a:lnTo>
                  <a:lnTo>
                    <a:pt x="1063" y="2422"/>
                  </a:lnTo>
                  <a:lnTo>
                    <a:pt x="1077" y="2416"/>
                  </a:lnTo>
                  <a:lnTo>
                    <a:pt x="1095" y="2409"/>
                  </a:lnTo>
                  <a:lnTo>
                    <a:pt x="1116" y="2399"/>
                  </a:lnTo>
                  <a:lnTo>
                    <a:pt x="1140" y="2390"/>
                  </a:lnTo>
                  <a:lnTo>
                    <a:pt x="1110" y="2318"/>
                  </a:lnTo>
                  <a:lnTo>
                    <a:pt x="1081" y="2251"/>
                  </a:lnTo>
                  <a:lnTo>
                    <a:pt x="1056" y="2190"/>
                  </a:lnTo>
                  <a:lnTo>
                    <a:pt x="1033" y="2134"/>
                  </a:lnTo>
                  <a:lnTo>
                    <a:pt x="1011" y="2082"/>
                  </a:lnTo>
                  <a:lnTo>
                    <a:pt x="991" y="2032"/>
                  </a:lnTo>
                  <a:lnTo>
                    <a:pt x="970" y="1985"/>
                  </a:lnTo>
                  <a:lnTo>
                    <a:pt x="952" y="1940"/>
                  </a:lnTo>
                  <a:lnTo>
                    <a:pt x="935" y="1897"/>
                  </a:lnTo>
                  <a:lnTo>
                    <a:pt x="916" y="1856"/>
                  </a:lnTo>
                  <a:lnTo>
                    <a:pt x="899" y="1814"/>
                  </a:lnTo>
                  <a:lnTo>
                    <a:pt x="882" y="1773"/>
                  </a:lnTo>
                  <a:lnTo>
                    <a:pt x="864" y="1730"/>
                  </a:lnTo>
                  <a:lnTo>
                    <a:pt x="846" y="1686"/>
                  </a:lnTo>
                  <a:lnTo>
                    <a:pt x="826" y="1640"/>
                  </a:lnTo>
                  <a:lnTo>
                    <a:pt x="807" y="1592"/>
                  </a:lnTo>
                  <a:lnTo>
                    <a:pt x="785" y="1541"/>
                  </a:lnTo>
                  <a:lnTo>
                    <a:pt x="762" y="1485"/>
                  </a:lnTo>
                  <a:lnTo>
                    <a:pt x="738" y="1426"/>
                  </a:lnTo>
                  <a:lnTo>
                    <a:pt x="710" y="1362"/>
                  </a:lnTo>
                  <a:lnTo>
                    <a:pt x="682" y="1292"/>
                  </a:lnTo>
                  <a:lnTo>
                    <a:pt x="650" y="1216"/>
                  </a:lnTo>
                  <a:lnTo>
                    <a:pt x="615" y="1134"/>
                  </a:lnTo>
                  <a:lnTo>
                    <a:pt x="578" y="1044"/>
                  </a:lnTo>
                  <a:lnTo>
                    <a:pt x="537" y="947"/>
                  </a:lnTo>
                  <a:lnTo>
                    <a:pt x="493" y="842"/>
                  </a:lnTo>
                  <a:lnTo>
                    <a:pt x="445" y="727"/>
                  </a:lnTo>
                  <a:lnTo>
                    <a:pt x="393" y="603"/>
                  </a:lnTo>
                  <a:lnTo>
                    <a:pt x="337" y="469"/>
                  </a:lnTo>
                  <a:lnTo>
                    <a:pt x="276" y="324"/>
                  </a:lnTo>
                  <a:lnTo>
                    <a:pt x="210" y="167"/>
                  </a:lnTo>
                  <a:lnTo>
                    <a:pt x="140" y="0"/>
                  </a:lnTo>
                  <a:close/>
                </a:path>
              </a:pathLst>
            </a:custGeom>
            <a:solidFill>
              <a:srgbClr val="707575"/>
            </a:solidFill>
            <a:ln w="9525">
              <a:noFill/>
              <a:round/>
              <a:headEnd/>
              <a:tailEnd/>
            </a:ln>
          </p:spPr>
          <p:txBody>
            <a:bodyPr/>
            <a:lstStyle/>
            <a:p>
              <a:endParaRPr lang="en-IN"/>
            </a:p>
          </p:txBody>
        </p:sp>
        <p:sp>
          <p:nvSpPr>
            <p:cNvPr id="828063" name="Freeform 671"/>
            <p:cNvSpPr>
              <a:spLocks/>
            </p:cNvSpPr>
            <p:nvPr/>
          </p:nvSpPr>
          <p:spPr bwMode="auto">
            <a:xfrm>
              <a:off x="3389" y="3301"/>
              <a:ext cx="50" cy="136"/>
            </a:xfrm>
            <a:custGeom>
              <a:avLst/>
              <a:gdLst/>
              <a:ahLst/>
              <a:cxnLst>
                <a:cxn ang="0">
                  <a:pos x="100" y="4"/>
                </a:cxn>
                <a:cxn ang="0">
                  <a:pos x="84" y="12"/>
                </a:cxn>
                <a:cxn ang="0">
                  <a:pos x="65" y="19"/>
                </a:cxn>
                <a:cxn ang="0">
                  <a:pos x="29" y="36"/>
                </a:cxn>
                <a:cxn ang="0">
                  <a:pos x="29" y="120"/>
                </a:cxn>
                <a:cxn ang="0">
                  <a:pos x="81" y="248"/>
                </a:cxn>
                <a:cxn ang="0">
                  <a:pos x="125" y="358"/>
                </a:cxn>
                <a:cxn ang="0">
                  <a:pos x="164" y="455"/>
                </a:cxn>
                <a:cxn ang="0">
                  <a:pos x="199" y="542"/>
                </a:cxn>
                <a:cxn ang="0">
                  <a:pos x="233" y="625"/>
                </a:cxn>
                <a:cxn ang="0">
                  <a:pos x="267" y="711"/>
                </a:cxn>
                <a:cxn ang="0">
                  <a:pos x="302" y="800"/>
                </a:cxn>
                <a:cxn ang="0">
                  <a:pos x="343" y="900"/>
                </a:cxn>
                <a:cxn ang="0">
                  <a:pos x="389" y="1016"/>
                </a:cxn>
                <a:cxn ang="0">
                  <a:pos x="443" y="1151"/>
                </a:cxn>
                <a:cxn ang="0">
                  <a:pos x="507" y="1311"/>
                </a:cxn>
                <a:cxn ang="0">
                  <a:pos x="583" y="1499"/>
                </a:cxn>
                <a:cxn ang="0">
                  <a:pos x="672" y="1721"/>
                </a:cxn>
                <a:cxn ang="0">
                  <a:pos x="777" y="1981"/>
                </a:cxn>
                <a:cxn ang="0">
                  <a:pos x="898" y="2285"/>
                </a:cxn>
                <a:cxn ang="0">
                  <a:pos x="982" y="2447"/>
                </a:cxn>
                <a:cxn ang="0">
                  <a:pos x="1003" y="2436"/>
                </a:cxn>
                <a:cxn ang="0">
                  <a:pos x="1029" y="2426"/>
                </a:cxn>
                <a:cxn ang="0">
                  <a:pos x="1073" y="2407"/>
                </a:cxn>
                <a:cxn ang="0">
                  <a:pos x="1080" y="2320"/>
                </a:cxn>
                <a:cxn ang="0">
                  <a:pos x="1027" y="2193"/>
                </a:cxn>
                <a:cxn ang="0">
                  <a:pos x="981" y="2083"/>
                </a:cxn>
                <a:cxn ang="0">
                  <a:pos x="941" y="1987"/>
                </a:cxn>
                <a:cxn ang="0">
                  <a:pos x="905" y="1900"/>
                </a:cxn>
                <a:cxn ang="0">
                  <a:pos x="869" y="1817"/>
                </a:cxn>
                <a:cxn ang="0">
                  <a:pos x="835" y="1732"/>
                </a:cxn>
                <a:cxn ang="0">
                  <a:pos x="797" y="1643"/>
                </a:cxn>
                <a:cxn ang="0">
                  <a:pos x="756" y="1542"/>
                </a:cxn>
                <a:cxn ang="0">
                  <a:pos x="708" y="1428"/>
                </a:cxn>
                <a:cxn ang="0">
                  <a:pos x="652" y="1294"/>
                </a:cxn>
                <a:cxn ang="0">
                  <a:pos x="586" y="1136"/>
                </a:cxn>
                <a:cxn ang="0">
                  <a:pos x="508" y="948"/>
                </a:cxn>
                <a:cxn ang="0">
                  <a:pos x="417" y="728"/>
                </a:cxn>
                <a:cxn ang="0">
                  <a:pos x="308" y="469"/>
                </a:cxn>
                <a:cxn ang="0">
                  <a:pos x="183" y="168"/>
                </a:cxn>
              </a:cxnLst>
              <a:rect l="0" t="0" r="r" b="b"/>
              <a:pathLst>
                <a:path w="1109" h="2454">
                  <a:moveTo>
                    <a:pt x="113" y="0"/>
                  </a:moveTo>
                  <a:lnTo>
                    <a:pt x="100" y="4"/>
                  </a:lnTo>
                  <a:lnTo>
                    <a:pt x="92" y="9"/>
                  </a:lnTo>
                  <a:lnTo>
                    <a:pt x="84" y="12"/>
                  </a:lnTo>
                  <a:lnTo>
                    <a:pt x="76" y="15"/>
                  </a:lnTo>
                  <a:lnTo>
                    <a:pt x="65" y="19"/>
                  </a:lnTo>
                  <a:lnTo>
                    <a:pt x="49" y="26"/>
                  </a:lnTo>
                  <a:lnTo>
                    <a:pt x="29" y="36"/>
                  </a:lnTo>
                  <a:lnTo>
                    <a:pt x="0" y="49"/>
                  </a:lnTo>
                  <a:lnTo>
                    <a:pt x="29" y="120"/>
                  </a:lnTo>
                  <a:lnTo>
                    <a:pt x="56" y="187"/>
                  </a:lnTo>
                  <a:lnTo>
                    <a:pt x="81" y="248"/>
                  </a:lnTo>
                  <a:lnTo>
                    <a:pt x="103" y="305"/>
                  </a:lnTo>
                  <a:lnTo>
                    <a:pt x="125" y="358"/>
                  </a:lnTo>
                  <a:lnTo>
                    <a:pt x="145" y="407"/>
                  </a:lnTo>
                  <a:lnTo>
                    <a:pt x="164" y="455"/>
                  </a:lnTo>
                  <a:lnTo>
                    <a:pt x="182" y="499"/>
                  </a:lnTo>
                  <a:lnTo>
                    <a:pt x="199" y="542"/>
                  </a:lnTo>
                  <a:lnTo>
                    <a:pt x="216" y="584"/>
                  </a:lnTo>
                  <a:lnTo>
                    <a:pt x="233" y="625"/>
                  </a:lnTo>
                  <a:lnTo>
                    <a:pt x="249" y="667"/>
                  </a:lnTo>
                  <a:lnTo>
                    <a:pt x="267" y="711"/>
                  </a:lnTo>
                  <a:lnTo>
                    <a:pt x="284" y="754"/>
                  </a:lnTo>
                  <a:lnTo>
                    <a:pt x="302" y="800"/>
                  </a:lnTo>
                  <a:lnTo>
                    <a:pt x="323" y="849"/>
                  </a:lnTo>
                  <a:lnTo>
                    <a:pt x="343" y="900"/>
                  </a:lnTo>
                  <a:lnTo>
                    <a:pt x="366" y="956"/>
                  </a:lnTo>
                  <a:lnTo>
                    <a:pt x="389" y="1016"/>
                  </a:lnTo>
                  <a:lnTo>
                    <a:pt x="415" y="1081"/>
                  </a:lnTo>
                  <a:lnTo>
                    <a:pt x="443" y="1151"/>
                  </a:lnTo>
                  <a:lnTo>
                    <a:pt x="474" y="1227"/>
                  </a:lnTo>
                  <a:lnTo>
                    <a:pt x="507" y="1311"/>
                  </a:lnTo>
                  <a:lnTo>
                    <a:pt x="544" y="1400"/>
                  </a:lnTo>
                  <a:lnTo>
                    <a:pt x="583" y="1499"/>
                  </a:lnTo>
                  <a:lnTo>
                    <a:pt x="626" y="1606"/>
                  </a:lnTo>
                  <a:lnTo>
                    <a:pt x="672" y="1721"/>
                  </a:lnTo>
                  <a:lnTo>
                    <a:pt x="723" y="1846"/>
                  </a:lnTo>
                  <a:lnTo>
                    <a:pt x="777" y="1981"/>
                  </a:lnTo>
                  <a:lnTo>
                    <a:pt x="835" y="2128"/>
                  </a:lnTo>
                  <a:lnTo>
                    <a:pt x="898" y="2285"/>
                  </a:lnTo>
                  <a:lnTo>
                    <a:pt x="966" y="2454"/>
                  </a:lnTo>
                  <a:lnTo>
                    <a:pt x="982" y="2447"/>
                  </a:lnTo>
                  <a:lnTo>
                    <a:pt x="994" y="2442"/>
                  </a:lnTo>
                  <a:lnTo>
                    <a:pt x="1003" y="2436"/>
                  </a:lnTo>
                  <a:lnTo>
                    <a:pt x="1014" y="2432"/>
                  </a:lnTo>
                  <a:lnTo>
                    <a:pt x="1029" y="2426"/>
                  </a:lnTo>
                  <a:lnTo>
                    <a:pt x="1047" y="2417"/>
                  </a:lnTo>
                  <a:lnTo>
                    <a:pt x="1073" y="2407"/>
                  </a:lnTo>
                  <a:lnTo>
                    <a:pt x="1109" y="2392"/>
                  </a:lnTo>
                  <a:lnTo>
                    <a:pt x="1080" y="2320"/>
                  </a:lnTo>
                  <a:lnTo>
                    <a:pt x="1052" y="2254"/>
                  </a:lnTo>
                  <a:lnTo>
                    <a:pt x="1027" y="2193"/>
                  </a:lnTo>
                  <a:lnTo>
                    <a:pt x="1003" y="2136"/>
                  </a:lnTo>
                  <a:lnTo>
                    <a:pt x="981" y="2083"/>
                  </a:lnTo>
                  <a:lnTo>
                    <a:pt x="960" y="2035"/>
                  </a:lnTo>
                  <a:lnTo>
                    <a:pt x="941" y="1987"/>
                  </a:lnTo>
                  <a:lnTo>
                    <a:pt x="922" y="1943"/>
                  </a:lnTo>
                  <a:lnTo>
                    <a:pt x="905" y="1900"/>
                  </a:lnTo>
                  <a:lnTo>
                    <a:pt x="887" y="1858"/>
                  </a:lnTo>
                  <a:lnTo>
                    <a:pt x="869" y="1817"/>
                  </a:lnTo>
                  <a:lnTo>
                    <a:pt x="852" y="1774"/>
                  </a:lnTo>
                  <a:lnTo>
                    <a:pt x="835" y="1732"/>
                  </a:lnTo>
                  <a:lnTo>
                    <a:pt x="816" y="1688"/>
                  </a:lnTo>
                  <a:lnTo>
                    <a:pt x="797" y="1643"/>
                  </a:lnTo>
                  <a:lnTo>
                    <a:pt x="778" y="1594"/>
                  </a:lnTo>
                  <a:lnTo>
                    <a:pt x="756" y="1542"/>
                  </a:lnTo>
                  <a:lnTo>
                    <a:pt x="733" y="1488"/>
                  </a:lnTo>
                  <a:lnTo>
                    <a:pt x="708" y="1428"/>
                  </a:lnTo>
                  <a:lnTo>
                    <a:pt x="681" y="1363"/>
                  </a:lnTo>
                  <a:lnTo>
                    <a:pt x="652" y="1294"/>
                  </a:lnTo>
                  <a:lnTo>
                    <a:pt x="621" y="1218"/>
                  </a:lnTo>
                  <a:lnTo>
                    <a:pt x="586" y="1136"/>
                  </a:lnTo>
                  <a:lnTo>
                    <a:pt x="549" y="1046"/>
                  </a:lnTo>
                  <a:lnTo>
                    <a:pt x="508" y="948"/>
                  </a:lnTo>
                  <a:lnTo>
                    <a:pt x="464" y="842"/>
                  </a:lnTo>
                  <a:lnTo>
                    <a:pt x="417" y="728"/>
                  </a:lnTo>
                  <a:lnTo>
                    <a:pt x="364" y="604"/>
                  </a:lnTo>
                  <a:lnTo>
                    <a:pt x="308" y="469"/>
                  </a:lnTo>
                  <a:lnTo>
                    <a:pt x="248" y="325"/>
                  </a:lnTo>
                  <a:lnTo>
                    <a:pt x="183" y="168"/>
                  </a:lnTo>
                  <a:lnTo>
                    <a:pt x="113" y="0"/>
                  </a:lnTo>
                  <a:close/>
                </a:path>
              </a:pathLst>
            </a:custGeom>
            <a:solidFill>
              <a:srgbClr val="8C9494"/>
            </a:solidFill>
            <a:ln w="9525">
              <a:noFill/>
              <a:round/>
              <a:headEnd/>
              <a:tailEnd/>
            </a:ln>
          </p:spPr>
          <p:txBody>
            <a:bodyPr/>
            <a:lstStyle/>
            <a:p>
              <a:endParaRPr lang="en-IN"/>
            </a:p>
          </p:txBody>
        </p:sp>
        <p:sp>
          <p:nvSpPr>
            <p:cNvPr id="828064" name="Freeform 672"/>
            <p:cNvSpPr>
              <a:spLocks/>
            </p:cNvSpPr>
            <p:nvPr/>
          </p:nvSpPr>
          <p:spPr bwMode="auto">
            <a:xfrm>
              <a:off x="3389" y="3301"/>
              <a:ext cx="49" cy="136"/>
            </a:xfrm>
            <a:custGeom>
              <a:avLst/>
              <a:gdLst/>
              <a:ahLst/>
              <a:cxnLst>
                <a:cxn ang="0">
                  <a:pos x="77" y="3"/>
                </a:cxn>
                <a:cxn ang="0">
                  <a:pos x="65" y="8"/>
                </a:cxn>
                <a:cxn ang="0">
                  <a:pos x="49" y="14"/>
                </a:cxn>
                <a:cxn ang="0">
                  <a:pos x="22" y="27"/>
                </a:cxn>
                <a:cxn ang="0">
                  <a:pos x="30" y="108"/>
                </a:cxn>
                <a:cxn ang="0">
                  <a:pos x="81" y="236"/>
                </a:cxn>
                <a:cxn ang="0">
                  <a:pos x="126" y="345"/>
                </a:cxn>
                <a:cxn ang="0">
                  <a:pos x="165" y="442"/>
                </a:cxn>
                <a:cxn ang="0">
                  <a:pos x="199" y="530"/>
                </a:cxn>
                <a:cxn ang="0">
                  <a:pos x="234" y="613"/>
                </a:cxn>
                <a:cxn ang="0">
                  <a:pos x="268" y="698"/>
                </a:cxn>
                <a:cxn ang="0">
                  <a:pos x="304" y="788"/>
                </a:cxn>
                <a:cxn ang="0">
                  <a:pos x="345" y="888"/>
                </a:cxn>
                <a:cxn ang="0">
                  <a:pos x="391" y="1003"/>
                </a:cxn>
                <a:cxn ang="0">
                  <a:pos x="445" y="1138"/>
                </a:cxn>
                <a:cxn ang="0">
                  <a:pos x="509" y="1297"/>
                </a:cxn>
                <a:cxn ang="0">
                  <a:pos x="585" y="1486"/>
                </a:cxn>
                <a:cxn ang="0">
                  <a:pos x="675" y="1707"/>
                </a:cxn>
                <a:cxn ang="0">
                  <a:pos x="780" y="1968"/>
                </a:cxn>
                <a:cxn ang="0">
                  <a:pos x="901" y="2270"/>
                </a:cxn>
                <a:cxn ang="0">
                  <a:pos x="982" y="2435"/>
                </a:cxn>
                <a:cxn ang="0">
                  <a:pos x="998" y="2426"/>
                </a:cxn>
                <a:cxn ang="0">
                  <a:pos x="1016" y="2419"/>
                </a:cxn>
                <a:cxn ang="0">
                  <a:pos x="1050" y="2404"/>
                </a:cxn>
                <a:cxn ang="0">
                  <a:pos x="1048" y="2322"/>
                </a:cxn>
                <a:cxn ang="0">
                  <a:pos x="995" y="2195"/>
                </a:cxn>
                <a:cxn ang="0">
                  <a:pos x="950" y="2085"/>
                </a:cxn>
                <a:cxn ang="0">
                  <a:pos x="910" y="1989"/>
                </a:cxn>
                <a:cxn ang="0">
                  <a:pos x="875" y="1901"/>
                </a:cxn>
                <a:cxn ang="0">
                  <a:pos x="840" y="1817"/>
                </a:cxn>
                <a:cxn ang="0">
                  <a:pos x="805" y="1733"/>
                </a:cxn>
                <a:cxn ang="0">
                  <a:pos x="768" y="1643"/>
                </a:cxn>
                <a:cxn ang="0">
                  <a:pos x="727" y="1543"/>
                </a:cxn>
                <a:cxn ang="0">
                  <a:pos x="679" y="1428"/>
                </a:cxn>
                <a:cxn ang="0">
                  <a:pos x="624" y="1294"/>
                </a:cxn>
                <a:cxn ang="0">
                  <a:pos x="557" y="1135"/>
                </a:cxn>
                <a:cxn ang="0">
                  <a:pos x="480" y="948"/>
                </a:cxn>
                <a:cxn ang="0">
                  <a:pos x="388" y="728"/>
                </a:cxn>
                <a:cxn ang="0">
                  <a:pos x="281" y="469"/>
                </a:cxn>
                <a:cxn ang="0">
                  <a:pos x="155" y="168"/>
                </a:cxn>
              </a:cxnLst>
              <a:rect l="0" t="0" r="r" b="b"/>
              <a:pathLst>
                <a:path w="1078" h="2440">
                  <a:moveTo>
                    <a:pt x="86" y="0"/>
                  </a:moveTo>
                  <a:lnTo>
                    <a:pt x="77" y="3"/>
                  </a:lnTo>
                  <a:lnTo>
                    <a:pt x="71" y="6"/>
                  </a:lnTo>
                  <a:lnTo>
                    <a:pt x="65" y="8"/>
                  </a:lnTo>
                  <a:lnTo>
                    <a:pt x="59" y="10"/>
                  </a:lnTo>
                  <a:lnTo>
                    <a:pt x="49" y="14"/>
                  </a:lnTo>
                  <a:lnTo>
                    <a:pt x="38" y="20"/>
                  </a:lnTo>
                  <a:lnTo>
                    <a:pt x="22" y="27"/>
                  </a:lnTo>
                  <a:lnTo>
                    <a:pt x="0" y="37"/>
                  </a:lnTo>
                  <a:lnTo>
                    <a:pt x="30" y="108"/>
                  </a:lnTo>
                  <a:lnTo>
                    <a:pt x="57" y="175"/>
                  </a:lnTo>
                  <a:lnTo>
                    <a:pt x="81" y="236"/>
                  </a:lnTo>
                  <a:lnTo>
                    <a:pt x="104" y="293"/>
                  </a:lnTo>
                  <a:lnTo>
                    <a:pt x="126" y="345"/>
                  </a:lnTo>
                  <a:lnTo>
                    <a:pt x="145" y="395"/>
                  </a:lnTo>
                  <a:lnTo>
                    <a:pt x="165" y="442"/>
                  </a:lnTo>
                  <a:lnTo>
                    <a:pt x="182" y="487"/>
                  </a:lnTo>
                  <a:lnTo>
                    <a:pt x="199" y="530"/>
                  </a:lnTo>
                  <a:lnTo>
                    <a:pt x="217" y="572"/>
                  </a:lnTo>
                  <a:lnTo>
                    <a:pt x="234" y="613"/>
                  </a:lnTo>
                  <a:lnTo>
                    <a:pt x="250" y="655"/>
                  </a:lnTo>
                  <a:lnTo>
                    <a:pt x="268" y="698"/>
                  </a:lnTo>
                  <a:lnTo>
                    <a:pt x="286" y="742"/>
                  </a:lnTo>
                  <a:lnTo>
                    <a:pt x="304" y="788"/>
                  </a:lnTo>
                  <a:lnTo>
                    <a:pt x="324" y="837"/>
                  </a:lnTo>
                  <a:lnTo>
                    <a:pt x="345" y="888"/>
                  </a:lnTo>
                  <a:lnTo>
                    <a:pt x="368" y="944"/>
                  </a:lnTo>
                  <a:lnTo>
                    <a:pt x="391" y="1003"/>
                  </a:lnTo>
                  <a:lnTo>
                    <a:pt x="418" y="1069"/>
                  </a:lnTo>
                  <a:lnTo>
                    <a:pt x="445" y="1138"/>
                  </a:lnTo>
                  <a:lnTo>
                    <a:pt x="476" y="1215"/>
                  </a:lnTo>
                  <a:lnTo>
                    <a:pt x="509" y="1297"/>
                  </a:lnTo>
                  <a:lnTo>
                    <a:pt x="546" y="1388"/>
                  </a:lnTo>
                  <a:lnTo>
                    <a:pt x="585" y="1486"/>
                  </a:lnTo>
                  <a:lnTo>
                    <a:pt x="628" y="1593"/>
                  </a:lnTo>
                  <a:lnTo>
                    <a:pt x="675" y="1707"/>
                  </a:lnTo>
                  <a:lnTo>
                    <a:pt x="725" y="1833"/>
                  </a:lnTo>
                  <a:lnTo>
                    <a:pt x="780" y="1968"/>
                  </a:lnTo>
                  <a:lnTo>
                    <a:pt x="838" y="2113"/>
                  </a:lnTo>
                  <a:lnTo>
                    <a:pt x="901" y="2270"/>
                  </a:lnTo>
                  <a:lnTo>
                    <a:pt x="969" y="2440"/>
                  </a:lnTo>
                  <a:lnTo>
                    <a:pt x="982" y="2435"/>
                  </a:lnTo>
                  <a:lnTo>
                    <a:pt x="990" y="2431"/>
                  </a:lnTo>
                  <a:lnTo>
                    <a:pt x="998" y="2426"/>
                  </a:lnTo>
                  <a:lnTo>
                    <a:pt x="1006" y="2423"/>
                  </a:lnTo>
                  <a:lnTo>
                    <a:pt x="1016" y="2419"/>
                  </a:lnTo>
                  <a:lnTo>
                    <a:pt x="1031" y="2413"/>
                  </a:lnTo>
                  <a:lnTo>
                    <a:pt x="1050" y="2404"/>
                  </a:lnTo>
                  <a:lnTo>
                    <a:pt x="1078" y="2394"/>
                  </a:lnTo>
                  <a:lnTo>
                    <a:pt x="1048" y="2322"/>
                  </a:lnTo>
                  <a:lnTo>
                    <a:pt x="1020" y="2256"/>
                  </a:lnTo>
                  <a:lnTo>
                    <a:pt x="995" y="2195"/>
                  </a:lnTo>
                  <a:lnTo>
                    <a:pt x="973" y="2138"/>
                  </a:lnTo>
                  <a:lnTo>
                    <a:pt x="950" y="2085"/>
                  </a:lnTo>
                  <a:lnTo>
                    <a:pt x="930" y="2035"/>
                  </a:lnTo>
                  <a:lnTo>
                    <a:pt x="910" y="1989"/>
                  </a:lnTo>
                  <a:lnTo>
                    <a:pt x="892" y="1944"/>
                  </a:lnTo>
                  <a:lnTo>
                    <a:pt x="875" y="1901"/>
                  </a:lnTo>
                  <a:lnTo>
                    <a:pt x="857" y="1859"/>
                  </a:lnTo>
                  <a:lnTo>
                    <a:pt x="840" y="1817"/>
                  </a:lnTo>
                  <a:lnTo>
                    <a:pt x="823" y="1775"/>
                  </a:lnTo>
                  <a:lnTo>
                    <a:pt x="805" y="1733"/>
                  </a:lnTo>
                  <a:lnTo>
                    <a:pt x="787" y="1688"/>
                  </a:lnTo>
                  <a:lnTo>
                    <a:pt x="768" y="1643"/>
                  </a:lnTo>
                  <a:lnTo>
                    <a:pt x="748" y="1595"/>
                  </a:lnTo>
                  <a:lnTo>
                    <a:pt x="727" y="1543"/>
                  </a:lnTo>
                  <a:lnTo>
                    <a:pt x="703" y="1487"/>
                  </a:lnTo>
                  <a:lnTo>
                    <a:pt x="679" y="1428"/>
                  </a:lnTo>
                  <a:lnTo>
                    <a:pt x="652" y="1364"/>
                  </a:lnTo>
                  <a:lnTo>
                    <a:pt x="624" y="1294"/>
                  </a:lnTo>
                  <a:lnTo>
                    <a:pt x="592" y="1218"/>
                  </a:lnTo>
                  <a:lnTo>
                    <a:pt x="557" y="1135"/>
                  </a:lnTo>
                  <a:lnTo>
                    <a:pt x="521" y="1045"/>
                  </a:lnTo>
                  <a:lnTo>
                    <a:pt x="480" y="948"/>
                  </a:lnTo>
                  <a:lnTo>
                    <a:pt x="436" y="843"/>
                  </a:lnTo>
                  <a:lnTo>
                    <a:pt x="388" y="728"/>
                  </a:lnTo>
                  <a:lnTo>
                    <a:pt x="337" y="604"/>
                  </a:lnTo>
                  <a:lnTo>
                    <a:pt x="281" y="469"/>
                  </a:lnTo>
                  <a:lnTo>
                    <a:pt x="221" y="324"/>
                  </a:lnTo>
                  <a:lnTo>
                    <a:pt x="155" y="168"/>
                  </a:lnTo>
                  <a:lnTo>
                    <a:pt x="86" y="0"/>
                  </a:lnTo>
                  <a:close/>
                </a:path>
              </a:pathLst>
            </a:custGeom>
            <a:solidFill>
              <a:srgbClr val="A8B0B0"/>
            </a:solidFill>
            <a:ln w="9525">
              <a:noFill/>
              <a:round/>
              <a:headEnd/>
              <a:tailEnd/>
            </a:ln>
          </p:spPr>
          <p:txBody>
            <a:bodyPr/>
            <a:lstStyle/>
            <a:p>
              <a:endParaRPr lang="en-IN"/>
            </a:p>
          </p:txBody>
        </p:sp>
        <p:sp>
          <p:nvSpPr>
            <p:cNvPr id="828065" name="Freeform 673"/>
            <p:cNvSpPr>
              <a:spLocks/>
            </p:cNvSpPr>
            <p:nvPr/>
          </p:nvSpPr>
          <p:spPr bwMode="auto">
            <a:xfrm>
              <a:off x="3389" y="3302"/>
              <a:ext cx="48" cy="135"/>
            </a:xfrm>
            <a:custGeom>
              <a:avLst/>
              <a:gdLst/>
              <a:ahLst/>
              <a:cxnLst>
                <a:cxn ang="0">
                  <a:pos x="52" y="2"/>
                </a:cxn>
                <a:cxn ang="0">
                  <a:pos x="43" y="5"/>
                </a:cxn>
                <a:cxn ang="0">
                  <a:pos x="33" y="10"/>
                </a:cxn>
                <a:cxn ang="0">
                  <a:pos x="15" y="18"/>
                </a:cxn>
                <a:cxn ang="0">
                  <a:pos x="29" y="97"/>
                </a:cxn>
                <a:cxn ang="0">
                  <a:pos x="80" y="225"/>
                </a:cxn>
                <a:cxn ang="0">
                  <a:pos x="125" y="334"/>
                </a:cxn>
                <a:cxn ang="0">
                  <a:pos x="164" y="430"/>
                </a:cxn>
                <a:cxn ang="0">
                  <a:pos x="199" y="518"/>
                </a:cxn>
                <a:cxn ang="0">
                  <a:pos x="233" y="601"/>
                </a:cxn>
                <a:cxn ang="0">
                  <a:pos x="268" y="686"/>
                </a:cxn>
                <a:cxn ang="0">
                  <a:pos x="305" y="776"/>
                </a:cxn>
                <a:cxn ang="0">
                  <a:pos x="344" y="876"/>
                </a:cxn>
                <a:cxn ang="0">
                  <a:pos x="391" y="991"/>
                </a:cxn>
                <a:cxn ang="0">
                  <a:pos x="445" y="1126"/>
                </a:cxn>
                <a:cxn ang="0">
                  <a:pos x="511" y="1285"/>
                </a:cxn>
                <a:cxn ang="0">
                  <a:pos x="586" y="1474"/>
                </a:cxn>
                <a:cxn ang="0">
                  <a:pos x="676" y="1695"/>
                </a:cxn>
                <a:cxn ang="0">
                  <a:pos x="781" y="1956"/>
                </a:cxn>
                <a:cxn ang="0">
                  <a:pos x="903" y="2258"/>
                </a:cxn>
                <a:cxn ang="0">
                  <a:pos x="980" y="2424"/>
                </a:cxn>
                <a:cxn ang="0">
                  <a:pos x="991" y="2419"/>
                </a:cxn>
                <a:cxn ang="0">
                  <a:pos x="1004" y="2412"/>
                </a:cxn>
                <a:cxn ang="0">
                  <a:pos x="1028" y="2403"/>
                </a:cxn>
                <a:cxn ang="0">
                  <a:pos x="1017" y="2324"/>
                </a:cxn>
                <a:cxn ang="0">
                  <a:pos x="964" y="2196"/>
                </a:cxn>
                <a:cxn ang="0">
                  <a:pos x="920" y="2086"/>
                </a:cxn>
                <a:cxn ang="0">
                  <a:pos x="880" y="1990"/>
                </a:cxn>
                <a:cxn ang="0">
                  <a:pos x="843" y="1903"/>
                </a:cxn>
                <a:cxn ang="0">
                  <a:pos x="809" y="1819"/>
                </a:cxn>
                <a:cxn ang="0">
                  <a:pos x="774" y="1734"/>
                </a:cxn>
                <a:cxn ang="0">
                  <a:pos x="737" y="1645"/>
                </a:cxn>
                <a:cxn ang="0">
                  <a:pos x="696" y="1545"/>
                </a:cxn>
                <a:cxn ang="0">
                  <a:pos x="648" y="1430"/>
                </a:cxn>
                <a:cxn ang="0">
                  <a:pos x="593" y="1296"/>
                </a:cxn>
                <a:cxn ang="0">
                  <a:pos x="528" y="1138"/>
                </a:cxn>
                <a:cxn ang="0">
                  <a:pos x="450" y="950"/>
                </a:cxn>
                <a:cxn ang="0">
                  <a:pos x="359" y="730"/>
                </a:cxn>
                <a:cxn ang="0">
                  <a:pos x="251" y="470"/>
                </a:cxn>
                <a:cxn ang="0">
                  <a:pos x="127" y="169"/>
                </a:cxn>
              </a:cxnLst>
              <a:rect l="0" t="0" r="r" b="b"/>
              <a:pathLst>
                <a:path w="1046" h="2428">
                  <a:moveTo>
                    <a:pt x="58" y="0"/>
                  </a:moveTo>
                  <a:lnTo>
                    <a:pt x="52" y="2"/>
                  </a:lnTo>
                  <a:lnTo>
                    <a:pt x="47" y="4"/>
                  </a:lnTo>
                  <a:lnTo>
                    <a:pt x="43" y="5"/>
                  </a:lnTo>
                  <a:lnTo>
                    <a:pt x="39" y="7"/>
                  </a:lnTo>
                  <a:lnTo>
                    <a:pt x="33" y="10"/>
                  </a:lnTo>
                  <a:lnTo>
                    <a:pt x="25" y="13"/>
                  </a:lnTo>
                  <a:lnTo>
                    <a:pt x="15" y="18"/>
                  </a:lnTo>
                  <a:lnTo>
                    <a:pt x="0" y="25"/>
                  </a:lnTo>
                  <a:lnTo>
                    <a:pt x="29" y="97"/>
                  </a:lnTo>
                  <a:lnTo>
                    <a:pt x="56" y="164"/>
                  </a:lnTo>
                  <a:lnTo>
                    <a:pt x="80" y="225"/>
                  </a:lnTo>
                  <a:lnTo>
                    <a:pt x="104" y="282"/>
                  </a:lnTo>
                  <a:lnTo>
                    <a:pt x="125" y="334"/>
                  </a:lnTo>
                  <a:lnTo>
                    <a:pt x="145" y="384"/>
                  </a:lnTo>
                  <a:lnTo>
                    <a:pt x="164" y="430"/>
                  </a:lnTo>
                  <a:lnTo>
                    <a:pt x="182" y="475"/>
                  </a:lnTo>
                  <a:lnTo>
                    <a:pt x="199" y="518"/>
                  </a:lnTo>
                  <a:lnTo>
                    <a:pt x="217" y="560"/>
                  </a:lnTo>
                  <a:lnTo>
                    <a:pt x="233" y="601"/>
                  </a:lnTo>
                  <a:lnTo>
                    <a:pt x="250" y="643"/>
                  </a:lnTo>
                  <a:lnTo>
                    <a:pt x="268" y="686"/>
                  </a:lnTo>
                  <a:lnTo>
                    <a:pt x="285" y="730"/>
                  </a:lnTo>
                  <a:lnTo>
                    <a:pt x="305" y="776"/>
                  </a:lnTo>
                  <a:lnTo>
                    <a:pt x="324" y="825"/>
                  </a:lnTo>
                  <a:lnTo>
                    <a:pt x="344" y="876"/>
                  </a:lnTo>
                  <a:lnTo>
                    <a:pt x="367" y="932"/>
                  </a:lnTo>
                  <a:lnTo>
                    <a:pt x="391" y="991"/>
                  </a:lnTo>
                  <a:lnTo>
                    <a:pt x="418" y="1056"/>
                  </a:lnTo>
                  <a:lnTo>
                    <a:pt x="445" y="1126"/>
                  </a:lnTo>
                  <a:lnTo>
                    <a:pt x="477" y="1203"/>
                  </a:lnTo>
                  <a:lnTo>
                    <a:pt x="511" y="1285"/>
                  </a:lnTo>
                  <a:lnTo>
                    <a:pt x="546" y="1376"/>
                  </a:lnTo>
                  <a:lnTo>
                    <a:pt x="586" y="1474"/>
                  </a:lnTo>
                  <a:lnTo>
                    <a:pt x="629" y="1580"/>
                  </a:lnTo>
                  <a:lnTo>
                    <a:pt x="676" y="1695"/>
                  </a:lnTo>
                  <a:lnTo>
                    <a:pt x="726" y="1821"/>
                  </a:lnTo>
                  <a:lnTo>
                    <a:pt x="781" y="1956"/>
                  </a:lnTo>
                  <a:lnTo>
                    <a:pt x="840" y="2101"/>
                  </a:lnTo>
                  <a:lnTo>
                    <a:pt x="903" y="2258"/>
                  </a:lnTo>
                  <a:lnTo>
                    <a:pt x="972" y="2428"/>
                  </a:lnTo>
                  <a:lnTo>
                    <a:pt x="980" y="2424"/>
                  </a:lnTo>
                  <a:lnTo>
                    <a:pt x="986" y="2421"/>
                  </a:lnTo>
                  <a:lnTo>
                    <a:pt x="991" y="2419"/>
                  </a:lnTo>
                  <a:lnTo>
                    <a:pt x="997" y="2415"/>
                  </a:lnTo>
                  <a:lnTo>
                    <a:pt x="1004" y="2412"/>
                  </a:lnTo>
                  <a:lnTo>
                    <a:pt x="1013" y="2408"/>
                  </a:lnTo>
                  <a:lnTo>
                    <a:pt x="1028" y="2403"/>
                  </a:lnTo>
                  <a:lnTo>
                    <a:pt x="1046" y="2395"/>
                  </a:lnTo>
                  <a:lnTo>
                    <a:pt x="1017" y="2324"/>
                  </a:lnTo>
                  <a:lnTo>
                    <a:pt x="989" y="2257"/>
                  </a:lnTo>
                  <a:lnTo>
                    <a:pt x="964" y="2196"/>
                  </a:lnTo>
                  <a:lnTo>
                    <a:pt x="941" y="2139"/>
                  </a:lnTo>
                  <a:lnTo>
                    <a:pt x="920" y="2086"/>
                  </a:lnTo>
                  <a:lnTo>
                    <a:pt x="899" y="2037"/>
                  </a:lnTo>
                  <a:lnTo>
                    <a:pt x="880" y="1990"/>
                  </a:lnTo>
                  <a:lnTo>
                    <a:pt x="861" y="1946"/>
                  </a:lnTo>
                  <a:lnTo>
                    <a:pt x="843" y="1903"/>
                  </a:lnTo>
                  <a:lnTo>
                    <a:pt x="826" y="1861"/>
                  </a:lnTo>
                  <a:lnTo>
                    <a:pt x="809" y="1819"/>
                  </a:lnTo>
                  <a:lnTo>
                    <a:pt x="792" y="1778"/>
                  </a:lnTo>
                  <a:lnTo>
                    <a:pt x="774" y="1734"/>
                  </a:lnTo>
                  <a:lnTo>
                    <a:pt x="756" y="1691"/>
                  </a:lnTo>
                  <a:lnTo>
                    <a:pt x="737" y="1645"/>
                  </a:lnTo>
                  <a:lnTo>
                    <a:pt x="718" y="1596"/>
                  </a:lnTo>
                  <a:lnTo>
                    <a:pt x="696" y="1545"/>
                  </a:lnTo>
                  <a:lnTo>
                    <a:pt x="673" y="1490"/>
                  </a:lnTo>
                  <a:lnTo>
                    <a:pt x="648" y="1430"/>
                  </a:lnTo>
                  <a:lnTo>
                    <a:pt x="622" y="1365"/>
                  </a:lnTo>
                  <a:lnTo>
                    <a:pt x="593" y="1296"/>
                  </a:lnTo>
                  <a:lnTo>
                    <a:pt x="562" y="1220"/>
                  </a:lnTo>
                  <a:lnTo>
                    <a:pt x="528" y="1138"/>
                  </a:lnTo>
                  <a:lnTo>
                    <a:pt x="490" y="1047"/>
                  </a:lnTo>
                  <a:lnTo>
                    <a:pt x="450" y="950"/>
                  </a:lnTo>
                  <a:lnTo>
                    <a:pt x="407" y="843"/>
                  </a:lnTo>
                  <a:lnTo>
                    <a:pt x="359" y="730"/>
                  </a:lnTo>
                  <a:lnTo>
                    <a:pt x="308" y="605"/>
                  </a:lnTo>
                  <a:lnTo>
                    <a:pt x="251" y="470"/>
                  </a:lnTo>
                  <a:lnTo>
                    <a:pt x="192" y="325"/>
                  </a:lnTo>
                  <a:lnTo>
                    <a:pt x="127" y="169"/>
                  </a:lnTo>
                  <a:lnTo>
                    <a:pt x="58" y="0"/>
                  </a:lnTo>
                  <a:close/>
                </a:path>
              </a:pathLst>
            </a:custGeom>
            <a:solidFill>
              <a:srgbClr val="C4CCCC"/>
            </a:solidFill>
            <a:ln w="9525">
              <a:noFill/>
              <a:round/>
              <a:headEnd/>
              <a:tailEnd/>
            </a:ln>
          </p:spPr>
          <p:txBody>
            <a:bodyPr/>
            <a:lstStyle/>
            <a:p>
              <a:endParaRPr lang="en-IN"/>
            </a:p>
          </p:txBody>
        </p:sp>
        <p:sp>
          <p:nvSpPr>
            <p:cNvPr id="828066" name="Freeform 674"/>
            <p:cNvSpPr>
              <a:spLocks/>
            </p:cNvSpPr>
            <p:nvPr/>
          </p:nvSpPr>
          <p:spPr bwMode="auto">
            <a:xfrm>
              <a:off x="3389" y="3302"/>
              <a:ext cx="46" cy="134"/>
            </a:xfrm>
            <a:custGeom>
              <a:avLst/>
              <a:gdLst/>
              <a:ahLst/>
              <a:cxnLst>
                <a:cxn ang="0">
                  <a:pos x="32" y="0"/>
                </a:cxn>
                <a:cxn ang="0">
                  <a:pos x="0" y="13"/>
                </a:cxn>
                <a:cxn ang="0">
                  <a:pos x="977" y="2414"/>
                </a:cxn>
                <a:cxn ang="0">
                  <a:pos x="1017" y="2396"/>
                </a:cxn>
                <a:cxn ang="0">
                  <a:pos x="32" y="0"/>
                </a:cxn>
              </a:cxnLst>
              <a:rect l="0" t="0" r="r" b="b"/>
              <a:pathLst>
                <a:path w="1017" h="2414">
                  <a:moveTo>
                    <a:pt x="32" y="0"/>
                  </a:moveTo>
                  <a:lnTo>
                    <a:pt x="0" y="13"/>
                  </a:lnTo>
                  <a:lnTo>
                    <a:pt x="977" y="2414"/>
                  </a:lnTo>
                  <a:lnTo>
                    <a:pt x="1017" y="2396"/>
                  </a:lnTo>
                  <a:lnTo>
                    <a:pt x="32" y="0"/>
                  </a:lnTo>
                  <a:close/>
                </a:path>
              </a:pathLst>
            </a:custGeom>
            <a:solidFill>
              <a:srgbClr val="E0E8E8"/>
            </a:solidFill>
            <a:ln w="9525">
              <a:noFill/>
              <a:round/>
              <a:headEnd/>
              <a:tailEnd/>
            </a:ln>
          </p:spPr>
          <p:txBody>
            <a:bodyPr/>
            <a:lstStyle/>
            <a:p>
              <a:endParaRPr lang="en-IN"/>
            </a:p>
          </p:txBody>
        </p:sp>
        <p:sp>
          <p:nvSpPr>
            <p:cNvPr id="828067" name="Freeform 675"/>
            <p:cNvSpPr>
              <a:spLocks/>
            </p:cNvSpPr>
            <p:nvPr/>
          </p:nvSpPr>
          <p:spPr bwMode="auto">
            <a:xfrm>
              <a:off x="3388" y="3298"/>
              <a:ext cx="8" cy="6"/>
            </a:xfrm>
            <a:custGeom>
              <a:avLst/>
              <a:gdLst/>
              <a:ahLst/>
              <a:cxnLst>
                <a:cxn ang="0">
                  <a:pos x="173" y="20"/>
                </a:cxn>
                <a:cxn ang="0">
                  <a:pos x="7" y="95"/>
                </a:cxn>
                <a:cxn ang="0">
                  <a:pos x="0" y="75"/>
                </a:cxn>
                <a:cxn ang="0">
                  <a:pos x="166" y="0"/>
                </a:cxn>
                <a:cxn ang="0">
                  <a:pos x="173" y="20"/>
                </a:cxn>
              </a:cxnLst>
              <a:rect l="0" t="0" r="r" b="b"/>
              <a:pathLst>
                <a:path w="173" h="95">
                  <a:moveTo>
                    <a:pt x="173" y="20"/>
                  </a:moveTo>
                  <a:lnTo>
                    <a:pt x="7" y="95"/>
                  </a:lnTo>
                  <a:lnTo>
                    <a:pt x="0" y="75"/>
                  </a:lnTo>
                  <a:lnTo>
                    <a:pt x="166" y="0"/>
                  </a:lnTo>
                  <a:lnTo>
                    <a:pt x="173" y="20"/>
                  </a:lnTo>
                  <a:close/>
                </a:path>
              </a:pathLst>
            </a:custGeom>
            <a:solidFill>
              <a:srgbClr val="111919"/>
            </a:solidFill>
            <a:ln w="9525">
              <a:noFill/>
              <a:round/>
              <a:headEnd/>
              <a:tailEnd/>
            </a:ln>
          </p:spPr>
          <p:txBody>
            <a:bodyPr/>
            <a:lstStyle/>
            <a:p>
              <a:endParaRPr lang="en-IN"/>
            </a:p>
          </p:txBody>
        </p:sp>
        <p:sp>
          <p:nvSpPr>
            <p:cNvPr id="828068" name="Freeform 676"/>
            <p:cNvSpPr>
              <a:spLocks/>
            </p:cNvSpPr>
            <p:nvPr/>
          </p:nvSpPr>
          <p:spPr bwMode="auto">
            <a:xfrm>
              <a:off x="3386" y="3293"/>
              <a:ext cx="9" cy="10"/>
            </a:xfrm>
            <a:custGeom>
              <a:avLst/>
              <a:gdLst/>
              <a:ahLst/>
              <a:cxnLst>
                <a:cxn ang="0">
                  <a:pos x="200" y="106"/>
                </a:cxn>
                <a:cxn ang="0">
                  <a:pos x="33" y="179"/>
                </a:cxn>
                <a:cxn ang="0">
                  <a:pos x="0" y="100"/>
                </a:cxn>
                <a:cxn ang="0">
                  <a:pos x="58" y="0"/>
                </a:cxn>
                <a:cxn ang="0">
                  <a:pos x="168" y="26"/>
                </a:cxn>
                <a:cxn ang="0">
                  <a:pos x="200" y="106"/>
                </a:cxn>
              </a:cxnLst>
              <a:rect l="0" t="0" r="r" b="b"/>
              <a:pathLst>
                <a:path w="200" h="179">
                  <a:moveTo>
                    <a:pt x="200" y="106"/>
                  </a:moveTo>
                  <a:lnTo>
                    <a:pt x="33" y="179"/>
                  </a:lnTo>
                  <a:lnTo>
                    <a:pt x="0" y="100"/>
                  </a:lnTo>
                  <a:lnTo>
                    <a:pt x="58" y="0"/>
                  </a:lnTo>
                  <a:lnTo>
                    <a:pt x="168" y="26"/>
                  </a:lnTo>
                  <a:lnTo>
                    <a:pt x="200" y="106"/>
                  </a:lnTo>
                  <a:close/>
                </a:path>
              </a:pathLst>
            </a:custGeom>
            <a:solidFill>
              <a:srgbClr val="545959"/>
            </a:solidFill>
            <a:ln w="9525">
              <a:noFill/>
              <a:round/>
              <a:headEnd/>
              <a:tailEnd/>
            </a:ln>
          </p:spPr>
          <p:txBody>
            <a:bodyPr/>
            <a:lstStyle/>
            <a:p>
              <a:endParaRPr lang="en-IN"/>
            </a:p>
          </p:txBody>
        </p:sp>
        <p:sp>
          <p:nvSpPr>
            <p:cNvPr id="828069" name="Freeform 677"/>
            <p:cNvSpPr>
              <a:spLocks/>
            </p:cNvSpPr>
            <p:nvPr/>
          </p:nvSpPr>
          <p:spPr bwMode="auto">
            <a:xfrm>
              <a:off x="3386" y="3293"/>
              <a:ext cx="8" cy="10"/>
            </a:xfrm>
            <a:custGeom>
              <a:avLst/>
              <a:gdLst/>
              <a:ahLst/>
              <a:cxnLst>
                <a:cxn ang="0">
                  <a:pos x="173" y="116"/>
                </a:cxn>
                <a:cxn ang="0">
                  <a:pos x="159" y="122"/>
                </a:cxn>
                <a:cxn ang="0">
                  <a:pos x="147" y="126"/>
                </a:cxn>
                <a:cxn ang="0">
                  <a:pos x="137" y="131"/>
                </a:cxn>
                <a:cxn ang="0">
                  <a:pos x="127" y="135"/>
                </a:cxn>
                <a:cxn ang="0">
                  <a:pos x="114" y="141"/>
                </a:cxn>
                <a:cxn ang="0">
                  <a:pos x="94" y="150"/>
                </a:cxn>
                <a:cxn ang="0">
                  <a:pos x="69" y="161"/>
                </a:cxn>
                <a:cxn ang="0">
                  <a:pos x="33" y="177"/>
                </a:cxn>
                <a:cxn ang="0">
                  <a:pos x="30" y="168"/>
                </a:cxn>
                <a:cxn ang="0">
                  <a:pos x="27" y="161"/>
                </a:cxn>
                <a:cxn ang="0">
                  <a:pos x="25" y="156"/>
                </a:cxn>
                <a:cxn ang="0">
                  <a:pos x="23" y="150"/>
                </a:cxn>
                <a:cxn ang="0">
                  <a:pos x="20" y="141"/>
                </a:cxn>
                <a:cxn ang="0">
                  <a:pos x="16" y="131"/>
                </a:cxn>
                <a:cxn ang="0">
                  <a:pos x="9" y="117"/>
                </a:cxn>
                <a:cxn ang="0">
                  <a:pos x="0" y="97"/>
                </a:cxn>
                <a:cxn ang="0">
                  <a:pos x="7" y="86"/>
                </a:cxn>
                <a:cxn ang="0">
                  <a:pos x="11" y="78"/>
                </a:cxn>
                <a:cxn ang="0">
                  <a:pos x="15" y="70"/>
                </a:cxn>
                <a:cxn ang="0">
                  <a:pos x="19" y="63"/>
                </a:cxn>
                <a:cxn ang="0">
                  <a:pos x="24" y="54"/>
                </a:cxn>
                <a:cxn ang="0">
                  <a:pos x="31" y="41"/>
                </a:cxn>
                <a:cxn ang="0">
                  <a:pos x="40" y="24"/>
                </a:cxn>
                <a:cxn ang="0">
                  <a:pos x="52" y="0"/>
                </a:cxn>
                <a:cxn ang="0">
                  <a:pos x="63" y="3"/>
                </a:cxn>
                <a:cxn ang="0">
                  <a:pos x="70" y="6"/>
                </a:cxn>
                <a:cxn ang="0">
                  <a:pos x="76" y="8"/>
                </a:cxn>
                <a:cxn ang="0">
                  <a:pos x="83" y="11"/>
                </a:cxn>
                <a:cxn ang="0">
                  <a:pos x="91" y="15"/>
                </a:cxn>
                <a:cxn ang="0">
                  <a:pos x="102" y="20"/>
                </a:cxn>
                <a:cxn ang="0">
                  <a:pos x="119" y="27"/>
                </a:cxn>
                <a:cxn ang="0">
                  <a:pos x="140" y="37"/>
                </a:cxn>
                <a:cxn ang="0">
                  <a:pos x="144" y="44"/>
                </a:cxn>
                <a:cxn ang="0">
                  <a:pos x="146" y="50"/>
                </a:cxn>
                <a:cxn ang="0">
                  <a:pos x="149" y="56"/>
                </a:cxn>
                <a:cxn ang="0">
                  <a:pos x="151" y="61"/>
                </a:cxn>
                <a:cxn ang="0">
                  <a:pos x="154" y="69"/>
                </a:cxn>
                <a:cxn ang="0">
                  <a:pos x="159" y="80"/>
                </a:cxn>
                <a:cxn ang="0">
                  <a:pos x="165" y="95"/>
                </a:cxn>
                <a:cxn ang="0">
                  <a:pos x="173" y="116"/>
                </a:cxn>
              </a:cxnLst>
              <a:rect l="0" t="0" r="r" b="b"/>
              <a:pathLst>
                <a:path w="173" h="177">
                  <a:moveTo>
                    <a:pt x="173" y="116"/>
                  </a:moveTo>
                  <a:lnTo>
                    <a:pt x="159" y="122"/>
                  </a:lnTo>
                  <a:lnTo>
                    <a:pt x="147" y="126"/>
                  </a:lnTo>
                  <a:lnTo>
                    <a:pt x="137" y="131"/>
                  </a:lnTo>
                  <a:lnTo>
                    <a:pt x="127" y="135"/>
                  </a:lnTo>
                  <a:lnTo>
                    <a:pt x="114" y="141"/>
                  </a:lnTo>
                  <a:lnTo>
                    <a:pt x="94" y="150"/>
                  </a:lnTo>
                  <a:lnTo>
                    <a:pt x="69" y="161"/>
                  </a:lnTo>
                  <a:lnTo>
                    <a:pt x="33" y="177"/>
                  </a:lnTo>
                  <a:lnTo>
                    <a:pt x="30" y="168"/>
                  </a:lnTo>
                  <a:lnTo>
                    <a:pt x="27" y="161"/>
                  </a:lnTo>
                  <a:lnTo>
                    <a:pt x="25" y="156"/>
                  </a:lnTo>
                  <a:lnTo>
                    <a:pt x="23" y="150"/>
                  </a:lnTo>
                  <a:lnTo>
                    <a:pt x="20" y="141"/>
                  </a:lnTo>
                  <a:lnTo>
                    <a:pt x="16" y="131"/>
                  </a:lnTo>
                  <a:lnTo>
                    <a:pt x="9" y="117"/>
                  </a:lnTo>
                  <a:lnTo>
                    <a:pt x="0" y="97"/>
                  </a:lnTo>
                  <a:lnTo>
                    <a:pt x="7" y="86"/>
                  </a:lnTo>
                  <a:lnTo>
                    <a:pt x="11" y="78"/>
                  </a:lnTo>
                  <a:lnTo>
                    <a:pt x="15" y="70"/>
                  </a:lnTo>
                  <a:lnTo>
                    <a:pt x="19" y="63"/>
                  </a:lnTo>
                  <a:lnTo>
                    <a:pt x="24" y="54"/>
                  </a:lnTo>
                  <a:lnTo>
                    <a:pt x="31" y="41"/>
                  </a:lnTo>
                  <a:lnTo>
                    <a:pt x="40" y="24"/>
                  </a:lnTo>
                  <a:lnTo>
                    <a:pt x="52" y="0"/>
                  </a:lnTo>
                  <a:lnTo>
                    <a:pt x="63" y="3"/>
                  </a:lnTo>
                  <a:lnTo>
                    <a:pt x="70" y="6"/>
                  </a:lnTo>
                  <a:lnTo>
                    <a:pt x="76" y="8"/>
                  </a:lnTo>
                  <a:lnTo>
                    <a:pt x="83" y="11"/>
                  </a:lnTo>
                  <a:lnTo>
                    <a:pt x="91" y="15"/>
                  </a:lnTo>
                  <a:lnTo>
                    <a:pt x="102" y="20"/>
                  </a:lnTo>
                  <a:lnTo>
                    <a:pt x="119" y="27"/>
                  </a:lnTo>
                  <a:lnTo>
                    <a:pt x="140" y="37"/>
                  </a:lnTo>
                  <a:lnTo>
                    <a:pt x="144" y="44"/>
                  </a:lnTo>
                  <a:lnTo>
                    <a:pt x="146" y="50"/>
                  </a:lnTo>
                  <a:lnTo>
                    <a:pt x="149" y="56"/>
                  </a:lnTo>
                  <a:lnTo>
                    <a:pt x="151" y="61"/>
                  </a:lnTo>
                  <a:lnTo>
                    <a:pt x="154" y="69"/>
                  </a:lnTo>
                  <a:lnTo>
                    <a:pt x="159" y="80"/>
                  </a:lnTo>
                  <a:lnTo>
                    <a:pt x="165" y="95"/>
                  </a:lnTo>
                  <a:lnTo>
                    <a:pt x="173" y="116"/>
                  </a:lnTo>
                  <a:close/>
                </a:path>
              </a:pathLst>
            </a:custGeom>
            <a:solidFill>
              <a:srgbClr val="707575"/>
            </a:solidFill>
            <a:ln w="9525">
              <a:noFill/>
              <a:round/>
              <a:headEnd/>
              <a:tailEnd/>
            </a:ln>
          </p:spPr>
          <p:txBody>
            <a:bodyPr/>
            <a:lstStyle/>
            <a:p>
              <a:endParaRPr lang="en-IN"/>
            </a:p>
          </p:txBody>
        </p:sp>
        <p:sp>
          <p:nvSpPr>
            <p:cNvPr id="828070" name="Freeform 678"/>
            <p:cNvSpPr>
              <a:spLocks/>
            </p:cNvSpPr>
            <p:nvPr/>
          </p:nvSpPr>
          <p:spPr bwMode="auto">
            <a:xfrm>
              <a:off x="3387" y="3293"/>
              <a:ext cx="6" cy="9"/>
            </a:xfrm>
            <a:custGeom>
              <a:avLst/>
              <a:gdLst/>
              <a:ahLst/>
              <a:cxnLst>
                <a:cxn ang="0">
                  <a:pos x="142" y="126"/>
                </a:cxn>
                <a:cxn ang="0">
                  <a:pos x="131" y="131"/>
                </a:cxn>
                <a:cxn ang="0">
                  <a:pos x="122" y="135"/>
                </a:cxn>
                <a:cxn ang="0">
                  <a:pos x="115" y="137"/>
                </a:cxn>
                <a:cxn ang="0">
                  <a:pos x="107" y="141"/>
                </a:cxn>
                <a:cxn ang="0">
                  <a:pos x="96" y="145"/>
                </a:cxn>
                <a:cxn ang="0">
                  <a:pos x="81" y="152"/>
                </a:cxn>
                <a:cxn ang="0">
                  <a:pos x="61" y="161"/>
                </a:cxn>
                <a:cxn ang="0">
                  <a:pos x="32" y="175"/>
                </a:cxn>
                <a:cxn ang="0">
                  <a:pos x="29" y="165"/>
                </a:cxn>
                <a:cxn ang="0">
                  <a:pos x="26" y="159"/>
                </a:cxn>
                <a:cxn ang="0">
                  <a:pos x="24" y="153"/>
                </a:cxn>
                <a:cxn ang="0">
                  <a:pos x="22" y="146"/>
                </a:cxn>
                <a:cxn ang="0">
                  <a:pos x="19" y="139"/>
                </a:cxn>
                <a:cxn ang="0">
                  <a:pos x="15" y="128"/>
                </a:cxn>
                <a:cxn ang="0">
                  <a:pos x="8" y="114"/>
                </a:cxn>
                <a:cxn ang="0">
                  <a:pos x="0" y="95"/>
                </a:cxn>
                <a:cxn ang="0">
                  <a:pos x="5" y="84"/>
                </a:cxn>
                <a:cxn ang="0">
                  <a:pos x="9" y="76"/>
                </a:cxn>
                <a:cxn ang="0">
                  <a:pos x="12" y="68"/>
                </a:cxn>
                <a:cxn ang="0">
                  <a:pos x="16" y="61"/>
                </a:cxn>
                <a:cxn ang="0">
                  <a:pos x="20" y="53"/>
                </a:cxn>
                <a:cxn ang="0">
                  <a:pos x="26" y="40"/>
                </a:cxn>
                <a:cxn ang="0">
                  <a:pos x="34" y="23"/>
                </a:cxn>
                <a:cxn ang="0">
                  <a:pos x="45" y="0"/>
                </a:cxn>
                <a:cxn ang="0">
                  <a:pos x="53" y="4"/>
                </a:cxn>
                <a:cxn ang="0">
                  <a:pos x="59" y="8"/>
                </a:cxn>
                <a:cxn ang="0">
                  <a:pos x="63" y="11"/>
                </a:cxn>
                <a:cxn ang="0">
                  <a:pos x="68" y="15"/>
                </a:cxn>
                <a:cxn ang="0">
                  <a:pos x="74" y="19"/>
                </a:cxn>
                <a:cxn ang="0">
                  <a:pos x="83" y="25"/>
                </a:cxn>
                <a:cxn ang="0">
                  <a:pos x="94" y="34"/>
                </a:cxn>
                <a:cxn ang="0">
                  <a:pos x="111" y="46"/>
                </a:cxn>
                <a:cxn ang="0">
                  <a:pos x="115" y="55"/>
                </a:cxn>
                <a:cxn ang="0">
                  <a:pos x="117" y="60"/>
                </a:cxn>
                <a:cxn ang="0">
                  <a:pos x="120" y="65"/>
                </a:cxn>
                <a:cxn ang="0">
                  <a:pos x="122" y="71"/>
                </a:cxn>
                <a:cxn ang="0">
                  <a:pos x="125" y="79"/>
                </a:cxn>
                <a:cxn ang="0">
                  <a:pos x="129" y="89"/>
                </a:cxn>
                <a:cxn ang="0">
                  <a:pos x="135" y="105"/>
                </a:cxn>
                <a:cxn ang="0">
                  <a:pos x="142" y="126"/>
                </a:cxn>
              </a:cxnLst>
              <a:rect l="0" t="0" r="r" b="b"/>
              <a:pathLst>
                <a:path w="142" h="175">
                  <a:moveTo>
                    <a:pt x="142" y="126"/>
                  </a:moveTo>
                  <a:lnTo>
                    <a:pt x="131" y="131"/>
                  </a:lnTo>
                  <a:lnTo>
                    <a:pt x="122" y="135"/>
                  </a:lnTo>
                  <a:lnTo>
                    <a:pt x="115" y="137"/>
                  </a:lnTo>
                  <a:lnTo>
                    <a:pt x="107" y="141"/>
                  </a:lnTo>
                  <a:lnTo>
                    <a:pt x="96" y="145"/>
                  </a:lnTo>
                  <a:lnTo>
                    <a:pt x="81" y="152"/>
                  </a:lnTo>
                  <a:lnTo>
                    <a:pt x="61" y="161"/>
                  </a:lnTo>
                  <a:lnTo>
                    <a:pt x="32" y="175"/>
                  </a:lnTo>
                  <a:lnTo>
                    <a:pt x="29" y="165"/>
                  </a:lnTo>
                  <a:lnTo>
                    <a:pt x="26" y="159"/>
                  </a:lnTo>
                  <a:lnTo>
                    <a:pt x="24" y="153"/>
                  </a:lnTo>
                  <a:lnTo>
                    <a:pt x="22" y="146"/>
                  </a:lnTo>
                  <a:lnTo>
                    <a:pt x="19" y="139"/>
                  </a:lnTo>
                  <a:lnTo>
                    <a:pt x="15" y="128"/>
                  </a:lnTo>
                  <a:lnTo>
                    <a:pt x="8" y="114"/>
                  </a:lnTo>
                  <a:lnTo>
                    <a:pt x="0" y="95"/>
                  </a:lnTo>
                  <a:lnTo>
                    <a:pt x="5" y="84"/>
                  </a:lnTo>
                  <a:lnTo>
                    <a:pt x="9" y="76"/>
                  </a:lnTo>
                  <a:lnTo>
                    <a:pt x="12" y="68"/>
                  </a:lnTo>
                  <a:lnTo>
                    <a:pt x="16" y="61"/>
                  </a:lnTo>
                  <a:lnTo>
                    <a:pt x="20" y="53"/>
                  </a:lnTo>
                  <a:lnTo>
                    <a:pt x="26" y="40"/>
                  </a:lnTo>
                  <a:lnTo>
                    <a:pt x="34" y="23"/>
                  </a:lnTo>
                  <a:lnTo>
                    <a:pt x="45" y="0"/>
                  </a:lnTo>
                  <a:lnTo>
                    <a:pt x="53" y="4"/>
                  </a:lnTo>
                  <a:lnTo>
                    <a:pt x="59" y="8"/>
                  </a:lnTo>
                  <a:lnTo>
                    <a:pt x="63" y="11"/>
                  </a:lnTo>
                  <a:lnTo>
                    <a:pt x="68" y="15"/>
                  </a:lnTo>
                  <a:lnTo>
                    <a:pt x="74" y="19"/>
                  </a:lnTo>
                  <a:lnTo>
                    <a:pt x="83" y="25"/>
                  </a:lnTo>
                  <a:lnTo>
                    <a:pt x="94" y="34"/>
                  </a:lnTo>
                  <a:lnTo>
                    <a:pt x="111" y="46"/>
                  </a:lnTo>
                  <a:lnTo>
                    <a:pt x="115" y="55"/>
                  </a:lnTo>
                  <a:lnTo>
                    <a:pt x="117" y="60"/>
                  </a:lnTo>
                  <a:lnTo>
                    <a:pt x="120" y="65"/>
                  </a:lnTo>
                  <a:lnTo>
                    <a:pt x="122" y="71"/>
                  </a:lnTo>
                  <a:lnTo>
                    <a:pt x="125" y="79"/>
                  </a:lnTo>
                  <a:lnTo>
                    <a:pt x="129" y="89"/>
                  </a:lnTo>
                  <a:lnTo>
                    <a:pt x="135" y="105"/>
                  </a:lnTo>
                  <a:lnTo>
                    <a:pt x="142" y="126"/>
                  </a:lnTo>
                  <a:close/>
                </a:path>
              </a:pathLst>
            </a:custGeom>
            <a:solidFill>
              <a:srgbClr val="8C9494"/>
            </a:solidFill>
            <a:ln w="9525">
              <a:noFill/>
              <a:round/>
              <a:headEnd/>
              <a:tailEnd/>
            </a:ln>
          </p:spPr>
          <p:txBody>
            <a:bodyPr/>
            <a:lstStyle/>
            <a:p>
              <a:endParaRPr lang="en-IN"/>
            </a:p>
          </p:txBody>
        </p:sp>
        <p:sp>
          <p:nvSpPr>
            <p:cNvPr id="828071" name="Freeform 679"/>
            <p:cNvSpPr>
              <a:spLocks/>
            </p:cNvSpPr>
            <p:nvPr/>
          </p:nvSpPr>
          <p:spPr bwMode="auto">
            <a:xfrm>
              <a:off x="3387" y="3293"/>
              <a:ext cx="5" cy="9"/>
            </a:xfrm>
            <a:custGeom>
              <a:avLst/>
              <a:gdLst/>
              <a:ahLst/>
              <a:cxnLst>
                <a:cxn ang="0">
                  <a:pos x="116" y="136"/>
                </a:cxn>
                <a:cxn ang="0">
                  <a:pos x="107" y="139"/>
                </a:cxn>
                <a:cxn ang="0">
                  <a:pos x="101" y="141"/>
                </a:cxn>
                <a:cxn ang="0">
                  <a:pos x="95" y="144"/>
                </a:cxn>
                <a:cxn ang="0">
                  <a:pos x="88" y="146"/>
                </a:cxn>
                <a:cxn ang="0">
                  <a:pos x="80" y="150"/>
                </a:cxn>
                <a:cxn ang="0">
                  <a:pos x="69" y="155"/>
                </a:cxn>
                <a:cxn ang="0">
                  <a:pos x="54" y="162"/>
                </a:cxn>
                <a:cxn ang="0">
                  <a:pos x="32" y="172"/>
                </a:cxn>
                <a:cxn ang="0">
                  <a:pos x="29" y="163"/>
                </a:cxn>
                <a:cxn ang="0">
                  <a:pos x="26" y="156"/>
                </a:cxn>
                <a:cxn ang="0">
                  <a:pos x="24" y="151"/>
                </a:cxn>
                <a:cxn ang="0">
                  <a:pos x="22" y="144"/>
                </a:cxn>
                <a:cxn ang="0">
                  <a:pos x="19" y="136"/>
                </a:cxn>
                <a:cxn ang="0">
                  <a:pos x="15" y="126"/>
                </a:cxn>
                <a:cxn ang="0">
                  <a:pos x="8" y="112"/>
                </a:cxn>
                <a:cxn ang="0">
                  <a:pos x="0" y="93"/>
                </a:cxn>
                <a:cxn ang="0">
                  <a:pos x="5" y="82"/>
                </a:cxn>
                <a:cxn ang="0">
                  <a:pos x="8" y="74"/>
                </a:cxn>
                <a:cxn ang="0">
                  <a:pos x="11" y="67"/>
                </a:cxn>
                <a:cxn ang="0">
                  <a:pos x="14" y="60"/>
                </a:cxn>
                <a:cxn ang="0">
                  <a:pos x="18" y="51"/>
                </a:cxn>
                <a:cxn ang="0">
                  <a:pos x="23" y="39"/>
                </a:cxn>
                <a:cxn ang="0">
                  <a:pos x="31" y="22"/>
                </a:cxn>
                <a:cxn ang="0">
                  <a:pos x="40" y="0"/>
                </a:cxn>
                <a:cxn ang="0">
                  <a:pos x="46" y="5"/>
                </a:cxn>
                <a:cxn ang="0">
                  <a:pos x="50" y="9"/>
                </a:cxn>
                <a:cxn ang="0">
                  <a:pos x="53" y="14"/>
                </a:cxn>
                <a:cxn ang="0">
                  <a:pos x="56" y="18"/>
                </a:cxn>
                <a:cxn ang="0">
                  <a:pos x="60" y="23"/>
                </a:cxn>
                <a:cxn ang="0">
                  <a:pos x="65" y="30"/>
                </a:cxn>
                <a:cxn ang="0">
                  <a:pos x="73" y="41"/>
                </a:cxn>
                <a:cxn ang="0">
                  <a:pos x="83" y="56"/>
                </a:cxn>
                <a:cxn ang="0">
                  <a:pos x="87" y="64"/>
                </a:cxn>
                <a:cxn ang="0">
                  <a:pos x="89" y="69"/>
                </a:cxn>
                <a:cxn ang="0">
                  <a:pos x="92" y="75"/>
                </a:cxn>
                <a:cxn ang="0">
                  <a:pos x="95" y="81"/>
                </a:cxn>
                <a:cxn ang="0">
                  <a:pos x="98" y="88"/>
                </a:cxn>
                <a:cxn ang="0">
                  <a:pos x="102" y="99"/>
                </a:cxn>
                <a:cxn ang="0">
                  <a:pos x="108" y="115"/>
                </a:cxn>
                <a:cxn ang="0">
                  <a:pos x="116" y="136"/>
                </a:cxn>
              </a:cxnLst>
              <a:rect l="0" t="0" r="r" b="b"/>
              <a:pathLst>
                <a:path w="116" h="172">
                  <a:moveTo>
                    <a:pt x="116" y="136"/>
                  </a:moveTo>
                  <a:lnTo>
                    <a:pt x="107" y="139"/>
                  </a:lnTo>
                  <a:lnTo>
                    <a:pt x="101" y="141"/>
                  </a:lnTo>
                  <a:lnTo>
                    <a:pt x="95" y="144"/>
                  </a:lnTo>
                  <a:lnTo>
                    <a:pt x="88" y="146"/>
                  </a:lnTo>
                  <a:lnTo>
                    <a:pt x="80" y="150"/>
                  </a:lnTo>
                  <a:lnTo>
                    <a:pt x="69" y="155"/>
                  </a:lnTo>
                  <a:lnTo>
                    <a:pt x="54" y="162"/>
                  </a:lnTo>
                  <a:lnTo>
                    <a:pt x="32" y="172"/>
                  </a:lnTo>
                  <a:lnTo>
                    <a:pt x="29" y="163"/>
                  </a:lnTo>
                  <a:lnTo>
                    <a:pt x="26" y="156"/>
                  </a:lnTo>
                  <a:lnTo>
                    <a:pt x="24" y="151"/>
                  </a:lnTo>
                  <a:lnTo>
                    <a:pt x="22" y="144"/>
                  </a:lnTo>
                  <a:lnTo>
                    <a:pt x="19" y="136"/>
                  </a:lnTo>
                  <a:lnTo>
                    <a:pt x="15" y="126"/>
                  </a:lnTo>
                  <a:lnTo>
                    <a:pt x="8" y="112"/>
                  </a:lnTo>
                  <a:lnTo>
                    <a:pt x="0" y="93"/>
                  </a:lnTo>
                  <a:lnTo>
                    <a:pt x="5" y="82"/>
                  </a:lnTo>
                  <a:lnTo>
                    <a:pt x="8" y="74"/>
                  </a:lnTo>
                  <a:lnTo>
                    <a:pt x="11" y="67"/>
                  </a:lnTo>
                  <a:lnTo>
                    <a:pt x="14" y="60"/>
                  </a:lnTo>
                  <a:lnTo>
                    <a:pt x="18" y="51"/>
                  </a:lnTo>
                  <a:lnTo>
                    <a:pt x="23" y="39"/>
                  </a:lnTo>
                  <a:lnTo>
                    <a:pt x="31" y="22"/>
                  </a:lnTo>
                  <a:lnTo>
                    <a:pt x="40" y="0"/>
                  </a:lnTo>
                  <a:lnTo>
                    <a:pt x="46" y="5"/>
                  </a:lnTo>
                  <a:lnTo>
                    <a:pt x="50" y="9"/>
                  </a:lnTo>
                  <a:lnTo>
                    <a:pt x="53" y="14"/>
                  </a:lnTo>
                  <a:lnTo>
                    <a:pt x="56" y="18"/>
                  </a:lnTo>
                  <a:lnTo>
                    <a:pt x="60" y="23"/>
                  </a:lnTo>
                  <a:lnTo>
                    <a:pt x="65" y="30"/>
                  </a:lnTo>
                  <a:lnTo>
                    <a:pt x="73" y="41"/>
                  </a:lnTo>
                  <a:lnTo>
                    <a:pt x="83" y="56"/>
                  </a:lnTo>
                  <a:lnTo>
                    <a:pt x="87" y="64"/>
                  </a:lnTo>
                  <a:lnTo>
                    <a:pt x="89" y="69"/>
                  </a:lnTo>
                  <a:lnTo>
                    <a:pt x="92" y="75"/>
                  </a:lnTo>
                  <a:lnTo>
                    <a:pt x="95" y="81"/>
                  </a:lnTo>
                  <a:lnTo>
                    <a:pt x="98" y="88"/>
                  </a:lnTo>
                  <a:lnTo>
                    <a:pt x="102" y="99"/>
                  </a:lnTo>
                  <a:lnTo>
                    <a:pt x="108" y="115"/>
                  </a:lnTo>
                  <a:lnTo>
                    <a:pt x="116" y="136"/>
                  </a:lnTo>
                  <a:close/>
                </a:path>
              </a:pathLst>
            </a:custGeom>
            <a:solidFill>
              <a:srgbClr val="A8B0B0"/>
            </a:solidFill>
            <a:ln w="9525">
              <a:noFill/>
              <a:round/>
              <a:headEnd/>
              <a:tailEnd/>
            </a:ln>
          </p:spPr>
          <p:txBody>
            <a:bodyPr/>
            <a:lstStyle/>
            <a:p>
              <a:endParaRPr lang="en-IN"/>
            </a:p>
          </p:txBody>
        </p:sp>
        <p:sp>
          <p:nvSpPr>
            <p:cNvPr id="828072" name="Freeform 680"/>
            <p:cNvSpPr>
              <a:spLocks/>
            </p:cNvSpPr>
            <p:nvPr/>
          </p:nvSpPr>
          <p:spPr bwMode="auto">
            <a:xfrm>
              <a:off x="3387" y="3293"/>
              <a:ext cx="4" cy="9"/>
            </a:xfrm>
            <a:custGeom>
              <a:avLst/>
              <a:gdLst/>
              <a:ahLst/>
              <a:cxnLst>
                <a:cxn ang="0">
                  <a:pos x="88" y="145"/>
                </a:cxn>
                <a:cxn ang="0">
                  <a:pos x="81" y="147"/>
                </a:cxn>
                <a:cxn ang="0">
                  <a:pos x="77" y="150"/>
                </a:cxn>
                <a:cxn ang="0">
                  <a:pos x="73" y="151"/>
                </a:cxn>
                <a:cxn ang="0">
                  <a:pos x="69" y="153"/>
                </a:cxn>
                <a:cxn ang="0">
                  <a:pos x="64" y="155"/>
                </a:cxn>
                <a:cxn ang="0">
                  <a:pos x="57" y="158"/>
                </a:cxn>
                <a:cxn ang="0">
                  <a:pos x="47" y="163"/>
                </a:cxn>
                <a:cxn ang="0">
                  <a:pos x="32" y="170"/>
                </a:cxn>
                <a:cxn ang="0">
                  <a:pos x="29" y="161"/>
                </a:cxn>
                <a:cxn ang="0">
                  <a:pos x="26" y="154"/>
                </a:cxn>
                <a:cxn ang="0">
                  <a:pos x="24" y="148"/>
                </a:cxn>
                <a:cxn ang="0">
                  <a:pos x="22" y="142"/>
                </a:cxn>
                <a:cxn ang="0">
                  <a:pos x="19" y="134"/>
                </a:cxn>
                <a:cxn ang="0">
                  <a:pos x="15" y="123"/>
                </a:cxn>
                <a:cxn ang="0">
                  <a:pos x="8" y="109"/>
                </a:cxn>
                <a:cxn ang="0">
                  <a:pos x="0" y="89"/>
                </a:cxn>
                <a:cxn ang="0">
                  <a:pos x="4" y="79"/>
                </a:cxn>
                <a:cxn ang="0">
                  <a:pos x="7" y="71"/>
                </a:cxn>
                <a:cxn ang="0">
                  <a:pos x="9" y="65"/>
                </a:cxn>
                <a:cxn ang="0">
                  <a:pos x="12" y="58"/>
                </a:cxn>
                <a:cxn ang="0">
                  <a:pos x="15" y="49"/>
                </a:cxn>
                <a:cxn ang="0">
                  <a:pos x="19" y="38"/>
                </a:cxn>
                <a:cxn ang="0">
                  <a:pos x="26" y="22"/>
                </a:cxn>
                <a:cxn ang="0">
                  <a:pos x="34" y="0"/>
                </a:cxn>
                <a:cxn ang="0">
                  <a:pos x="40" y="11"/>
                </a:cxn>
                <a:cxn ang="0">
                  <a:pos x="43" y="21"/>
                </a:cxn>
                <a:cxn ang="0">
                  <a:pos x="47" y="36"/>
                </a:cxn>
                <a:cxn ang="0">
                  <a:pos x="55" y="65"/>
                </a:cxn>
                <a:cxn ang="0">
                  <a:pos x="59" y="74"/>
                </a:cxn>
                <a:cxn ang="0">
                  <a:pos x="61" y="79"/>
                </a:cxn>
                <a:cxn ang="0">
                  <a:pos x="64" y="84"/>
                </a:cxn>
                <a:cxn ang="0">
                  <a:pos x="66" y="90"/>
                </a:cxn>
                <a:cxn ang="0">
                  <a:pos x="69" y="98"/>
                </a:cxn>
                <a:cxn ang="0">
                  <a:pos x="73" y="108"/>
                </a:cxn>
                <a:cxn ang="0">
                  <a:pos x="79" y="124"/>
                </a:cxn>
                <a:cxn ang="0">
                  <a:pos x="88" y="145"/>
                </a:cxn>
              </a:cxnLst>
              <a:rect l="0" t="0" r="r" b="b"/>
              <a:pathLst>
                <a:path w="88" h="170">
                  <a:moveTo>
                    <a:pt x="88" y="145"/>
                  </a:moveTo>
                  <a:lnTo>
                    <a:pt x="81" y="147"/>
                  </a:lnTo>
                  <a:lnTo>
                    <a:pt x="77" y="150"/>
                  </a:lnTo>
                  <a:lnTo>
                    <a:pt x="73" y="151"/>
                  </a:lnTo>
                  <a:lnTo>
                    <a:pt x="69" y="153"/>
                  </a:lnTo>
                  <a:lnTo>
                    <a:pt x="64" y="155"/>
                  </a:lnTo>
                  <a:lnTo>
                    <a:pt x="57" y="158"/>
                  </a:lnTo>
                  <a:lnTo>
                    <a:pt x="47" y="163"/>
                  </a:lnTo>
                  <a:lnTo>
                    <a:pt x="32" y="170"/>
                  </a:lnTo>
                  <a:lnTo>
                    <a:pt x="29" y="161"/>
                  </a:lnTo>
                  <a:lnTo>
                    <a:pt x="26" y="154"/>
                  </a:lnTo>
                  <a:lnTo>
                    <a:pt x="24" y="148"/>
                  </a:lnTo>
                  <a:lnTo>
                    <a:pt x="22" y="142"/>
                  </a:lnTo>
                  <a:lnTo>
                    <a:pt x="19" y="134"/>
                  </a:lnTo>
                  <a:lnTo>
                    <a:pt x="15" y="123"/>
                  </a:lnTo>
                  <a:lnTo>
                    <a:pt x="8" y="109"/>
                  </a:lnTo>
                  <a:lnTo>
                    <a:pt x="0" y="89"/>
                  </a:lnTo>
                  <a:lnTo>
                    <a:pt x="4" y="79"/>
                  </a:lnTo>
                  <a:lnTo>
                    <a:pt x="7" y="71"/>
                  </a:lnTo>
                  <a:lnTo>
                    <a:pt x="9" y="65"/>
                  </a:lnTo>
                  <a:lnTo>
                    <a:pt x="12" y="58"/>
                  </a:lnTo>
                  <a:lnTo>
                    <a:pt x="15" y="49"/>
                  </a:lnTo>
                  <a:lnTo>
                    <a:pt x="19" y="38"/>
                  </a:lnTo>
                  <a:lnTo>
                    <a:pt x="26" y="22"/>
                  </a:lnTo>
                  <a:lnTo>
                    <a:pt x="34" y="0"/>
                  </a:lnTo>
                  <a:lnTo>
                    <a:pt x="40" y="11"/>
                  </a:lnTo>
                  <a:lnTo>
                    <a:pt x="43" y="21"/>
                  </a:lnTo>
                  <a:lnTo>
                    <a:pt x="47" y="36"/>
                  </a:lnTo>
                  <a:lnTo>
                    <a:pt x="55" y="65"/>
                  </a:lnTo>
                  <a:lnTo>
                    <a:pt x="59" y="74"/>
                  </a:lnTo>
                  <a:lnTo>
                    <a:pt x="61" y="79"/>
                  </a:lnTo>
                  <a:lnTo>
                    <a:pt x="64" y="84"/>
                  </a:lnTo>
                  <a:lnTo>
                    <a:pt x="66" y="90"/>
                  </a:lnTo>
                  <a:lnTo>
                    <a:pt x="69" y="98"/>
                  </a:lnTo>
                  <a:lnTo>
                    <a:pt x="73" y="108"/>
                  </a:lnTo>
                  <a:lnTo>
                    <a:pt x="79" y="124"/>
                  </a:lnTo>
                  <a:lnTo>
                    <a:pt x="88" y="145"/>
                  </a:lnTo>
                  <a:close/>
                </a:path>
              </a:pathLst>
            </a:custGeom>
            <a:solidFill>
              <a:srgbClr val="C4CCCC"/>
            </a:solidFill>
            <a:ln w="9525">
              <a:noFill/>
              <a:round/>
              <a:headEnd/>
              <a:tailEnd/>
            </a:ln>
          </p:spPr>
          <p:txBody>
            <a:bodyPr/>
            <a:lstStyle/>
            <a:p>
              <a:endParaRPr lang="en-IN"/>
            </a:p>
          </p:txBody>
        </p:sp>
        <p:sp>
          <p:nvSpPr>
            <p:cNvPr id="828073" name="Freeform 681"/>
            <p:cNvSpPr>
              <a:spLocks/>
            </p:cNvSpPr>
            <p:nvPr/>
          </p:nvSpPr>
          <p:spPr bwMode="auto">
            <a:xfrm>
              <a:off x="3388" y="3293"/>
              <a:ext cx="2" cy="9"/>
            </a:xfrm>
            <a:custGeom>
              <a:avLst/>
              <a:gdLst/>
              <a:ahLst/>
              <a:cxnLst>
                <a:cxn ang="0">
                  <a:pos x="59" y="155"/>
                </a:cxn>
                <a:cxn ang="0">
                  <a:pos x="33" y="167"/>
                </a:cxn>
                <a:cxn ang="0">
                  <a:pos x="0" y="87"/>
                </a:cxn>
                <a:cxn ang="0">
                  <a:pos x="29" y="0"/>
                </a:cxn>
                <a:cxn ang="0">
                  <a:pos x="26" y="76"/>
                </a:cxn>
                <a:cxn ang="0">
                  <a:pos x="59" y="155"/>
                </a:cxn>
              </a:cxnLst>
              <a:rect l="0" t="0" r="r" b="b"/>
              <a:pathLst>
                <a:path w="59" h="167">
                  <a:moveTo>
                    <a:pt x="59" y="155"/>
                  </a:moveTo>
                  <a:lnTo>
                    <a:pt x="33" y="167"/>
                  </a:lnTo>
                  <a:lnTo>
                    <a:pt x="0" y="87"/>
                  </a:lnTo>
                  <a:lnTo>
                    <a:pt x="29" y="0"/>
                  </a:lnTo>
                  <a:lnTo>
                    <a:pt x="26" y="76"/>
                  </a:lnTo>
                  <a:lnTo>
                    <a:pt x="59" y="155"/>
                  </a:lnTo>
                  <a:close/>
                </a:path>
              </a:pathLst>
            </a:custGeom>
            <a:solidFill>
              <a:srgbClr val="E0E8E8"/>
            </a:solidFill>
            <a:ln w="9525">
              <a:noFill/>
              <a:round/>
              <a:headEnd/>
              <a:tailEnd/>
            </a:ln>
          </p:spPr>
          <p:txBody>
            <a:bodyPr/>
            <a:lstStyle/>
            <a:p>
              <a:endParaRPr lang="en-IN"/>
            </a:p>
          </p:txBody>
        </p:sp>
        <p:sp>
          <p:nvSpPr>
            <p:cNvPr id="828074" name="Freeform 682"/>
            <p:cNvSpPr>
              <a:spLocks/>
            </p:cNvSpPr>
            <p:nvPr/>
          </p:nvSpPr>
          <p:spPr bwMode="auto">
            <a:xfrm>
              <a:off x="3386" y="3294"/>
              <a:ext cx="8" cy="4"/>
            </a:xfrm>
            <a:custGeom>
              <a:avLst/>
              <a:gdLst/>
              <a:ahLst/>
              <a:cxnLst>
                <a:cxn ang="0">
                  <a:pos x="170" y="4"/>
                </a:cxn>
                <a:cxn ang="0">
                  <a:pos x="168" y="0"/>
                </a:cxn>
                <a:cxn ang="0">
                  <a:pos x="0" y="73"/>
                </a:cxn>
                <a:cxn ang="0">
                  <a:pos x="4" y="81"/>
                </a:cxn>
                <a:cxn ang="0">
                  <a:pos x="172" y="8"/>
                </a:cxn>
                <a:cxn ang="0">
                  <a:pos x="170" y="4"/>
                </a:cxn>
              </a:cxnLst>
              <a:rect l="0" t="0" r="r" b="b"/>
              <a:pathLst>
                <a:path w="172" h="81">
                  <a:moveTo>
                    <a:pt x="170" y="4"/>
                  </a:moveTo>
                  <a:lnTo>
                    <a:pt x="168" y="0"/>
                  </a:lnTo>
                  <a:lnTo>
                    <a:pt x="0" y="73"/>
                  </a:lnTo>
                  <a:lnTo>
                    <a:pt x="4" y="81"/>
                  </a:lnTo>
                  <a:lnTo>
                    <a:pt x="172" y="8"/>
                  </a:lnTo>
                  <a:lnTo>
                    <a:pt x="170" y="4"/>
                  </a:lnTo>
                  <a:close/>
                </a:path>
              </a:pathLst>
            </a:custGeom>
            <a:solidFill>
              <a:srgbClr val="EDF5F5"/>
            </a:solidFill>
            <a:ln w="9525">
              <a:noFill/>
              <a:round/>
              <a:headEnd/>
              <a:tailEnd/>
            </a:ln>
          </p:spPr>
          <p:txBody>
            <a:bodyPr/>
            <a:lstStyle/>
            <a:p>
              <a:endParaRPr lang="en-IN"/>
            </a:p>
          </p:txBody>
        </p:sp>
        <p:sp>
          <p:nvSpPr>
            <p:cNvPr id="828075" name="Freeform 683"/>
            <p:cNvSpPr>
              <a:spLocks/>
            </p:cNvSpPr>
            <p:nvPr/>
          </p:nvSpPr>
          <p:spPr bwMode="auto">
            <a:xfrm>
              <a:off x="3432" y="3432"/>
              <a:ext cx="10" cy="6"/>
            </a:xfrm>
            <a:custGeom>
              <a:avLst/>
              <a:gdLst/>
              <a:ahLst/>
              <a:cxnLst>
                <a:cxn ang="0">
                  <a:pos x="216" y="12"/>
                </a:cxn>
                <a:cxn ang="0">
                  <a:pos x="4" y="103"/>
                </a:cxn>
                <a:cxn ang="0">
                  <a:pos x="0" y="93"/>
                </a:cxn>
                <a:cxn ang="0">
                  <a:pos x="211" y="0"/>
                </a:cxn>
                <a:cxn ang="0">
                  <a:pos x="216" y="12"/>
                </a:cxn>
              </a:cxnLst>
              <a:rect l="0" t="0" r="r" b="b"/>
              <a:pathLst>
                <a:path w="216" h="103">
                  <a:moveTo>
                    <a:pt x="216" y="12"/>
                  </a:moveTo>
                  <a:lnTo>
                    <a:pt x="4" y="103"/>
                  </a:lnTo>
                  <a:lnTo>
                    <a:pt x="0" y="93"/>
                  </a:lnTo>
                  <a:lnTo>
                    <a:pt x="211" y="0"/>
                  </a:lnTo>
                  <a:lnTo>
                    <a:pt x="216" y="12"/>
                  </a:lnTo>
                  <a:close/>
                </a:path>
              </a:pathLst>
            </a:custGeom>
            <a:solidFill>
              <a:srgbClr val="111919"/>
            </a:solidFill>
            <a:ln w="9525">
              <a:noFill/>
              <a:round/>
              <a:headEnd/>
              <a:tailEnd/>
            </a:ln>
          </p:spPr>
          <p:txBody>
            <a:bodyPr/>
            <a:lstStyle/>
            <a:p>
              <a:endParaRPr lang="en-IN"/>
            </a:p>
          </p:txBody>
        </p:sp>
        <p:sp>
          <p:nvSpPr>
            <p:cNvPr id="828076" name="Freeform 684"/>
            <p:cNvSpPr>
              <a:spLocks/>
            </p:cNvSpPr>
            <p:nvPr/>
          </p:nvSpPr>
          <p:spPr bwMode="auto">
            <a:xfrm>
              <a:off x="3432" y="3433"/>
              <a:ext cx="11" cy="16"/>
            </a:xfrm>
            <a:custGeom>
              <a:avLst/>
              <a:gdLst/>
              <a:ahLst/>
              <a:cxnLst>
                <a:cxn ang="0">
                  <a:pos x="207" y="296"/>
                </a:cxn>
                <a:cxn ang="0">
                  <a:pos x="219" y="286"/>
                </a:cxn>
                <a:cxn ang="0">
                  <a:pos x="232" y="267"/>
                </a:cxn>
                <a:cxn ang="0">
                  <a:pos x="242" y="241"/>
                </a:cxn>
                <a:cxn ang="0">
                  <a:pos x="248" y="206"/>
                </a:cxn>
                <a:cxn ang="0">
                  <a:pos x="250" y="165"/>
                </a:cxn>
                <a:cxn ang="0">
                  <a:pos x="245" y="116"/>
                </a:cxn>
                <a:cxn ang="0">
                  <a:pos x="233" y="62"/>
                </a:cxn>
                <a:cxn ang="0">
                  <a:pos x="211" y="0"/>
                </a:cxn>
                <a:cxn ang="0">
                  <a:pos x="198" y="6"/>
                </a:cxn>
                <a:cxn ang="0">
                  <a:pos x="185" y="12"/>
                </a:cxn>
                <a:cxn ang="0">
                  <a:pos x="171" y="17"/>
                </a:cxn>
                <a:cxn ang="0">
                  <a:pos x="158" y="24"/>
                </a:cxn>
                <a:cxn ang="0">
                  <a:pos x="145" y="29"/>
                </a:cxn>
                <a:cxn ang="0">
                  <a:pos x="132" y="35"/>
                </a:cxn>
                <a:cxn ang="0">
                  <a:pos x="118" y="41"/>
                </a:cxn>
                <a:cxn ang="0">
                  <a:pos x="106" y="46"/>
                </a:cxn>
                <a:cxn ang="0">
                  <a:pos x="93" y="52"/>
                </a:cxn>
                <a:cxn ang="0">
                  <a:pos x="80" y="57"/>
                </a:cxn>
                <a:cxn ang="0">
                  <a:pos x="66" y="64"/>
                </a:cxn>
                <a:cxn ang="0">
                  <a:pos x="53" y="69"/>
                </a:cxn>
                <a:cxn ang="0">
                  <a:pos x="40" y="75"/>
                </a:cxn>
                <a:cxn ang="0">
                  <a:pos x="27" y="81"/>
                </a:cxn>
                <a:cxn ang="0">
                  <a:pos x="13" y="87"/>
                </a:cxn>
                <a:cxn ang="0">
                  <a:pos x="0" y="92"/>
                </a:cxn>
                <a:cxn ang="0">
                  <a:pos x="13" y="123"/>
                </a:cxn>
                <a:cxn ang="0">
                  <a:pos x="28" y="150"/>
                </a:cxn>
                <a:cxn ang="0">
                  <a:pos x="42" y="175"/>
                </a:cxn>
                <a:cxn ang="0">
                  <a:pos x="57" y="198"/>
                </a:cxn>
                <a:cxn ang="0">
                  <a:pos x="73" y="218"/>
                </a:cxn>
                <a:cxn ang="0">
                  <a:pos x="87" y="236"/>
                </a:cxn>
                <a:cxn ang="0">
                  <a:pos x="102" y="250"/>
                </a:cxn>
                <a:cxn ang="0">
                  <a:pos x="117" y="263"/>
                </a:cxn>
                <a:cxn ang="0">
                  <a:pos x="132" y="274"/>
                </a:cxn>
                <a:cxn ang="0">
                  <a:pos x="145" y="283"/>
                </a:cxn>
                <a:cxn ang="0">
                  <a:pos x="158" y="289"/>
                </a:cxn>
                <a:cxn ang="0">
                  <a:pos x="170" y="294"/>
                </a:cxn>
                <a:cxn ang="0">
                  <a:pos x="182" y="297"/>
                </a:cxn>
                <a:cxn ang="0">
                  <a:pos x="192" y="298"/>
                </a:cxn>
                <a:cxn ang="0">
                  <a:pos x="200" y="298"/>
                </a:cxn>
                <a:cxn ang="0">
                  <a:pos x="207" y="296"/>
                </a:cxn>
              </a:cxnLst>
              <a:rect l="0" t="0" r="r" b="b"/>
              <a:pathLst>
                <a:path w="250" h="298">
                  <a:moveTo>
                    <a:pt x="207" y="296"/>
                  </a:moveTo>
                  <a:lnTo>
                    <a:pt x="219" y="286"/>
                  </a:lnTo>
                  <a:lnTo>
                    <a:pt x="232" y="267"/>
                  </a:lnTo>
                  <a:lnTo>
                    <a:pt x="242" y="241"/>
                  </a:lnTo>
                  <a:lnTo>
                    <a:pt x="248" y="206"/>
                  </a:lnTo>
                  <a:lnTo>
                    <a:pt x="250" y="165"/>
                  </a:lnTo>
                  <a:lnTo>
                    <a:pt x="245" y="116"/>
                  </a:lnTo>
                  <a:lnTo>
                    <a:pt x="233" y="62"/>
                  </a:lnTo>
                  <a:lnTo>
                    <a:pt x="211" y="0"/>
                  </a:lnTo>
                  <a:lnTo>
                    <a:pt x="198" y="6"/>
                  </a:lnTo>
                  <a:lnTo>
                    <a:pt x="185" y="12"/>
                  </a:lnTo>
                  <a:lnTo>
                    <a:pt x="171" y="17"/>
                  </a:lnTo>
                  <a:lnTo>
                    <a:pt x="158" y="24"/>
                  </a:lnTo>
                  <a:lnTo>
                    <a:pt x="145" y="29"/>
                  </a:lnTo>
                  <a:lnTo>
                    <a:pt x="132" y="35"/>
                  </a:lnTo>
                  <a:lnTo>
                    <a:pt x="118" y="41"/>
                  </a:lnTo>
                  <a:lnTo>
                    <a:pt x="106" y="46"/>
                  </a:lnTo>
                  <a:lnTo>
                    <a:pt x="93" y="52"/>
                  </a:lnTo>
                  <a:lnTo>
                    <a:pt x="80" y="57"/>
                  </a:lnTo>
                  <a:lnTo>
                    <a:pt x="66" y="64"/>
                  </a:lnTo>
                  <a:lnTo>
                    <a:pt x="53" y="69"/>
                  </a:lnTo>
                  <a:lnTo>
                    <a:pt x="40" y="75"/>
                  </a:lnTo>
                  <a:lnTo>
                    <a:pt x="27" y="81"/>
                  </a:lnTo>
                  <a:lnTo>
                    <a:pt x="13" y="87"/>
                  </a:lnTo>
                  <a:lnTo>
                    <a:pt x="0" y="92"/>
                  </a:lnTo>
                  <a:lnTo>
                    <a:pt x="13" y="123"/>
                  </a:lnTo>
                  <a:lnTo>
                    <a:pt x="28" y="150"/>
                  </a:lnTo>
                  <a:lnTo>
                    <a:pt x="42" y="175"/>
                  </a:lnTo>
                  <a:lnTo>
                    <a:pt x="57" y="198"/>
                  </a:lnTo>
                  <a:lnTo>
                    <a:pt x="73" y="218"/>
                  </a:lnTo>
                  <a:lnTo>
                    <a:pt x="87" y="236"/>
                  </a:lnTo>
                  <a:lnTo>
                    <a:pt x="102" y="250"/>
                  </a:lnTo>
                  <a:lnTo>
                    <a:pt x="117" y="263"/>
                  </a:lnTo>
                  <a:lnTo>
                    <a:pt x="132" y="274"/>
                  </a:lnTo>
                  <a:lnTo>
                    <a:pt x="145" y="283"/>
                  </a:lnTo>
                  <a:lnTo>
                    <a:pt x="158" y="289"/>
                  </a:lnTo>
                  <a:lnTo>
                    <a:pt x="170" y="294"/>
                  </a:lnTo>
                  <a:lnTo>
                    <a:pt x="182" y="297"/>
                  </a:lnTo>
                  <a:lnTo>
                    <a:pt x="192" y="298"/>
                  </a:lnTo>
                  <a:lnTo>
                    <a:pt x="200" y="298"/>
                  </a:lnTo>
                  <a:lnTo>
                    <a:pt x="207" y="296"/>
                  </a:lnTo>
                  <a:close/>
                </a:path>
              </a:pathLst>
            </a:custGeom>
            <a:solidFill>
              <a:srgbClr val="111919"/>
            </a:solidFill>
            <a:ln w="9525">
              <a:noFill/>
              <a:round/>
              <a:headEnd/>
              <a:tailEnd/>
            </a:ln>
          </p:spPr>
          <p:txBody>
            <a:bodyPr/>
            <a:lstStyle/>
            <a:p>
              <a:endParaRPr lang="en-IN"/>
            </a:p>
          </p:txBody>
        </p:sp>
        <p:sp>
          <p:nvSpPr>
            <p:cNvPr id="828077" name="Freeform 685"/>
            <p:cNvSpPr>
              <a:spLocks/>
            </p:cNvSpPr>
            <p:nvPr/>
          </p:nvSpPr>
          <p:spPr bwMode="auto">
            <a:xfrm>
              <a:off x="3432" y="3433"/>
              <a:ext cx="10" cy="16"/>
            </a:xfrm>
            <a:custGeom>
              <a:avLst/>
              <a:gdLst/>
              <a:ahLst/>
              <a:cxnLst>
                <a:cxn ang="0">
                  <a:pos x="199" y="285"/>
                </a:cxn>
                <a:cxn ang="0">
                  <a:pos x="209" y="276"/>
                </a:cxn>
                <a:cxn ang="0">
                  <a:pos x="217" y="259"/>
                </a:cxn>
                <a:cxn ang="0">
                  <a:pos x="224" y="234"/>
                </a:cxn>
                <a:cxn ang="0">
                  <a:pos x="226" y="202"/>
                </a:cxn>
                <a:cxn ang="0">
                  <a:pos x="223" y="162"/>
                </a:cxn>
                <a:cxn ang="0">
                  <a:pos x="214" y="115"/>
                </a:cxn>
                <a:cxn ang="0">
                  <a:pos x="200" y="61"/>
                </a:cxn>
                <a:cxn ang="0">
                  <a:pos x="178" y="0"/>
                </a:cxn>
                <a:cxn ang="0">
                  <a:pos x="166" y="5"/>
                </a:cxn>
                <a:cxn ang="0">
                  <a:pos x="155" y="10"/>
                </a:cxn>
                <a:cxn ang="0">
                  <a:pos x="144" y="15"/>
                </a:cxn>
                <a:cxn ang="0">
                  <a:pos x="134" y="20"/>
                </a:cxn>
                <a:cxn ang="0">
                  <a:pos x="123" y="24"/>
                </a:cxn>
                <a:cxn ang="0">
                  <a:pos x="111" y="30"/>
                </a:cxn>
                <a:cxn ang="0">
                  <a:pos x="100" y="34"/>
                </a:cxn>
                <a:cxn ang="0">
                  <a:pos x="89" y="39"/>
                </a:cxn>
                <a:cxn ang="0">
                  <a:pos x="78" y="44"/>
                </a:cxn>
                <a:cxn ang="0">
                  <a:pos x="67" y="49"/>
                </a:cxn>
                <a:cxn ang="0">
                  <a:pos x="55" y="54"/>
                </a:cxn>
                <a:cxn ang="0">
                  <a:pos x="45" y="58"/>
                </a:cxn>
                <a:cxn ang="0">
                  <a:pos x="34" y="63"/>
                </a:cxn>
                <a:cxn ang="0">
                  <a:pos x="23" y="69"/>
                </a:cxn>
                <a:cxn ang="0">
                  <a:pos x="11" y="73"/>
                </a:cxn>
                <a:cxn ang="0">
                  <a:pos x="0" y="78"/>
                </a:cxn>
                <a:cxn ang="0">
                  <a:pos x="13" y="109"/>
                </a:cxn>
                <a:cxn ang="0">
                  <a:pos x="28" y="136"/>
                </a:cxn>
                <a:cxn ang="0">
                  <a:pos x="42" y="161"/>
                </a:cxn>
                <a:cxn ang="0">
                  <a:pos x="56" y="184"/>
                </a:cxn>
                <a:cxn ang="0">
                  <a:pos x="72" y="204"/>
                </a:cxn>
                <a:cxn ang="0">
                  <a:pos x="86" y="221"/>
                </a:cxn>
                <a:cxn ang="0">
                  <a:pos x="101" y="236"/>
                </a:cxn>
                <a:cxn ang="0">
                  <a:pos x="115" y="250"/>
                </a:cxn>
                <a:cxn ang="0">
                  <a:pos x="129" y="260"/>
                </a:cxn>
                <a:cxn ang="0">
                  <a:pos x="142" y="270"/>
                </a:cxn>
                <a:cxn ang="0">
                  <a:pos x="155" y="276"/>
                </a:cxn>
                <a:cxn ang="0">
                  <a:pos x="166" y="282"/>
                </a:cxn>
                <a:cxn ang="0">
                  <a:pos x="177" y="285"/>
                </a:cxn>
                <a:cxn ang="0">
                  <a:pos x="186" y="287"/>
                </a:cxn>
                <a:cxn ang="0">
                  <a:pos x="193" y="287"/>
                </a:cxn>
                <a:cxn ang="0">
                  <a:pos x="199" y="285"/>
                </a:cxn>
              </a:cxnLst>
              <a:rect l="0" t="0" r="r" b="b"/>
              <a:pathLst>
                <a:path w="226" h="287">
                  <a:moveTo>
                    <a:pt x="199" y="285"/>
                  </a:moveTo>
                  <a:lnTo>
                    <a:pt x="209" y="276"/>
                  </a:lnTo>
                  <a:lnTo>
                    <a:pt x="217" y="259"/>
                  </a:lnTo>
                  <a:lnTo>
                    <a:pt x="224" y="234"/>
                  </a:lnTo>
                  <a:lnTo>
                    <a:pt x="226" y="202"/>
                  </a:lnTo>
                  <a:lnTo>
                    <a:pt x="223" y="162"/>
                  </a:lnTo>
                  <a:lnTo>
                    <a:pt x="214" y="115"/>
                  </a:lnTo>
                  <a:lnTo>
                    <a:pt x="200" y="61"/>
                  </a:lnTo>
                  <a:lnTo>
                    <a:pt x="178" y="0"/>
                  </a:lnTo>
                  <a:lnTo>
                    <a:pt x="166" y="5"/>
                  </a:lnTo>
                  <a:lnTo>
                    <a:pt x="155" y="10"/>
                  </a:lnTo>
                  <a:lnTo>
                    <a:pt x="144" y="15"/>
                  </a:lnTo>
                  <a:lnTo>
                    <a:pt x="134" y="20"/>
                  </a:lnTo>
                  <a:lnTo>
                    <a:pt x="123" y="24"/>
                  </a:lnTo>
                  <a:lnTo>
                    <a:pt x="111" y="30"/>
                  </a:lnTo>
                  <a:lnTo>
                    <a:pt x="100" y="34"/>
                  </a:lnTo>
                  <a:lnTo>
                    <a:pt x="89" y="39"/>
                  </a:lnTo>
                  <a:lnTo>
                    <a:pt x="78" y="44"/>
                  </a:lnTo>
                  <a:lnTo>
                    <a:pt x="67" y="49"/>
                  </a:lnTo>
                  <a:lnTo>
                    <a:pt x="55" y="54"/>
                  </a:lnTo>
                  <a:lnTo>
                    <a:pt x="45" y="58"/>
                  </a:lnTo>
                  <a:lnTo>
                    <a:pt x="34" y="63"/>
                  </a:lnTo>
                  <a:lnTo>
                    <a:pt x="23" y="69"/>
                  </a:lnTo>
                  <a:lnTo>
                    <a:pt x="11" y="73"/>
                  </a:lnTo>
                  <a:lnTo>
                    <a:pt x="0" y="78"/>
                  </a:lnTo>
                  <a:lnTo>
                    <a:pt x="13" y="109"/>
                  </a:lnTo>
                  <a:lnTo>
                    <a:pt x="28" y="136"/>
                  </a:lnTo>
                  <a:lnTo>
                    <a:pt x="42" y="161"/>
                  </a:lnTo>
                  <a:lnTo>
                    <a:pt x="56" y="184"/>
                  </a:lnTo>
                  <a:lnTo>
                    <a:pt x="72" y="204"/>
                  </a:lnTo>
                  <a:lnTo>
                    <a:pt x="86" y="221"/>
                  </a:lnTo>
                  <a:lnTo>
                    <a:pt x="101" y="236"/>
                  </a:lnTo>
                  <a:lnTo>
                    <a:pt x="115" y="250"/>
                  </a:lnTo>
                  <a:lnTo>
                    <a:pt x="129" y="260"/>
                  </a:lnTo>
                  <a:lnTo>
                    <a:pt x="142" y="270"/>
                  </a:lnTo>
                  <a:lnTo>
                    <a:pt x="155" y="276"/>
                  </a:lnTo>
                  <a:lnTo>
                    <a:pt x="166" y="282"/>
                  </a:lnTo>
                  <a:lnTo>
                    <a:pt x="177" y="285"/>
                  </a:lnTo>
                  <a:lnTo>
                    <a:pt x="186" y="287"/>
                  </a:lnTo>
                  <a:lnTo>
                    <a:pt x="193" y="287"/>
                  </a:lnTo>
                  <a:lnTo>
                    <a:pt x="199" y="285"/>
                  </a:lnTo>
                  <a:close/>
                </a:path>
              </a:pathLst>
            </a:custGeom>
            <a:solidFill>
              <a:srgbClr val="2B3333"/>
            </a:solidFill>
            <a:ln w="9525">
              <a:noFill/>
              <a:round/>
              <a:headEnd/>
              <a:tailEnd/>
            </a:ln>
          </p:spPr>
          <p:txBody>
            <a:bodyPr/>
            <a:lstStyle/>
            <a:p>
              <a:endParaRPr lang="en-IN"/>
            </a:p>
          </p:txBody>
        </p:sp>
        <p:sp>
          <p:nvSpPr>
            <p:cNvPr id="828078" name="Freeform 686"/>
            <p:cNvSpPr>
              <a:spLocks/>
            </p:cNvSpPr>
            <p:nvPr/>
          </p:nvSpPr>
          <p:spPr bwMode="auto">
            <a:xfrm>
              <a:off x="3433" y="3434"/>
              <a:ext cx="9" cy="15"/>
            </a:xfrm>
            <a:custGeom>
              <a:avLst/>
              <a:gdLst/>
              <a:ahLst/>
              <a:cxnLst>
                <a:cxn ang="0">
                  <a:pos x="189" y="273"/>
                </a:cxn>
                <a:cxn ang="0">
                  <a:pos x="196" y="265"/>
                </a:cxn>
                <a:cxn ang="0">
                  <a:pos x="201" y="251"/>
                </a:cxn>
                <a:cxn ang="0">
                  <a:pos x="202" y="227"/>
                </a:cxn>
                <a:cxn ang="0">
                  <a:pos x="200" y="197"/>
                </a:cxn>
                <a:cxn ang="0">
                  <a:pos x="193" y="159"/>
                </a:cxn>
                <a:cxn ang="0">
                  <a:pos x="182" y="114"/>
                </a:cxn>
                <a:cxn ang="0">
                  <a:pos x="165" y="60"/>
                </a:cxn>
                <a:cxn ang="0">
                  <a:pos x="142" y="0"/>
                </a:cxn>
                <a:cxn ang="0">
                  <a:pos x="125" y="7"/>
                </a:cxn>
                <a:cxn ang="0">
                  <a:pos x="107" y="14"/>
                </a:cxn>
                <a:cxn ang="0">
                  <a:pos x="89" y="23"/>
                </a:cxn>
                <a:cxn ang="0">
                  <a:pos x="72" y="30"/>
                </a:cxn>
                <a:cxn ang="0">
                  <a:pos x="53" y="39"/>
                </a:cxn>
                <a:cxn ang="0">
                  <a:pos x="36" y="46"/>
                </a:cxn>
                <a:cxn ang="0">
                  <a:pos x="18" y="54"/>
                </a:cxn>
                <a:cxn ang="0">
                  <a:pos x="0" y="62"/>
                </a:cxn>
                <a:cxn ang="0">
                  <a:pos x="14" y="92"/>
                </a:cxn>
                <a:cxn ang="0">
                  <a:pos x="28" y="120"/>
                </a:cxn>
                <a:cxn ang="0">
                  <a:pos x="41" y="145"/>
                </a:cxn>
                <a:cxn ang="0">
                  <a:pos x="57" y="168"/>
                </a:cxn>
                <a:cxn ang="0">
                  <a:pos x="71" y="188"/>
                </a:cxn>
                <a:cxn ang="0">
                  <a:pos x="85" y="206"/>
                </a:cxn>
                <a:cxn ang="0">
                  <a:pos x="98" y="221"/>
                </a:cxn>
                <a:cxn ang="0">
                  <a:pos x="113" y="235"/>
                </a:cxn>
                <a:cxn ang="0">
                  <a:pos x="126" y="246"/>
                </a:cxn>
                <a:cxn ang="0">
                  <a:pos x="138" y="256"/>
                </a:cxn>
                <a:cxn ang="0">
                  <a:pos x="149" y="262"/>
                </a:cxn>
                <a:cxn ang="0">
                  <a:pos x="160" y="268"/>
                </a:cxn>
                <a:cxn ang="0">
                  <a:pos x="170" y="272"/>
                </a:cxn>
                <a:cxn ang="0">
                  <a:pos x="178" y="274"/>
                </a:cxn>
                <a:cxn ang="0">
                  <a:pos x="184" y="274"/>
                </a:cxn>
                <a:cxn ang="0">
                  <a:pos x="189" y="273"/>
                </a:cxn>
              </a:cxnLst>
              <a:rect l="0" t="0" r="r" b="b"/>
              <a:pathLst>
                <a:path w="202" h="274">
                  <a:moveTo>
                    <a:pt x="189" y="273"/>
                  </a:moveTo>
                  <a:lnTo>
                    <a:pt x="196" y="265"/>
                  </a:lnTo>
                  <a:lnTo>
                    <a:pt x="201" y="251"/>
                  </a:lnTo>
                  <a:lnTo>
                    <a:pt x="202" y="227"/>
                  </a:lnTo>
                  <a:lnTo>
                    <a:pt x="200" y="197"/>
                  </a:lnTo>
                  <a:lnTo>
                    <a:pt x="193" y="159"/>
                  </a:lnTo>
                  <a:lnTo>
                    <a:pt x="182" y="114"/>
                  </a:lnTo>
                  <a:lnTo>
                    <a:pt x="165" y="60"/>
                  </a:lnTo>
                  <a:lnTo>
                    <a:pt x="142" y="0"/>
                  </a:lnTo>
                  <a:lnTo>
                    <a:pt x="125" y="7"/>
                  </a:lnTo>
                  <a:lnTo>
                    <a:pt x="107" y="14"/>
                  </a:lnTo>
                  <a:lnTo>
                    <a:pt x="89" y="23"/>
                  </a:lnTo>
                  <a:lnTo>
                    <a:pt x="72" y="30"/>
                  </a:lnTo>
                  <a:lnTo>
                    <a:pt x="53" y="39"/>
                  </a:lnTo>
                  <a:lnTo>
                    <a:pt x="36" y="46"/>
                  </a:lnTo>
                  <a:lnTo>
                    <a:pt x="18" y="54"/>
                  </a:lnTo>
                  <a:lnTo>
                    <a:pt x="0" y="62"/>
                  </a:lnTo>
                  <a:lnTo>
                    <a:pt x="14" y="92"/>
                  </a:lnTo>
                  <a:lnTo>
                    <a:pt x="28" y="120"/>
                  </a:lnTo>
                  <a:lnTo>
                    <a:pt x="41" y="145"/>
                  </a:lnTo>
                  <a:lnTo>
                    <a:pt x="57" y="168"/>
                  </a:lnTo>
                  <a:lnTo>
                    <a:pt x="71" y="188"/>
                  </a:lnTo>
                  <a:lnTo>
                    <a:pt x="85" y="206"/>
                  </a:lnTo>
                  <a:lnTo>
                    <a:pt x="98" y="221"/>
                  </a:lnTo>
                  <a:lnTo>
                    <a:pt x="113" y="235"/>
                  </a:lnTo>
                  <a:lnTo>
                    <a:pt x="126" y="246"/>
                  </a:lnTo>
                  <a:lnTo>
                    <a:pt x="138" y="256"/>
                  </a:lnTo>
                  <a:lnTo>
                    <a:pt x="149" y="262"/>
                  </a:lnTo>
                  <a:lnTo>
                    <a:pt x="160" y="268"/>
                  </a:lnTo>
                  <a:lnTo>
                    <a:pt x="170" y="272"/>
                  </a:lnTo>
                  <a:lnTo>
                    <a:pt x="178" y="274"/>
                  </a:lnTo>
                  <a:lnTo>
                    <a:pt x="184" y="274"/>
                  </a:lnTo>
                  <a:lnTo>
                    <a:pt x="189" y="273"/>
                  </a:lnTo>
                  <a:close/>
                </a:path>
              </a:pathLst>
            </a:custGeom>
            <a:solidFill>
              <a:srgbClr val="474F4F"/>
            </a:solidFill>
            <a:ln w="9525">
              <a:noFill/>
              <a:round/>
              <a:headEnd/>
              <a:tailEnd/>
            </a:ln>
          </p:spPr>
          <p:txBody>
            <a:bodyPr/>
            <a:lstStyle/>
            <a:p>
              <a:endParaRPr lang="en-IN"/>
            </a:p>
          </p:txBody>
        </p:sp>
        <p:sp>
          <p:nvSpPr>
            <p:cNvPr id="828079" name="Freeform 687"/>
            <p:cNvSpPr>
              <a:spLocks/>
            </p:cNvSpPr>
            <p:nvPr/>
          </p:nvSpPr>
          <p:spPr bwMode="auto">
            <a:xfrm>
              <a:off x="3433" y="3435"/>
              <a:ext cx="9" cy="14"/>
            </a:xfrm>
            <a:custGeom>
              <a:avLst/>
              <a:gdLst/>
              <a:ahLst/>
              <a:cxnLst>
                <a:cxn ang="0">
                  <a:pos x="180" y="263"/>
                </a:cxn>
                <a:cxn ang="0">
                  <a:pos x="185" y="256"/>
                </a:cxn>
                <a:cxn ang="0">
                  <a:pos x="186" y="243"/>
                </a:cxn>
                <a:cxn ang="0">
                  <a:pos x="183" y="222"/>
                </a:cxn>
                <a:cxn ang="0">
                  <a:pos x="177" y="193"/>
                </a:cxn>
                <a:cxn ang="0">
                  <a:pos x="166" y="157"/>
                </a:cxn>
                <a:cxn ang="0">
                  <a:pos x="151" y="113"/>
                </a:cxn>
                <a:cxn ang="0">
                  <a:pos x="131" y="60"/>
                </a:cxn>
                <a:cxn ang="0">
                  <a:pos x="108" y="0"/>
                </a:cxn>
                <a:cxn ang="0">
                  <a:pos x="94" y="7"/>
                </a:cxn>
                <a:cxn ang="0">
                  <a:pos x="80" y="13"/>
                </a:cxn>
                <a:cxn ang="0">
                  <a:pos x="67" y="18"/>
                </a:cxn>
                <a:cxn ang="0">
                  <a:pos x="54" y="24"/>
                </a:cxn>
                <a:cxn ang="0">
                  <a:pos x="40" y="30"/>
                </a:cxn>
                <a:cxn ang="0">
                  <a:pos x="27" y="36"/>
                </a:cxn>
                <a:cxn ang="0">
                  <a:pos x="13" y="41"/>
                </a:cxn>
                <a:cxn ang="0">
                  <a:pos x="0" y="48"/>
                </a:cxn>
                <a:cxn ang="0">
                  <a:pos x="13" y="78"/>
                </a:cxn>
                <a:cxn ang="0">
                  <a:pos x="26" y="106"/>
                </a:cxn>
                <a:cxn ang="0">
                  <a:pos x="40" y="131"/>
                </a:cxn>
                <a:cxn ang="0">
                  <a:pos x="55" y="154"/>
                </a:cxn>
                <a:cxn ang="0">
                  <a:pos x="69" y="174"/>
                </a:cxn>
                <a:cxn ang="0">
                  <a:pos x="83" y="192"/>
                </a:cxn>
                <a:cxn ang="0">
                  <a:pos x="96" y="208"/>
                </a:cxn>
                <a:cxn ang="0">
                  <a:pos x="110" y="222"/>
                </a:cxn>
                <a:cxn ang="0">
                  <a:pos x="122" y="233"/>
                </a:cxn>
                <a:cxn ang="0">
                  <a:pos x="134" y="243"/>
                </a:cxn>
                <a:cxn ang="0">
                  <a:pos x="145" y="250"/>
                </a:cxn>
                <a:cxn ang="0">
                  <a:pos x="155" y="256"/>
                </a:cxn>
                <a:cxn ang="0">
                  <a:pos x="164" y="261"/>
                </a:cxn>
                <a:cxn ang="0">
                  <a:pos x="171" y="263"/>
                </a:cxn>
                <a:cxn ang="0">
                  <a:pos x="176" y="264"/>
                </a:cxn>
                <a:cxn ang="0">
                  <a:pos x="180" y="263"/>
                </a:cxn>
              </a:cxnLst>
              <a:rect l="0" t="0" r="r" b="b"/>
              <a:pathLst>
                <a:path w="186" h="264">
                  <a:moveTo>
                    <a:pt x="180" y="263"/>
                  </a:moveTo>
                  <a:lnTo>
                    <a:pt x="185" y="256"/>
                  </a:lnTo>
                  <a:lnTo>
                    <a:pt x="186" y="243"/>
                  </a:lnTo>
                  <a:lnTo>
                    <a:pt x="183" y="222"/>
                  </a:lnTo>
                  <a:lnTo>
                    <a:pt x="177" y="193"/>
                  </a:lnTo>
                  <a:lnTo>
                    <a:pt x="166" y="157"/>
                  </a:lnTo>
                  <a:lnTo>
                    <a:pt x="151" y="113"/>
                  </a:lnTo>
                  <a:lnTo>
                    <a:pt x="131" y="60"/>
                  </a:lnTo>
                  <a:lnTo>
                    <a:pt x="108" y="0"/>
                  </a:lnTo>
                  <a:lnTo>
                    <a:pt x="94" y="7"/>
                  </a:lnTo>
                  <a:lnTo>
                    <a:pt x="80" y="13"/>
                  </a:lnTo>
                  <a:lnTo>
                    <a:pt x="67" y="18"/>
                  </a:lnTo>
                  <a:lnTo>
                    <a:pt x="54" y="24"/>
                  </a:lnTo>
                  <a:lnTo>
                    <a:pt x="40" y="30"/>
                  </a:lnTo>
                  <a:lnTo>
                    <a:pt x="27" y="36"/>
                  </a:lnTo>
                  <a:lnTo>
                    <a:pt x="13" y="41"/>
                  </a:lnTo>
                  <a:lnTo>
                    <a:pt x="0" y="48"/>
                  </a:lnTo>
                  <a:lnTo>
                    <a:pt x="13" y="78"/>
                  </a:lnTo>
                  <a:lnTo>
                    <a:pt x="26" y="106"/>
                  </a:lnTo>
                  <a:lnTo>
                    <a:pt x="40" y="131"/>
                  </a:lnTo>
                  <a:lnTo>
                    <a:pt x="55" y="154"/>
                  </a:lnTo>
                  <a:lnTo>
                    <a:pt x="69" y="174"/>
                  </a:lnTo>
                  <a:lnTo>
                    <a:pt x="83" y="192"/>
                  </a:lnTo>
                  <a:lnTo>
                    <a:pt x="96" y="208"/>
                  </a:lnTo>
                  <a:lnTo>
                    <a:pt x="110" y="222"/>
                  </a:lnTo>
                  <a:lnTo>
                    <a:pt x="122" y="233"/>
                  </a:lnTo>
                  <a:lnTo>
                    <a:pt x="134" y="243"/>
                  </a:lnTo>
                  <a:lnTo>
                    <a:pt x="145" y="250"/>
                  </a:lnTo>
                  <a:lnTo>
                    <a:pt x="155" y="256"/>
                  </a:lnTo>
                  <a:lnTo>
                    <a:pt x="164" y="261"/>
                  </a:lnTo>
                  <a:lnTo>
                    <a:pt x="171" y="263"/>
                  </a:lnTo>
                  <a:lnTo>
                    <a:pt x="176" y="264"/>
                  </a:lnTo>
                  <a:lnTo>
                    <a:pt x="180" y="263"/>
                  </a:lnTo>
                  <a:close/>
                </a:path>
              </a:pathLst>
            </a:custGeom>
            <a:solidFill>
              <a:srgbClr val="616666"/>
            </a:solidFill>
            <a:ln w="9525">
              <a:noFill/>
              <a:round/>
              <a:headEnd/>
              <a:tailEnd/>
            </a:ln>
          </p:spPr>
          <p:txBody>
            <a:bodyPr/>
            <a:lstStyle/>
            <a:p>
              <a:endParaRPr lang="en-IN"/>
            </a:p>
          </p:txBody>
        </p:sp>
        <p:sp>
          <p:nvSpPr>
            <p:cNvPr id="828080" name="Freeform 688"/>
            <p:cNvSpPr>
              <a:spLocks/>
            </p:cNvSpPr>
            <p:nvPr/>
          </p:nvSpPr>
          <p:spPr bwMode="auto">
            <a:xfrm>
              <a:off x="3433" y="3435"/>
              <a:ext cx="8" cy="14"/>
            </a:xfrm>
            <a:custGeom>
              <a:avLst/>
              <a:gdLst/>
              <a:ahLst/>
              <a:cxnLst>
                <a:cxn ang="0">
                  <a:pos x="171" y="251"/>
                </a:cxn>
                <a:cxn ang="0">
                  <a:pos x="173" y="245"/>
                </a:cxn>
                <a:cxn ang="0">
                  <a:pos x="170" y="233"/>
                </a:cxn>
                <a:cxn ang="0">
                  <a:pos x="164" y="214"/>
                </a:cxn>
                <a:cxn ang="0">
                  <a:pos x="153" y="187"/>
                </a:cxn>
                <a:cxn ang="0">
                  <a:pos x="137" y="153"/>
                </a:cxn>
                <a:cxn ang="0">
                  <a:pos x="119" y="110"/>
                </a:cxn>
                <a:cxn ang="0">
                  <a:pos x="97" y="60"/>
                </a:cxn>
                <a:cxn ang="0">
                  <a:pos x="72" y="0"/>
                </a:cxn>
                <a:cxn ang="0">
                  <a:pos x="63" y="4"/>
                </a:cxn>
                <a:cxn ang="0">
                  <a:pos x="54" y="7"/>
                </a:cxn>
                <a:cxn ang="0">
                  <a:pos x="45" y="11"/>
                </a:cxn>
                <a:cxn ang="0">
                  <a:pos x="36" y="16"/>
                </a:cxn>
                <a:cxn ang="0">
                  <a:pos x="27" y="20"/>
                </a:cxn>
                <a:cxn ang="0">
                  <a:pos x="18" y="23"/>
                </a:cxn>
                <a:cxn ang="0">
                  <a:pos x="9" y="27"/>
                </a:cxn>
                <a:cxn ang="0">
                  <a:pos x="0" y="31"/>
                </a:cxn>
                <a:cxn ang="0">
                  <a:pos x="13" y="62"/>
                </a:cxn>
                <a:cxn ang="0">
                  <a:pos x="26" y="89"/>
                </a:cxn>
                <a:cxn ang="0">
                  <a:pos x="41" y="115"/>
                </a:cxn>
                <a:cxn ang="0">
                  <a:pos x="54" y="138"/>
                </a:cxn>
                <a:cxn ang="0">
                  <a:pos x="68" y="159"/>
                </a:cxn>
                <a:cxn ang="0">
                  <a:pos x="81" y="177"/>
                </a:cxn>
                <a:cxn ang="0">
                  <a:pos x="95" y="193"/>
                </a:cxn>
                <a:cxn ang="0">
                  <a:pos x="107" y="206"/>
                </a:cxn>
                <a:cxn ang="0">
                  <a:pos x="119" y="218"/>
                </a:cxn>
                <a:cxn ang="0">
                  <a:pos x="130" y="229"/>
                </a:cxn>
                <a:cxn ang="0">
                  <a:pos x="141" y="236"/>
                </a:cxn>
                <a:cxn ang="0">
                  <a:pos x="150" y="242"/>
                </a:cxn>
                <a:cxn ang="0">
                  <a:pos x="157" y="246"/>
                </a:cxn>
                <a:cxn ang="0">
                  <a:pos x="163" y="250"/>
                </a:cxn>
                <a:cxn ang="0">
                  <a:pos x="168" y="251"/>
                </a:cxn>
                <a:cxn ang="0">
                  <a:pos x="171" y="251"/>
                </a:cxn>
              </a:cxnLst>
              <a:rect l="0" t="0" r="r" b="b"/>
              <a:pathLst>
                <a:path w="173" h="251">
                  <a:moveTo>
                    <a:pt x="171" y="251"/>
                  </a:moveTo>
                  <a:lnTo>
                    <a:pt x="173" y="245"/>
                  </a:lnTo>
                  <a:lnTo>
                    <a:pt x="170" y="233"/>
                  </a:lnTo>
                  <a:lnTo>
                    <a:pt x="164" y="214"/>
                  </a:lnTo>
                  <a:lnTo>
                    <a:pt x="153" y="187"/>
                  </a:lnTo>
                  <a:lnTo>
                    <a:pt x="137" y="153"/>
                  </a:lnTo>
                  <a:lnTo>
                    <a:pt x="119" y="110"/>
                  </a:lnTo>
                  <a:lnTo>
                    <a:pt x="97" y="60"/>
                  </a:lnTo>
                  <a:lnTo>
                    <a:pt x="72" y="0"/>
                  </a:lnTo>
                  <a:lnTo>
                    <a:pt x="63" y="4"/>
                  </a:lnTo>
                  <a:lnTo>
                    <a:pt x="54" y="7"/>
                  </a:lnTo>
                  <a:lnTo>
                    <a:pt x="45" y="11"/>
                  </a:lnTo>
                  <a:lnTo>
                    <a:pt x="36" y="16"/>
                  </a:lnTo>
                  <a:lnTo>
                    <a:pt x="27" y="20"/>
                  </a:lnTo>
                  <a:lnTo>
                    <a:pt x="18" y="23"/>
                  </a:lnTo>
                  <a:lnTo>
                    <a:pt x="9" y="27"/>
                  </a:lnTo>
                  <a:lnTo>
                    <a:pt x="0" y="31"/>
                  </a:lnTo>
                  <a:lnTo>
                    <a:pt x="13" y="62"/>
                  </a:lnTo>
                  <a:lnTo>
                    <a:pt x="26" y="89"/>
                  </a:lnTo>
                  <a:lnTo>
                    <a:pt x="41" y="115"/>
                  </a:lnTo>
                  <a:lnTo>
                    <a:pt x="54" y="138"/>
                  </a:lnTo>
                  <a:lnTo>
                    <a:pt x="68" y="159"/>
                  </a:lnTo>
                  <a:lnTo>
                    <a:pt x="81" y="177"/>
                  </a:lnTo>
                  <a:lnTo>
                    <a:pt x="95" y="193"/>
                  </a:lnTo>
                  <a:lnTo>
                    <a:pt x="107" y="206"/>
                  </a:lnTo>
                  <a:lnTo>
                    <a:pt x="119" y="218"/>
                  </a:lnTo>
                  <a:lnTo>
                    <a:pt x="130" y="229"/>
                  </a:lnTo>
                  <a:lnTo>
                    <a:pt x="141" y="236"/>
                  </a:lnTo>
                  <a:lnTo>
                    <a:pt x="150" y="242"/>
                  </a:lnTo>
                  <a:lnTo>
                    <a:pt x="157" y="246"/>
                  </a:lnTo>
                  <a:lnTo>
                    <a:pt x="163" y="250"/>
                  </a:lnTo>
                  <a:lnTo>
                    <a:pt x="168" y="251"/>
                  </a:lnTo>
                  <a:lnTo>
                    <a:pt x="171" y="251"/>
                  </a:lnTo>
                  <a:close/>
                </a:path>
              </a:pathLst>
            </a:custGeom>
            <a:solidFill>
              <a:srgbClr val="7A8282"/>
            </a:solidFill>
            <a:ln w="9525">
              <a:noFill/>
              <a:round/>
              <a:headEnd/>
              <a:tailEnd/>
            </a:ln>
          </p:spPr>
          <p:txBody>
            <a:bodyPr/>
            <a:lstStyle/>
            <a:p>
              <a:endParaRPr lang="en-IN"/>
            </a:p>
          </p:txBody>
        </p:sp>
        <p:sp>
          <p:nvSpPr>
            <p:cNvPr id="828081" name="Freeform 689"/>
            <p:cNvSpPr>
              <a:spLocks/>
            </p:cNvSpPr>
            <p:nvPr/>
          </p:nvSpPr>
          <p:spPr bwMode="auto">
            <a:xfrm>
              <a:off x="3434" y="3436"/>
              <a:ext cx="7" cy="13"/>
            </a:xfrm>
            <a:custGeom>
              <a:avLst/>
              <a:gdLst/>
              <a:ahLst/>
              <a:cxnLst>
                <a:cxn ang="0">
                  <a:pos x="163" y="240"/>
                </a:cxn>
                <a:cxn ang="0">
                  <a:pos x="162" y="235"/>
                </a:cxn>
                <a:cxn ang="0">
                  <a:pos x="156" y="225"/>
                </a:cxn>
                <a:cxn ang="0">
                  <a:pos x="145" y="208"/>
                </a:cxn>
                <a:cxn ang="0">
                  <a:pos x="129" y="183"/>
                </a:cxn>
                <a:cxn ang="0">
                  <a:pos x="110" y="150"/>
                </a:cxn>
                <a:cxn ang="0">
                  <a:pos x="89" y="110"/>
                </a:cxn>
                <a:cxn ang="0">
                  <a:pos x="64" y="59"/>
                </a:cxn>
                <a:cxn ang="0">
                  <a:pos x="39" y="0"/>
                </a:cxn>
                <a:cxn ang="0">
                  <a:pos x="34" y="2"/>
                </a:cxn>
                <a:cxn ang="0">
                  <a:pos x="28" y="5"/>
                </a:cxn>
                <a:cxn ang="0">
                  <a:pos x="24" y="7"/>
                </a:cxn>
                <a:cxn ang="0">
                  <a:pos x="19" y="9"/>
                </a:cxn>
                <a:cxn ang="0">
                  <a:pos x="14" y="11"/>
                </a:cxn>
                <a:cxn ang="0">
                  <a:pos x="10" y="13"/>
                </a:cxn>
                <a:cxn ang="0">
                  <a:pos x="5" y="15"/>
                </a:cxn>
                <a:cxn ang="0">
                  <a:pos x="0" y="17"/>
                </a:cxn>
                <a:cxn ang="0">
                  <a:pos x="13" y="48"/>
                </a:cxn>
                <a:cxn ang="0">
                  <a:pos x="26" y="75"/>
                </a:cxn>
                <a:cxn ang="0">
                  <a:pos x="41" y="102"/>
                </a:cxn>
                <a:cxn ang="0">
                  <a:pos x="54" y="124"/>
                </a:cxn>
                <a:cxn ang="0">
                  <a:pos x="68" y="145"/>
                </a:cxn>
                <a:cxn ang="0">
                  <a:pos x="82" y="163"/>
                </a:cxn>
                <a:cxn ang="0">
                  <a:pos x="94" y="180"/>
                </a:cxn>
                <a:cxn ang="0">
                  <a:pos x="106" y="193"/>
                </a:cxn>
                <a:cxn ang="0">
                  <a:pos x="117" y="205"/>
                </a:cxn>
                <a:cxn ang="0">
                  <a:pos x="127" y="215"/>
                </a:cxn>
                <a:cxn ang="0">
                  <a:pos x="138" y="224"/>
                </a:cxn>
                <a:cxn ang="0">
                  <a:pos x="146" y="230"/>
                </a:cxn>
                <a:cxn ang="0">
                  <a:pos x="152" y="234"/>
                </a:cxn>
                <a:cxn ang="0">
                  <a:pos x="158" y="238"/>
                </a:cxn>
                <a:cxn ang="0">
                  <a:pos x="161" y="240"/>
                </a:cxn>
                <a:cxn ang="0">
                  <a:pos x="163" y="240"/>
                </a:cxn>
              </a:cxnLst>
              <a:rect l="0" t="0" r="r" b="b"/>
              <a:pathLst>
                <a:path w="163" h="240">
                  <a:moveTo>
                    <a:pt x="163" y="240"/>
                  </a:moveTo>
                  <a:lnTo>
                    <a:pt x="162" y="235"/>
                  </a:lnTo>
                  <a:lnTo>
                    <a:pt x="156" y="225"/>
                  </a:lnTo>
                  <a:lnTo>
                    <a:pt x="145" y="208"/>
                  </a:lnTo>
                  <a:lnTo>
                    <a:pt x="129" y="183"/>
                  </a:lnTo>
                  <a:lnTo>
                    <a:pt x="110" y="150"/>
                  </a:lnTo>
                  <a:lnTo>
                    <a:pt x="89" y="110"/>
                  </a:lnTo>
                  <a:lnTo>
                    <a:pt x="64" y="59"/>
                  </a:lnTo>
                  <a:lnTo>
                    <a:pt x="39" y="0"/>
                  </a:lnTo>
                  <a:lnTo>
                    <a:pt x="34" y="2"/>
                  </a:lnTo>
                  <a:lnTo>
                    <a:pt x="28" y="5"/>
                  </a:lnTo>
                  <a:lnTo>
                    <a:pt x="24" y="7"/>
                  </a:lnTo>
                  <a:lnTo>
                    <a:pt x="19" y="9"/>
                  </a:lnTo>
                  <a:lnTo>
                    <a:pt x="14" y="11"/>
                  </a:lnTo>
                  <a:lnTo>
                    <a:pt x="10" y="13"/>
                  </a:lnTo>
                  <a:lnTo>
                    <a:pt x="5" y="15"/>
                  </a:lnTo>
                  <a:lnTo>
                    <a:pt x="0" y="17"/>
                  </a:lnTo>
                  <a:lnTo>
                    <a:pt x="13" y="48"/>
                  </a:lnTo>
                  <a:lnTo>
                    <a:pt x="26" y="75"/>
                  </a:lnTo>
                  <a:lnTo>
                    <a:pt x="41" y="102"/>
                  </a:lnTo>
                  <a:lnTo>
                    <a:pt x="54" y="124"/>
                  </a:lnTo>
                  <a:lnTo>
                    <a:pt x="68" y="145"/>
                  </a:lnTo>
                  <a:lnTo>
                    <a:pt x="82" y="163"/>
                  </a:lnTo>
                  <a:lnTo>
                    <a:pt x="94" y="180"/>
                  </a:lnTo>
                  <a:lnTo>
                    <a:pt x="106" y="193"/>
                  </a:lnTo>
                  <a:lnTo>
                    <a:pt x="117" y="205"/>
                  </a:lnTo>
                  <a:lnTo>
                    <a:pt x="127" y="215"/>
                  </a:lnTo>
                  <a:lnTo>
                    <a:pt x="138" y="224"/>
                  </a:lnTo>
                  <a:lnTo>
                    <a:pt x="146" y="230"/>
                  </a:lnTo>
                  <a:lnTo>
                    <a:pt x="152" y="234"/>
                  </a:lnTo>
                  <a:lnTo>
                    <a:pt x="158" y="238"/>
                  </a:lnTo>
                  <a:lnTo>
                    <a:pt x="161" y="240"/>
                  </a:lnTo>
                  <a:lnTo>
                    <a:pt x="163" y="240"/>
                  </a:lnTo>
                  <a:close/>
                </a:path>
              </a:pathLst>
            </a:custGeom>
            <a:solidFill>
              <a:srgbClr val="919999"/>
            </a:solidFill>
            <a:ln w="9525">
              <a:noFill/>
              <a:round/>
              <a:headEnd/>
              <a:tailEnd/>
            </a:ln>
          </p:spPr>
          <p:txBody>
            <a:bodyPr/>
            <a:lstStyle/>
            <a:p>
              <a:endParaRPr lang="en-IN"/>
            </a:p>
          </p:txBody>
        </p:sp>
        <p:sp>
          <p:nvSpPr>
            <p:cNvPr id="828082" name="Freeform 690"/>
            <p:cNvSpPr>
              <a:spLocks/>
            </p:cNvSpPr>
            <p:nvPr/>
          </p:nvSpPr>
          <p:spPr bwMode="auto">
            <a:xfrm>
              <a:off x="3441" y="3449"/>
              <a:ext cx="2" cy="5"/>
            </a:xfrm>
            <a:custGeom>
              <a:avLst/>
              <a:gdLst/>
              <a:ahLst/>
              <a:cxnLst>
                <a:cxn ang="0">
                  <a:pos x="13" y="0"/>
                </a:cxn>
                <a:cxn ang="0">
                  <a:pos x="44" y="76"/>
                </a:cxn>
                <a:cxn ang="0">
                  <a:pos x="48" y="92"/>
                </a:cxn>
                <a:cxn ang="0">
                  <a:pos x="46" y="99"/>
                </a:cxn>
                <a:cxn ang="0">
                  <a:pos x="39" y="96"/>
                </a:cxn>
                <a:cxn ang="0">
                  <a:pos x="31" y="83"/>
                </a:cxn>
                <a:cxn ang="0">
                  <a:pos x="0" y="7"/>
                </a:cxn>
                <a:cxn ang="0">
                  <a:pos x="13" y="0"/>
                </a:cxn>
              </a:cxnLst>
              <a:rect l="0" t="0" r="r" b="b"/>
              <a:pathLst>
                <a:path w="48" h="99">
                  <a:moveTo>
                    <a:pt x="13" y="0"/>
                  </a:moveTo>
                  <a:lnTo>
                    <a:pt x="44" y="76"/>
                  </a:lnTo>
                  <a:lnTo>
                    <a:pt x="48" y="92"/>
                  </a:lnTo>
                  <a:lnTo>
                    <a:pt x="46" y="99"/>
                  </a:lnTo>
                  <a:lnTo>
                    <a:pt x="39" y="96"/>
                  </a:lnTo>
                  <a:lnTo>
                    <a:pt x="31" y="83"/>
                  </a:lnTo>
                  <a:lnTo>
                    <a:pt x="0" y="7"/>
                  </a:lnTo>
                  <a:lnTo>
                    <a:pt x="13" y="0"/>
                  </a:lnTo>
                  <a:close/>
                </a:path>
              </a:pathLst>
            </a:custGeom>
            <a:solidFill>
              <a:srgbClr val="2B3333"/>
            </a:solidFill>
            <a:ln w="9525">
              <a:noFill/>
              <a:round/>
              <a:headEnd/>
              <a:tailEnd/>
            </a:ln>
          </p:spPr>
          <p:txBody>
            <a:bodyPr/>
            <a:lstStyle/>
            <a:p>
              <a:endParaRPr lang="en-IN"/>
            </a:p>
          </p:txBody>
        </p:sp>
      </p:grpSp>
      <p:grpSp>
        <p:nvGrpSpPr>
          <p:cNvPr id="828083" name="Group 691"/>
          <p:cNvGrpSpPr>
            <a:grpSpLocks/>
          </p:cNvGrpSpPr>
          <p:nvPr/>
        </p:nvGrpSpPr>
        <p:grpSpPr bwMode="auto">
          <a:xfrm flipH="1">
            <a:off x="3257550" y="1944688"/>
            <a:ext cx="381000" cy="304800"/>
            <a:chOff x="1248" y="2736"/>
            <a:chExt cx="240" cy="192"/>
          </a:xfrm>
        </p:grpSpPr>
        <p:sp>
          <p:nvSpPr>
            <p:cNvPr id="828084" name="Line 692"/>
            <p:cNvSpPr>
              <a:spLocks noChangeShapeType="1"/>
            </p:cNvSpPr>
            <p:nvPr/>
          </p:nvSpPr>
          <p:spPr bwMode="auto">
            <a:xfrm flipV="1">
              <a:off x="1296" y="2736"/>
              <a:ext cx="192" cy="96"/>
            </a:xfrm>
            <a:prstGeom prst="line">
              <a:avLst/>
            </a:prstGeom>
            <a:noFill/>
            <a:ln w="12700">
              <a:solidFill>
                <a:schemeClr val="tx1"/>
              </a:solidFill>
              <a:round/>
              <a:headEnd/>
              <a:tailEnd type="triangle" w="med" len="med"/>
            </a:ln>
            <a:effectLst/>
          </p:spPr>
          <p:txBody>
            <a:bodyPr wrap="none" anchor="ctr"/>
            <a:lstStyle/>
            <a:p>
              <a:endParaRPr lang="en-IN"/>
            </a:p>
          </p:txBody>
        </p:sp>
        <p:sp>
          <p:nvSpPr>
            <p:cNvPr id="828085" name="Line 693"/>
            <p:cNvSpPr>
              <a:spLocks noChangeShapeType="1"/>
            </p:cNvSpPr>
            <p:nvPr/>
          </p:nvSpPr>
          <p:spPr bwMode="auto">
            <a:xfrm flipH="1">
              <a:off x="1248" y="2832"/>
              <a:ext cx="192" cy="96"/>
            </a:xfrm>
            <a:prstGeom prst="line">
              <a:avLst/>
            </a:prstGeom>
            <a:noFill/>
            <a:ln w="12700">
              <a:solidFill>
                <a:schemeClr val="tx1"/>
              </a:solidFill>
              <a:round/>
              <a:headEnd/>
              <a:tailEnd type="triangle" w="med" len="med"/>
            </a:ln>
            <a:effectLst/>
          </p:spPr>
          <p:txBody>
            <a:bodyPr wrap="none" anchor="ctr"/>
            <a:lstStyle/>
            <a:p>
              <a:endParaRPr lang="en-IN"/>
            </a:p>
          </p:txBody>
        </p:sp>
        <p:sp>
          <p:nvSpPr>
            <p:cNvPr id="828086" name="Line 694"/>
            <p:cNvSpPr>
              <a:spLocks noChangeShapeType="1"/>
            </p:cNvSpPr>
            <p:nvPr/>
          </p:nvSpPr>
          <p:spPr bwMode="auto">
            <a:xfrm>
              <a:off x="1296" y="2832"/>
              <a:ext cx="144" cy="0"/>
            </a:xfrm>
            <a:prstGeom prst="line">
              <a:avLst/>
            </a:prstGeom>
            <a:noFill/>
            <a:ln w="12700">
              <a:solidFill>
                <a:schemeClr val="tx1"/>
              </a:solidFill>
              <a:round/>
              <a:headEnd/>
              <a:tailEnd/>
            </a:ln>
            <a:effectLst/>
          </p:spPr>
          <p:txBody>
            <a:bodyPr wrap="none" anchor="ctr"/>
            <a:lstStyle/>
            <a:p>
              <a:endParaRPr lang="en-IN"/>
            </a:p>
          </p:txBody>
        </p:sp>
      </p:grpSp>
      <p:sp>
        <p:nvSpPr>
          <p:cNvPr id="828087" name="Oval 695"/>
          <p:cNvSpPr>
            <a:spLocks noChangeArrowheads="1"/>
          </p:cNvSpPr>
          <p:nvPr/>
        </p:nvSpPr>
        <p:spPr bwMode="auto">
          <a:xfrm rot="-1507049">
            <a:off x="514350" y="1639888"/>
            <a:ext cx="4957763" cy="2625725"/>
          </a:xfrm>
          <a:prstGeom prst="ellipse">
            <a:avLst/>
          </a:prstGeom>
          <a:noFill/>
          <a:ln w="9525">
            <a:solidFill>
              <a:schemeClr val="tx1"/>
            </a:solidFill>
            <a:prstDash val="dash"/>
            <a:round/>
            <a:headEnd/>
            <a:tailEnd/>
          </a:ln>
          <a:effectLst/>
        </p:spPr>
        <p:txBody>
          <a:bodyPr wrap="none" anchor="ctr"/>
          <a:lstStyle/>
          <a:p>
            <a:endParaRPr lang="en-IN"/>
          </a:p>
        </p:txBody>
      </p:sp>
      <p:pic>
        <p:nvPicPr>
          <p:cNvPr id="828088" name="Picture 696" descr="j0235962"/>
          <p:cNvPicPr>
            <a:picLocks noChangeAspect="1" noChangeArrowheads="1"/>
          </p:cNvPicPr>
          <p:nvPr/>
        </p:nvPicPr>
        <p:blipFill>
          <a:blip r:embed="rId4"/>
          <a:srcRect/>
          <a:stretch>
            <a:fillRect/>
          </a:stretch>
        </p:blipFill>
        <p:spPr bwMode="auto">
          <a:xfrm>
            <a:off x="825500" y="3281363"/>
            <a:ext cx="904875" cy="911225"/>
          </a:xfrm>
          <a:prstGeom prst="rect">
            <a:avLst/>
          </a:prstGeom>
          <a:noFill/>
          <a:ln w="9525">
            <a:noFill/>
            <a:miter lim="800000"/>
            <a:headEnd/>
            <a:tailEnd/>
          </a:ln>
        </p:spPr>
      </p:pic>
      <p:pic>
        <p:nvPicPr>
          <p:cNvPr id="828089" name="Picture 697" descr="j0235962"/>
          <p:cNvPicPr>
            <a:picLocks noChangeAspect="1" noChangeArrowheads="1"/>
          </p:cNvPicPr>
          <p:nvPr/>
        </p:nvPicPr>
        <p:blipFill>
          <a:blip r:embed="rId4"/>
          <a:srcRect/>
          <a:stretch>
            <a:fillRect/>
          </a:stretch>
        </p:blipFill>
        <p:spPr bwMode="auto">
          <a:xfrm>
            <a:off x="6297613" y="3497263"/>
            <a:ext cx="904875" cy="911225"/>
          </a:xfrm>
          <a:prstGeom prst="rect">
            <a:avLst/>
          </a:prstGeom>
          <a:noFill/>
          <a:ln w="9525">
            <a:noFill/>
            <a:miter lim="800000"/>
            <a:headEnd/>
            <a:tailEnd/>
          </a:ln>
        </p:spPr>
      </p:pic>
      <p:pic>
        <p:nvPicPr>
          <p:cNvPr id="828090" name="Picture 698" descr="j0235962"/>
          <p:cNvPicPr>
            <a:picLocks noChangeAspect="1" noChangeArrowheads="1"/>
          </p:cNvPicPr>
          <p:nvPr/>
        </p:nvPicPr>
        <p:blipFill>
          <a:blip r:embed="rId4"/>
          <a:srcRect/>
          <a:stretch>
            <a:fillRect/>
          </a:stretch>
        </p:blipFill>
        <p:spPr bwMode="auto">
          <a:xfrm>
            <a:off x="4641850" y="3570288"/>
            <a:ext cx="904875" cy="911225"/>
          </a:xfrm>
          <a:prstGeom prst="rect">
            <a:avLst/>
          </a:prstGeom>
          <a:noFill/>
          <a:ln w="9525">
            <a:noFill/>
            <a:miter lim="800000"/>
            <a:headEnd/>
            <a:tailEnd/>
          </a:ln>
        </p:spPr>
      </p:pic>
      <p:pic>
        <p:nvPicPr>
          <p:cNvPr id="828091" name="Picture 699" descr="j0235962"/>
          <p:cNvPicPr>
            <a:picLocks noChangeAspect="1" noChangeArrowheads="1"/>
          </p:cNvPicPr>
          <p:nvPr/>
        </p:nvPicPr>
        <p:blipFill>
          <a:blip r:embed="rId4"/>
          <a:srcRect/>
          <a:stretch>
            <a:fillRect/>
          </a:stretch>
        </p:blipFill>
        <p:spPr bwMode="auto">
          <a:xfrm>
            <a:off x="1257300" y="5226050"/>
            <a:ext cx="904875" cy="91122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8A1B7408-8DF0-46A8-A333-05897D750C68}" type="slidenum">
              <a:rPr lang="en-US"/>
              <a:pPr/>
              <a:t>5</a:t>
            </a:fld>
            <a:endParaRPr lang="en-US"/>
          </a:p>
        </p:txBody>
      </p:sp>
      <p:sp>
        <p:nvSpPr>
          <p:cNvPr id="1702914" name="Rectangle 2"/>
          <p:cNvSpPr>
            <a:spLocks noGrp="1" noChangeArrowheads="1"/>
          </p:cNvSpPr>
          <p:nvPr>
            <p:ph type="title"/>
          </p:nvPr>
        </p:nvSpPr>
        <p:spPr>
          <a:xfrm>
            <a:off x="0" y="290513"/>
            <a:ext cx="9144000" cy="506412"/>
          </a:xfrm>
        </p:spPr>
        <p:txBody>
          <a:bodyPr/>
          <a:lstStyle/>
          <a:p>
            <a:r>
              <a:rPr lang="en-US"/>
              <a:t>802.11 Services</a:t>
            </a:r>
          </a:p>
        </p:txBody>
      </p:sp>
      <p:sp>
        <p:nvSpPr>
          <p:cNvPr id="1702915" name="Rectangle 3"/>
          <p:cNvSpPr>
            <a:spLocks noGrp="1" noChangeArrowheads="1"/>
          </p:cNvSpPr>
          <p:nvPr>
            <p:ph type="body" idx="1"/>
          </p:nvPr>
        </p:nvSpPr>
        <p:spPr>
          <a:xfrm>
            <a:off x="396875" y="1079500"/>
            <a:ext cx="8428038" cy="5365750"/>
          </a:xfrm>
          <a:noFill/>
          <a:ln/>
        </p:spPr>
        <p:txBody>
          <a:bodyPr/>
          <a:lstStyle/>
          <a:p>
            <a:pPr marL="228600" indent="-228600"/>
            <a:r>
              <a:rPr lang="en-US"/>
              <a:t>Distribution Services (for APs)</a:t>
            </a:r>
          </a:p>
          <a:p>
            <a:pPr marL="571500" lvl="1" indent="-228600"/>
            <a:r>
              <a:rPr lang="en-US" b="1"/>
              <a:t>Association</a:t>
            </a:r>
            <a:r>
              <a:rPr lang="en-US"/>
              <a:t> – mobile stations connect themselves to base stations</a:t>
            </a:r>
          </a:p>
          <a:p>
            <a:pPr marL="571500" lvl="1" indent="-228600"/>
            <a:r>
              <a:rPr lang="en-US" b="1"/>
              <a:t>Reassociation</a:t>
            </a:r>
            <a:r>
              <a:rPr lang="en-US"/>
              <a:t> – a station may change its preferred base station</a:t>
            </a:r>
          </a:p>
          <a:p>
            <a:pPr marL="571500" lvl="1" indent="-228600"/>
            <a:r>
              <a:rPr lang="en-US" b="1"/>
              <a:t>Disassociation</a:t>
            </a:r>
            <a:r>
              <a:rPr lang="en-US"/>
              <a:t> – the station or base station breaks the association</a:t>
            </a:r>
            <a:r>
              <a:rPr lang="en-US" b="1"/>
              <a:t> Distribution</a:t>
            </a:r>
            <a:r>
              <a:rPr lang="en-US"/>
              <a:t> – determines how to route frames sent to the base station</a:t>
            </a:r>
          </a:p>
          <a:p>
            <a:pPr marL="571500" lvl="1" indent="-228600"/>
            <a:r>
              <a:rPr lang="en-US" b="1"/>
              <a:t>Integration</a:t>
            </a:r>
            <a:r>
              <a:rPr lang="en-US"/>
              <a:t> – handles the translation from the 802.11 format to the format of the destination network</a:t>
            </a:r>
          </a:p>
          <a:p>
            <a:pPr marL="228600" indent="-228600"/>
            <a:r>
              <a:rPr lang="en-US"/>
              <a:t>Intracell Services (for STAs and APs)</a:t>
            </a:r>
          </a:p>
          <a:p>
            <a:pPr marL="571500" lvl="1" indent="-228600"/>
            <a:r>
              <a:rPr lang="en-US" b="1"/>
              <a:t>Authentication</a:t>
            </a:r>
            <a:r>
              <a:rPr lang="en-US"/>
              <a:t> – a station must authenticate itself before permitted to send data. </a:t>
            </a:r>
          </a:p>
          <a:p>
            <a:pPr marL="571500" lvl="1" indent="-228600"/>
            <a:r>
              <a:rPr lang="en-US" b="1"/>
              <a:t>Deauthentication</a:t>
            </a:r>
            <a:r>
              <a:rPr lang="en-US"/>
              <a:t> – a authenticated station wanting to leave the network is deauthenticated.</a:t>
            </a:r>
          </a:p>
          <a:p>
            <a:pPr marL="571500" lvl="1" indent="-228600"/>
            <a:r>
              <a:rPr lang="en-US" b="1"/>
              <a:t>Privacy</a:t>
            </a:r>
            <a:r>
              <a:rPr lang="en-US"/>
              <a:t> – manages the encryption and decryption. The algorithm specified is RC4 by Ronald Rivest of MIT. </a:t>
            </a:r>
          </a:p>
          <a:p>
            <a:pPr marL="571500" lvl="1" indent="-228600"/>
            <a:r>
              <a:rPr lang="en-US" b="1"/>
              <a:t>Data Delivery</a:t>
            </a:r>
            <a:r>
              <a:rPr lang="en-US"/>
              <a:t> – not reliable.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718D7B9D-9A6D-4F48-974A-9CAE25556ADB}" type="slidenum">
              <a:rPr lang="en-US"/>
              <a:pPr/>
              <a:t>6</a:t>
            </a:fld>
            <a:endParaRPr lang="en-US"/>
          </a:p>
        </p:txBody>
      </p:sp>
      <p:sp>
        <p:nvSpPr>
          <p:cNvPr id="1668098" name="Rectangle 2"/>
          <p:cNvSpPr>
            <a:spLocks noGrp="1" noChangeArrowheads="1"/>
          </p:cNvSpPr>
          <p:nvPr>
            <p:ph type="title"/>
          </p:nvPr>
        </p:nvSpPr>
        <p:spPr>
          <a:xfrm>
            <a:off x="0" y="0"/>
            <a:ext cx="9144000" cy="1150938"/>
          </a:xfrm>
        </p:spPr>
        <p:txBody>
          <a:bodyPr/>
          <a:lstStyle/>
          <a:p>
            <a:r>
              <a:rPr lang="en-US"/>
              <a:t>IEEE 802.11 Standard</a:t>
            </a:r>
          </a:p>
        </p:txBody>
      </p:sp>
      <p:sp>
        <p:nvSpPr>
          <p:cNvPr id="1668099" name="Rectangle 3"/>
          <p:cNvSpPr>
            <a:spLocks noGrp="1" noChangeArrowheads="1"/>
          </p:cNvSpPr>
          <p:nvPr>
            <p:ph type="body" idx="1"/>
          </p:nvPr>
        </p:nvSpPr>
        <p:spPr>
          <a:xfrm>
            <a:off x="328613" y="1293813"/>
            <a:ext cx="8507412" cy="5345112"/>
          </a:xfrm>
        </p:spPr>
        <p:txBody>
          <a:bodyPr/>
          <a:lstStyle/>
          <a:p>
            <a:pPr marL="228600" indent="-228600"/>
            <a:r>
              <a:rPr lang="en-US"/>
              <a:t>IEEE 802.11b is known as Wi-Fi (wireless Fidelity).</a:t>
            </a:r>
          </a:p>
          <a:p>
            <a:pPr marL="228600" indent="-228600"/>
            <a:r>
              <a:rPr lang="en-US"/>
              <a:t>Mobile Stations (MTs) can operate two modes:</a:t>
            </a:r>
          </a:p>
          <a:p>
            <a:pPr marL="571500" lvl="1" indent="-228600"/>
            <a:r>
              <a:rPr lang="en-US"/>
              <a:t>Infrastructure mode, in which MTs can communicate with one or more APs which are connected to a WLAN. </a:t>
            </a:r>
          </a:p>
          <a:p>
            <a:pPr marL="571500" lvl="1" indent="-228600"/>
            <a:r>
              <a:rPr lang="en-US"/>
              <a:t>Ad hoc mode, in which MTs can communicate directly with each other without using an AP.</a:t>
            </a:r>
          </a:p>
          <a:p>
            <a:pPr marL="228600" indent="-228600"/>
            <a:r>
              <a:rPr lang="en-US"/>
              <a:t>IEEE 802.11 supports two medium in the physical layer:</a:t>
            </a:r>
          </a:p>
          <a:p>
            <a:pPr marL="571500" lvl="1" indent="-228600"/>
            <a:r>
              <a:rPr lang="en-US"/>
              <a:t>Infrared</a:t>
            </a:r>
          </a:p>
          <a:p>
            <a:pPr marL="571500" lvl="1" indent="-228600"/>
            <a:r>
              <a:rPr lang="en-US"/>
              <a:t>Radio wave</a:t>
            </a:r>
          </a:p>
          <a:p>
            <a:pPr marL="228600" indent="-228600"/>
            <a:r>
              <a:rPr lang="en-US"/>
              <a:t>The physical layer is subdivided into physical medium dependent (PMD) sublayer and physical layer convergence protocol (PLCP).</a:t>
            </a:r>
          </a:p>
          <a:p>
            <a:pPr marL="228600" indent="-228600">
              <a:buFontTx/>
              <a:buChar char="•"/>
            </a:pPr>
            <a:r>
              <a:rPr lang="en-US"/>
              <a:t>IEEE 802.11 used CSMA/CD for MAC.</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 name="Slide Number Placeholder 5"/>
          <p:cNvSpPr>
            <a:spLocks noGrp="1"/>
          </p:cNvSpPr>
          <p:nvPr>
            <p:ph type="sldNum" sz="quarter" idx="11"/>
          </p:nvPr>
        </p:nvSpPr>
        <p:spPr/>
        <p:txBody>
          <a:bodyPr/>
          <a:lstStyle/>
          <a:p>
            <a:fld id="{31CB0E2F-7894-4BB9-9414-F7BC23D63987}" type="slidenum">
              <a:rPr lang="en-US"/>
              <a:pPr/>
              <a:t>7</a:t>
            </a:fld>
            <a:endParaRPr lang="en-US"/>
          </a:p>
        </p:txBody>
      </p:sp>
      <p:sp>
        <p:nvSpPr>
          <p:cNvPr id="1231874" name="Rectangle 2"/>
          <p:cNvSpPr>
            <a:spLocks noGrp="1" noChangeArrowheads="1"/>
          </p:cNvSpPr>
          <p:nvPr>
            <p:ph type="title"/>
          </p:nvPr>
        </p:nvSpPr>
        <p:spPr>
          <a:xfrm>
            <a:off x="0" y="188913"/>
            <a:ext cx="9144000" cy="965200"/>
          </a:xfrm>
        </p:spPr>
        <p:txBody>
          <a:bodyPr/>
          <a:lstStyle/>
          <a:p>
            <a:r>
              <a:rPr lang="en-US"/>
              <a:t>802.11 - Architecture of an infrastructure network</a:t>
            </a:r>
          </a:p>
        </p:txBody>
      </p:sp>
      <p:sp>
        <p:nvSpPr>
          <p:cNvPr id="1231876" name="Freeform 4"/>
          <p:cNvSpPr>
            <a:spLocks/>
          </p:cNvSpPr>
          <p:nvPr/>
        </p:nvSpPr>
        <p:spPr bwMode="auto">
          <a:xfrm>
            <a:off x="136525" y="1089025"/>
            <a:ext cx="4506913" cy="5024438"/>
          </a:xfrm>
          <a:custGeom>
            <a:avLst/>
            <a:gdLst/>
            <a:ahLst/>
            <a:cxnLst>
              <a:cxn ang="0">
                <a:pos x="668" y="28"/>
              </a:cxn>
              <a:cxn ang="0">
                <a:pos x="1306" y="34"/>
              </a:cxn>
              <a:cxn ang="0">
                <a:pos x="1690" y="226"/>
              </a:cxn>
              <a:cxn ang="0">
                <a:pos x="1738" y="802"/>
              </a:cxn>
              <a:cxn ang="0">
                <a:pos x="1786" y="1138"/>
              </a:cxn>
              <a:cxn ang="0">
                <a:pos x="2122" y="1666"/>
              </a:cxn>
              <a:cxn ang="0">
                <a:pos x="2698" y="2290"/>
              </a:cxn>
              <a:cxn ang="0">
                <a:pos x="2771" y="2885"/>
              </a:cxn>
              <a:cxn ang="0">
                <a:pos x="2291" y="3080"/>
              </a:cxn>
              <a:cxn ang="0">
                <a:pos x="586" y="3058"/>
              </a:cxn>
              <a:cxn ang="0">
                <a:pos x="360" y="2440"/>
              </a:cxn>
              <a:cxn ang="0">
                <a:pos x="463" y="1748"/>
              </a:cxn>
              <a:cxn ang="0">
                <a:pos x="202" y="1090"/>
              </a:cxn>
              <a:cxn ang="0">
                <a:pos x="5" y="628"/>
              </a:cxn>
              <a:cxn ang="0">
                <a:pos x="234" y="200"/>
              </a:cxn>
              <a:cxn ang="0">
                <a:pos x="668" y="28"/>
              </a:cxn>
            </a:cxnLst>
            <a:rect l="0" t="0" r="r" b="b"/>
            <a:pathLst>
              <a:path w="2839" h="3165">
                <a:moveTo>
                  <a:pt x="668" y="28"/>
                </a:moveTo>
                <a:cubicBezTo>
                  <a:pt x="847" y="0"/>
                  <a:pt x="1136" y="1"/>
                  <a:pt x="1306" y="34"/>
                </a:cubicBezTo>
                <a:cubicBezTo>
                  <a:pt x="1476" y="67"/>
                  <a:pt x="1618" y="98"/>
                  <a:pt x="1690" y="226"/>
                </a:cubicBezTo>
                <a:cubicBezTo>
                  <a:pt x="1762" y="354"/>
                  <a:pt x="1722" y="650"/>
                  <a:pt x="1738" y="802"/>
                </a:cubicBezTo>
                <a:cubicBezTo>
                  <a:pt x="1754" y="954"/>
                  <a:pt x="1722" y="994"/>
                  <a:pt x="1786" y="1138"/>
                </a:cubicBezTo>
                <a:cubicBezTo>
                  <a:pt x="1850" y="1282"/>
                  <a:pt x="1970" y="1474"/>
                  <a:pt x="2122" y="1666"/>
                </a:cubicBezTo>
                <a:cubicBezTo>
                  <a:pt x="2274" y="1858"/>
                  <a:pt x="2590" y="2087"/>
                  <a:pt x="2698" y="2290"/>
                </a:cubicBezTo>
                <a:cubicBezTo>
                  <a:pt x="2806" y="2493"/>
                  <a:pt x="2839" y="2753"/>
                  <a:pt x="2771" y="2885"/>
                </a:cubicBezTo>
                <a:cubicBezTo>
                  <a:pt x="2703" y="3017"/>
                  <a:pt x="2655" y="3051"/>
                  <a:pt x="2291" y="3080"/>
                </a:cubicBezTo>
                <a:cubicBezTo>
                  <a:pt x="1927" y="3109"/>
                  <a:pt x="908" y="3165"/>
                  <a:pt x="586" y="3058"/>
                </a:cubicBezTo>
                <a:cubicBezTo>
                  <a:pt x="264" y="2951"/>
                  <a:pt x="380" y="2658"/>
                  <a:pt x="360" y="2440"/>
                </a:cubicBezTo>
                <a:cubicBezTo>
                  <a:pt x="340" y="2222"/>
                  <a:pt x="489" y="1973"/>
                  <a:pt x="463" y="1748"/>
                </a:cubicBezTo>
                <a:cubicBezTo>
                  <a:pt x="437" y="1523"/>
                  <a:pt x="278" y="1277"/>
                  <a:pt x="202" y="1090"/>
                </a:cubicBezTo>
                <a:cubicBezTo>
                  <a:pt x="126" y="903"/>
                  <a:pt x="0" y="776"/>
                  <a:pt x="5" y="628"/>
                </a:cubicBezTo>
                <a:cubicBezTo>
                  <a:pt x="10" y="480"/>
                  <a:pt x="124" y="300"/>
                  <a:pt x="234" y="200"/>
                </a:cubicBezTo>
                <a:cubicBezTo>
                  <a:pt x="344" y="100"/>
                  <a:pt x="489" y="56"/>
                  <a:pt x="668" y="28"/>
                </a:cubicBezTo>
                <a:close/>
              </a:path>
            </a:pathLst>
          </a:custGeom>
          <a:solidFill>
            <a:srgbClr val="CCECFF"/>
          </a:solidFill>
          <a:ln w="9525" cap="flat" cmpd="sng">
            <a:noFill/>
            <a:prstDash val="solid"/>
            <a:round/>
            <a:headEnd/>
            <a:tailEnd/>
          </a:ln>
          <a:effectLst/>
        </p:spPr>
        <p:txBody>
          <a:bodyPr wrap="none" anchor="ctr"/>
          <a:lstStyle/>
          <a:p>
            <a:endParaRPr lang="en-IN"/>
          </a:p>
        </p:txBody>
      </p:sp>
      <p:sp>
        <p:nvSpPr>
          <p:cNvPr id="1231877" name="Oval 5"/>
          <p:cNvSpPr>
            <a:spLocks noChangeArrowheads="1"/>
          </p:cNvSpPr>
          <p:nvPr/>
        </p:nvSpPr>
        <p:spPr bwMode="auto">
          <a:xfrm>
            <a:off x="3048000" y="1752600"/>
            <a:ext cx="1600200" cy="996950"/>
          </a:xfrm>
          <a:prstGeom prst="ellipse">
            <a:avLst/>
          </a:prstGeom>
          <a:solidFill>
            <a:srgbClr val="FF99FF"/>
          </a:solidFill>
          <a:ln w="9525">
            <a:noFill/>
            <a:round/>
            <a:headEnd/>
            <a:tailEnd/>
          </a:ln>
          <a:effectLst/>
        </p:spPr>
        <p:txBody>
          <a:bodyPr wrap="none" anchor="ctr"/>
          <a:lstStyle/>
          <a:p>
            <a:endParaRPr lang="en-IN"/>
          </a:p>
        </p:txBody>
      </p:sp>
      <p:sp>
        <p:nvSpPr>
          <p:cNvPr id="1231878" name="Oval 6"/>
          <p:cNvSpPr>
            <a:spLocks noChangeArrowheads="1"/>
          </p:cNvSpPr>
          <p:nvPr/>
        </p:nvSpPr>
        <p:spPr bwMode="auto">
          <a:xfrm>
            <a:off x="762000" y="1600200"/>
            <a:ext cx="2079625" cy="1212850"/>
          </a:xfrm>
          <a:prstGeom prst="ellipse">
            <a:avLst/>
          </a:prstGeom>
          <a:solidFill>
            <a:srgbClr val="6699FF"/>
          </a:solidFill>
          <a:ln w="9525">
            <a:noFill/>
            <a:round/>
            <a:headEnd/>
            <a:tailEnd/>
          </a:ln>
          <a:effectLst/>
        </p:spPr>
        <p:txBody>
          <a:bodyPr wrap="none" anchor="ctr"/>
          <a:lstStyle/>
          <a:p>
            <a:endParaRPr lang="en-IN"/>
          </a:p>
        </p:txBody>
      </p:sp>
      <p:sp>
        <p:nvSpPr>
          <p:cNvPr id="1231879" name="Oval 7"/>
          <p:cNvSpPr>
            <a:spLocks noChangeArrowheads="1"/>
          </p:cNvSpPr>
          <p:nvPr/>
        </p:nvSpPr>
        <p:spPr bwMode="auto">
          <a:xfrm>
            <a:off x="1598613" y="4097338"/>
            <a:ext cx="2498725" cy="1357312"/>
          </a:xfrm>
          <a:prstGeom prst="ellipse">
            <a:avLst/>
          </a:prstGeom>
          <a:solidFill>
            <a:srgbClr val="6699FF"/>
          </a:solidFill>
          <a:ln w="9525">
            <a:noFill/>
            <a:round/>
            <a:headEnd/>
            <a:tailEnd/>
          </a:ln>
          <a:effectLst/>
        </p:spPr>
        <p:txBody>
          <a:bodyPr wrap="none" anchor="ctr"/>
          <a:lstStyle/>
          <a:p>
            <a:endParaRPr lang="en-IN"/>
          </a:p>
        </p:txBody>
      </p:sp>
      <p:grpSp>
        <p:nvGrpSpPr>
          <p:cNvPr id="1231880" name="Group 8"/>
          <p:cNvGrpSpPr>
            <a:grpSpLocks/>
          </p:cNvGrpSpPr>
          <p:nvPr/>
        </p:nvGrpSpPr>
        <p:grpSpPr bwMode="auto">
          <a:xfrm>
            <a:off x="1111250" y="2963863"/>
            <a:ext cx="3473450" cy="925512"/>
            <a:chOff x="970" y="1958"/>
            <a:chExt cx="2371" cy="583"/>
          </a:xfrm>
        </p:grpSpPr>
        <p:sp>
          <p:nvSpPr>
            <p:cNvPr id="1231881" name="AutoShape 9"/>
            <p:cNvSpPr>
              <a:spLocks noChangeArrowheads="1"/>
            </p:cNvSpPr>
            <p:nvPr/>
          </p:nvSpPr>
          <p:spPr bwMode="auto">
            <a:xfrm>
              <a:off x="970" y="1958"/>
              <a:ext cx="2371" cy="583"/>
            </a:xfrm>
            <a:prstGeom prst="roundRect">
              <a:avLst>
                <a:gd name="adj" fmla="val 17593"/>
              </a:avLst>
            </a:prstGeom>
            <a:solidFill>
              <a:srgbClr val="F4EE00"/>
            </a:solidFill>
            <a:ln w="12700">
              <a:solidFill>
                <a:schemeClr val="tx1"/>
              </a:solidFill>
              <a:round/>
              <a:headEnd/>
              <a:tailEnd/>
            </a:ln>
            <a:effectLst/>
          </p:spPr>
          <p:txBody>
            <a:bodyPr wrap="none" anchor="ctr"/>
            <a:lstStyle/>
            <a:p>
              <a:endParaRPr lang="en-IN"/>
            </a:p>
          </p:txBody>
        </p:sp>
        <p:sp>
          <p:nvSpPr>
            <p:cNvPr id="1231882" name="Rectangle 10"/>
            <p:cNvSpPr>
              <a:spLocks noChangeArrowheads="1"/>
            </p:cNvSpPr>
            <p:nvPr/>
          </p:nvSpPr>
          <p:spPr bwMode="auto">
            <a:xfrm>
              <a:off x="1586" y="2145"/>
              <a:ext cx="1317" cy="210"/>
            </a:xfrm>
            <a:prstGeom prst="rect">
              <a:avLst/>
            </a:prstGeom>
            <a:solidFill>
              <a:srgbClr val="F4EE00"/>
            </a:solidFill>
            <a:ln w="12700">
              <a:noFill/>
              <a:miter lim="800000"/>
              <a:headEnd/>
              <a:tailEnd/>
            </a:ln>
            <a:effectLst/>
          </p:spPr>
          <p:txBody>
            <a:bodyPr wrap="none" lIns="90488" tIns="44450" rIns="90488" bIns="44450">
              <a:spAutoFit/>
            </a:bodyPr>
            <a:lstStyle/>
            <a:p>
              <a:pPr algn="l" eaLnBrk="0" hangingPunct="0"/>
              <a:r>
                <a:rPr lang="de-DE" sz="1600"/>
                <a:t>Distribution System</a:t>
              </a:r>
            </a:p>
          </p:txBody>
        </p:sp>
      </p:grpSp>
      <p:grpSp>
        <p:nvGrpSpPr>
          <p:cNvPr id="1231883" name="Group 11"/>
          <p:cNvGrpSpPr>
            <a:grpSpLocks/>
          </p:cNvGrpSpPr>
          <p:nvPr/>
        </p:nvGrpSpPr>
        <p:grpSpPr bwMode="auto">
          <a:xfrm>
            <a:off x="3429000" y="2300288"/>
            <a:ext cx="720725" cy="868362"/>
            <a:chOff x="2552" y="1540"/>
            <a:chExt cx="493" cy="547"/>
          </a:xfrm>
        </p:grpSpPr>
        <p:sp>
          <p:nvSpPr>
            <p:cNvPr id="1231884" name="Rectangle 12"/>
            <p:cNvSpPr>
              <a:spLocks noChangeArrowheads="1"/>
            </p:cNvSpPr>
            <p:nvPr/>
          </p:nvSpPr>
          <p:spPr bwMode="auto">
            <a:xfrm>
              <a:off x="2552" y="1540"/>
              <a:ext cx="469" cy="547"/>
            </a:xfrm>
            <a:prstGeom prst="rect">
              <a:avLst/>
            </a:prstGeom>
            <a:solidFill>
              <a:schemeClr val="bg1"/>
            </a:solidFill>
            <a:ln w="12700">
              <a:solidFill>
                <a:schemeClr val="tx1"/>
              </a:solidFill>
              <a:miter lim="800000"/>
              <a:headEnd/>
              <a:tailEnd/>
            </a:ln>
            <a:effectLst/>
          </p:spPr>
          <p:txBody>
            <a:bodyPr wrap="none" anchor="ctr"/>
            <a:lstStyle/>
            <a:p>
              <a:endParaRPr lang="en-IN"/>
            </a:p>
          </p:txBody>
        </p:sp>
        <p:sp>
          <p:nvSpPr>
            <p:cNvPr id="1231885" name="Rectangle 13"/>
            <p:cNvSpPr>
              <a:spLocks noChangeArrowheads="1"/>
            </p:cNvSpPr>
            <p:nvPr/>
          </p:nvSpPr>
          <p:spPr bwMode="auto">
            <a:xfrm>
              <a:off x="2559" y="1706"/>
              <a:ext cx="486" cy="210"/>
            </a:xfrm>
            <a:prstGeom prst="rect">
              <a:avLst/>
            </a:prstGeom>
            <a:noFill/>
            <a:ln w="12700">
              <a:noFill/>
              <a:miter lim="800000"/>
              <a:headEnd/>
              <a:tailEnd/>
            </a:ln>
            <a:effectLst/>
          </p:spPr>
          <p:txBody>
            <a:bodyPr wrap="none" lIns="90488" tIns="44450" rIns="90488" bIns="44450">
              <a:spAutoFit/>
            </a:bodyPr>
            <a:lstStyle/>
            <a:p>
              <a:pPr algn="l" eaLnBrk="0" hangingPunct="0"/>
              <a:r>
                <a:rPr lang="de-DE" sz="1600"/>
                <a:t>Portal</a:t>
              </a:r>
            </a:p>
          </p:txBody>
        </p:sp>
      </p:grpSp>
      <p:sp>
        <p:nvSpPr>
          <p:cNvPr id="1231886" name="Rectangle 14"/>
          <p:cNvSpPr>
            <a:spLocks noChangeArrowheads="1"/>
          </p:cNvSpPr>
          <p:nvPr/>
        </p:nvSpPr>
        <p:spPr bwMode="auto">
          <a:xfrm>
            <a:off x="3452813" y="1360488"/>
            <a:ext cx="1128712" cy="333375"/>
          </a:xfrm>
          <a:prstGeom prst="rect">
            <a:avLst/>
          </a:prstGeom>
          <a:noFill/>
          <a:ln w="12700">
            <a:noFill/>
            <a:miter lim="800000"/>
            <a:headEnd/>
            <a:tailEnd/>
          </a:ln>
          <a:effectLst/>
        </p:spPr>
        <p:txBody>
          <a:bodyPr wrap="none" lIns="90488" tIns="44450" rIns="90488" bIns="44450">
            <a:spAutoFit/>
          </a:bodyPr>
          <a:lstStyle/>
          <a:p>
            <a:pPr algn="l" eaLnBrk="0" hangingPunct="0"/>
            <a:r>
              <a:rPr lang="de-DE" sz="1600" i="1"/>
              <a:t>802.x LAN</a:t>
            </a:r>
          </a:p>
        </p:txBody>
      </p:sp>
      <p:sp>
        <p:nvSpPr>
          <p:cNvPr id="1231887" name="Rectangle 15"/>
          <p:cNvSpPr>
            <a:spLocks noChangeArrowheads="1"/>
          </p:cNvSpPr>
          <p:nvPr/>
        </p:nvSpPr>
        <p:spPr bwMode="auto">
          <a:xfrm>
            <a:off x="2544763" y="3686175"/>
            <a:ext cx="693737" cy="504825"/>
          </a:xfrm>
          <a:prstGeom prst="rect">
            <a:avLst/>
          </a:prstGeom>
          <a:solidFill>
            <a:schemeClr val="bg1"/>
          </a:solidFill>
          <a:ln w="12700">
            <a:solidFill>
              <a:schemeClr val="tx1"/>
            </a:solidFill>
            <a:miter lim="800000"/>
            <a:headEnd/>
            <a:tailEnd/>
          </a:ln>
          <a:effectLst/>
        </p:spPr>
        <p:txBody>
          <a:bodyPr wrap="none" anchor="ctr"/>
          <a:lstStyle/>
          <a:p>
            <a:pPr eaLnBrk="0" hangingPunct="0"/>
            <a:r>
              <a:rPr lang="de-DE" sz="1600"/>
              <a:t>Access</a:t>
            </a:r>
          </a:p>
          <a:p>
            <a:pPr eaLnBrk="0" hangingPunct="0"/>
            <a:r>
              <a:rPr lang="de-DE" sz="1600"/>
              <a:t> Point</a:t>
            </a:r>
          </a:p>
        </p:txBody>
      </p:sp>
      <p:sp>
        <p:nvSpPr>
          <p:cNvPr id="1231888" name="Rectangle 16"/>
          <p:cNvSpPr>
            <a:spLocks noChangeArrowheads="1"/>
          </p:cNvSpPr>
          <p:nvPr/>
        </p:nvSpPr>
        <p:spPr bwMode="auto">
          <a:xfrm>
            <a:off x="2290763" y="5549900"/>
            <a:ext cx="1252537" cy="333375"/>
          </a:xfrm>
          <a:prstGeom prst="rect">
            <a:avLst/>
          </a:prstGeom>
          <a:noFill/>
          <a:ln w="12700">
            <a:noFill/>
            <a:miter lim="800000"/>
            <a:headEnd/>
            <a:tailEnd/>
          </a:ln>
          <a:effectLst/>
        </p:spPr>
        <p:txBody>
          <a:bodyPr wrap="none" lIns="90488" tIns="44450" rIns="90488" bIns="44450">
            <a:spAutoFit/>
          </a:bodyPr>
          <a:lstStyle/>
          <a:p>
            <a:pPr algn="l" eaLnBrk="0" hangingPunct="0"/>
            <a:r>
              <a:rPr lang="de-DE" sz="1600" i="1"/>
              <a:t>802.11 LAN</a:t>
            </a:r>
          </a:p>
        </p:txBody>
      </p:sp>
      <p:sp>
        <p:nvSpPr>
          <p:cNvPr id="1231889" name="Rectangle 17"/>
          <p:cNvSpPr>
            <a:spLocks noChangeArrowheads="1"/>
          </p:cNvSpPr>
          <p:nvPr/>
        </p:nvSpPr>
        <p:spPr bwMode="auto">
          <a:xfrm>
            <a:off x="1714500" y="4391025"/>
            <a:ext cx="663575" cy="333375"/>
          </a:xfrm>
          <a:prstGeom prst="rect">
            <a:avLst/>
          </a:prstGeom>
          <a:noFill/>
          <a:ln w="12700">
            <a:noFill/>
            <a:miter lim="800000"/>
            <a:headEnd/>
            <a:tailEnd/>
          </a:ln>
          <a:effectLst/>
        </p:spPr>
        <p:txBody>
          <a:bodyPr wrap="none" lIns="90488" tIns="44450" rIns="90488" bIns="44450">
            <a:spAutoFit/>
          </a:bodyPr>
          <a:lstStyle/>
          <a:p>
            <a:pPr algn="l" eaLnBrk="0" hangingPunct="0"/>
            <a:r>
              <a:rPr lang="de-DE" sz="1600"/>
              <a:t>BSS</a:t>
            </a:r>
            <a:r>
              <a:rPr lang="de-DE" sz="1600" baseline="-25000"/>
              <a:t>2</a:t>
            </a:r>
            <a:endParaRPr lang="de-DE" sz="1600"/>
          </a:p>
        </p:txBody>
      </p:sp>
      <p:sp>
        <p:nvSpPr>
          <p:cNvPr id="1231890" name="Rectangle 18"/>
          <p:cNvSpPr>
            <a:spLocks noChangeArrowheads="1"/>
          </p:cNvSpPr>
          <p:nvPr/>
        </p:nvSpPr>
        <p:spPr bwMode="auto">
          <a:xfrm>
            <a:off x="1244600" y="1219200"/>
            <a:ext cx="1252538" cy="333375"/>
          </a:xfrm>
          <a:prstGeom prst="rect">
            <a:avLst/>
          </a:prstGeom>
          <a:noFill/>
          <a:ln w="12700">
            <a:noFill/>
            <a:miter lim="800000"/>
            <a:headEnd/>
            <a:tailEnd/>
          </a:ln>
          <a:effectLst/>
        </p:spPr>
        <p:txBody>
          <a:bodyPr wrap="none" lIns="90488" tIns="44450" rIns="90488" bIns="44450">
            <a:spAutoFit/>
          </a:bodyPr>
          <a:lstStyle/>
          <a:p>
            <a:pPr algn="l" eaLnBrk="0" hangingPunct="0"/>
            <a:r>
              <a:rPr lang="de-DE" sz="1600" i="1"/>
              <a:t>802.11 LAN</a:t>
            </a:r>
          </a:p>
        </p:txBody>
      </p:sp>
      <p:sp>
        <p:nvSpPr>
          <p:cNvPr id="1231891" name="Rectangle 19"/>
          <p:cNvSpPr>
            <a:spLocks noChangeArrowheads="1"/>
          </p:cNvSpPr>
          <p:nvPr/>
        </p:nvSpPr>
        <p:spPr bwMode="auto">
          <a:xfrm>
            <a:off x="1017588" y="2301875"/>
            <a:ext cx="663575" cy="333375"/>
          </a:xfrm>
          <a:prstGeom prst="rect">
            <a:avLst/>
          </a:prstGeom>
          <a:noFill/>
          <a:ln w="12700">
            <a:noFill/>
            <a:miter lim="800000"/>
            <a:headEnd/>
            <a:tailEnd/>
          </a:ln>
          <a:effectLst/>
        </p:spPr>
        <p:txBody>
          <a:bodyPr wrap="none" lIns="90488" tIns="44450" rIns="90488" bIns="44450">
            <a:spAutoFit/>
          </a:bodyPr>
          <a:lstStyle/>
          <a:p>
            <a:pPr algn="l" eaLnBrk="0" hangingPunct="0"/>
            <a:r>
              <a:rPr lang="de-DE" sz="1600"/>
              <a:t>BSS</a:t>
            </a:r>
            <a:r>
              <a:rPr lang="de-DE" sz="1600" baseline="-25000"/>
              <a:t>1</a:t>
            </a:r>
            <a:endParaRPr lang="de-DE" sz="1600"/>
          </a:p>
        </p:txBody>
      </p:sp>
      <p:sp>
        <p:nvSpPr>
          <p:cNvPr id="1231892" name="Rectangle 20"/>
          <p:cNvSpPr>
            <a:spLocks noChangeArrowheads="1"/>
          </p:cNvSpPr>
          <p:nvPr/>
        </p:nvSpPr>
        <p:spPr bwMode="auto">
          <a:xfrm>
            <a:off x="1706563" y="2667000"/>
            <a:ext cx="692150" cy="534988"/>
          </a:xfrm>
          <a:prstGeom prst="rect">
            <a:avLst/>
          </a:prstGeom>
          <a:solidFill>
            <a:schemeClr val="bg1"/>
          </a:solidFill>
          <a:ln w="12700">
            <a:solidFill>
              <a:schemeClr val="tx1"/>
            </a:solidFill>
            <a:miter lim="800000"/>
            <a:headEnd/>
            <a:tailEnd/>
          </a:ln>
          <a:effectLst/>
        </p:spPr>
        <p:txBody>
          <a:bodyPr wrap="none" anchor="ctr"/>
          <a:lstStyle/>
          <a:p>
            <a:pPr eaLnBrk="0" hangingPunct="0"/>
            <a:r>
              <a:rPr lang="de-DE" sz="1600"/>
              <a:t>Access</a:t>
            </a:r>
          </a:p>
          <a:p>
            <a:pPr eaLnBrk="0" hangingPunct="0"/>
            <a:r>
              <a:rPr lang="de-DE" sz="1600"/>
              <a:t> Point</a:t>
            </a:r>
          </a:p>
        </p:txBody>
      </p:sp>
      <p:grpSp>
        <p:nvGrpSpPr>
          <p:cNvPr id="1231893" name="Group 21"/>
          <p:cNvGrpSpPr>
            <a:grpSpLocks/>
          </p:cNvGrpSpPr>
          <p:nvPr/>
        </p:nvGrpSpPr>
        <p:grpSpPr bwMode="auto">
          <a:xfrm>
            <a:off x="2286000" y="4572000"/>
            <a:ext cx="381000" cy="304800"/>
            <a:chOff x="1248" y="2736"/>
            <a:chExt cx="240" cy="192"/>
          </a:xfrm>
        </p:grpSpPr>
        <p:sp>
          <p:nvSpPr>
            <p:cNvPr id="1231894" name="Line 22"/>
            <p:cNvSpPr>
              <a:spLocks noChangeShapeType="1"/>
            </p:cNvSpPr>
            <p:nvPr/>
          </p:nvSpPr>
          <p:spPr bwMode="auto">
            <a:xfrm flipV="1">
              <a:off x="1296" y="2736"/>
              <a:ext cx="192" cy="96"/>
            </a:xfrm>
            <a:prstGeom prst="line">
              <a:avLst/>
            </a:prstGeom>
            <a:noFill/>
            <a:ln w="12700">
              <a:solidFill>
                <a:schemeClr val="tx1"/>
              </a:solidFill>
              <a:round/>
              <a:headEnd/>
              <a:tailEnd type="triangle" w="med" len="med"/>
            </a:ln>
            <a:effectLst/>
          </p:spPr>
          <p:txBody>
            <a:bodyPr wrap="none" anchor="ctr"/>
            <a:lstStyle/>
            <a:p>
              <a:endParaRPr lang="en-IN"/>
            </a:p>
          </p:txBody>
        </p:sp>
        <p:sp>
          <p:nvSpPr>
            <p:cNvPr id="1231895" name="Line 23"/>
            <p:cNvSpPr>
              <a:spLocks noChangeShapeType="1"/>
            </p:cNvSpPr>
            <p:nvPr/>
          </p:nvSpPr>
          <p:spPr bwMode="auto">
            <a:xfrm flipH="1">
              <a:off x="1248" y="2832"/>
              <a:ext cx="192" cy="96"/>
            </a:xfrm>
            <a:prstGeom prst="line">
              <a:avLst/>
            </a:prstGeom>
            <a:noFill/>
            <a:ln w="12700">
              <a:solidFill>
                <a:schemeClr val="tx1"/>
              </a:solidFill>
              <a:round/>
              <a:headEnd/>
              <a:tailEnd type="triangle" w="med" len="med"/>
            </a:ln>
            <a:effectLst/>
          </p:spPr>
          <p:txBody>
            <a:bodyPr wrap="none" anchor="ctr"/>
            <a:lstStyle/>
            <a:p>
              <a:endParaRPr lang="en-IN"/>
            </a:p>
          </p:txBody>
        </p:sp>
        <p:sp>
          <p:nvSpPr>
            <p:cNvPr id="1231896" name="Line 24"/>
            <p:cNvSpPr>
              <a:spLocks noChangeShapeType="1"/>
            </p:cNvSpPr>
            <p:nvPr/>
          </p:nvSpPr>
          <p:spPr bwMode="auto">
            <a:xfrm>
              <a:off x="1296" y="2832"/>
              <a:ext cx="144" cy="0"/>
            </a:xfrm>
            <a:prstGeom prst="line">
              <a:avLst/>
            </a:prstGeom>
            <a:noFill/>
            <a:ln w="12700">
              <a:solidFill>
                <a:schemeClr val="tx1"/>
              </a:solidFill>
              <a:round/>
              <a:headEnd/>
              <a:tailEnd/>
            </a:ln>
            <a:effectLst/>
          </p:spPr>
          <p:txBody>
            <a:bodyPr wrap="none" anchor="ctr"/>
            <a:lstStyle/>
            <a:p>
              <a:endParaRPr lang="en-IN"/>
            </a:p>
          </p:txBody>
        </p:sp>
      </p:grpSp>
      <p:sp>
        <p:nvSpPr>
          <p:cNvPr id="1231897" name="Text Box 25"/>
          <p:cNvSpPr txBox="1">
            <a:spLocks noChangeArrowheads="1"/>
          </p:cNvSpPr>
          <p:nvPr/>
        </p:nvSpPr>
        <p:spPr bwMode="auto">
          <a:xfrm>
            <a:off x="228600" y="2133600"/>
            <a:ext cx="655638" cy="336550"/>
          </a:xfrm>
          <a:prstGeom prst="rect">
            <a:avLst/>
          </a:prstGeom>
          <a:noFill/>
          <a:ln w="9525">
            <a:noFill/>
            <a:miter lim="800000"/>
            <a:headEnd/>
            <a:tailEnd/>
          </a:ln>
          <a:effectLst/>
        </p:spPr>
        <p:txBody>
          <a:bodyPr wrap="none">
            <a:spAutoFit/>
          </a:bodyPr>
          <a:lstStyle/>
          <a:p>
            <a:pPr algn="l" eaLnBrk="0" hangingPunct="0"/>
            <a:r>
              <a:rPr lang="de-DE" sz="1600"/>
              <a:t>STA</a:t>
            </a:r>
            <a:r>
              <a:rPr lang="de-DE" sz="1600" baseline="-25000"/>
              <a:t>1</a:t>
            </a:r>
            <a:endParaRPr lang="de-DE" sz="1600"/>
          </a:p>
        </p:txBody>
      </p:sp>
      <p:grpSp>
        <p:nvGrpSpPr>
          <p:cNvPr id="1231898" name="Group 26"/>
          <p:cNvGrpSpPr>
            <a:grpSpLocks/>
          </p:cNvGrpSpPr>
          <p:nvPr/>
        </p:nvGrpSpPr>
        <p:grpSpPr bwMode="auto">
          <a:xfrm flipH="1">
            <a:off x="1752600" y="1981200"/>
            <a:ext cx="381000" cy="304800"/>
            <a:chOff x="1248" y="2736"/>
            <a:chExt cx="240" cy="192"/>
          </a:xfrm>
        </p:grpSpPr>
        <p:sp>
          <p:nvSpPr>
            <p:cNvPr id="1231899" name="Line 27"/>
            <p:cNvSpPr>
              <a:spLocks noChangeShapeType="1"/>
            </p:cNvSpPr>
            <p:nvPr/>
          </p:nvSpPr>
          <p:spPr bwMode="auto">
            <a:xfrm flipV="1">
              <a:off x="1296" y="2736"/>
              <a:ext cx="192" cy="96"/>
            </a:xfrm>
            <a:prstGeom prst="line">
              <a:avLst/>
            </a:prstGeom>
            <a:noFill/>
            <a:ln w="12700">
              <a:solidFill>
                <a:schemeClr val="tx1"/>
              </a:solidFill>
              <a:round/>
              <a:headEnd/>
              <a:tailEnd type="triangle" w="med" len="med"/>
            </a:ln>
            <a:effectLst/>
          </p:spPr>
          <p:txBody>
            <a:bodyPr wrap="none" anchor="ctr"/>
            <a:lstStyle/>
            <a:p>
              <a:endParaRPr lang="en-IN"/>
            </a:p>
          </p:txBody>
        </p:sp>
        <p:sp>
          <p:nvSpPr>
            <p:cNvPr id="1231900" name="Line 28"/>
            <p:cNvSpPr>
              <a:spLocks noChangeShapeType="1"/>
            </p:cNvSpPr>
            <p:nvPr/>
          </p:nvSpPr>
          <p:spPr bwMode="auto">
            <a:xfrm flipH="1">
              <a:off x="1248" y="2832"/>
              <a:ext cx="192" cy="96"/>
            </a:xfrm>
            <a:prstGeom prst="line">
              <a:avLst/>
            </a:prstGeom>
            <a:noFill/>
            <a:ln w="12700">
              <a:solidFill>
                <a:schemeClr val="tx1"/>
              </a:solidFill>
              <a:round/>
              <a:headEnd/>
              <a:tailEnd type="triangle" w="med" len="med"/>
            </a:ln>
            <a:effectLst/>
          </p:spPr>
          <p:txBody>
            <a:bodyPr wrap="none" anchor="ctr"/>
            <a:lstStyle/>
            <a:p>
              <a:endParaRPr lang="en-IN"/>
            </a:p>
          </p:txBody>
        </p:sp>
        <p:sp>
          <p:nvSpPr>
            <p:cNvPr id="1231901" name="Line 29"/>
            <p:cNvSpPr>
              <a:spLocks noChangeShapeType="1"/>
            </p:cNvSpPr>
            <p:nvPr/>
          </p:nvSpPr>
          <p:spPr bwMode="auto">
            <a:xfrm>
              <a:off x="1296" y="2832"/>
              <a:ext cx="144" cy="0"/>
            </a:xfrm>
            <a:prstGeom prst="line">
              <a:avLst/>
            </a:prstGeom>
            <a:noFill/>
            <a:ln w="12700">
              <a:solidFill>
                <a:schemeClr val="tx1"/>
              </a:solidFill>
              <a:round/>
              <a:headEnd/>
              <a:tailEnd/>
            </a:ln>
            <a:effectLst/>
          </p:spPr>
          <p:txBody>
            <a:bodyPr wrap="none" anchor="ctr"/>
            <a:lstStyle/>
            <a:p>
              <a:endParaRPr lang="en-IN"/>
            </a:p>
          </p:txBody>
        </p:sp>
      </p:grpSp>
      <p:sp>
        <p:nvSpPr>
          <p:cNvPr id="1231902" name="Line 30"/>
          <p:cNvSpPr>
            <a:spLocks noChangeShapeType="1"/>
          </p:cNvSpPr>
          <p:nvPr/>
        </p:nvSpPr>
        <p:spPr bwMode="auto">
          <a:xfrm flipV="1">
            <a:off x="1981200" y="2362200"/>
            <a:ext cx="0" cy="304800"/>
          </a:xfrm>
          <a:prstGeom prst="line">
            <a:avLst/>
          </a:prstGeom>
          <a:noFill/>
          <a:ln w="28575">
            <a:solidFill>
              <a:schemeClr val="tx1"/>
            </a:solidFill>
            <a:round/>
            <a:headEnd/>
            <a:tailEnd/>
          </a:ln>
          <a:effectLst/>
        </p:spPr>
        <p:txBody>
          <a:bodyPr wrap="none" anchor="ctr"/>
          <a:lstStyle/>
          <a:p>
            <a:endParaRPr lang="en-IN"/>
          </a:p>
        </p:txBody>
      </p:sp>
      <p:sp>
        <p:nvSpPr>
          <p:cNvPr id="1231903" name="Line 31"/>
          <p:cNvSpPr>
            <a:spLocks noChangeShapeType="1"/>
          </p:cNvSpPr>
          <p:nvPr/>
        </p:nvSpPr>
        <p:spPr bwMode="auto">
          <a:xfrm flipV="1">
            <a:off x="2895600" y="4191000"/>
            <a:ext cx="0" cy="304800"/>
          </a:xfrm>
          <a:prstGeom prst="line">
            <a:avLst/>
          </a:prstGeom>
          <a:noFill/>
          <a:ln w="28575">
            <a:solidFill>
              <a:schemeClr val="tx1"/>
            </a:solidFill>
            <a:round/>
            <a:headEnd/>
            <a:tailEnd/>
          </a:ln>
          <a:effectLst/>
        </p:spPr>
        <p:txBody>
          <a:bodyPr wrap="none" anchor="ctr"/>
          <a:lstStyle/>
          <a:p>
            <a:endParaRPr lang="en-IN"/>
          </a:p>
        </p:txBody>
      </p:sp>
      <p:grpSp>
        <p:nvGrpSpPr>
          <p:cNvPr id="1231904" name="Group 32"/>
          <p:cNvGrpSpPr>
            <a:grpSpLocks/>
          </p:cNvGrpSpPr>
          <p:nvPr/>
        </p:nvGrpSpPr>
        <p:grpSpPr bwMode="auto">
          <a:xfrm flipH="1">
            <a:off x="3124200" y="4495800"/>
            <a:ext cx="381000" cy="304800"/>
            <a:chOff x="1248" y="2736"/>
            <a:chExt cx="240" cy="192"/>
          </a:xfrm>
        </p:grpSpPr>
        <p:sp>
          <p:nvSpPr>
            <p:cNvPr id="1231905" name="Line 33"/>
            <p:cNvSpPr>
              <a:spLocks noChangeShapeType="1"/>
            </p:cNvSpPr>
            <p:nvPr/>
          </p:nvSpPr>
          <p:spPr bwMode="auto">
            <a:xfrm flipV="1">
              <a:off x="1296" y="2736"/>
              <a:ext cx="192" cy="96"/>
            </a:xfrm>
            <a:prstGeom prst="line">
              <a:avLst/>
            </a:prstGeom>
            <a:noFill/>
            <a:ln w="12700">
              <a:solidFill>
                <a:schemeClr val="tx1"/>
              </a:solidFill>
              <a:round/>
              <a:headEnd/>
              <a:tailEnd type="triangle" w="med" len="med"/>
            </a:ln>
            <a:effectLst/>
          </p:spPr>
          <p:txBody>
            <a:bodyPr wrap="none" anchor="ctr"/>
            <a:lstStyle/>
            <a:p>
              <a:endParaRPr lang="en-IN"/>
            </a:p>
          </p:txBody>
        </p:sp>
        <p:sp>
          <p:nvSpPr>
            <p:cNvPr id="1231906" name="Line 34"/>
            <p:cNvSpPr>
              <a:spLocks noChangeShapeType="1"/>
            </p:cNvSpPr>
            <p:nvPr/>
          </p:nvSpPr>
          <p:spPr bwMode="auto">
            <a:xfrm flipH="1">
              <a:off x="1248" y="2832"/>
              <a:ext cx="192" cy="96"/>
            </a:xfrm>
            <a:prstGeom prst="line">
              <a:avLst/>
            </a:prstGeom>
            <a:noFill/>
            <a:ln w="12700">
              <a:solidFill>
                <a:schemeClr val="tx1"/>
              </a:solidFill>
              <a:round/>
              <a:headEnd/>
              <a:tailEnd type="triangle" w="med" len="med"/>
            </a:ln>
            <a:effectLst/>
          </p:spPr>
          <p:txBody>
            <a:bodyPr wrap="none" anchor="ctr"/>
            <a:lstStyle/>
            <a:p>
              <a:endParaRPr lang="en-IN"/>
            </a:p>
          </p:txBody>
        </p:sp>
        <p:sp>
          <p:nvSpPr>
            <p:cNvPr id="1231907" name="Line 35"/>
            <p:cNvSpPr>
              <a:spLocks noChangeShapeType="1"/>
            </p:cNvSpPr>
            <p:nvPr/>
          </p:nvSpPr>
          <p:spPr bwMode="auto">
            <a:xfrm>
              <a:off x="1296" y="2832"/>
              <a:ext cx="144" cy="0"/>
            </a:xfrm>
            <a:prstGeom prst="line">
              <a:avLst/>
            </a:prstGeom>
            <a:noFill/>
            <a:ln w="12700">
              <a:solidFill>
                <a:schemeClr val="tx1"/>
              </a:solidFill>
              <a:round/>
              <a:headEnd/>
              <a:tailEnd/>
            </a:ln>
            <a:effectLst/>
          </p:spPr>
          <p:txBody>
            <a:bodyPr wrap="none" anchor="ctr"/>
            <a:lstStyle/>
            <a:p>
              <a:endParaRPr lang="en-IN"/>
            </a:p>
          </p:txBody>
        </p:sp>
      </p:grpSp>
      <p:sp>
        <p:nvSpPr>
          <p:cNvPr id="1231908" name="Text Box 36"/>
          <p:cNvSpPr txBox="1">
            <a:spLocks noChangeArrowheads="1"/>
          </p:cNvSpPr>
          <p:nvPr/>
        </p:nvSpPr>
        <p:spPr bwMode="auto">
          <a:xfrm>
            <a:off x="1143000" y="5486400"/>
            <a:ext cx="655638" cy="336550"/>
          </a:xfrm>
          <a:prstGeom prst="rect">
            <a:avLst/>
          </a:prstGeom>
          <a:noFill/>
          <a:ln w="9525">
            <a:noFill/>
            <a:miter lim="800000"/>
            <a:headEnd/>
            <a:tailEnd/>
          </a:ln>
          <a:effectLst/>
        </p:spPr>
        <p:txBody>
          <a:bodyPr wrap="none">
            <a:spAutoFit/>
          </a:bodyPr>
          <a:lstStyle/>
          <a:p>
            <a:pPr algn="l" eaLnBrk="0" hangingPunct="0"/>
            <a:r>
              <a:rPr lang="de-DE" sz="1600"/>
              <a:t>STA</a:t>
            </a:r>
            <a:r>
              <a:rPr lang="de-DE" sz="1600" baseline="-25000"/>
              <a:t>2</a:t>
            </a:r>
            <a:endParaRPr lang="de-DE" sz="1600"/>
          </a:p>
        </p:txBody>
      </p:sp>
      <p:sp>
        <p:nvSpPr>
          <p:cNvPr id="1231909" name="Text Box 37"/>
          <p:cNvSpPr txBox="1">
            <a:spLocks noChangeArrowheads="1"/>
          </p:cNvSpPr>
          <p:nvPr/>
        </p:nvSpPr>
        <p:spPr bwMode="auto">
          <a:xfrm>
            <a:off x="3733800" y="5486400"/>
            <a:ext cx="655638" cy="336550"/>
          </a:xfrm>
          <a:prstGeom prst="rect">
            <a:avLst/>
          </a:prstGeom>
          <a:noFill/>
          <a:ln w="9525">
            <a:noFill/>
            <a:miter lim="800000"/>
            <a:headEnd/>
            <a:tailEnd/>
          </a:ln>
          <a:effectLst/>
        </p:spPr>
        <p:txBody>
          <a:bodyPr wrap="none">
            <a:spAutoFit/>
          </a:bodyPr>
          <a:lstStyle/>
          <a:p>
            <a:pPr algn="l" eaLnBrk="0" hangingPunct="0"/>
            <a:r>
              <a:rPr lang="de-DE" sz="1600"/>
              <a:t>STA</a:t>
            </a:r>
            <a:r>
              <a:rPr lang="de-DE" sz="1600" baseline="-25000"/>
              <a:t>3</a:t>
            </a:r>
            <a:endParaRPr lang="de-DE" sz="1600"/>
          </a:p>
        </p:txBody>
      </p:sp>
      <p:sp>
        <p:nvSpPr>
          <p:cNvPr id="1231910" name="Text Box 38"/>
          <p:cNvSpPr txBox="1">
            <a:spLocks noChangeArrowheads="1"/>
          </p:cNvSpPr>
          <p:nvPr/>
        </p:nvSpPr>
        <p:spPr bwMode="auto">
          <a:xfrm>
            <a:off x="228600" y="3810000"/>
            <a:ext cx="588963" cy="336550"/>
          </a:xfrm>
          <a:prstGeom prst="rect">
            <a:avLst/>
          </a:prstGeom>
          <a:noFill/>
          <a:ln w="9525">
            <a:noFill/>
            <a:miter lim="800000"/>
            <a:headEnd/>
            <a:tailEnd/>
          </a:ln>
          <a:effectLst/>
        </p:spPr>
        <p:txBody>
          <a:bodyPr wrap="none">
            <a:spAutoFit/>
          </a:bodyPr>
          <a:lstStyle/>
          <a:p>
            <a:pPr algn="l" eaLnBrk="0" hangingPunct="0"/>
            <a:r>
              <a:rPr lang="de-DE" sz="1600"/>
              <a:t>ESS</a:t>
            </a:r>
          </a:p>
        </p:txBody>
      </p:sp>
      <p:grpSp>
        <p:nvGrpSpPr>
          <p:cNvPr id="1231911" name="Group 39"/>
          <p:cNvGrpSpPr>
            <a:grpSpLocks/>
          </p:cNvGrpSpPr>
          <p:nvPr/>
        </p:nvGrpSpPr>
        <p:grpSpPr bwMode="auto">
          <a:xfrm>
            <a:off x="1752600" y="4800600"/>
            <a:ext cx="469900" cy="685800"/>
            <a:chOff x="1104" y="3024"/>
            <a:chExt cx="296" cy="432"/>
          </a:xfrm>
        </p:grpSpPr>
        <p:sp>
          <p:nvSpPr>
            <p:cNvPr id="1231912" name="Freeform 40"/>
            <p:cNvSpPr>
              <a:spLocks/>
            </p:cNvSpPr>
            <p:nvPr/>
          </p:nvSpPr>
          <p:spPr bwMode="auto">
            <a:xfrm>
              <a:off x="1138" y="3298"/>
              <a:ext cx="9" cy="5"/>
            </a:xfrm>
            <a:custGeom>
              <a:avLst/>
              <a:gdLst/>
              <a:ahLst/>
              <a:cxnLst>
                <a:cxn ang="0">
                  <a:pos x="0" y="67"/>
                </a:cxn>
                <a:cxn ang="0">
                  <a:pos x="199" y="0"/>
                </a:cxn>
                <a:cxn ang="0">
                  <a:pos x="206" y="17"/>
                </a:cxn>
                <a:cxn ang="0">
                  <a:pos x="7" y="84"/>
                </a:cxn>
                <a:cxn ang="0">
                  <a:pos x="0" y="67"/>
                </a:cxn>
              </a:cxnLst>
              <a:rect l="0" t="0" r="r" b="b"/>
              <a:pathLst>
                <a:path w="206" h="84">
                  <a:moveTo>
                    <a:pt x="0" y="67"/>
                  </a:moveTo>
                  <a:lnTo>
                    <a:pt x="199" y="0"/>
                  </a:lnTo>
                  <a:lnTo>
                    <a:pt x="206" y="17"/>
                  </a:lnTo>
                  <a:lnTo>
                    <a:pt x="7" y="84"/>
                  </a:lnTo>
                  <a:lnTo>
                    <a:pt x="0" y="67"/>
                  </a:lnTo>
                  <a:close/>
                </a:path>
              </a:pathLst>
            </a:custGeom>
            <a:solidFill>
              <a:srgbClr val="6B6859"/>
            </a:solidFill>
            <a:ln w="9525">
              <a:noFill/>
              <a:round/>
              <a:headEnd/>
              <a:tailEnd/>
            </a:ln>
          </p:spPr>
          <p:txBody>
            <a:bodyPr/>
            <a:lstStyle/>
            <a:p>
              <a:endParaRPr lang="en-IN"/>
            </a:p>
          </p:txBody>
        </p:sp>
        <p:sp>
          <p:nvSpPr>
            <p:cNvPr id="1231913" name="Freeform 41"/>
            <p:cNvSpPr>
              <a:spLocks/>
            </p:cNvSpPr>
            <p:nvPr/>
          </p:nvSpPr>
          <p:spPr bwMode="auto">
            <a:xfrm>
              <a:off x="1197" y="3450"/>
              <a:ext cx="3" cy="6"/>
            </a:xfrm>
            <a:custGeom>
              <a:avLst/>
              <a:gdLst/>
              <a:ahLst/>
              <a:cxnLst>
                <a:cxn ang="0">
                  <a:pos x="45" y="0"/>
                </a:cxn>
                <a:cxn ang="0">
                  <a:pos x="80" y="77"/>
                </a:cxn>
                <a:cxn ang="0">
                  <a:pos x="82" y="87"/>
                </a:cxn>
                <a:cxn ang="0">
                  <a:pos x="80" y="95"/>
                </a:cxn>
                <a:cxn ang="0">
                  <a:pos x="74" y="102"/>
                </a:cxn>
                <a:cxn ang="0">
                  <a:pos x="66" y="106"/>
                </a:cxn>
                <a:cxn ang="0">
                  <a:pos x="57" y="108"/>
                </a:cxn>
                <a:cxn ang="0">
                  <a:pos x="49" y="106"/>
                </a:cxn>
                <a:cxn ang="0">
                  <a:pos x="41" y="102"/>
                </a:cxn>
                <a:cxn ang="0">
                  <a:pos x="35" y="93"/>
                </a:cxn>
                <a:cxn ang="0">
                  <a:pos x="0" y="16"/>
                </a:cxn>
                <a:cxn ang="0">
                  <a:pos x="45" y="0"/>
                </a:cxn>
              </a:cxnLst>
              <a:rect l="0" t="0" r="r" b="b"/>
              <a:pathLst>
                <a:path w="82" h="108">
                  <a:moveTo>
                    <a:pt x="45" y="0"/>
                  </a:moveTo>
                  <a:lnTo>
                    <a:pt x="80" y="77"/>
                  </a:lnTo>
                  <a:lnTo>
                    <a:pt x="82" y="87"/>
                  </a:lnTo>
                  <a:lnTo>
                    <a:pt x="80" y="95"/>
                  </a:lnTo>
                  <a:lnTo>
                    <a:pt x="74" y="102"/>
                  </a:lnTo>
                  <a:lnTo>
                    <a:pt x="66" y="106"/>
                  </a:lnTo>
                  <a:lnTo>
                    <a:pt x="57" y="108"/>
                  </a:lnTo>
                  <a:lnTo>
                    <a:pt x="49" y="106"/>
                  </a:lnTo>
                  <a:lnTo>
                    <a:pt x="41" y="102"/>
                  </a:lnTo>
                  <a:lnTo>
                    <a:pt x="35" y="93"/>
                  </a:lnTo>
                  <a:lnTo>
                    <a:pt x="0" y="16"/>
                  </a:lnTo>
                  <a:lnTo>
                    <a:pt x="45" y="0"/>
                  </a:lnTo>
                  <a:close/>
                </a:path>
              </a:pathLst>
            </a:custGeom>
            <a:solidFill>
              <a:srgbClr val="6B6859"/>
            </a:solidFill>
            <a:ln w="9525">
              <a:noFill/>
              <a:round/>
              <a:headEnd/>
              <a:tailEnd/>
            </a:ln>
          </p:spPr>
          <p:txBody>
            <a:bodyPr/>
            <a:lstStyle/>
            <a:p>
              <a:endParaRPr lang="en-IN"/>
            </a:p>
          </p:txBody>
        </p:sp>
        <p:sp>
          <p:nvSpPr>
            <p:cNvPr id="1231914" name="Freeform 42"/>
            <p:cNvSpPr>
              <a:spLocks/>
            </p:cNvSpPr>
            <p:nvPr/>
          </p:nvSpPr>
          <p:spPr bwMode="auto">
            <a:xfrm>
              <a:off x="1187" y="3433"/>
              <a:ext cx="13" cy="18"/>
            </a:xfrm>
            <a:custGeom>
              <a:avLst/>
              <a:gdLst/>
              <a:ahLst/>
              <a:cxnLst>
                <a:cxn ang="0">
                  <a:pos x="247" y="317"/>
                </a:cxn>
                <a:cxn ang="0">
                  <a:pos x="261" y="307"/>
                </a:cxn>
                <a:cxn ang="0">
                  <a:pos x="275" y="287"/>
                </a:cxn>
                <a:cxn ang="0">
                  <a:pos x="285" y="256"/>
                </a:cxn>
                <a:cxn ang="0">
                  <a:pos x="292" y="218"/>
                </a:cxn>
                <a:cxn ang="0">
                  <a:pos x="293" y="173"/>
                </a:cxn>
                <a:cxn ang="0">
                  <a:pos x="288" y="120"/>
                </a:cxn>
                <a:cxn ang="0">
                  <a:pos x="274" y="62"/>
                </a:cxn>
                <a:cxn ang="0">
                  <a:pos x="251" y="0"/>
                </a:cxn>
                <a:cxn ang="0">
                  <a:pos x="235" y="5"/>
                </a:cxn>
                <a:cxn ang="0">
                  <a:pos x="219" y="10"/>
                </a:cxn>
                <a:cxn ang="0">
                  <a:pos x="204" y="17"/>
                </a:cxn>
                <a:cxn ang="0">
                  <a:pos x="188" y="22"/>
                </a:cxn>
                <a:cxn ang="0">
                  <a:pos x="172" y="28"/>
                </a:cxn>
                <a:cxn ang="0">
                  <a:pos x="157" y="34"/>
                </a:cxn>
                <a:cxn ang="0">
                  <a:pos x="140" y="40"/>
                </a:cxn>
                <a:cxn ang="0">
                  <a:pos x="125" y="45"/>
                </a:cxn>
                <a:cxn ang="0">
                  <a:pos x="110" y="52"/>
                </a:cxn>
                <a:cxn ang="0">
                  <a:pos x="94" y="58"/>
                </a:cxn>
                <a:cxn ang="0">
                  <a:pos x="78" y="63"/>
                </a:cxn>
                <a:cxn ang="0">
                  <a:pos x="63" y="69"/>
                </a:cxn>
                <a:cxn ang="0">
                  <a:pos x="47" y="75"/>
                </a:cxn>
                <a:cxn ang="0">
                  <a:pos x="31" y="81"/>
                </a:cxn>
                <a:cxn ang="0">
                  <a:pos x="15" y="86"/>
                </a:cxn>
                <a:cxn ang="0">
                  <a:pos x="0" y="92"/>
                </a:cxn>
                <a:cxn ang="0">
                  <a:pos x="15" y="122"/>
                </a:cxn>
                <a:cxn ang="0">
                  <a:pos x="30" y="152"/>
                </a:cxn>
                <a:cxn ang="0">
                  <a:pos x="48" y="177"/>
                </a:cxn>
                <a:cxn ang="0">
                  <a:pos x="65" y="201"/>
                </a:cxn>
                <a:cxn ang="0">
                  <a:pos x="82" y="222"/>
                </a:cxn>
                <a:cxn ang="0">
                  <a:pos x="101" y="242"/>
                </a:cxn>
                <a:cxn ang="0">
                  <a:pos x="119" y="259"/>
                </a:cxn>
                <a:cxn ang="0">
                  <a:pos x="136" y="274"/>
                </a:cxn>
                <a:cxn ang="0">
                  <a:pos x="154" y="287"/>
                </a:cxn>
                <a:cxn ang="0">
                  <a:pos x="171" y="297"/>
                </a:cxn>
                <a:cxn ang="0">
                  <a:pos x="186" y="306"/>
                </a:cxn>
                <a:cxn ang="0">
                  <a:pos x="202" y="312"/>
                </a:cxn>
                <a:cxn ang="0">
                  <a:pos x="215" y="316"/>
                </a:cxn>
                <a:cxn ang="0">
                  <a:pos x="227" y="318"/>
                </a:cxn>
                <a:cxn ang="0">
                  <a:pos x="238" y="319"/>
                </a:cxn>
                <a:cxn ang="0">
                  <a:pos x="247" y="317"/>
                </a:cxn>
              </a:cxnLst>
              <a:rect l="0" t="0" r="r" b="b"/>
              <a:pathLst>
                <a:path w="293" h="319">
                  <a:moveTo>
                    <a:pt x="247" y="317"/>
                  </a:moveTo>
                  <a:lnTo>
                    <a:pt x="261" y="307"/>
                  </a:lnTo>
                  <a:lnTo>
                    <a:pt x="275" y="287"/>
                  </a:lnTo>
                  <a:lnTo>
                    <a:pt x="285" y="256"/>
                  </a:lnTo>
                  <a:lnTo>
                    <a:pt x="292" y="218"/>
                  </a:lnTo>
                  <a:lnTo>
                    <a:pt x="293" y="173"/>
                  </a:lnTo>
                  <a:lnTo>
                    <a:pt x="288" y="120"/>
                  </a:lnTo>
                  <a:lnTo>
                    <a:pt x="274" y="62"/>
                  </a:lnTo>
                  <a:lnTo>
                    <a:pt x="251" y="0"/>
                  </a:lnTo>
                  <a:lnTo>
                    <a:pt x="235" y="5"/>
                  </a:lnTo>
                  <a:lnTo>
                    <a:pt x="219" y="10"/>
                  </a:lnTo>
                  <a:lnTo>
                    <a:pt x="204" y="17"/>
                  </a:lnTo>
                  <a:lnTo>
                    <a:pt x="188" y="22"/>
                  </a:lnTo>
                  <a:lnTo>
                    <a:pt x="172" y="28"/>
                  </a:lnTo>
                  <a:lnTo>
                    <a:pt x="157" y="34"/>
                  </a:lnTo>
                  <a:lnTo>
                    <a:pt x="140" y="40"/>
                  </a:lnTo>
                  <a:lnTo>
                    <a:pt x="125" y="45"/>
                  </a:lnTo>
                  <a:lnTo>
                    <a:pt x="110" y="52"/>
                  </a:lnTo>
                  <a:lnTo>
                    <a:pt x="94" y="58"/>
                  </a:lnTo>
                  <a:lnTo>
                    <a:pt x="78" y="63"/>
                  </a:lnTo>
                  <a:lnTo>
                    <a:pt x="63" y="69"/>
                  </a:lnTo>
                  <a:lnTo>
                    <a:pt x="47" y="75"/>
                  </a:lnTo>
                  <a:lnTo>
                    <a:pt x="31" y="81"/>
                  </a:lnTo>
                  <a:lnTo>
                    <a:pt x="15" y="86"/>
                  </a:lnTo>
                  <a:lnTo>
                    <a:pt x="0" y="92"/>
                  </a:lnTo>
                  <a:lnTo>
                    <a:pt x="15" y="122"/>
                  </a:lnTo>
                  <a:lnTo>
                    <a:pt x="30" y="152"/>
                  </a:lnTo>
                  <a:lnTo>
                    <a:pt x="48" y="177"/>
                  </a:lnTo>
                  <a:lnTo>
                    <a:pt x="65" y="201"/>
                  </a:lnTo>
                  <a:lnTo>
                    <a:pt x="82" y="222"/>
                  </a:lnTo>
                  <a:lnTo>
                    <a:pt x="101" y="242"/>
                  </a:lnTo>
                  <a:lnTo>
                    <a:pt x="119" y="259"/>
                  </a:lnTo>
                  <a:lnTo>
                    <a:pt x="136" y="274"/>
                  </a:lnTo>
                  <a:lnTo>
                    <a:pt x="154" y="287"/>
                  </a:lnTo>
                  <a:lnTo>
                    <a:pt x="171" y="297"/>
                  </a:lnTo>
                  <a:lnTo>
                    <a:pt x="186" y="306"/>
                  </a:lnTo>
                  <a:lnTo>
                    <a:pt x="202" y="312"/>
                  </a:lnTo>
                  <a:lnTo>
                    <a:pt x="215" y="316"/>
                  </a:lnTo>
                  <a:lnTo>
                    <a:pt x="227" y="318"/>
                  </a:lnTo>
                  <a:lnTo>
                    <a:pt x="238" y="319"/>
                  </a:lnTo>
                  <a:lnTo>
                    <a:pt x="247" y="317"/>
                  </a:lnTo>
                  <a:close/>
                </a:path>
              </a:pathLst>
            </a:custGeom>
            <a:solidFill>
              <a:srgbClr val="6B6859"/>
            </a:solidFill>
            <a:ln w="9525">
              <a:noFill/>
              <a:round/>
              <a:headEnd/>
              <a:tailEnd/>
            </a:ln>
          </p:spPr>
          <p:txBody>
            <a:bodyPr/>
            <a:lstStyle/>
            <a:p>
              <a:endParaRPr lang="en-IN"/>
            </a:p>
          </p:txBody>
        </p:sp>
        <p:sp>
          <p:nvSpPr>
            <p:cNvPr id="1231915" name="Freeform 43"/>
            <p:cNvSpPr>
              <a:spLocks/>
            </p:cNvSpPr>
            <p:nvPr/>
          </p:nvSpPr>
          <p:spPr bwMode="auto">
            <a:xfrm>
              <a:off x="1138" y="3299"/>
              <a:ext cx="60" cy="139"/>
            </a:xfrm>
            <a:custGeom>
              <a:avLst/>
              <a:gdLst/>
              <a:ahLst/>
              <a:cxnLst>
                <a:cxn ang="0">
                  <a:pos x="198" y="0"/>
                </a:cxn>
                <a:cxn ang="0">
                  <a:pos x="0" y="66"/>
                </a:cxn>
                <a:cxn ang="0">
                  <a:pos x="1064" y="2506"/>
                </a:cxn>
                <a:cxn ang="0">
                  <a:pos x="1314" y="2421"/>
                </a:cxn>
                <a:cxn ang="0">
                  <a:pos x="198" y="0"/>
                </a:cxn>
              </a:cxnLst>
              <a:rect l="0" t="0" r="r" b="b"/>
              <a:pathLst>
                <a:path w="1314" h="2506">
                  <a:moveTo>
                    <a:pt x="198" y="0"/>
                  </a:moveTo>
                  <a:lnTo>
                    <a:pt x="0" y="66"/>
                  </a:lnTo>
                  <a:lnTo>
                    <a:pt x="1064" y="2506"/>
                  </a:lnTo>
                  <a:lnTo>
                    <a:pt x="1314" y="2421"/>
                  </a:lnTo>
                  <a:lnTo>
                    <a:pt x="198" y="0"/>
                  </a:lnTo>
                  <a:close/>
                </a:path>
              </a:pathLst>
            </a:custGeom>
            <a:solidFill>
              <a:srgbClr val="6B6859"/>
            </a:solidFill>
            <a:ln w="9525">
              <a:noFill/>
              <a:round/>
              <a:headEnd/>
              <a:tailEnd/>
            </a:ln>
          </p:spPr>
          <p:txBody>
            <a:bodyPr/>
            <a:lstStyle/>
            <a:p>
              <a:endParaRPr lang="en-IN"/>
            </a:p>
          </p:txBody>
        </p:sp>
        <p:sp>
          <p:nvSpPr>
            <p:cNvPr id="1231916" name="Freeform 44"/>
            <p:cNvSpPr>
              <a:spLocks/>
            </p:cNvSpPr>
            <p:nvPr/>
          </p:nvSpPr>
          <p:spPr bwMode="auto">
            <a:xfrm>
              <a:off x="1136" y="3292"/>
              <a:ext cx="11" cy="10"/>
            </a:xfrm>
            <a:custGeom>
              <a:avLst/>
              <a:gdLst/>
              <a:ahLst/>
              <a:cxnLst>
                <a:cxn ang="0">
                  <a:pos x="235" y="111"/>
                </a:cxn>
                <a:cxn ang="0">
                  <a:pos x="36" y="179"/>
                </a:cxn>
                <a:cxn ang="0">
                  <a:pos x="0" y="97"/>
                </a:cxn>
                <a:cxn ang="0">
                  <a:pos x="70" y="0"/>
                </a:cxn>
                <a:cxn ang="0">
                  <a:pos x="199" y="30"/>
                </a:cxn>
                <a:cxn ang="0">
                  <a:pos x="235" y="111"/>
                </a:cxn>
              </a:cxnLst>
              <a:rect l="0" t="0" r="r" b="b"/>
              <a:pathLst>
                <a:path w="235" h="179">
                  <a:moveTo>
                    <a:pt x="235" y="111"/>
                  </a:moveTo>
                  <a:lnTo>
                    <a:pt x="36" y="179"/>
                  </a:lnTo>
                  <a:lnTo>
                    <a:pt x="0" y="97"/>
                  </a:lnTo>
                  <a:lnTo>
                    <a:pt x="70" y="0"/>
                  </a:lnTo>
                  <a:lnTo>
                    <a:pt x="199" y="30"/>
                  </a:lnTo>
                  <a:lnTo>
                    <a:pt x="235" y="111"/>
                  </a:lnTo>
                  <a:close/>
                </a:path>
              </a:pathLst>
            </a:custGeom>
            <a:solidFill>
              <a:srgbClr val="6B6859"/>
            </a:solidFill>
            <a:ln w="9525">
              <a:noFill/>
              <a:round/>
              <a:headEnd/>
              <a:tailEnd/>
            </a:ln>
          </p:spPr>
          <p:txBody>
            <a:bodyPr/>
            <a:lstStyle/>
            <a:p>
              <a:endParaRPr lang="en-IN"/>
            </a:p>
          </p:txBody>
        </p:sp>
        <p:sp>
          <p:nvSpPr>
            <p:cNvPr id="1231917" name="Freeform 45"/>
            <p:cNvSpPr>
              <a:spLocks/>
            </p:cNvSpPr>
            <p:nvPr/>
          </p:nvSpPr>
          <p:spPr bwMode="auto">
            <a:xfrm>
              <a:off x="1147" y="3103"/>
              <a:ext cx="208" cy="202"/>
            </a:xfrm>
            <a:custGeom>
              <a:avLst/>
              <a:gdLst/>
              <a:ahLst/>
              <a:cxnLst>
                <a:cxn ang="0">
                  <a:pos x="0" y="1626"/>
                </a:cxn>
                <a:cxn ang="0">
                  <a:pos x="3650" y="0"/>
                </a:cxn>
                <a:cxn ang="0">
                  <a:pos x="4569" y="1998"/>
                </a:cxn>
                <a:cxn ang="0">
                  <a:pos x="873" y="3641"/>
                </a:cxn>
                <a:cxn ang="0">
                  <a:pos x="0" y="1626"/>
                </a:cxn>
              </a:cxnLst>
              <a:rect l="0" t="0" r="r" b="b"/>
              <a:pathLst>
                <a:path w="4569" h="3641">
                  <a:moveTo>
                    <a:pt x="0" y="1626"/>
                  </a:moveTo>
                  <a:lnTo>
                    <a:pt x="3650" y="0"/>
                  </a:lnTo>
                  <a:lnTo>
                    <a:pt x="4569" y="1998"/>
                  </a:lnTo>
                  <a:lnTo>
                    <a:pt x="873" y="3641"/>
                  </a:lnTo>
                  <a:lnTo>
                    <a:pt x="0" y="1626"/>
                  </a:lnTo>
                  <a:close/>
                </a:path>
              </a:pathLst>
            </a:custGeom>
            <a:solidFill>
              <a:srgbClr val="6B6859"/>
            </a:solidFill>
            <a:ln w="9525">
              <a:noFill/>
              <a:round/>
              <a:headEnd/>
              <a:tailEnd/>
            </a:ln>
          </p:spPr>
          <p:txBody>
            <a:bodyPr/>
            <a:lstStyle/>
            <a:p>
              <a:endParaRPr lang="en-IN"/>
            </a:p>
          </p:txBody>
        </p:sp>
        <p:sp>
          <p:nvSpPr>
            <p:cNvPr id="1231918" name="Freeform 46"/>
            <p:cNvSpPr>
              <a:spLocks/>
            </p:cNvSpPr>
            <p:nvPr/>
          </p:nvSpPr>
          <p:spPr bwMode="auto">
            <a:xfrm>
              <a:off x="1129" y="3045"/>
              <a:ext cx="271" cy="393"/>
            </a:xfrm>
            <a:custGeom>
              <a:avLst/>
              <a:gdLst/>
              <a:ahLst/>
              <a:cxnLst>
                <a:cxn ang="0">
                  <a:pos x="2496" y="7056"/>
                </a:cxn>
                <a:cxn ang="0">
                  <a:pos x="5894" y="5433"/>
                </a:cxn>
                <a:cxn ang="0">
                  <a:pos x="5912" y="5421"/>
                </a:cxn>
                <a:cxn ang="0">
                  <a:pos x="5927" y="5407"/>
                </a:cxn>
                <a:cxn ang="0">
                  <a:pos x="5941" y="5389"/>
                </a:cxn>
                <a:cxn ang="0">
                  <a:pos x="5950" y="5369"/>
                </a:cxn>
                <a:cxn ang="0">
                  <a:pos x="5955" y="5348"/>
                </a:cxn>
                <a:cxn ang="0">
                  <a:pos x="5957" y="5325"/>
                </a:cxn>
                <a:cxn ang="0">
                  <a:pos x="5955" y="5303"/>
                </a:cxn>
                <a:cxn ang="0">
                  <a:pos x="5948" y="5282"/>
                </a:cxn>
                <a:cxn ang="0">
                  <a:pos x="3503" y="65"/>
                </a:cxn>
                <a:cxn ang="0">
                  <a:pos x="3492" y="47"/>
                </a:cxn>
                <a:cxn ang="0">
                  <a:pos x="3477" y="31"/>
                </a:cxn>
                <a:cxn ang="0">
                  <a:pos x="3460" y="18"/>
                </a:cxn>
                <a:cxn ang="0">
                  <a:pos x="3441" y="9"/>
                </a:cxn>
                <a:cxn ang="0">
                  <a:pos x="3420" y="3"/>
                </a:cxn>
                <a:cxn ang="0">
                  <a:pos x="3399" y="0"/>
                </a:cxn>
                <a:cxn ang="0">
                  <a:pos x="3377" y="3"/>
                </a:cxn>
                <a:cxn ang="0">
                  <a:pos x="3357" y="9"/>
                </a:cxn>
                <a:cxn ang="0">
                  <a:pos x="63" y="1487"/>
                </a:cxn>
                <a:cxn ang="0">
                  <a:pos x="45" y="1497"/>
                </a:cxn>
                <a:cxn ang="0">
                  <a:pos x="29" y="1512"/>
                </a:cxn>
                <a:cxn ang="0">
                  <a:pos x="16" y="1530"/>
                </a:cxn>
                <a:cxn ang="0">
                  <a:pos x="7" y="1550"/>
                </a:cxn>
                <a:cxn ang="0">
                  <a:pos x="2" y="1572"/>
                </a:cxn>
                <a:cxn ang="0">
                  <a:pos x="0" y="1594"/>
                </a:cxn>
                <a:cxn ang="0">
                  <a:pos x="3" y="1616"/>
                </a:cxn>
                <a:cxn ang="0">
                  <a:pos x="9" y="1637"/>
                </a:cxn>
                <a:cxn ang="0">
                  <a:pos x="2350" y="7000"/>
                </a:cxn>
                <a:cxn ang="0">
                  <a:pos x="2361" y="7018"/>
                </a:cxn>
                <a:cxn ang="0">
                  <a:pos x="2376" y="7034"/>
                </a:cxn>
                <a:cxn ang="0">
                  <a:pos x="2393" y="7048"/>
                </a:cxn>
                <a:cxn ang="0">
                  <a:pos x="2412" y="7057"/>
                </a:cxn>
                <a:cxn ang="0">
                  <a:pos x="2433" y="7064"/>
                </a:cxn>
                <a:cxn ang="0">
                  <a:pos x="2454" y="7066"/>
                </a:cxn>
                <a:cxn ang="0">
                  <a:pos x="2476" y="7064"/>
                </a:cxn>
                <a:cxn ang="0">
                  <a:pos x="2496" y="7056"/>
                </a:cxn>
              </a:cxnLst>
              <a:rect l="0" t="0" r="r" b="b"/>
              <a:pathLst>
                <a:path w="5957" h="7066">
                  <a:moveTo>
                    <a:pt x="2496" y="7056"/>
                  </a:moveTo>
                  <a:lnTo>
                    <a:pt x="5894" y="5433"/>
                  </a:lnTo>
                  <a:lnTo>
                    <a:pt x="5912" y="5421"/>
                  </a:lnTo>
                  <a:lnTo>
                    <a:pt x="5927" y="5407"/>
                  </a:lnTo>
                  <a:lnTo>
                    <a:pt x="5941" y="5389"/>
                  </a:lnTo>
                  <a:lnTo>
                    <a:pt x="5950" y="5369"/>
                  </a:lnTo>
                  <a:lnTo>
                    <a:pt x="5955" y="5348"/>
                  </a:lnTo>
                  <a:lnTo>
                    <a:pt x="5957" y="5325"/>
                  </a:lnTo>
                  <a:lnTo>
                    <a:pt x="5955" y="5303"/>
                  </a:lnTo>
                  <a:lnTo>
                    <a:pt x="5948" y="5282"/>
                  </a:lnTo>
                  <a:lnTo>
                    <a:pt x="3503" y="65"/>
                  </a:lnTo>
                  <a:lnTo>
                    <a:pt x="3492" y="47"/>
                  </a:lnTo>
                  <a:lnTo>
                    <a:pt x="3477" y="31"/>
                  </a:lnTo>
                  <a:lnTo>
                    <a:pt x="3460" y="18"/>
                  </a:lnTo>
                  <a:lnTo>
                    <a:pt x="3441" y="9"/>
                  </a:lnTo>
                  <a:lnTo>
                    <a:pt x="3420" y="3"/>
                  </a:lnTo>
                  <a:lnTo>
                    <a:pt x="3399" y="0"/>
                  </a:lnTo>
                  <a:lnTo>
                    <a:pt x="3377" y="3"/>
                  </a:lnTo>
                  <a:lnTo>
                    <a:pt x="3357" y="9"/>
                  </a:lnTo>
                  <a:lnTo>
                    <a:pt x="63" y="1487"/>
                  </a:lnTo>
                  <a:lnTo>
                    <a:pt x="45" y="1497"/>
                  </a:lnTo>
                  <a:lnTo>
                    <a:pt x="29" y="1512"/>
                  </a:lnTo>
                  <a:lnTo>
                    <a:pt x="16" y="1530"/>
                  </a:lnTo>
                  <a:lnTo>
                    <a:pt x="7" y="1550"/>
                  </a:lnTo>
                  <a:lnTo>
                    <a:pt x="2" y="1572"/>
                  </a:lnTo>
                  <a:lnTo>
                    <a:pt x="0" y="1594"/>
                  </a:lnTo>
                  <a:lnTo>
                    <a:pt x="3" y="1616"/>
                  </a:lnTo>
                  <a:lnTo>
                    <a:pt x="9" y="1637"/>
                  </a:lnTo>
                  <a:lnTo>
                    <a:pt x="2350" y="7000"/>
                  </a:lnTo>
                  <a:lnTo>
                    <a:pt x="2361" y="7018"/>
                  </a:lnTo>
                  <a:lnTo>
                    <a:pt x="2376" y="7034"/>
                  </a:lnTo>
                  <a:lnTo>
                    <a:pt x="2393" y="7048"/>
                  </a:lnTo>
                  <a:lnTo>
                    <a:pt x="2412" y="7057"/>
                  </a:lnTo>
                  <a:lnTo>
                    <a:pt x="2433" y="7064"/>
                  </a:lnTo>
                  <a:lnTo>
                    <a:pt x="2454" y="7066"/>
                  </a:lnTo>
                  <a:lnTo>
                    <a:pt x="2476" y="7064"/>
                  </a:lnTo>
                  <a:lnTo>
                    <a:pt x="2496" y="7056"/>
                  </a:lnTo>
                  <a:close/>
                </a:path>
              </a:pathLst>
            </a:custGeom>
            <a:solidFill>
              <a:srgbClr val="6B6859"/>
            </a:solidFill>
            <a:ln w="9525">
              <a:noFill/>
              <a:round/>
              <a:headEnd/>
              <a:tailEnd/>
            </a:ln>
          </p:spPr>
          <p:txBody>
            <a:bodyPr/>
            <a:lstStyle/>
            <a:p>
              <a:endParaRPr lang="en-IN"/>
            </a:p>
          </p:txBody>
        </p:sp>
        <p:sp>
          <p:nvSpPr>
            <p:cNvPr id="1231919" name="Freeform 47"/>
            <p:cNvSpPr>
              <a:spLocks/>
            </p:cNvSpPr>
            <p:nvPr/>
          </p:nvSpPr>
          <p:spPr bwMode="auto">
            <a:xfrm>
              <a:off x="1313" y="3096"/>
              <a:ext cx="51" cy="121"/>
            </a:xfrm>
            <a:custGeom>
              <a:avLst/>
              <a:gdLst/>
              <a:ahLst/>
              <a:cxnLst>
                <a:cxn ang="0">
                  <a:pos x="917" y="2127"/>
                </a:cxn>
                <a:cxn ang="0">
                  <a:pos x="0" y="131"/>
                </a:cxn>
                <a:cxn ang="0">
                  <a:pos x="33" y="0"/>
                </a:cxn>
                <a:cxn ang="0">
                  <a:pos x="70" y="14"/>
                </a:cxn>
                <a:cxn ang="0">
                  <a:pos x="106" y="29"/>
                </a:cxn>
                <a:cxn ang="0">
                  <a:pos x="143" y="44"/>
                </a:cxn>
                <a:cxn ang="0">
                  <a:pos x="180" y="61"/>
                </a:cxn>
                <a:cxn ang="0">
                  <a:pos x="217" y="78"/>
                </a:cxn>
                <a:cxn ang="0">
                  <a:pos x="252" y="96"/>
                </a:cxn>
                <a:cxn ang="0">
                  <a:pos x="288" y="116"/>
                </a:cxn>
                <a:cxn ang="0">
                  <a:pos x="324" y="136"/>
                </a:cxn>
                <a:cxn ang="0">
                  <a:pos x="358" y="159"/>
                </a:cxn>
                <a:cxn ang="0">
                  <a:pos x="393" y="181"/>
                </a:cxn>
                <a:cxn ang="0">
                  <a:pos x="428" y="204"/>
                </a:cxn>
                <a:cxn ang="0">
                  <a:pos x="461" y="228"/>
                </a:cxn>
                <a:cxn ang="0">
                  <a:pos x="495" y="252"/>
                </a:cxn>
                <a:cxn ang="0">
                  <a:pos x="528" y="279"/>
                </a:cxn>
                <a:cxn ang="0">
                  <a:pos x="560" y="305"/>
                </a:cxn>
                <a:cxn ang="0">
                  <a:pos x="592" y="333"/>
                </a:cxn>
                <a:cxn ang="0">
                  <a:pos x="624" y="361"/>
                </a:cxn>
                <a:cxn ang="0">
                  <a:pos x="654" y="389"/>
                </a:cxn>
                <a:cxn ang="0">
                  <a:pos x="684" y="419"/>
                </a:cxn>
                <a:cxn ang="0">
                  <a:pos x="713" y="450"/>
                </a:cxn>
                <a:cxn ang="0">
                  <a:pos x="742" y="481"/>
                </a:cxn>
                <a:cxn ang="0">
                  <a:pos x="769" y="513"/>
                </a:cxn>
                <a:cxn ang="0">
                  <a:pos x="796" y="545"/>
                </a:cxn>
                <a:cxn ang="0">
                  <a:pos x="822" y="578"/>
                </a:cxn>
                <a:cxn ang="0">
                  <a:pos x="847" y="612"/>
                </a:cxn>
                <a:cxn ang="0">
                  <a:pos x="871" y="647"/>
                </a:cxn>
                <a:cxn ang="0">
                  <a:pos x="895" y="681"/>
                </a:cxn>
                <a:cxn ang="0">
                  <a:pos x="917" y="717"/>
                </a:cxn>
                <a:cxn ang="0">
                  <a:pos x="939" y="754"/>
                </a:cxn>
                <a:cxn ang="0">
                  <a:pos x="959" y="791"/>
                </a:cxn>
                <a:cxn ang="0">
                  <a:pos x="979" y="828"/>
                </a:cxn>
                <a:cxn ang="0">
                  <a:pos x="997" y="866"/>
                </a:cxn>
                <a:cxn ang="0">
                  <a:pos x="1026" y="938"/>
                </a:cxn>
                <a:cxn ang="0">
                  <a:pos x="1053" y="1015"/>
                </a:cxn>
                <a:cxn ang="0">
                  <a:pos x="1075" y="1096"/>
                </a:cxn>
                <a:cxn ang="0">
                  <a:pos x="1095" y="1180"/>
                </a:cxn>
                <a:cxn ang="0">
                  <a:pos x="1110" y="1267"/>
                </a:cxn>
                <a:cxn ang="0">
                  <a:pos x="1121" y="1356"/>
                </a:cxn>
                <a:cxn ang="0">
                  <a:pos x="1130" y="1446"/>
                </a:cxn>
                <a:cxn ang="0">
                  <a:pos x="1134" y="1536"/>
                </a:cxn>
                <a:cxn ang="0">
                  <a:pos x="1134" y="1626"/>
                </a:cxn>
                <a:cxn ang="0">
                  <a:pos x="1131" y="1716"/>
                </a:cxn>
                <a:cxn ang="0">
                  <a:pos x="1122" y="1802"/>
                </a:cxn>
                <a:cxn ang="0">
                  <a:pos x="1111" y="1886"/>
                </a:cxn>
                <a:cxn ang="0">
                  <a:pos x="1096" y="1967"/>
                </a:cxn>
                <a:cxn ang="0">
                  <a:pos x="1076" y="2044"/>
                </a:cxn>
                <a:cxn ang="0">
                  <a:pos x="1053" y="2115"/>
                </a:cxn>
                <a:cxn ang="0">
                  <a:pos x="1025" y="2180"/>
                </a:cxn>
                <a:cxn ang="0">
                  <a:pos x="917" y="2127"/>
                </a:cxn>
              </a:cxnLst>
              <a:rect l="0" t="0" r="r" b="b"/>
              <a:pathLst>
                <a:path w="1134" h="2180">
                  <a:moveTo>
                    <a:pt x="917" y="2127"/>
                  </a:moveTo>
                  <a:lnTo>
                    <a:pt x="0" y="131"/>
                  </a:lnTo>
                  <a:lnTo>
                    <a:pt x="33" y="0"/>
                  </a:lnTo>
                  <a:lnTo>
                    <a:pt x="70" y="14"/>
                  </a:lnTo>
                  <a:lnTo>
                    <a:pt x="106" y="29"/>
                  </a:lnTo>
                  <a:lnTo>
                    <a:pt x="143" y="44"/>
                  </a:lnTo>
                  <a:lnTo>
                    <a:pt x="180" y="61"/>
                  </a:lnTo>
                  <a:lnTo>
                    <a:pt x="217" y="78"/>
                  </a:lnTo>
                  <a:lnTo>
                    <a:pt x="252" y="96"/>
                  </a:lnTo>
                  <a:lnTo>
                    <a:pt x="288" y="116"/>
                  </a:lnTo>
                  <a:lnTo>
                    <a:pt x="324" y="136"/>
                  </a:lnTo>
                  <a:lnTo>
                    <a:pt x="358" y="159"/>
                  </a:lnTo>
                  <a:lnTo>
                    <a:pt x="393" y="181"/>
                  </a:lnTo>
                  <a:lnTo>
                    <a:pt x="428" y="204"/>
                  </a:lnTo>
                  <a:lnTo>
                    <a:pt x="461" y="228"/>
                  </a:lnTo>
                  <a:lnTo>
                    <a:pt x="495" y="252"/>
                  </a:lnTo>
                  <a:lnTo>
                    <a:pt x="528" y="279"/>
                  </a:lnTo>
                  <a:lnTo>
                    <a:pt x="560" y="305"/>
                  </a:lnTo>
                  <a:lnTo>
                    <a:pt x="592" y="333"/>
                  </a:lnTo>
                  <a:lnTo>
                    <a:pt x="624" y="361"/>
                  </a:lnTo>
                  <a:lnTo>
                    <a:pt x="654" y="389"/>
                  </a:lnTo>
                  <a:lnTo>
                    <a:pt x="684" y="419"/>
                  </a:lnTo>
                  <a:lnTo>
                    <a:pt x="713" y="450"/>
                  </a:lnTo>
                  <a:lnTo>
                    <a:pt x="742" y="481"/>
                  </a:lnTo>
                  <a:lnTo>
                    <a:pt x="769" y="513"/>
                  </a:lnTo>
                  <a:lnTo>
                    <a:pt x="796" y="545"/>
                  </a:lnTo>
                  <a:lnTo>
                    <a:pt x="822" y="578"/>
                  </a:lnTo>
                  <a:lnTo>
                    <a:pt x="847" y="612"/>
                  </a:lnTo>
                  <a:lnTo>
                    <a:pt x="871" y="647"/>
                  </a:lnTo>
                  <a:lnTo>
                    <a:pt x="895" y="681"/>
                  </a:lnTo>
                  <a:lnTo>
                    <a:pt x="917" y="717"/>
                  </a:lnTo>
                  <a:lnTo>
                    <a:pt x="939" y="754"/>
                  </a:lnTo>
                  <a:lnTo>
                    <a:pt x="959" y="791"/>
                  </a:lnTo>
                  <a:lnTo>
                    <a:pt x="979" y="828"/>
                  </a:lnTo>
                  <a:lnTo>
                    <a:pt x="997" y="866"/>
                  </a:lnTo>
                  <a:lnTo>
                    <a:pt x="1026" y="938"/>
                  </a:lnTo>
                  <a:lnTo>
                    <a:pt x="1053" y="1015"/>
                  </a:lnTo>
                  <a:lnTo>
                    <a:pt x="1075" y="1096"/>
                  </a:lnTo>
                  <a:lnTo>
                    <a:pt x="1095" y="1180"/>
                  </a:lnTo>
                  <a:lnTo>
                    <a:pt x="1110" y="1267"/>
                  </a:lnTo>
                  <a:lnTo>
                    <a:pt x="1121" y="1356"/>
                  </a:lnTo>
                  <a:lnTo>
                    <a:pt x="1130" y="1446"/>
                  </a:lnTo>
                  <a:lnTo>
                    <a:pt x="1134" y="1536"/>
                  </a:lnTo>
                  <a:lnTo>
                    <a:pt x="1134" y="1626"/>
                  </a:lnTo>
                  <a:lnTo>
                    <a:pt x="1131" y="1716"/>
                  </a:lnTo>
                  <a:lnTo>
                    <a:pt x="1122" y="1802"/>
                  </a:lnTo>
                  <a:lnTo>
                    <a:pt x="1111" y="1886"/>
                  </a:lnTo>
                  <a:lnTo>
                    <a:pt x="1096" y="1967"/>
                  </a:lnTo>
                  <a:lnTo>
                    <a:pt x="1076" y="2044"/>
                  </a:lnTo>
                  <a:lnTo>
                    <a:pt x="1053" y="2115"/>
                  </a:lnTo>
                  <a:lnTo>
                    <a:pt x="1025" y="2180"/>
                  </a:lnTo>
                  <a:lnTo>
                    <a:pt x="917" y="2127"/>
                  </a:lnTo>
                  <a:close/>
                </a:path>
              </a:pathLst>
            </a:custGeom>
            <a:solidFill>
              <a:srgbClr val="6B6859"/>
            </a:solidFill>
            <a:ln w="9525">
              <a:noFill/>
              <a:round/>
              <a:headEnd/>
              <a:tailEnd/>
            </a:ln>
          </p:spPr>
          <p:txBody>
            <a:bodyPr/>
            <a:lstStyle/>
            <a:p>
              <a:endParaRPr lang="en-IN"/>
            </a:p>
          </p:txBody>
        </p:sp>
        <p:sp>
          <p:nvSpPr>
            <p:cNvPr id="1231920" name="Freeform 48"/>
            <p:cNvSpPr>
              <a:spLocks/>
            </p:cNvSpPr>
            <p:nvPr/>
          </p:nvSpPr>
          <p:spPr bwMode="auto">
            <a:xfrm>
              <a:off x="1122" y="3082"/>
              <a:ext cx="207" cy="202"/>
            </a:xfrm>
            <a:custGeom>
              <a:avLst/>
              <a:gdLst/>
              <a:ahLst/>
              <a:cxnLst>
                <a:cxn ang="0">
                  <a:pos x="0" y="1625"/>
                </a:cxn>
                <a:cxn ang="0">
                  <a:pos x="3650" y="0"/>
                </a:cxn>
                <a:cxn ang="0">
                  <a:pos x="4569" y="1997"/>
                </a:cxn>
                <a:cxn ang="0">
                  <a:pos x="873" y="3641"/>
                </a:cxn>
                <a:cxn ang="0">
                  <a:pos x="0" y="1625"/>
                </a:cxn>
              </a:cxnLst>
              <a:rect l="0" t="0" r="r" b="b"/>
              <a:pathLst>
                <a:path w="4569" h="3641">
                  <a:moveTo>
                    <a:pt x="0" y="1625"/>
                  </a:moveTo>
                  <a:lnTo>
                    <a:pt x="3650" y="0"/>
                  </a:lnTo>
                  <a:lnTo>
                    <a:pt x="4569" y="1997"/>
                  </a:lnTo>
                  <a:lnTo>
                    <a:pt x="873" y="3641"/>
                  </a:lnTo>
                  <a:lnTo>
                    <a:pt x="0" y="1625"/>
                  </a:lnTo>
                  <a:close/>
                </a:path>
              </a:pathLst>
            </a:custGeom>
            <a:solidFill>
              <a:srgbClr val="545959"/>
            </a:solidFill>
            <a:ln w="9525">
              <a:noFill/>
              <a:round/>
              <a:headEnd/>
              <a:tailEnd/>
            </a:ln>
          </p:spPr>
          <p:txBody>
            <a:bodyPr/>
            <a:lstStyle/>
            <a:p>
              <a:endParaRPr lang="en-IN"/>
            </a:p>
          </p:txBody>
        </p:sp>
        <p:sp>
          <p:nvSpPr>
            <p:cNvPr id="1231921" name="Freeform 49"/>
            <p:cNvSpPr>
              <a:spLocks/>
            </p:cNvSpPr>
            <p:nvPr/>
          </p:nvSpPr>
          <p:spPr bwMode="auto">
            <a:xfrm>
              <a:off x="1104" y="3024"/>
              <a:ext cx="271" cy="393"/>
            </a:xfrm>
            <a:custGeom>
              <a:avLst/>
              <a:gdLst/>
              <a:ahLst/>
              <a:cxnLst>
                <a:cxn ang="0">
                  <a:pos x="2497" y="7056"/>
                </a:cxn>
                <a:cxn ang="0">
                  <a:pos x="5894" y="5432"/>
                </a:cxn>
                <a:cxn ang="0">
                  <a:pos x="5912" y="5421"/>
                </a:cxn>
                <a:cxn ang="0">
                  <a:pos x="5928" y="5406"/>
                </a:cxn>
                <a:cxn ang="0">
                  <a:pos x="5941" y="5388"/>
                </a:cxn>
                <a:cxn ang="0">
                  <a:pos x="5950" y="5368"/>
                </a:cxn>
                <a:cxn ang="0">
                  <a:pos x="5955" y="5347"/>
                </a:cxn>
                <a:cxn ang="0">
                  <a:pos x="5957" y="5325"/>
                </a:cxn>
                <a:cxn ang="0">
                  <a:pos x="5955" y="5303"/>
                </a:cxn>
                <a:cxn ang="0">
                  <a:pos x="5948" y="5282"/>
                </a:cxn>
                <a:cxn ang="0">
                  <a:pos x="3503" y="64"/>
                </a:cxn>
                <a:cxn ang="0">
                  <a:pos x="3492" y="46"/>
                </a:cxn>
                <a:cxn ang="0">
                  <a:pos x="3477" y="31"/>
                </a:cxn>
                <a:cxn ang="0">
                  <a:pos x="3460" y="18"/>
                </a:cxn>
                <a:cxn ang="0">
                  <a:pos x="3441" y="8"/>
                </a:cxn>
                <a:cxn ang="0">
                  <a:pos x="3420" y="2"/>
                </a:cxn>
                <a:cxn ang="0">
                  <a:pos x="3399" y="0"/>
                </a:cxn>
                <a:cxn ang="0">
                  <a:pos x="3377" y="2"/>
                </a:cxn>
                <a:cxn ang="0">
                  <a:pos x="3357" y="8"/>
                </a:cxn>
                <a:cxn ang="0">
                  <a:pos x="63" y="1486"/>
                </a:cxn>
                <a:cxn ang="0">
                  <a:pos x="45" y="1497"/>
                </a:cxn>
                <a:cxn ang="0">
                  <a:pos x="30" y="1512"/>
                </a:cxn>
                <a:cxn ang="0">
                  <a:pos x="16" y="1530"/>
                </a:cxn>
                <a:cxn ang="0">
                  <a:pos x="7" y="1550"/>
                </a:cxn>
                <a:cxn ang="0">
                  <a:pos x="2" y="1572"/>
                </a:cxn>
                <a:cxn ang="0">
                  <a:pos x="0" y="1594"/>
                </a:cxn>
                <a:cxn ang="0">
                  <a:pos x="3" y="1615"/>
                </a:cxn>
                <a:cxn ang="0">
                  <a:pos x="9" y="1636"/>
                </a:cxn>
                <a:cxn ang="0">
                  <a:pos x="2351" y="6999"/>
                </a:cxn>
                <a:cxn ang="0">
                  <a:pos x="2362" y="7018"/>
                </a:cxn>
                <a:cxn ang="0">
                  <a:pos x="2377" y="7034"/>
                </a:cxn>
                <a:cxn ang="0">
                  <a:pos x="2394" y="7048"/>
                </a:cxn>
                <a:cxn ang="0">
                  <a:pos x="2413" y="7057"/>
                </a:cxn>
                <a:cxn ang="0">
                  <a:pos x="2434" y="7063"/>
                </a:cxn>
                <a:cxn ang="0">
                  <a:pos x="2455" y="7065"/>
                </a:cxn>
                <a:cxn ang="0">
                  <a:pos x="2477" y="7063"/>
                </a:cxn>
                <a:cxn ang="0">
                  <a:pos x="2497" y="7056"/>
                </a:cxn>
              </a:cxnLst>
              <a:rect l="0" t="0" r="r" b="b"/>
              <a:pathLst>
                <a:path w="5957" h="7065">
                  <a:moveTo>
                    <a:pt x="2497" y="7056"/>
                  </a:moveTo>
                  <a:lnTo>
                    <a:pt x="5894" y="5432"/>
                  </a:lnTo>
                  <a:lnTo>
                    <a:pt x="5912" y="5421"/>
                  </a:lnTo>
                  <a:lnTo>
                    <a:pt x="5928" y="5406"/>
                  </a:lnTo>
                  <a:lnTo>
                    <a:pt x="5941" y="5388"/>
                  </a:lnTo>
                  <a:lnTo>
                    <a:pt x="5950" y="5368"/>
                  </a:lnTo>
                  <a:lnTo>
                    <a:pt x="5955" y="5347"/>
                  </a:lnTo>
                  <a:lnTo>
                    <a:pt x="5957" y="5325"/>
                  </a:lnTo>
                  <a:lnTo>
                    <a:pt x="5955" y="5303"/>
                  </a:lnTo>
                  <a:lnTo>
                    <a:pt x="5948" y="5282"/>
                  </a:lnTo>
                  <a:lnTo>
                    <a:pt x="3503" y="64"/>
                  </a:lnTo>
                  <a:lnTo>
                    <a:pt x="3492" y="46"/>
                  </a:lnTo>
                  <a:lnTo>
                    <a:pt x="3477" y="31"/>
                  </a:lnTo>
                  <a:lnTo>
                    <a:pt x="3460" y="18"/>
                  </a:lnTo>
                  <a:lnTo>
                    <a:pt x="3441" y="8"/>
                  </a:lnTo>
                  <a:lnTo>
                    <a:pt x="3420" y="2"/>
                  </a:lnTo>
                  <a:lnTo>
                    <a:pt x="3399" y="0"/>
                  </a:lnTo>
                  <a:lnTo>
                    <a:pt x="3377" y="2"/>
                  </a:lnTo>
                  <a:lnTo>
                    <a:pt x="3357" y="8"/>
                  </a:lnTo>
                  <a:lnTo>
                    <a:pt x="63" y="1486"/>
                  </a:lnTo>
                  <a:lnTo>
                    <a:pt x="45" y="1497"/>
                  </a:lnTo>
                  <a:lnTo>
                    <a:pt x="30" y="1512"/>
                  </a:lnTo>
                  <a:lnTo>
                    <a:pt x="16" y="1530"/>
                  </a:lnTo>
                  <a:lnTo>
                    <a:pt x="7" y="1550"/>
                  </a:lnTo>
                  <a:lnTo>
                    <a:pt x="2" y="1572"/>
                  </a:lnTo>
                  <a:lnTo>
                    <a:pt x="0" y="1594"/>
                  </a:lnTo>
                  <a:lnTo>
                    <a:pt x="3" y="1615"/>
                  </a:lnTo>
                  <a:lnTo>
                    <a:pt x="9" y="1636"/>
                  </a:lnTo>
                  <a:lnTo>
                    <a:pt x="2351" y="6999"/>
                  </a:lnTo>
                  <a:lnTo>
                    <a:pt x="2362" y="7018"/>
                  </a:lnTo>
                  <a:lnTo>
                    <a:pt x="2377" y="7034"/>
                  </a:lnTo>
                  <a:lnTo>
                    <a:pt x="2394" y="7048"/>
                  </a:lnTo>
                  <a:lnTo>
                    <a:pt x="2413" y="7057"/>
                  </a:lnTo>
                  <a:lnTo>
                    <a:pt x="2434" y="7063"/>
                  </a:lnTo>
                  <a:lnTo>
                    <a:pt x="2455" y="7065"/>
                  </a:lnTo>
                  <a:lnTo>
                    <a:pt x="2477" y="7063"/>
                  </a:lnTo>
                  <a:lnTo>
                    <a:pt x="2497" y="7056"/>
                  </a:lnTo>
                  <a:close/>
                </a:path>
              </a:pathLst>
            </a:custGeom>
            <a:solidFill>
              <a:srgbClr val="BAC2C2"/>
            </a:solidFill>
            <a:ln w="9525">
              <a:noFill/>
              <a:round/>
              <a:headEnd/>
              <a:tailEnd/>
            </a:ln>
          </p:spPr>
          <p:txBody>
            <a:bodyPr/>
            <a:lstStyle/>
            <a:p>
              <a:endParaRPr lang="en-IN"/>
            </a:p>
          </p:txBody>
        </p:sp>
        <p:sp>
          <p:nvSpPr>
            <p:cNvPr id="1231922" name="Freeform 50"/>
            <p:cNvSpPr>
              <a:spLocks/>
            </p:cNvSpPr>
            <p:nvPr/>
          </p:nvSpPr>
          <p:spPr bwMode="auto">
            <a:xfrm>
              <a:off x="1104" y="3024"/>
              <a:ext cx="162" cy="99"/>
            </a:xfrm>
            <a:custGeom>
              <a:avLst/>
              <a:gdLst/>
              <a:ahLst/>
              <a:cxnLst>
                <a:cxn ang="0">
                  <a:pos x="3562" y="183"/>
                </a:cxn>
                <a:cxn ang="0">
                  <a:pos x="3502" y="64"/>
                </a:cxn>
                <a:cxn ang="0">
                  <a:pos x="3491" y="46"/>
                </a:cxn>
                <a:cxn ang="0">
                  <a:pos x="3476" y="31"/>
                </a:cxn>
                <a:cxn ang="0">
                  <a:pos x="3459" y="18"/>
                </a:cxn>
                <a:cxn ang="0">
                  <a:pos x="3440" y="8"/>
                </a:cxn>
                <a:cxn ang="0">
                  <a:pos x="3418" y="2"/>
                </a:cxn>
                <a:cxn ang="0">
                  <a:pos x="3397" y="0"/>
                </a:cxn>
                <a:cxn ang="0">
                  <a:pos x="3376" y="2"/>
                </a:cxn>
                <a:cxn ang="0">
                  <a:pos x="3356" y="8"/>
                </a:cxn>
                <a:cxn ang="0">
                  <a:pos x="62" y="1486"/>
                </a:cxn>
                <a:cxn ang="0">
                  <a:pos x="44" y="1497"/>
                </a:cxn>
                <a:cxn ang="0">
                  <a:pos x="29" y="1512"/>
                </a:cxn>
                <a:cxn ang="0">
                  <a:pos x="16" y="1530"/>
                </a:cxn>
                <a:cxn ang="0">
                  <a:pos x="7" y="1550"/>
                </a:cxn>
                <a:cxn ang="0">
                  <a:pos x="2" y="1572"/>
                </a:cxn>
                <a:cxn ang="0">
                  <a:pos x="0" y="1594"/>
                </a:cxn>
                <a:cxn ang="0">
                  <a:pos x="2" y="1615"/>
                </a:cxn>
                <a:cxn ang="0">
                  <a:pos x="8" y="1636"/>
                </a:cxn>
                <a:cxn ang="0">
                  <a:pos x="68" y="1773"/>
                </a:cxn>
                <a:cxn ang="0">
                  <a:pos x="3562" y="183"/>
                </a:cxn>
              </a:cxnLst>
              <a:rect l="0" t="0" r="r" b="b"/>
              <a:pathLst>
                <a:path w="3562" h="1773">
                  <a:moveTo>
                    <a:pt x="3562" y="183"/>
                  </a:moveTo>
                  <a:lnTo>
                    <a:pt x="3502" y="64"/>
                  </a:lnTo>
                  <a:lnTo>
                    <a:pt x="3491" y="46"/>
                  </a:lnTo>
                  <a:lnTo>
                    <a:pt x="3476" y="31"/>
                  </a:lnTo>
                  <a:lnTo>
                    <a:pt x="3459" y="18"/>
                  </a:lnTo>
                  <a:lnTo>
                    <a:pt x="3440" y="8"/>
                  </a:lnTo>
                  <a:lnTo>
                    <a:pt x="3418" y="2"/>
                  </a:lnTo>
                  <a:lnTo>
                    <a:pt x="3397" y="0"/>
                  </a:lnTo>
                  <a:lnTo>
                    <a:pt x="3376" y="2"/>
                  </a:lnTo>
                  <a:lnTo>
                    <a:pt x="3356" y="8"/>
                  </a:lnTo>
                  <a:lnTo>
                    <a:pt x="62" y="1486"/>
                  </a:lnTo>
                  <a:lnTo>
                    <a:pt x="44" y="1497"/>
                  </a:lnTo>
                  <a:lnTo>
                    <a:pt x="29" y="1512"/>
                  </a:lnTo>
                  <a:lnTo>
                    <a:pt x="16" y="1530"/>
                  </a:lnTo>
                  <a:lnTo>
                    <a:pt x="7" y="1550"/>
                  </a:lnTo>
                  <a:lnTo>
                    <a:pt x="2" y="1572"/>
                  </a:lnTo>
                  <a:lnTo>
                    <a:pt x="0" y="1594"/>
                  </a:lnTo>
                  <a:lnTo>
                    <a:pt x="2" y="1615"/>
                  </a:lnTo>
                  <a:lnTo>
                    <a:pt x="8" y="1636"/>
                  </a:lnTo>
                  <a:lnTo>
                    <a:pt x="68" y="1773"/>
                  </a:lnTo>
                  <a:lnTo>
                    <a:pt x="3562" y="183"/>
                  </a:lnTo>
                  <a:close/>
                </a:path>
              </a:pathLst>
            </a:custGeom>
            <a:solidFill>
              <a:srgbClr val="BAC2C2"/>
            </a:solidFill>
            <a:ln w="9525">
              <a:noFill/>
              <a:round/>
              <a:headEnd/>
              <a:tailEnd/>
            </a:ln>
          </p:spPr>
          <p:txBody>
            <a:bodyPr/>
            <a:lstStyle/>
            <a:p>
              <a:endParaRPr lang="en-IN"/>
            </a:p>
          </p:txBody>
        </p:sp>
        <p:sp>
          <p:nvSpPr>
            <p:cNvPr id="1231923" name="Freeform 51"/>
            <p:cNvSpPr>
              <a:spLocks/>
            </p:cNvSpPr>
            <p:nvPr/>
          </p:nvSpPr>
          <p:spPr bwMode="auto">
            <a:xfrm>
              <a:off x="1104" y="3024"/>
              <a:ext cx="161" cy="97"/>
            </a:xfrm>
            <a:custGeom>
              <a:avLst/>
              <a:gdLst/>
              <a:ahLst/>
              <a:cxnLst>
                <a:cxn ang="0">
                  <a:pos x="3545" y="153"/>
                </a:cxn>
                <a:cxn ang="0">
                  <a:pos x="3538" y="137"/>
                </a:cxn>
                <a:cxn ang="0">
                  <a:pos x="3529" y="120"/>
                </a:cxn>
                <a:cxn ang="0">
                  <a:pos x="3514" y="90"/>
                </a:cxn>
                <a:cxn ang="0">
                  <a:pos x="3491" y="46"/>
                </a:cxn>
                <a:cxn ang="0">
                  <a:pos x="3459" y="18"/>
                </a:cxn>
                <a:cxn ang="0">
                  <a:pos x="3418" y="2"/>
                </a:cxn>
                <a:cxn ang="0">
                  <a:pos x="3376" y="2"/>
                </a:cxn>
                <a:cxn ang="0">
                  <a:pos x="3257" y="53"/>
                </a:cxn>
                <a:cxn ang="0">
                  <a:pos x="3083" y="131"/>
                </a:cxn>
                <a:cxn ang="0">
                  <a:pos x="2932" y="198"/>
                </a:cxn>
                <a:cxn ang="0">
                  <a:pos x="2800" y="258"/>
                </a:cxn>
                <a:cxn ang="0">
                  <a:pos x="2681" y="312"/>
                </a:cxn>
                <a:cxn ang="0">
                  <a:pos x="2565" y="364"/>
                </a:cxn>
                <a:cxn ang="0">
                  <a:pos x="2450" y="415"/>
                </a:cxn>
                <a:cxn ang="0">
                  <a:pos x="2327" y="471"/>
                </a:cxn>
                <a:cxn ang="0">
                  <a:pos x="2189" y="532"/>
                </a:cxn>
                <a:cxn ang="0">
                  <a:pos x="2031" y="603"/>
                </a:cxn>
                <a:cxn ang="0">
                  <a:pos x="1846" y="686"/>
                </a:cxn>
                <a:cxn ang="0">
                  <a:pos x="1628" y="784"/>
                </a:cxn>
                <a:cxn ang="0">
                  <a:pos x="1370" y="899"/>
                </a:cxn>
                <a:cxn ang="0">
                  <a:pos x="1066" y="1036"/>
                </a:cxn>
                <a:cxn ang="0">
                  <a:pos x="710" y="1195"/>
                </a:cxn>
                <a:cxn ang="0">
                  <a:pos x="294" y="1382"/>
                </a:cxn>
                <a:cxn ang="0">
                  <a:pos x="44" y="1497"/>
                </a:cxn>
                <a:cxn ang="0">
                  <a:pos x="16" y="1530"/>
                </a:cxn>
                <a:cxn ang="0">
                  <a:pos x="2" y="1572"/>
                </a:cxn>
                <a:cxn ang="0">
                  <a:pos x="2" y="1615"/>
                </a:cxn>
                <a:cxn ang="0">
                  <a:pos x="14" y="1648"/>
                </a:cxn>
                <a:cxn ang="0">
                  <a:pos x="21" y="1665"/>
                </a:cxn>
                <a:cxn ang="0">
                  <a:pos x="31" y="1685"/>
                </a:cxn>
                <a:cxn ang="0">
                  <a:pos x="46" y="1719"/>
                </a:cxn>
                <a:cxn ang="0">
                  <a:pos x="162" y="1700"/>
                </a:cxn>
                <a:cxn ang="0">
                  <a:pos x="348" y="1616"/>
                </a:cxn>
                <a:cxn ang="0">
                  <a:pos x="508" y="1543"/>
                </a:cxn>
                <a:cxn ang="0">
                  <a:pos x="648" y="1480"/>
                </a:cxn>
                <a:cxn ang="0">
                  <a:pos x="776" y="1422"/>
                </a:cxn>
                <a:cxn ang="0">
                  <a:pos x="898" y="1367"/>
                </a:cxn>
                <a:cxn ang="0">
                  <a:pos x="1021" y="1311"/>
                </a:cxn>
                <a:cxn ang="0">
                  <a:pos x="1153" y="1251"/>
                </a:cxn>
                <a:cxn ang="0">
                  <a:pos x="1299" y="1186"/>
                </a:cxn>
                <a:cxn ang="0">
                  <a:pos x="1466" y="1110"/>
                </a:cxn>
                <a:cxn ang="0">
                  <a:pos x="1662" y="1020"/>
                </a:cxn>
                <a:cxn ang="0">
                  <a:pos x="1892" y="916"/>
                </a:cxn>
                <a:cxn ang="0">
                  <a:pos x="2166" y="792"/>
                </a:cxn>
                <a:cxn ang="0">
                  <a:pos x="2488" y="646"/>
                </a:cxn>
                <a:cxn ang="0">
                  <a:pos x="2864" y="474"/>
                </a:cxn>
                <a:cxn ang="0">
                  <a:pos x="3304" y="275"/>
                </a:cxn>
              </a:cxnLst>
              <a:rect l="0" t="0" r="r" b="b"/>
              <a:pathLst>
                <a:path w="3550" h="1748">
                  <a:moveTo>
                    <a:pt x="3550" y="163"/>
                  </a:moveTo>
                  <a:lnTo>
                    <a:pt x="3545" y="153"/>
                  </a:lnTo>
                  <a:lnTo>
                    <a:pt x="3541" y="144"/>
                  </a:lnTo>
                  <a:lnTo>
                    <a:pt x="3538" y="137"/>
                  </a:lnTo>
                  <a:lnTo>
                    <a:pt x="3533" y="130"/>
                  </a:lnTo>
                  <a:lnTo>
                    <a:pt x="3529" y="120"/>
                  </a:lnTo>
                  <a:lnTo>
                    <a:pt x="3523" y="108"/>
                  </a:lnTo>
                  <a:lnTo>
                    <a:pt x="3514" y="90"/>
                  </a:lnTo>
                  <a:lnTo>
                    <a:pt x="3502" y="64"/>
                  </a:lnTo>
                  <a:lnTo>
                    <a:pt x="3491" y="46"/>
                  </a:lnTo>
                  <a:lnTo>
                    <a:pt x="3476" y="31"/>
                  </a:lnTo>
                  <a:lnTo>
                    <a:pt x="3459" y="18"/>
                  </a:lnTo>
                  <a:lnTo>
                    <a:pt x="3440" y="8"/>
                  </a:lnTo>
                  <a:lnTo>
                    <a:pt x="3418" y="2"/>
                  </a:lnTo>
                  <a:lnTo>
                    <a:pt x="3397" y="0"/>
                  </a:lnTo>
                  <a:lnTo>
                    <a:pt x="3376" y="2"/>
                  </a:lnTo>
                  <a:lnTo>
                    <a:pt x="3356" y="8"/>
                  </a:lnTo>
                  <a:lnTo>
                    <a:pt x="3257" y="53"/>
                  </a:lnTo>
                  <a:lnTo>
                    <a:pt x="3166" y="94"/>
                  </a:lnTo>
                  <a:lnTo>
                    <a:pt x="3083" y="131"/>
                  </a:lnTo>
                  <a:lnTo>
                    <a:pt x="3004" y="167"/>
                  </a:lnTo>
                  <a:lnTo>
                    <a:pt x="2932" y="198"/>
                  </a:lnTo>
                  <a:lnTo>
                    <a:pt x="2864" y="229"/>
                  </a:lnTo>
                  <a:lnTo>
                    <a:pt x="2800" y="258"/>
                  </a:lnTo>
                  <a:lnTo>
                    <a:pt x="2740" y="286"/>
                  </a:lnTo>
                  <a:lnTo>
                    <a:pt x="2681" y="312"/>
                  </a:lnTo>
                  <a:lnTo>
                    <a:pt x="2623" y="337"/>
                  </a:lnTo>
                  <a:lnTo>
                    <a:pt x="2565" y="364"/>
                  </a:lnTo>
                  <a:lnTo>
                    <a:pt x="2508" y="389"/>
                  </a:lnTo>
                  <a:lnTo>
                    <a:pt x="2450" y="415"/>
                  </a:lnTo>
                  <a:lnTo>
                    <a:pt x="2389" y="443"/>
                  </a:lnTo>
                  <a:lnTo>
                    <a:pt x="2327" y="471"/>
                  </a:lnTo>
                  <a:lnTo>
                    <a:pt x="2259" y="501"/>
                  </a:lnTo>
                  <a:lnTo>
                    <a:pt x="2189" y="532"/>
                  </a:lnTo>
                  <a:lnTo>
                    <a:pt x="2113" y="567"/>
                  </a:lnTo>
                  <a:lnTo>
                    <a:pt x="2031" y="603"/>
                  </a:lnTo>
                  <a:lnTo>
                    <a:pt x="1942" y="643"/>
                  </a:lnTo>
                  <a:lnTo>
                    <a:pt x="1846" y="686"/>
                  </a:lnTo>
                  <a:lnTo>
                    <a:pt x="1741" y="733"/>
                  </a:lnTo>
                  <a:lnTo>
                    <a:pt x="1628" y="784"/>
                  </a:lnTo>
                  <a:lnTo>
                    <a:pt x="1505" y="839"/>
                  </a:lnTo>
                  <a:lnTo>
                    <a:pt x="1370" y="899"/>
                  </a:lnTo>
                  <a:lnTo>
                    <a:pt x="1224" y="966"/>
                  </a:lnTo>
                  <a:lnTo>
                    <a:pt x="1066" y="1036"/>
                  </a:lnTo>
                  <a:lnTo>
                    <a:pt x="895" y="1113"/>
                  </a:lnTo>
                  <a:lnTo>
                    <a:pt x="710" y="1195"/>
                  </a:lnTo>
                  <a:lnTo>
                    <a:pt x="510" y="1286"/>
                  </a:lnTo>
                  <a:lnTo>
                    <a:pt x="294" y="1382"/>
                  </a:lnTo>
                  <a:lnTo>
                    <a:pt x="62" y="1486"/>
                  </a:lnTo>
                  <a:lnTo>
                    <a:pt x="44" y="1497"/>
                  </a:lnTo>
                  <a:lnTo>
                    <a:pt x="29" y="1512"/>
                  </a:lnTo>
                  <a:lnTo>
                    <a:pt x="16" y="1530"/>
                  </a:lnTo>
                  <a:lnTo>
                    <a:pt x="7" y="1550"/>
                  </a:lnTo>
                  <a:lnTo>
                    <a:pt x="2" y="1572"/>
                  </a:lnTo>
                  <a:lnTo>
                    <a:pt x="0" y="1594"/>
                  </a:lnTo>
                  <a:lnTo>
                    <a:pt x="2" y="1615"/>
                  </a:lnTo>
                  <a:lnTo>
                    <a:pt x="8" y="1636"/>
                  </a:lnTo>
                  <a:lnTo>
                    <a:pt x="14" y="1648"/>
                  </a:lnTo>
                  <a:lnTo>
                    <a:pt x="18" y="1657"/>
                  </a:lnTo>
                  <a:lnTo>
                    <a:pt x="21" y="1665"/>
                  </a:lnTo>
                  <a:lnTo>
                    <a:pt x="26" y="1673"/>
                  </a:lnTo>
                  <a:lnTo>
                    <a:pt x="31" y="1685"/>
                  </a:lnTo>
                  <a:lnTo>
                    <a:pt x="37" y="1699"/>
                  </a:lnTo>
                  <a:lnTo>
                    <a:pt x="46" y="1719"/>
                  </a:lnTo>
                  <a:lnTo>
                    <a:pt x="57" y="1748"/>
                  </a:lnTo>
                  <a:lnTo>
                    <a:pt x="162" y="1700"/>
                  </a:lnTo>
                  <a:lnTo>
                    <a:pt x="259" y="1656"/>
                  </a:lnTo>
                  <a:lnTo>
                    <a:pt x="348" y="1616"/>
                  </a:lnTo>
                  <a:lnTo>
                    <a:pt x="430" y="1579"/>
                  </a:lnTo>
                  <a:lnTo>
                    <a:pt x="508" y="1543"/>
                  </a:lnTo>
                  <a:lnTo>
                    <a:pt x="579" y="1511"/>
                  </a:lnTo>
                  <a:lnTo>
                    <a:pt x="648" y="1480"/>
                  </a:lnTo>
                  <a:lnTo>
                    <a:pt x="713" y="1451"/>
                  </a:lnTo>
                  <a:lnTo>
                    <a:pt x="776" y="1422"/>
                  </a:lnTo>
                  <a:lnTo>
                    <a:pt x="837" y="1395"/>
                  </a:lnTo>
                  <a:lnTo>
                    <a:pt x="898" y="1367"/>
                  </a:lnTo>
                  <a:lnTo>
                    <a:pt x="959" y="1340"/>
                  </a:lnTo>
                  <a:lnTo>
                    <a:pt x="1021" y="1311"/>
                  </a:lnTo>
                  <a:lnTo>
                    <a:pt x="1085" y="1282"/>
                  </a:lnTo>
                  <a:lnTo>
                    <a:pt x="1153" y="1251"/>
                  </a:lnTo>
                  <a:lnTo>
                    <a:pt x="1223" y="1220"/>
                  </a:lnTo>
                  <a:lnTo>
                    <a:pt x="1299" y="1186"/>
                  </a:lnTo>
                  <a:lnTo>
                    <a:pt x="1379" y="1149"/>
                  </a:lnTo>
                  <a:lnTo>
                    <a:pt x="1466" y="1110"/>
                  </a:lnTo>
                  <a:lnTo>
                    <a:pt x="1560" y="1067"/>
                  </a:lnTo>
                  <a:lnTo>
                    <a:pt x="1662" y="1020"/>
                  </a:lnTo>
                  <a:lnTo>
                    <a:pt x="1772" y="971"/>
                  </a:lnTo>
                  <a:lnTo>
                    <a:pt x="1892" y="916"/>
                  </a:lnTo>
                  <a:lnTo>
                    <a:pt x="2024" y="857"/>
                  </a:lnTo>
                  <a:lnTo>
                    <a:pt x="2166" y="792"/>
                  </a:lnTo>
                  <a:lnTo>
                    <a:pt x="2320" y="722"/>
                  </a:lnTo>
                  <a:lnTo>
                    <a:pt x="2488" y="646"/>
                  </a:lnTo>
                  <a:lnTo>
                    <a:pt x="2668" y="564"/>
                  </a:lnTo>
                  <a:lnTo>
                    <a:pt x="2864" y="474"/>
                  </a:lnTo>
                  <a:lnTo>
                    <a:pt x="3075" y="378"/>
                  </a:lnTo>
                  <a:lnTo>
                    <a:pt x="3304" y="275"/>
                  </a:lnTo>
                  <a:lnTo>
                    <a:pt x="3550" y="163"/>
                  </a:lnTo>
                  <a:close/>
                </a:path>
              </a:pathLst>
            </a:custGeom>
            <a:solidFill>
              <a:srgbClr val="BFC7C7"/>
            </a:solidFill>
            <a:ln w="9525">
              <a:noFill/>
              <a:round/>
              <a:headEnd/>
              <a:tailEnd/>
            </a:ln>
          </p:spPr>
          <p:txBody>
            <a:bodyPr/>
            <a:lstStyle/>
            <a:p>
              <a:endParaRPr lang="en-IN"/>
            </a:p>
          </p:txBody>
        </p:sp>
        <p:sp>
          <p:nvSpPr>
            <p:cNvPr id="1231924" name="Freeform 52"/>
            <p:cNvSpPr>
              <a:spLocks/>
            </p:cNvSpPr>
            <p:nvPr/>
          </p:nvSpPr>
          <p:spPr bwMode="auto">
            <a:xfrm>
              <a:off x="1104" y="3024"/>
              <a:ext cx="161" cy="96"/>
            </a:xfrm>
            <a:custGeom>
              <a:avLst/>
              <a:gdLst/>
              <a:ahLst/>
              <a:cxnLst>
                <a:cxn ang="0">
                  <a:pos x="3534" y="135"/>
                </a:cxn>
                <a:cxn ang="0">
                  <a:pos x="3529" y="123"/>
                </a:cxn>
                <a:cxn ang="0">
                  <a:pos x="3523" y="110"/>
                </a:cxn>
                <a:cxn ang="0">
                  <a:pos x="3511" y="84"/>
                </a:cxn>
                <a:cxn ang="0">
                  <a:pos x="3491" y="46"/>
                </a:cxn>
                <a:cxn ang="0">
                  <a:pos x="3459" y="18"/>
                </a:cxn>
                <a:cxn ang="0">
                  <a:pos x="3418" y="2"/>
                </a:cxn>
                <a:cxn ang="0">
                  <a:pos x="3376" y="2"/>
                </a:cxn>
                <a:cxn ang="0">
                  <a:pos x="3257" y="53"/>
                </a:cxn>
                <a:cxn ang="0">
                  <a:pos x="3083" y="131"/>
                </a:cxn>
                <a:cxn ang="0">
                  <a:pos x="2932" y="198"/>
                </a:cxn>
                <a:cxn ang="0">
                  <a:pos x="2800" y="258"/>
                </a:cxn>
                <a:cxn ang="0">
                  <a:pos x="2681" y="312"/>
                </a:cxn>
                <a:cxn ang="0">
                  <a:pos x="2565" y="364"/>
                </a:cxn>
                <a:cxn ang="0">
                  <a:pos x="2450" y="415"/>
                </a:cxn>
                <a:cxn ang="0">
                  <a:pos x="2327" y="471"/>
                </a:cxn>
                <a:cxn ang="0">
                  <a:pos x="2189" y="532"/>
                </a:cxn>
                <a:cxn ang="0">
                  <a:pos x="2031" y="603"/>
                </a:cxn>
                <a:cxn ang="0">
                  <a:pos x="1846" y="686"/>
                </a:cxn>
                <a:cxn ang="0">
                  <a:pos x="1628" y="784"/>
                </a:cxn>
                <a:cxn ang="0">
                  <a:pos x="1370" y="899"/>
                </a:cxn>
                <a:cxn ang="0">
                  <a:pos x="1066" y="1036"/>
                </a:cxn>
                <a:cxn ang="0">
                  <a:pos x="710" y="1195"/>
                </a:cxn>
                <a:cxn ang="0">
                  <a:pos x="294" y="1382"/>
                </a:cxn>
                <a:cxn ang="0">
                  <a:pos x="44" y="1497"/>
                </a:cxn>
                <a:cxn ang="0">
                  <a:pos x="16" y="1530"/>
                </a:cxn>
                <a:cxn ang="0">
                  <a:pos x="2" y="1572"/>
                </a:cxn>
                <a:cxn ang="0">
                  <a:pos x="2" y="1615"/>
                </a:cxn>
                <a:cxn ang="0">
                  <a:pos x="13" y="1646"/>
                </a:cxn>
                <a:cxn ang="0">
                  <a:pos x="19" y="1658"/>
                </a:cxn>
                <a:cxn ang="0">
                  <a:pos x="26" y="1674"/>
                </a:cxn>
                <a:cxn ang="0">
                  <a:pos x="37" y="1702"/>
                </a:cxn>
                <a:cxn ang="0">
                  <a:pos x="151" y="1676"/>
                </a:cxn>
                <a:cxn ang="0">
                  <a:pos x="337" y="1592"/>
                </a:cxn>
                <a:cxn ang="0">
                  <a:pos x="497" y="1520"/>
                </a:cxn>
                <a:cxn ang="0">
                  <a:pos x="637" y="1457"/>
                </a:cxn>
                <a:cxn ang="0">
                  <a:pos x="765" y="1399"/>
                </a:cxn>
                <a:cxn ang="0">
                  <a:pos x="886" y="1344"/>
                </a:cxn>
                <a:cxn ang="0">
                  <a:pos x="1010" y="1288"/>
                </a:cxn>
                <a:cxn ang="0">
                  <a:pos x="1141" y="1229"/>
                </a:cxn>
                <a:cxn ang="0">
                  <a:pos x="1287" y="1163"/>
                </a:cxn>
                <a:cxn ang="0">
                  <a:pos x="1455" y="1087"/>
                </a:cxn>
                <a:cxn ang="0">
                  <a:pos x="1650" y="998"/>
                </a:cxn>
                <a:cxn ang="0">
                  <a:pos x="1881" y="894"/>
                </a:cxn>
                <a:cxn ang="0">
                  <a:pos x="2154" y="771"/>
                </a:cxn>
                <a:cxn ang="0">
                  <a:pos x="2477" y="625"/>
                </a:cxn>
                <a:cxn ang="0">
                  <a:pos x="2853" y="453"/>
                </a:cxn>
                <a:cxn ang="0">
                  <a:pos x="3293" y="254"/>
                </a:cxn>
              </a:cxnLst>
              <a:rect l="0" t="0" r="r" b="b"/>
              <a:pathLst>
                <a:path w="3539" h="1724">
                  <a:moveTo>
                    <a:pt x="3539" y="143"/>
                  </a:moveTo>
                  <a:lnTo>
                    <a:pt x="3534" y="135"/>
                  </a:lnTo>
                  <a:lnTo>
                    <a:pt x="3531" y="129"/>
                  </a:lnTo>
                  <a:lnTo>
                    <a:pt x="3529" y="123"/>
                  </a:lnTo>
                  <a:lnTo>
                    <a:pt x="3526" y="117"/>
                  </a:lnTo>
                  <a:lnTo>
                    <a:pt x="3523" y="110"/>
                  </a:lnTo>
                  <a:lnTo>
                    <a:pt x="3518" y="99"/>
                  </a:lnTo>
                  <a:lnTo>
                    <a:pt x="3511" y="84"/>
                  </a:lnTo>
                  <a:lnTo>
                    <a:pt x="3502" y="64"/>
                  </a:lnTo>
                  <a:lnTo>
                    <a:pt x="3491" y="46"/>
                  </a:lnTo>
                  <a:lnTo>
                    <a:pt x="3476" y="31"/>
                  </a:lnTo>
                  <a:lnTo>
                    <a:pt x="3459" y="18"/>
                  </a:lnTo>
                  <a:lnTo>
                    <a:pt x="3440" y="8"/>
                  </a:lnTo>
                  <a:lnTo>
                    <a:pt x="3418" y="2"/>
                  </a:lnTo>
                  <a:lnTo>
                    <a:pt x="3397" y="0"/>
                  </a:lnTo>
                  <a:lnTo>
                    <a:pt x="3376" y="2"/>
                  </a:lnTo>
                  <a:lnTo>
                    <a:pt x="3356" y="8"/>
                  </a:lnTo>
                  <a:lnTo>
                    <a:pt x="3257" y="53"/>
                  </a:lnTo>
                  <a:lnTo>
                    <a:pt x="3166" y="94"/>
                  </a:lnTo>
                  <a:lnTo>
                    <a:pt x="3083" y="131"/>
                  </a:lnTo>
                  <a:lnTo>
                    <a:pt x="3004" y="167"/>
                  </a:lnTo>
                  <a:lnTo>
                    <a:pt x="2932" y="198"/>
                  </a:lnTo>
                  <a:lnTo>
                    <a:pt x="2864" y="229"/>
                  </a:lnTo>
                  <a:lnTo>
                    <a:pt x="2800" y="258"/>
                  </a:lnTo>
                  <a:lnTo>
                    <a:pt x="2740" y="286"/>
                  </a:lnTo>
                  <a:lnTo>
                    <a:pt x="2681" y="312"/>
                  </a:lnTo>
                  <a:lnTo>
                    <a:pt x="2623" y="337"/>
                  </a:lnTo>
                  <a:lnTo>
                    <a:pt x="2565" y="364"/>
                  </a:lnTo>
                  <a:lnTo>
                    <a:pt x="2508" y="389"/>
                  </a:lnTo>
                  <a:lnTo>
                    <a:pt x="2450" y="415"/>
                  </a:lnTo>
                  <a:lnTo>
                    <a:pt x="2389" y="443"/>
                  </a:lnTo>
                  <a:lnTo>
                    <a:pt x="2327" y="471"/>
                  </a:lnTo>
                  <a:lnTo>
                    <a:pt x="2259" y="501"/>
                  </a:lnTo>
                  <a:lnTo>
                    <a:pt x="2189" y="532"/>
                  </a:lnTo>
                  <a:lnTo>
                    <a:pt x="2113" y="567"/>
                  </a:lnTo>
                  <a:lnTo>
                    <a:pt x="2031" y="603"/>
                  </a:lnTo>
                  <a:lnTo>
                    <a:pt x="1942" y="643"/>
                  </a:lnTo>
                  <a:lnTo>
                    <a:pt x="1846" y="686"/>
                  </a:lnTo>
                  <a:lnTo>
                    <a:pt x="1741" y="733"/>
                  </a:lnTo>
                  <a:lnTo>
                    <a:pt x="1628" y="784"/>
                  </a:lnTo>
                  <a:lnTo>
                    <a:pt x="1505" y="839"/>
                  </a:lnTo>
                  <a:lnTo>
                    <a:pt x="1370" y="899"/>
                  </a:lnTo>
                  <a:lnTo>
                    <a:pt x="1224" y="966"/>
                  </a:lnTo>
                  <a:lnTo>
                    <a:pt x="1066" y="1036"/>
                  </a:lnTo>
                  <a:lnTo>
                    <a:pt x="895" y="1113"/>
                  </a:lnTo>
                  <a:lnTo>
                    <a:pt x="710" y="1195"/>
                  </a:lnTo>
                  <a:lnTo>
                    <a:pt x="510" y="1286"/>
                  </a:lnTo>
                  <a:lnTo>
                    <a:pt x="294" y="1382"/>
                  </a:lnTo>
                  <a:lnTo>
                    <a:pt x="62" y="1486"/>
                  </a:lnTo>
                  <a:lnTo>
                    <a:pt x="44" y="1497"/>
                  </a:lnTo>
                  <a:lnTo>
                    <a:pt x="29" y="1512"/>
                  </a:lnTo>
                  <a:lnTo>
                    <a:pt x="16" y="1530"/>
                  </a:lnTo>
                  <a:lnTo>
                    <a:pt x="7" y="1550"/>
                  </a:lnTo>
                  <a:lnTo>
                    <a:pt x="2" y="1572"/>
                  </a:lnTo>
                  <a:lnTo>
                    <a:pt x="0" y="1594"/>
                  </a:lnTo>
                  <a:lnTo>
                    <a:pt x="2" y="1615"/>
                  </a:lnTo>
                  <a:lnTo>
                    <a:pt x="8" y="1636"/>
                  </a:lnTo>
                  <a:lnTo>
                    <a:pt x="13" y="1646"/>
                  </a:lnTo>
                  <a:lnTo>
                    <a:pt x="16" y="1652"/>
                  </a:lnTo>
                  <a:lnTo>
                    <a:pt x="19" y="1658"/>
                  </a:lnTo>
                  <a:lnTo>
                    <a:pt x="22" y="1666"/>
                  </a:lnTo>
                  <a:lnTo>
                    <a:pt x="26" y="1674"/>
                  </a:lnTo>
                  <a:lnTo>
                    <a:pt x="31" y="1686"/>
                  </a:lnTo>
                  <a:lnTo>
                    <a:pt x="37" y="1702"/>
                  </a:lnTo>
                  <a:lnTo>
                    <a:pt x="46" y="1724"/>
                  </a:lnTo>
                  <a:lnTo>
                    <a:pt x="151" y="1676"/>
                  </a:lnTo>
                  <a:lnTo>
                    <a:pt x="248" y="1633"/>
                  </a:lnTo>
                  <a:lnTo>
                    <a:pt x="337" y="1592"/>
                  </a:lnTo>
                  <a:lnTo>
                    <a:pt x="419" y="1555"/>
                  </a:lnTo>
                  <a:lnTo>
                    <a:pt x="497" y="1520"/>
                  </a:lnTo>
                  <a:lnTo>
                    <a:pt x="568" y="1488"/>
                  </a:lnTo>
                  <a:lnTo>
                    <a:pt x="637" y="1457"/>
                  </a:lnTo>
                  <a:lnTo>
                    <a:pt x="702" y="1427"/>
                  </a:lnTo>
                  <a:lnTo>
                    <a:pt x="765" y="1399"/>
                  </a:lnTo>
                  <a:lnTo>
                    <a:pt x="826" y="1372"/>
                  </a:lnTo>
                  <a:lnTo>
                    <a:pt x="886" y="1344"/>
                  </a:lnTo>
                  <a:lnTo>
                    <a:pt x="948" y="1316"/>
                  </a:lnTo>
                  <a:lnTo>
                    <a:pt x="1010" y="1288"/>
                  </a:lnTo>
                  <a:lnTo>
                    <a:pt x="1074" y="1259"/>
                  </a:lnTo>
                  <a:lnTo>
                    <a:pt x="1141" y="1229"/>
                  </a:lnTo>
                  <a:lnTo>
                    <a:pt x="1212" y="1197"/>
                  </a:lnTo>
                  <a:lnTo>
                    <a:pt x="1287" y="1163"/>
                  </a:lnTo>
                  <a:lnTo>
                    <a:pt x="1368" y="1126"/>
                  </a:lnTo>
                  <a:lnTo>
                    <a:pt x="1455" y="1087"/>
                  </a:lnTo>
                  <a:lnTo>
                    <a:pt x="1548" y="1045"/>
                  </a:lnTo>
                  <a:lnTo>
                    <a:pt x="1650" y="998"/>
                  </a:lnTo>
                  <a:lnTo>
                    <a:pt x="1761" y="949"/>
                  </a:lnTo>
                  <a:lnTo>
                    <a:pt x="1881" y="894"/>
                  </a:lnTo>
                  <a:lnTo>
                    <a:pt x="2013" y="835"/>
                  </a:lnTo>
                  <a:lnTo>
                    <a:pt x="2154" y="771"/>
                  </a:lnTo>
                  <a:lnTo>
                    <a:pt x="2308" y="700"/>
                  </a:lnTo>
                  <a:lnTo>
                    <a:pt x="2477" y="625"/>
                  </a:lnTo>
                  <a:lnTo>
                    <a:pt x="2657" y="543"/>
                  </a:lnTo>
                  <a:lnTo>
                    <a:pt x="2853" y="453"/>
                  </a:lnTo>
                  <a:lnTo>
                    <a:pt x="3064" y="357"/>
                  </a:lnTo>
                  <a:lnTo>
                    <a:pt x="3293" y="254"/>
                  </a:lnTo>
                  <a:lnTo>
                    <a:pt x="3539" y="143"/>
                  </a:lnTo>
                  <a:close/>
                </a:path>
              </a:pathLst>
            </a:custGeom>
            <a:solidFill>
              <a:srgbClr val="C9D1D1"/>
            </a:solidFill>
            <a:ln w="9525">
              <a:noFill/>
              <a:round/>
              <a:headEnd/>
              <a:tailEnd/>
            </a:ln>
          </p:spPr>
          <p:txBody>
            <a:bodyPr/>
            <a:lstStyle/>
            <a:p>
              <a:endParaRPr lang="en-IN"/>
            </a:p>
          </p:txBody>
        </p:sp>
        <p:sp>
          <p:nvSpPr>
            <p:cNvPr id="1231925" name="Freeform 53"/>
            <p:cNvSpPr>
              <a:spLocks/>
            </p:cNvSpPr>
            <p:nvPr/>
          </p:nvSpPr>
          <p:spPr bwMode="auto">
            <a:xfrm>
              <a:off x="1104" y="3024"/>
              <a:ext cx="160" cy="94"/>
            </a:xfrm>
            <a:custGeom>
              <a:avLst/>
              <a:gdLst/>
              <a:ahLst/>
              <a:cxnLst>
                <a:cxn ang="0">
                  <a:pos x="3522" y="112"/>
                </a:cxn>
                <a:cxn ang="0">
                  <a:pos x="3513" y="91"/>
                </a:cxn>
                <a:cxn ang="0">
                  <a:pos x="3491" y="46"/>
                </a:cxn>
                <a:cxn ang="0">
                  <a:pos x="3459" y="18"/>
                </a:cxn>
                <a:cxn ang="0">
                  <a:pos x="3418" y="2"/>
                </a:cxn>
                <a:cxn ang="0">
                  <a:pos x="3376" y="2"/>
                </a:cxn>
                <a:cxn ang="0">
                  <a:pos x="3257" y="53"/>
                </a:cxn>
                <a:cxn ang="0">
                  <a:pos x="3083" y="131"/>
                </a:cxn>
                <a:cxn ang="0">
                  <a:pos x="2932" y="198"/>
                </a:cxn>
                <a:cxn ang="0">
                  <a:pos x="2800" y="258"/>
                </a:cxn>
                <a:cxn ang="0">
                  <a:pos x="2681" y="312"/>
                </a:cxn>
                <a:cxn ang="0">
                  <a:pos x="2565" y="364"/>
                </a:cxn>
                <a:cxn ang="0">
                  <a:pos x="2450" y="415"/>
                </a:cxn>
                <a:cxn ang="0">
                  <a:pos x="2327" y="471"/>
                </a:cxn>
                <a:cxn ang="0">
                  <a:pos x="2189" y="532"/>
                </a:cxn>
                <a:cxn ang="0">
                  <a:pos x="2031" y="603"/>
                </a:cxn>
                <a:cxn ang="0">
                  <a:pos x="1846" y="686"/>
                </a:cxn>
                <a:cxn ang="0">
                  <a:pos x="1628" y="784"/>
                </a:cxn>
                <a:cxn ang="0">
                  <a:pos x="1370" y="899"/>
                </a:cxn>
                <a:cxn ang="0">
                  <a:pos x="1066" y="1036"/>
                </a:cxn>
                <a:cxn ang="0">
                  <a:pos x="710" y="1195"/>
                </a:cxn>
                <a:cxn ang="0">
                  <a:pos x="294" y="1382"/>
                </a:cxn>
                <a:cxn ang="0">
                  <a:pos x="44" y="1497"/>
                </a:cxn>
                <a:cxn ang="0">
                  <a:pos x="16" y="1530"/>
                </a:cxn>
                <a:cxn ang="0">
                  <a:pos x="2" y="1572"/>
                </a:cxn>
                <a:cxn ang="0">
                  <a:pos x="2" y="1615"/>
                </a:cxn>
                <a:cxn ang="0">
                  <a:pos x="14" y="1648"/>
                </a:cxn>
                <a:cxn ang="0">
                  <a:pos x="25" y="1671"/>
                </a:cxn>
                <a:cxn ang="0">
                  <a:pos x="141" y="1651"/>
                </a:cxn>
                <a:cxn ang="0">
                  <a:pos x="326" y="1568"/>
                </a:cxn>
                <a:cxn ang="0">
                  <a:pos x="486" y="1496"/>
                </a:cxn>
                <a:cxn ang="0">
                  <a:pos x="626" y="1433"/>
                </a:cxn>
                <a:cxn ang="0">
                  <a:pos x="754" y="1375"/>
                </a:cxn>
                <a:cxn ang="0">
                  <a:pos x="875" y="1320"/>
                </a:cxn>
                <a:cxn ang="0">
                  <a:pos x="999" y="1264"/>
                </a:cxn>
                <a:cxn ang="0">
                  <a:pos x="1130" y="1205"/>
                </a:cxn>
                <a:cxn ang="0">
                  <a:pos x="1276" y="1140"/>
                </a:cxn>
                <a:cxn ang="0">
                  <a:pos x="1443" y="1064"/>
                </a:cxn>
                <a:cxn ang="0">
                  <a:pos x="1639" y="975"/>
                </a:cxn>
                <a:cxn ang="0">
                  <a:pos x="1870" y="872"/>
                </a:cxn>
                <a:cxn ang="0">
                  <a:pos x="2143" y="749"/>
                </a:cxn>
                <a:cxn ang="0">
                  <a:pos x="2464" y="603"/>
                </a:cxn>
                <a:cxn ang="0">
                  <a:pos x="2841" y="432"/>
                </a:cxn>
                <a:cxn ang="0">
                  <a:pos x="3281" y="234"/>
                </a:cxn>
              </a:cxnLst>
              <a:rect l="0" t="0" r="r" b="b"/>
              <a:pathLst>
                <a:path w="3526" h="1698">
                  <a:moveTo>
                    <a:pt x="3526" y="123"/>
                  </a:moveTo>
                  <a:lnTo>
                    <a:pt x="3522" y="112"/>
                  </a:lnTo>
                  <a:lnTo>
                    <a:pt x="3518" y="103"/>
                  </a:lnTo>
                  <a:lnTo>
                    <a:pt x="3513" y="91"/>
                  </a:lnTo>
                  <a:lnTo>
                    <a:pt x="3502" y="64"/>
                  </a:lnTo>
                  <a:lnTo>
                    <a:pt x="3491" y="46"/>
                  </a:lnTo>
                  <a:lnTo>
                    <a:pt x="3476" y="31"/>
                  </a:lnTo>
                  <a:lnTo>
                    <a:pt x="3459" y="18"/>
                  </a:lnTo>
                  <a:lnTo>
                    <a:pt x="3440" y="8"/>
                  </a:lnTo>
                  <a:lnTo>
                    <a:pt x="3418" y="2"/>
                  </a:lnTo>
                  <a:lnTo>
                    <a:pt x="3397" y="0"/>
                  </a:lnTo>
                  <a:lnTo>
                    <a:pt x="3376" y="2"/>
                  </a:lnTo>
                  <a:lnTo>
                    <a:pt x="3356" y="8"/>
                  </a:lnTo>
                  <a:lnTo>
                    <a:pt x="3257" y="53"/>
                  </a:lnTo>
                  <a:lnTo>
                    <a:pt x="3166" y="94"/>
                  </a:lnTo>
                  <a:lnTo>
                    <a:pt x="3083" y="131"/>
                  </a:lnTo>
                  <a:lnTo>
                    <a:pt x="3004" y="167"/>
                  </a:lnTo>
                  <a:lnTo>
                    <a:pt x="2932" y="198"/>
                  </a:lnTo>
                  <a:lnTo>
                    <a:pt x="2864" y="229"/>
                  </a:lnTo>
                  <a:lnTo>
                    <a:pt x="2800" y="258"/>
                  </a:lnTo>
                  <a:lnTo>
                    <a:pt x="2740" y="286"/>
                  </a:lnTo>
                  <a:lnTo>
                    <a:pt x="2681" y="312"/>
                  </a:lnTo>
                  <a:lnTo>
                    <a:pt x="2623" y="337"/>
                  </a:lnTo>
                  <a:lnTo>
                    <a:pt x="2565" y="364"/>
                  </a:lnTo>
                  <a:lnTo>
                    <a:pt x="2508" y="389"/>
                  </a:lnTo>
                  <a:lnTo>
                    <a:pt x="2450" y="415"/>
                  </a:lnTo>
                  <a:lnTo>
                    <a:pt x="2389" y="443"/>
                  </a:lnTo>
                  <a:lnTo>
                    <a:pt x="2327" y="471"/>
                  </a:lnTo>
                  <a:lnTo>
                    <a:pt x="2259" y="501"/>
                  </a:lnTo>
                  <a:lnTo>
                    <a:pt x="2189" y="532"/>
                  </a:lnTo>
                  <a:lnTo>
                    <a:pt x="2113" y="567"/>
                  </a:lnTo>
                  <a:lnTo>
                    <a:pt x="2031" y="603"/>
                  </a:lnTo>
                  <a:lnTo>
                    <a:pt x="1942" y="643"/>
                  </a:lnTo>
                  <a:lnTo>
                    <a:pt x="1846" y="686"/>
                  </a:lnTo>
                  <a:lnTo>
                    <a:pt x="1741" y="733"/>
                  </a:lnTo>
                  <a:lnTo>
                    <a:pt x="1628" y="784"/>
                  </a:lnTo>
                  <a:lnTo>
                    <a:pt x="1505" y="839"/>
                  </a:lnTo>
                  <a:lnTo>
                    <a:pt x="1370" y="899"/>
                  </a:lnTo>
                  <a:lnTo>
                    <a:pt x="1224" y="966"/>
                  </a:lnTo>
                  <a:lnTo>
                    <a:pt x="1066" y="1036"/>
                  </a:lnTo>
                  <a:lnTo>
                    <a:pt x="895" y="1113"/>
                  </a:lnTo>
                  <a:lnTo>
                    <a:pt x="710" y="1195"/>
                  </a:lnTo>
                  <a:lnTo>
                    <a:pt x="510" y="1286"/>
                  </a:lnTo>
                  <a:lnTo>
                    <a:pt x="294" y="1382"/>
                  </a:lnTo>
                  <a:lnTo>
                    <a:pt x="62" y="1486"/>
                  </a:lnTo>
                  <a:lnTo>
                    <a:pt x="44" y="1497"/>
                  </a:lnTo>
                  <a:lnTo>
                    <a:pt x="29" y="1512"/>
                  </a:lnTo>
                  <a:lnTo>
                    <a:pt x="16" y="1530"/>
                  </a:lnTo>
                  <a:lnTo>
                    <a:pt x="7" y="1550"/>
                  </a:lnTo>
                  <a:lnTo>
                    <a:pt x="2" y="1572"/>
                  </a:lnTo>
                  <a:lnTo>
                    <a:pt x="0" y="1594"/>
                  </a:lnTo>
                  <a:lnTo>
                    <a:pt x="2" y="1615"/>
                  </a:lnTo>
                  <a:lnTo>
                    <a:pt x="8" y="1636"/>
                  </a:lnTo>
                  <a:lnTo>
                    <a:pt x="14" y="1648"/>
                  </a:lnTo>
                  <a:lnTo>
                    <a:pt x="18" y="1657"/>
                  </a:lnTo>
                  <a:lnTo>
                    <a:pt x="25" y="1671"/>
                  </a:lnTo>
                  <a:lnTo>
                    <a:pt x="36" y="1698"/>
                  </a:lnTo>
                  <a:lnTo>
                    <a:pt x="141" y="1651"/>
                  </a:lnTo>
                  <a:lnTo>
                    <a:pt x="237" y="1608"/>
                  </a:lnTo>
                  <a:lnTo>
                    <a:pt x="326" y="1568"/>
                  </a:lnTo>
                  <a:lnTo>
                    <a:pt x="409" y="1530"/>
                  </a:lnTo>
                  <a:lnTo>
                    <a:pt x="486" y="1496"/>
                  </a:lnTo>
                  <a:lnTo>
                    <a:pt x="558" y="1463"/>
                  </a:lnTo>
                  <a:lnTo>
                    <a:pt x="626" y="1433"/>
                  </a:lnTo>
                  <a:lnTo>
                    <a:pt x="691" y="1403"/>
                  </a:lnTo>
                  <a:lnTo>
                    <a:pt x="754" y="1375"/>
                  </a:lnTo>
                  <a:lnTo>
                    <a:pt x="815" y="1347"/>
                  </a:lnTo>
                  <a:lnTo>
                    <a:pt x="875" y="1320"/>
                  </a:lnTo>
                  <a:lnTo>
                    <a:pt x="936" y="1292"/>
                  </a:lnTo>
                  <a:lnTo>
                    <a:pt x="999" y="1264"/>
                  </a:lnTo>
                  <a:lnTo>
                    <a:pt x="1063" y="1236"/>
                  </a:lnTo>
                  <a:lnTo>
                    <a:pt x="1130" y="1205"/>
                  </a:lnTo>
                  <a:lnTo>
                    <a:pt x="1201" y="1173"/>
                  </a:lnTo>
                  <a:lnTo>
                    <a:pt x="1276" y="1140"/>
                  </a:lnTo>
                  <a:lnTo>
                    <a:pt x="1357" y="1103"/>
                  </a:lnTo>
                  <a:lnTo>
                    <a:pt x="1443" y="1064"/>
                  </a:lnTo>
                  <a:lnTo>
                    <a:pt x="1537" y="1022"/>
                  </a:lnTo>
                  <a:lnTo>
                    <a:pt x="1639" y="975"/>
                  </a:lnTo>
                  <a:lnTo>
                    <a:pt x="1749" y="926"/>
                  </a:lnTo>
                  <a:lnTo>
                    <a:pt x="1870" y="872"/>
                  </a:lnTo>
                  <a:lnTo>
                    <a:pt x="2000" y="813"/>
                  </a:lnTo>
                  <a:lnTo>
                    <a:pt x="2143" y="749"/>
                  </a:lnTo>
                  <a:lnTo>
                    <a:pt x="2297" y="679"/>
                  </a:lnTo>
                  <a:lnTo>
                    <a:pt x="2464" y="603"/>
                  </a:lnTo>
                  <a:lnTo>
                    <a:pt x="2646" y="521"/>
                  </a:lnTo>
                  <a:lnTo>
                    <a:pt x="2841" y="432"/>
                  </a:lnTo>
                  <a:lnTo>
                    <a:pt x="3053" y="337"/>
                  </a:lnTo>
                  <a:lnTo>
                    <a:pt x="3281" y="234"/>
                  </a:lnTo>
                  <a:lnTo>
                    <a:pt x="3526" y="123"/>
                  </a:lnTo>
                  <a:close/>
                </a:path>
              </a:pathLst>
            </a:custGeom>
            <a:solidFill>
              <a:srgbClr val="D1D9D9"/>
            </a:solidFill>
            <a:ln w="9525">
              <a:noFill/>
              <a:round/>
              <a:headEnd/>
              <a:tailEnd/>
            </a:ln>
          </p:spPr>
          <p:txBody>
            <a:bodyPr/>
            <a:lstStyle/>
            <a:p>
              <a:endParaRPr lang="en-IN"/>
            </a:p>
          </p:txBody>
        </p:sp>
        <p:sp>
          <p:nvSpPr>
            <p:cNvPr id="1231926" name="Freeform 54"/>
            <p:cNvSpPr>
              <a:spLocks/>
            </p:cNvSpPr>
            <p:nvPr/>
          </p:nvSpPr>
          <p:spPr bwMode="auto">
            <a:xfrm>
              <a:off x="1104" y="3024"/>
              <a:ext cx="160" cy="93"/>
            </a:xfrm>
            <a:custGeom>
              <a:avLst/>
              <a:gdLst/>
              <a:ahLst/>
              <a:cxnLst>
                <a:cxn ang="0">
                  <a:pos x="3513" y="96"/>
                </a:cxn>
                <a:cxn ang="0">
                  <a:pos x="3508" y="81"/>
                </a:cxn>
                <a:cxn ang="0">
                  <a:pos x="3491" y="46"/>
                </a:cxn>
                <a:cxn ang="0">
                  <a:pos x="3459" y="18"/>
                </a:cxn>
                <a:cxn ang="0">
                  <a:pos x="3418" y="2"/>
                </a:cxn>
                <a:cxn ang="0">
                  <a:pos x="3376" y="2"/>
                </a:cxn>
                <a:cxn ang="0">
                  <a:pos x="3257" y="53"/>
                </a:cxn>
                <a:cxn ang="0">
                  <a:pos x="3083" y="131"/>
                </a:cxn>
                <a:cxn ang="0">
                  <a:pos x="2932" y="198"/>
                </a:cxn>
                <a:cxn ang="0">
                  <a:pos x="2800" y="258"/>
                </a:cxn>
                <a:cxn ang="0">
                  <a:pos x="2681" y="312"/>
                </a:cxn>
                <a:cxn ang="0">
                  <a:pos x="2565" y="364"/>
                </a:cxn>
                <a:cxn ang="0">
                  <a:pos x="2450" y="415"/>
                </a:cxn>
                <a:cxn ang="0">
                  <a:pos x="2327" y="471"/>
                </a:cxn>
                <a:cxn ang="0">
                  <a:pos x="2189" y="532"/>
                </a:cxn>
                <a:cxn ang="0">
                  <a:pos x="2031" y="603"/>
                </a:cxn>
                <a:cxn ang="0">
                  <a:pos x="1846" y="686"/>
                </a:cxn>
                <a:cxn ang="0">
                  <a:pos x="1628" y="784"/>
                </a:cxn>
                <a:cxn ang="0">
                  <a:pos x="1370" y="899"/>
                </a:cxn>
                <a:cxn ang="0">
                  <a:pos x="1066" y="1036"/>
                </a:cxn>
                <a:cxn ang="0">
                  <a:pos x="710" y="1195"/>
                </a:cxn>
                <a:cxn ang="0">
                  <a:pos x="294" y="1382"/>
                </a:cxn>
                <a:cxn ang="0">
                  <a:pos x="44" y="1497"/>
                </a:cxn>
                <a:cxn ang="0">
                  <a:pos x="16" y="1530"/>
                </a:cxn>
                <a:cxn ang="0">
                  <a:pos x="2" y="1572"/>
                </a:cxn>
                <a:cxn ang="0">
                  <a:pos x="2" y="1615"/>
                </a:cxn>
                <a:cxn ang="0">
                  <a:pos x="12" y="1644"/>
                </a:cxn>
                <a:cxn ang="0">
                  <a:pos x="18" y="1657"/>
                </a:cxn>
                <a:cxn ang="0">
                  <a:pos x="130" y="1627"/>
                </a:cxn>
                <a:cxn ang="0">
                  <a:pos x="315" y="1543"/>
                </a:cxn>
                <a:cxn ang="0">
                  <a:pos x="474" y="1472"/>
                </a:cxn>
                <a:cxn ang="0">
                  <a:pos x="615" y="1408"/>
                </a:cxn>
                <a:cxn ang="0">
                  <a:pos x="743" y="1352"/>
                </a:cxn>
                <a:cxn ang="0">
                  <a:pos x="864" y="1297"/>
                </a:cxn>
                <a:cxn ang="0">
                  <a:pos x="987" y="1241"/>
                </a:cxn>
                <a:cxn ang="0">
                  <a:pos x="1119" y="1182"/>
                </a:cxn>
                <a:cxn ang="0">
                  <a:pos x="1265" y="1116"/>
                </a:cxn>
                <a:cxn ang="0">
                  <a:pos x="1432" y="1042"/>
                </a:cxn>
                <a:cxn ang="0">
                  <a:pos x="1628" y="953"/>
                </a:cxn>
                <a:cxn ang="0">
                  <a:pos x="1859" y="850"/>
                </a:cxn>
                <a:cxn ang="0">
                  <a:pos x="2132" y="726"/>
                </a:cxn>
                <a:cxn ang="0">
                  <a:pos x="2453" y="582"/>
                </a:cxn>
                <a:cxn ang="0">
                  <a:pos x="2830" y="412"/>
                </a:cxn>
                <a:cxn ang="0">
                  <a:pos x="3269" y="214"/>
                </a:cxn>
              </a:cxnLst>
              <a:rect l="0" t="0" r="r" b="b"/>
              <a:pathLst>
                <a:path w="3515" h="1674">
                  <a:moveTo>
                    <a:pt x="3515" y="103"/>
                  </a:moveTo>
                  <a:lnTo>
                    <a:pt x="3513" y="96"/>
                  </a:lnTo>
                  <a:lnTo>
                    <a:pt x="3511" y="91"/>
                  </a:lnTo>
                  <a:lnTo>
                    <a:pt x="3508" y="81"/>
                  </a:lnTo>
                  <a:lnTo>
                    <a:pt x="3502" y="64"/>
                  </a:lnTo>
                  <a:lnTo>
                    <a:pt x="3491" y="46"/>
                  </a:lnTo>
                  <a:lnTo>
                    <a:pt x="3476" y="31"/>
                  </a:lnTo>
                  <a:lnTo>
                    <a:pt x="3459" y="18"/>
                  </a:lnTo>
                  <a:lnTo>
                    <a:pt x="3440" y="8"/>
                  </a:lnTo>
                  <a:lnTo>
                    <a:pt x="3418" y="2"/>
                  </a:lnTo>
                  <a:lnTo>
                    <a:pt x="3397" y="0"/>
                  </a:lnTo>
                  <a:lnTo>
                    <a:pt x="3376" y="2"/>
                  </a:lnTo>
                  <a:lnTo>
                    <a:pt x="3356" y="8"/>
                  </a:lnTo>
                  <a:lnTo>
                    <a:pt x="3257" y="53"/>
                  </a:lnTo>
                  <a:lnTo>
                    <a:pt x="3166" y="94"/>
                  </a:lnTo>
                  <a:lnTo>
                    <a:pt x="3083" y="131"/>
                  </a:lnTo>
                  <a:lnTo>
                    <a:pt x="3004" y="167"/>
                  </a:lnTo>
                  <a:lnTo>
                    <a:pt x="2932" y="198"/>
                  </a:lnTo>
                  <a:lnTo>
                    <a:pt x="2864" y="229"/>
                  </a:lnTo>
                  <a:lnTo>
                    <a:pt x="2800" y="258"/>
                  </a:lnTo>
                  <a:lnTo>
                    <a:pt x="2740" y="286"/>
                  </a:lnTo>
                  <a:lnTo>
                    <a:pt x="2681" y="312"/>
                  </a:lnTo>
                  <a:lnTo>
                    <a:pt x="2623" y="337"/>
                  </a:lnTo>
                  <a:lnTo>
                    <a:pt x="2565" y="364"/>
                  </a:lnTo>
                  <a:lnTo>
                    <a:pt x="2508" y="389"/>
                  </a:lnTo>
                  <a:lnTo>
                    <a:pt x="2450" y="415"/>
                  </a:lnTo>
                  <a:lnTo>
                    <a:pt x="2389" y="443"/>
                  </a:lnTo>
                  <a:lnTo>
                    <a:pt x="2327" y="471"/>
                  </a:lnTo>
                  <a:lnTo>
                    <a:pt x="2259" y="501"/>
                  </a:lnTo>
                  <a:lnTo>
                    <a:pt x="2189" y="532"/>
                  </a:lnTo>
                  <a:lnTo>
                    <a:pt x="2113" y="567"/>
                  </a:lnTo>
                  <a:lnTo>
                    <a:pt x="2031" y="603"/>
                  </a:lnTo>
                  <a:lnTo>
                    <a:pt x="1942" y="643"/>
                  </a:lnTo>
                  <a:lnTo>
                    <a:pt x="1846" y="686"/>
                  </a:lnTo>
                  <a:lnTo>
                    <a:pt x="1741" y="733"/>
                  </a:lnTo>
                  <a:lnTo>
                    <a:pt x="1628" y="784"/>
                  </a:lnTo>
                  <a:lnTo>
                    <a:pt x="1505" y="839"/>
                  </a:lnTo>
                  <a:lnTo>
                    <a:pt x="1370" y="899"/>
                  </a:lnTo>
                  <a:lnTo>
                    <a:pt x="1224" y="966"/>
                  </a:lnTo>
                  <a:lnTo>
                    <a:pt x="1066" y="1036"/>
                  </a:lnTo>
                  <a:lnTo>
                    <a:pt x="895" y="1113"/>
                  </a:lnTo>
                  <a:lnTo>
                    <a:pt x="710" y="1195"/>
                  </a:lnTo>
                  <a:lnTo>
                    <a:pt x="510" y="1286"/>
                  </a:lnTo>
                  <a:lnTo>
                    <a:pt x="294" y="1382"/>
                  </a:lnTo>
                  <a:lnTo>
                    <a:pt x="62" y="1486"/>
                  </a:lnTo>
                  <a:lnTo>
                    <a:pt x="44" y="1497"/>
                  </a:lnTo>
                  <a:lnTo>
                    <a:pt x="29" y="1512"/>
                  </a:lnTo>
                  <a:lnTo>
                    <a:pt x="16" y="1530"/>
                  </a:lnTo>
                  <a:lnTo>
                    <a:pt x="7" y="1550"/>
                  </a:lnTo>
                  <a:lnTo>
                    <a:pt x="2" y="1572"/>
                  </a:lnTo>
                  <a:lnTo>
                    <a:pt x="0" y="1594"/>
                  </a:lnTo>
                  <a:lnTo>
                    <a:pt x="2" y="1615"/>
                  </a:lnTo>
                  <a:lnTo>
                    <a:pt x="8" y="1636"/>
                  </a:lnTo>
                  <a:lnTo>
                    <a:pt x="12" y="1644"/>
                  </a:lnTo>
                  <a:lnTo>
                    <a:pt x="15" y="1649"/>
                  </a:lnTo>
                  <a:lnTo>
                    <a:pt x="18" y="1657"/>
                  </a:lnTo>
                  <a:lnTo>
                    <a:pt x="25" y="1674"/>
                  </a:lnTo>
                  <a:lnTo>
                    <a:pt x="130" y="1627"/>
                  </a:lnTo>
                  <a:lnTo>
                    <a:pt x="225" y="1583"/>
                  </a:lnTo>
                  <a:lnTo>
                    <a:pt x="315" y="1543"/>
                  </a:lnTo>
                  <a:lnTo>
                    <a:pt x="398" y="1506"/>
                  </a:lnTo>
                  <a:lnTo>
                    <a:pt x="474" y="1472"/>
                  </a:lnTo>
                  <a:lnTo>
                    <a:pt x="547" y="1439"/>
                  </a:lnTo>
                  <a:lnTo>
                    <a:pt x="615" y="1408"/>
                  </a:lnTo>
                  <a:lnTo>
                    <a:pt x="679" y="1379"/>
                  </a:lnTo>
                  <a:lnTo>
                    <a:pt x="743" y="1352"/>
                  </a:lnTo>
                  <a:lnTo>
                    <a:pt x="804" y="1324"/>
                  </a:lnTo>
                  <a:lnTo>
                    <a:pt x="864" y="1297"/>
                  </a:lnTo>
                  <a:lnTo>
                    <a:pt x="925" y="1269"/>
                  </a:lnTo>
                  <a:lnTo>
                    <a:pt x="987" y="1241"/>
                  </a:lnTo>
                  <a:lnTo>
                    <a:pt x="1052" y="1212"/>
                  </a:lnTo>
                  <a:lnTo>
                    <a:pt x="1119" y="1182"/>
                  </a:lnTo>
                  <a:lnTo>
                    <a:pt x="1189" y="1150"/>
                  </a:lnTo>
                  <a:lnTo>
                    <a:pt x="1265" y="1116"/>
                  </a:lnTo>
                  <a:lnTo>
                    <a:pt x="1345" y="1081"/>
                  </a:lnTo>
                  <a:lnTo>
                    <a:pt x="1432" y="1042"/>
                  </a:lnTo>
                  <a:lnTo>
                    <a:pt x="1526" y="999"/>
                  </a:lnTo>
                  <a:lnTo>
                    <a:pt x="1628" y="953"/>
                  </a:lnTo>
                  <a:lnTo>
                    <a:pt x="1738" y="903"/>
                  </a:lnTo>
                  <a:lnTo>
                    <a:pt x="1859" y="850"/>
                  </a:lnTo>
                  <a:lnTo>
                    <a:pt x="1989" y="791"/>
                  </a:lnTo>
                  <a:lnTo>
                    <a:pt x="2132" y="726"/>
                  </a:lnTo>
                  <a:lnTo>
                    <a:pt x="2286" y="657"/>
                  </a:lnTo>
                  <a:lnTo>
                    <a:pt x="2453" y="582"/>
                  </a:lnTo>
                  <a:lnTo>
                    <a:pt x="2635" y="500"/>
                  </a:lnTo>
                  <a:lnTo>
                    <a:pt x="2830" y="412"/>
                  </a:lnTo>
                  <a:lnTo>
                    <a:pt x="3042" y="316"/>
                  </a:lnTo>
                  <a:lnTo>
                    <a:pt x="3269" y="214"/>
                  </a:lnTo>
                  <a:lnTo>
                    <a:pt x="3515" y="103"/>
                  </a:lnTo>
                  <a:close/>
                </a:path>
              </a:pathLst>
            </a:custGeom>
            <a:solidFill>
              <a:srgbClr val="D6DEDE"/>
            </a:solidFill>
            <a:ln w="9525">
              <a:noFill/>
              <a:round/>
              <a:headEnd/>
              <a:tailEnd/>
            </a:ln>
          </p:spPr>
          <p:txBody>
            <a:bodyPr/>
            <a:lstStyle/>
            <a:p>
              <a:endParaRPr lang="en-IN"/>
            </a:p>
          </p:txBody>
        </p:sp>
        <p:sp>
          <p:nvSpPr>
            <p:cNvPr id="1231927" name="Freeform 55"/>
            <p:cNvSpPr>
              <a:spLocks/>
            </p:cNvSpPr>
            <p:nvPr/>
          </p:nvSpPr>
          <p:spPr bwMode="auto">
            <a:xfrm>
              <a:off x="1104" y="3024"/>
              <a:ext cx="159" cy="92"/>
            </a:xfrm>
            <a:custGeom>
              <a:avLst/>
              <a:gdLst/>
              <a:ahLst/>
              <a:cxnLst>
                <a:cxn ang="0">
                  <a:pos x="3503" y="83"/>
                </a:cxn>
                <a:cxn ang="0">
                  <a:pos x="3502" y="64"/>
                </a:cxn>
                <a:cxn ang="0">
                  <a:pos x="3491" y="46"/>
                </a:cxn>
                <a:cxn ang="0">
                  <a:pos x="3476" y="31"/>
                </a:cxn>
                <a:cxn ang="0">
                  <a:pos x="3459" y="18"/>
                </a:cxn>
                <a:cxn ang="0">
                  <a:pos x="3440" y="8"/>
                </a:cxn>
                <a:cxn ang="0">
                  <a:pos x="3418" y="2"/>
                </a:cxn>
                <a:cxn ang="0">
                  <a:pos x="3397" y="0"/>
                </a:cxn>
                <a:cxn ang="0">
                  <a:pos x="3376" y="2"/>
                </a:cxn>
                <a:cxn ang="0">
                  <a:pos x="3356" y="8"/>
                </a:cxn>
                <a:cxn ang="0">
                  <a:pos x="62" y="1486"/>
                </a:cxn>
                <a:cxn ang="0">
                  <a:pos x="44" y="1497"/>
                </a:cxn>
                <a:cxn ang="0">
                  <a:pos x="29" y="1512"/>
                </a:cxn>
                <a:cxn ang="0">
                  <a:pos x="16" y="1530"/>
                </a:cxn>
                <a:cxn ang="0">
                  <a:pos x="7" y="1550"/>
                </a:cxn>
                <a:cxn ang="0">
                  <a:pos x="2" y="1572"/>
                </a:cxn>
                <a:cxn ang="0">
                  <a:pos x="0" y="1594"/>
                </a:cxn>
                <a:cxn ang="0">
                  <a:pos x="2" y="1615"/>
                </a:cxn>
                <a:cxn ang="0">
                  <a:pos x="8" y="1636"/>
                </a:cxn>
                <a:cxn ang="0">
                  <a:pos x="13" y="1649"/>
                </a:cxn>
                <a:cxn ang="0">
                  <a:pos x="3503" y="83"/>
                </a:cxn>
              </a:cxnLst>
              <a:rect l="0" t="0" r="r" b="b"/>
              <a:pathLst>
                <a:path w="3503" h="1649">
                  <a:moveTo>
                    <a:pt x="3503" y="83"/>
                  </a:moveTo>
                  <a:lnTo>
                    <a:pt x="3502" y="64"/>
                  </a:lnTo>
                  <a:lnTo>
                    <a:pt x="3491" y="46"/>
                  </a:lnTo>
                  <a:lnTo>
                    <a:pt x="3476" y="31"/>
                  </a:lnTo>
                  <a:lnTo>
                    <a:pt x="3459" y="18"/>
                  </a:lnTo>
                  <a:lnTo>
                    <a:pt x="3440" y="8"/>
                  </a:lnTo>
                  <a:lnTo>
                    <a:pt x="3418" y="2"/>
                  </a:lnTo>
                  <a:lnTo>
                    <a:pt x="3397" y="0"/>
                  </a:lnTo>
                  <a:lnTo>
                    <a:pt x="3376" y="2"/>
                  </a:lnTo>
                  <a:lnTo>
                    <a:pt x="3356" y="8"/>
                  </a:lnTo>
                  <a:lnTo>
                    <a:pt x="62" y="1486"/>
                  </a:lnTo>
                  <a:lnTo>
                    <a:pt x="44" y="1497"/>
                  </a:lnTo>
                  <a:lnTo>
                    <a:pt x="29" y="1512"/>
                  </a:lnTo>
                  <a:lnTo>
                    <a:pt x="16" y="1530"/>
                  </a:lnTo>
                  <a:lnTo>
                    <a:pt x="7" y="1550"/>
                  </a:lnTo>
                  <a:lnTo>
                    <a:pt x="2" y="1572"/>
                  </a:lnTo>
                  <a:lnTo>
                    <a:pt x="0" y="1594"/>
                  </a:lnTo>
                  <a:lnTo>
                    <a:pt x="2" y="1615"/>
                  </a:lnTo>
                  <a:lnTo>
                    <a:pt x="8" y="1636"/>
                  </a:lnTo>
                  <a:lnTo>
                    <a:pt x="13" y="1649"/>
                  </a:lnTo>
                  <a:lnTo>
                    <a:pt x="3503" y="83"/>
                  </a:lnTo>
                  <a:close/>
                </a:path>
              </a:pathLst>
            </a:custGeom>
            <a:solidFill>
              <a:srgbClr val="E0E8E8"/>
            </a:solidFill>
            <a:ln w="9525">
              <a:noFill/>
              <a:round/>
              <a:headEnd/>
              <a:tailEnd/>
            </a:ln>
          </p:spPr>
          <p:txBody>
            <a:bodyPr/>
            <a:lstStyle/>
            <a:p>
              <a:endParaRPr lang="en-IN"/>
            </a:p>
          </p:txBody>
        </p:sp>
        <p:sp>
          <p:nvSpPr>
            <p:cNvPr id="1231928" name="Freeform 56"/>
            <p:cNvSpPr>
              <a:spLocks/>
            </p:cNvSpPr>
            <p:nvPr/>
          </p:nvSpPr>
          <p:spPr bwMode="auto">
            <a:xfrm>
              <a:off x="1277" y="3064"/>
              <a:ext cx="2" cy="3"/>
            </a:xfrm>
            <a:custGeom>
              <a:avLst/>
              <a:gdLst/>
              <a:ahLst/>
              <a:cxnLst>
                <a:cxn ang="0">
                  <a:pos x="0" y="2"/>
                </a:cxn>
                <a:cxn ang="0">
                  <a:pos x="9" y="0"/>
                </a:cxn>
                <a:cxn ang="0">
                  <a:pos x="16" y="2"/>
                </a:cxn>
                <a:cxn ang="0">
                  <a:pos x="22" y="7"/>
                </a:cxn>
                <a:cxn ang="0">
                  <a:pos x="26" y="13"/>
                </a:cxn>
                <a:cxn ang="0">
                  <a:pos x="28" y="21"/>
                </a:cxn>
                <a:cxn ang="0">
                  <a:pos x="27" y="29"/>
                </a:cxn>
                <a:cxn ang="0">
                  <a:pos x="23" y="35"/>
                </a:cxn>
                <a:cxn ang="0">
                  <a:pos x="16" y="40"/>
                </a:cxn>
                <a:cxn ang="0">
                  <a:pos x="0" y="2"/>
                </a:cxn>
              </a:cxnLst>
              <a:rect l="0" t="0" r="r" b="b"/>
              <a:pathLst>
                <a:path w="28" h="40">
                  <a:moveTo>
                    <a:pt x="0" y="2"/>
                  </a:moveTo>
                  <a:lnTo>
                    <a:pt x="9" y="0"/>
                  </a:lnTo>
                  <a:lnTo>
                    <a:pt x="16" y="2"/>
                  </a:lnTo>
                  <a:lnTo>
                    <a:pt x="22" y="7"/>
                  </a:lnTo>
                  <a:lnTo>
                    <a:pt x="26" y="13"/>
                  </a:lnTo>
                  <a:lnTo>
                    <a:pt x="28" y="21"/>
                  </a:lnTo>
                  <a:lnTo>
                    <a:pt x="27" y="29"/>
                  </a:lnTo>
                  <a:lnTo>
                    <a:pt x="23" y="35"/>
                  </a:lnTo>
                  <a:lnTo>
                    <a:pt x="16" y="40"/>
                  </a:lnTo>
                  <a:lnTo>
                    <a:pt x="0" y="2"/>
                  </a:lnTo>
                  <a:close/>
                </a:path>
              </a:pathLst>
            </a:custGeom>
            <a:solidFill>
              <a:srgbClr val="7A8282"/>
            </a:solidFill>
            <a:ln w="9525">
              <a:noFill/>
              <a:round/>
              <a:headEnd/>
              <a:tailEnd/>
            </a:ln>
          </p:spPr>
          <p:txBody>
            <a:bodyPr/>
            <a:lstStyle/>
            <a:p>
              <a:endParaRPr lang="en-IN"/>
            </a:p>
          </p:txBody>
        </p:sp>
        <p:sp>
          <p:nvSpPr>
            <p:cNvPr id="1231929" name="Freeform 57"/>
            <p:cNvSpPr>
              <a:spLocks/>
            </p:cNvSpPr>
            <p:nvPr/>
          </p:nvSpPr>
          <p:spPr bwMode="auto">
            <a:xfrm>
              <a:off x="1118" y="3064"/>
              <a:ext cx="160" cy="90"/>
            </a:xfrm>
            <a:custGeom>
              <a:avLst/>
              <a:gdLst/>
              <a:ahLst/>
              <a:cxnLst>
                <a:cxn ang="0">
                  <a:pos x="8" y="1596"/>
                </a:cxn>
                <a:cxn ang="0">
                  <a:pos x="0" y="1577"/>
                </a:cxn>
                <a:cxn ang="0">
                  <a:pos x="3513" y="0"/>
                </a:cxn>
                <a:cxn ang="0">
                  <a:pos x="3529" y="38"/>
                </a:cxn>
                <a:cxn ang="0">
                  <a:pos x="16" y="1614"/>
                </a:cxn>
                <a:cxn ang="0">
                  <a:pos x="8" y="1596"/>
                </a:cxn>
              </a:cxnLst>
              <a:rect l="0" t="0" r="r" b="b"/>
              <a:pathLst>
                <a:path w="3529" h="1614">
                  <a:moveTo>
                    <a:pt x="8" y="1596"/>
                  </a:moveTo>
                  <a:lnTo>
                    <a:pt x="0" y="1577"/>
                  </a:lnTo>
                  <a:lnTo>
                    <a:pt x="3513" y="0"/>
                  </a:lnTo>
                  <a:lnTo>
                    <a:pt x="3529" y="38"/>
                  </a:lnTo>
                  <a:lnTo>
                    <a:pt x="16" y="1614"/>
                  </a:lnTo>
                  <a:lnTo>
                    <a:pt x="8" y="1596"/>
                  </a:lnTo>
                  <a:close/>
                </a:path>
              </a:pathLst>
            </a:custGeom>
            <a:solidFill>
              <a:srgbClr val="7A8282"/>
            </a:solidFill>
            <a:ln w="9525">
              <a:noFill/>
              <a:round/>
              <a:headEnd/>
              <a:tailEnd/>
            </a:ln>
          </p:spPr>
          <p:txBody>
            <a:bodyPr/>
            <a:lstStyle/>
            <a:p>
              <a:endParaRPr lang="en-IN"/>
            </a:p>
          </p:txBody>
        </p:sp>
        <p:sp>
          <p:nvSpPr>
            <p:cNvPr id="1231930" name="Freeform 58"/>
            <p:cNvSpPr>
              <a:spLocks/>
            </p:cNvSpPr>
            <p:nvPr/>
          </p:nvSpPr>
          <p:spPr bwMode="auto">
            <a:xfrm>
              <a:off x="1117" y="3152"/>
              <a:ext cx="1" cy="2"/>
            </a:xfrm>
            <a:custGeom>
              <a:avLst/>
              <a:gdLst/>
              <a:ahLst/>
              <a:cxnLst>
                <a:cxn ang="0">
                  <a:pos x="28" y="37"/>
                </a:cxn>
                <a:cxn ang="0">
                  <a:pos x="19" y="40"/>
                </a:cxn>
                <a:cxn ang="0">
                  <a:pos x="12" y="37"/>
                </a:cxn>
                <a:cxn ang="0">
                  <a:pos x="6" y="33"/>
                </a:cxn>
                <a:cxn ang="0">
                  <a:pos x="2" y="26"/>
                </a:cxn>
                <a:cxn ang="0">
                  <a:pos x="0" y="19"/>
                </a:cxn>
                <a:cxn ang="0">
                  <a:pos x="1" y="11"/>
                </a:cxn>
                <a:cxn ang="0">
                  <a:pos x="5" y="5"/>
                </a:cxn>
                <a:cxn ang="0">
                  <a:pos x="12" y="0"/>
                </a:cxn>
                <a:cxn ang="0">
                  <a:pos x="28" y="37"/>
                </a:cxn>
              </a:cxnLst>
              <a:rect l="0" t="0" r="r" b="b"/>
              <a:pathLst>
                <a:path w="28" h="40">
                  <a:moveTo>
                    <a:pt x="28" y="37"/>
                  </a:moveTo>
                  <a:lnTo>
                    <a:pt x="19" y="40"/>
                  </a:lnTo>
                  <a:lnTo>
                    <a:pt x="12" y="37"/>
                  </a:lnTo>
                  <a:lnTo>
                    <a:pt x="6" y="33"/>
                  </a:lnTo>
                  <a:lnTo>
                    <a:pt x="2" y="26"/>
                  </a:lnTo>
                  <a:lnTo>
                    <a:pt x="0" y="19"/>
                  </a:lnTo>
                  <a:lnTo>
                    <a:pt x="1" y="11"/>
                  </a:lnTo>
                  <a:lnTo>
                    <a:pt x="5" y="5"/>
                  </a:lnTo>
                  <a:lnTo>
                    <a:pt x="12" y="0"/>
                  </a:lnTo>
                  <a:lnTo>
                    <a:pt x="28" y="37"/>
                  </a:lnTo>
                  <a:close/>
                </a:path>
              </a:pathLst>
            </a:custGeom>
            <a:solidFill>
              <a:srgbClr val="7A8282"/>
            </a:solidFill>
            <a:ln w="9525">
              <a:noFill/>
              <a:round/>
              <a:headEnd/>
              <a:tailEnd/>
            </a:ln>
          </p:spPr>
          <p:txBody>
            <a:bodyPr/>
            <a:lstStyle/>
            <a:p>
              <a:endParaRPr lang="en-IN"/>
            </a:p>
          </p:txBody>
        </p:sp>
        <p:sp>
          <p:nvSpPr>
            <p:cNvPr id="1231931" name="Freeform 59"/>
            <p:cNvSpPr>
              <a:spLocks/>
            </p:cNvSpPr>
            <p:nvPr/>
          </p:nvSpPr>
          <p:spPr bwMode="auto">
            <a:xfrm>
              <a:off x="1281" y="3075"/>
              <a:ext cx="2" cy="2"/>
            </a:xfrm>
            <a:custGeom>
              <a:avLst/>
              <a:gdLst/>
              <a:ahLst/>
              <a:cxnLst>
                <a:cxn ang="0">
                  <a:pos x="0" y="2"/>
                </a:cxn>
                <a:cxn ang="0">
                  <a:pos x="9" y="0"/>
                </a:cxn>
                <a:cxn ang="0">
                  <a:pos x="16" y="2"/>
                </a:cxn>
                <a:cxn ang="0">
                  <a:pos x="22" y="6"/>
                </a:cxn>
                <a:cxn ang="0">
                  <a:pos x="26" y="13"/>
                </a:cxn>
                <a:cxn ang="0">
                  <a:pos x="28" y="21"/>
                </a:cxn>
                <a:cxn ang="0">
                  <a:pos x="27" y="29"/>
                </a:cxn>
                <a:cxn ang="0">
                  <a:pos x="23" y="35"/>
                </a:cxn>
                <a:cxn ang="0">
                  <a:pos x="16" y="40"/>
                </a:cxn>
                <a:cxn ang="0">
                  <a:pos x="0" y="2"/>
                </a:cxn>
              </a:cxnLst>
              <a:rect l="0" t="0" r="r" b="b"/>
              <a:pathLst>
                <a:path w="28" h="40">
                  <a:moveTo>
                    <a:pt x="0" y="2"/>
                  </a:moveTo>
                  <a:lnTo>
                    <a:pt x="9" y="0"/>
                  </a:lnTo>
                  <a:lnTo>
                    <a:pt x="16" y="2"/>
                  </a:lnTo>
                  <a:lnTo>
                    <a:pt x="22" y="6"/>
                  </a:lnTo>
                  <a:lnTo>
                    <a:pt x="26" y="13"/>
                  </a:lnTo>
                  <a:lnTo>
                    <a:pt x="28" y="21"/>
                  </a:lnTo>
                  <a:lnTo>
                    <a:pt x="27" y="29"/>
                  </a:lnTo>
                  <a:lnTo>
                    <a:pt x="23" y="35"/>
                  </a:lnTo>
                  <a:lnTo>
                    <a:pt x="16" y="40"/>
                  </a:lnTo>
                  <a:lnTo>
                    <a:pt x="0" y="2"/>
                  </a:lnTo>
                  <a:close/>
                </a:path>
              </a:pathLst>
            </a:custGeom>
            <a:solidFill>
              <a:srgbClr val="EDF5F5"/>
            </a:solidFill>
            <a:ln w="9525">
              <a:noFill/>
              <a:round/>
              <a:headEnd/>
              <a:tailEnd/>
            </a:ln>
          </p:spPr>
          <p:txBody>
            <a:bodyPr/>
            <a:lstStyle/>
            <a:p>
              <a:endParaRPr lang="en-IN"/>
            </a:p>
          </p:txBody>
        </p:sp>
        <p:sp>
          <p:nvSpPr>
            <p:cNvPr id="1231932" name="Freeform 60"/>
            <p:cNvSpPr>
              <a:spLocks/>
            </p:cNvSpPr>
            <p:nvPr/>
          </p:nvSpPr>
          <p:spPr bwMode="auto">
            <a:xfrm>
              <a:off x="1121" y="3075"/>
              <a:ext cx="161" cy="91"/>
            </a:xfrm>
            <a:custGeom>
              <a:avLst/>
              <a:gdLst/>
              <a:ahLst/>
              <a:cxnLst>
                <a:cxn ang="0">
                  <a:pos x="8" y="1614"/>
                </a:cxn>
                <a:cxn ang="0">
                  <a:pos x="0" y="1595"/>
                </a:cxn>
                <a:cxn ang="0">
                  <a:pos x="3531" y="0"/>
                </a:cxn>
                <a:cxn ang="0">
                  <a:pos x="3547" y="38"/>
                </a:cxn>
                <a:cxn ang="0">
                  <a:pos x="17" y="1633"/>
                </a:cxn>
                <a:cxn ang="0">
                  <a:pos x="8" y="1614"/>
                </a:cxn>
              </a:cxnLst>
              <a:rect l="0" t="0" r="r" b="b"/>
              <a:pathLst>
                <a:path w="3547" h="1633">
                  <a:moveTo>
                    <a:pt x="8" y="1614"/>
                  </a:moveTo>
                  <a:lnTo>
                    <a:pt x="0" y="1595"/>
                  </a:lnTo>
                  <a:lnTo>
                    <a:pt x="3531" y="0"/>
                  </a:lnTo>
                  <a:lnTo>
                    <a:pt x="3547" y="38"/>
                  </a:lnTo>
                  <a:lnTo>
                    <a:pt x="17" y="1633"/>
                  </a:lnTo>
                  <a:lnTo>
                    <a:pt x="8" y="1614"/>
                  </a:lnTo>
                  <a:close/>
                </a:path>
              </a:pathLst>
            </a:custGeom>
            <a:solidFill>
              <a:srgbClr val="EDF5F5"/>
            </a:solidFill>
            <a:ln w="9525">
              <a:noFill/>
              <a:round/>
              <a:headEnd/>
              <a:tailEnd/>
            </a:ln>
          </p:spPr>
          <p:txBody>
            <a:bodyPr/>
            <a:lstStyle/>
            <a:p>
              <a:endParaRPr lang="en-IN"/>
            </a:p>
          </p:txBody>
        </p:sp>
        <p:sp>
          <p:nvSpPr>
            <p:cNvPr id="1231933" name="Freeform 61"/>
            <p:cNvSpPr>
              <a:spLocks/>
            </p:cNvSpPr>
            <p:nvPr/>
          </p:nvSpPr>
          <p:spPr bwMode="auto">
            <a:xfrm>
              <a:off x="1120" y="3164"/>
              <a:ext cx="2" cy="2"/>
            </a:xfrm>
            <a:custGeom>
              <a:avLst/>
              <a:gdLst/>
              <a:ahLst/>
              <a:cxnLst>
                <a:cxn ang="0">
                  <a:pos x="29" y="38"/>
                </a:cxn>
                <a:cxn ang="0">
                  <a:pos x="19" y="40"/>
                </a:cxn>
                <a:cxn ang="0">
                  <a:pos x="12" y="38"/>
                </a:cxn>
                <a:cxn ang="0">
                  <a:pos x="6" y="34"/>
                </a:cxn>
                <a:cxn ang="0">
                  <a:pos x="2" y="27"/>
                </a:cxn>
                <a:cxn ang="0">
                  <a:pos x="0" y="19"/>
                </a:cxn>
                <a:cxn ang="0">
                  <a:pos x="1" y="12"/>
                </a:cxn>
                <a:cxn ang="0">
                  <a:pos x="5" y="6"/>
                </a:cxn>
                <a:cxn ang="0">
                  <a:pos x="12" y="0"/>
                </a:cxn>
                <a:cxn ang="0">
                  <a:pos x="29" y="38"/>
                </a:cxn>
              </a:cxnLst>
              <a:rect l="0" t="0" r="r" b="b"/>
              <a:pathLst>
                <a:path w="29" h="40">
                  <a:moveTo>
                    <a:pt x="29" y="38"/>
                  </a:moveTo>
                  <a:lnTo>
                    <a:pt x="19" y="40"/>
                  </a:lnTo>
                  <a:lnTo>
                    <a:pt x="12" y="38"/>
                  </a:lnTo>
                  <a:lnTo>
                    <a:pt x="6" y="34"/>
                  </a:lnTo>
                  <a:lnTo>
                    <a:pt x="2" y="27"/>
                  </a:lnTo>
                  <a:lnTo>
                    <a:pt x="0" y="19"/>
                  </a:lnTo>
                  <a:lnTo>
                    <a:pt x="1" y="12"/>
                  </a:lnTo>
                  <a:lnTo>
                    <a:pt x="5" y="6"/>
                  </a:lnTo>
                  <a:lnTo>
                    <a:pt x="12" y="0"/>
                  </a:lnTo>
                  <a:lnTo>
                    <a:pt x="29" y="38"/>
                  </a:lnTo>
                  <a:close/>
                </a:path>
              </a:pathLst>
            </a:custGeom>
            <a:solidFill>
              <a:srgbClr val="EDF5F5"/>
            </a:solidFill>
            <a:ln w="9525">
              <a:noFill/>
              <a:round/>
              <a:headEnd/>
              <a:tailEnd/>
            </a:ln>
          </p:spPr>
          <p:txBody>
            <a:bodyPr/>
            <a:lstStyle/>
            <a:p>
              <a:endParaRPr lang="en-IN"/>
            </a:p>
          </p:txBody>
        </p:sp>
        <p:sp>
          <p:nvSpPr>
            <p:cNvPr id="1231934" name="Freeform 62"/>
            <p:cNvSpPr>
              <a:spLocks/>
            </p:cNvSpPr>
            <p:nvPr/>
          </p:nvSpPr>
          <p:spPr bwMode="auto">
            <a:xfrm>
              <a:off x="1112" y="3169"/>
              <a:ext cx="50" cy="122"/>
            </a:xfrm>
            <a:custGeom>
              <a:avLst/>
              <a:gdLst/>
              <a:ahLst/>
              <a:cxnLst>
                <a:cxn ang="0">
                  <a:pos x="230" y="56"/>
                </a:cxn>
                <a:cxn ang="0">
                  <a:pos x="1103" y="2072"/>
                </a:cxn>
                <a:cxn ang="0">
                  <a:pos x="1067" y="2201"/>
                </a:cxn>
                <a:cxn ang="0">
                  <a:pos x="1031" y="2186"/>
                </a:cxn>
                <a:cxn ang="0">
                  <a:pos x="994" y="2172"/>
                </a:cxn>
                <a:cxn ang="0">
                  <a:pos x="958" y="2155"/>
                </a:cxn>
                <a:cxn ang="0">
                  <a:pos x="921" y="2138"/>
                </a:cxn>
                <a:cxn ang="0">
                  <a:pos x="886" y="2119"/>
                </a:cxn>
                <a:cxn ang="0">
                  <a:pos x="850" y="2100"/>
                </a:cxn>
                <a:cxn ang="0">
                  <a:pos x="814" y="2079"/>
                </a:cxn>
                <a:cxn ang="0">
                  <a:pos x="780" y="2058"/>
                </a:cxn>
                <a:cxn ang="0">
                  <a:pos x="745" y="2036"/>
                </a:cxn>
                <a:cxn ang="0">
                  <a:pos x="711" y="2012"/>
                </a:cxn>
                <a:cxn ang="0">
                  <a:pos x="677" y="1988"/>
                </a:cxn>
                <a:cxn ang="0">
                  <a:pos x="644" y="1964"/>
                </a:cxn>
                <a:cxn ang="0">
                  <a:pos x="610" y="1939"/>
                </a:cxn>
                <a:cxn ang="0">
                  <a:pos x="579" y="1911"/>
                </a:cxn>
                <a:cxn ang="0">
                  <a:pos x="547" y="1884"/>
                </a:cxn>
                <a:cxn ang="0">
                  <a:pos x="515" y="1856"/>
                </a:cxn>
                <a:cxn ang="0">
                  <a:pos x="485" y="1827"/>
                </a:cxn>
                <a:cxn ang="0">
                  <a:pos x="455" y="1797"/>
                </a:cxn>
                <a:cxn ang="0">
                  <a:pos x="426" y="1767"/>
                </a:cxn>
                <a:cxn ang="0">
                  <a:pos x="397" y="1736"/>
                </a:cxn>
                <a:cxn ang="0">
                  <a:pos x="370" y="1705"/>
                </a:cxn>
                <a:cxn ang="0">
                  <a:pos x="342" y="1672"/>
                </a:cxn>
                <a:cxn ang="0">
                  <a:pos x="316" y="1638"/>
                </a:cxn>
                <a:cxn ang="0">
                  <a:pos x="291" y="1604"/>
                </a:cxn>
                <a:cxn ang="0">
                  <a:pos x="267" y="1571"/>
                </a:cxn>
                <a:cxn ang="0">
                  <a:pos x="243" y="1536"/>
                </a:cxn>
                <a:cxn ang="0">
                  <a:pos x="221" y="1500"/>
                </a:cxn>
                <a:cxn ang="0">
                  <a:pos x="199" y="1463"/>
                </a:cxn>
                <a:cxn ang="0">
                  <a:pos x="178" y="1427"/>
                </a:cxn>
                <a:cxn ang="0">
                  <a:pos x="158" y="1389"/>
                </a:cxn>
                <a:cxn ang="0">
                  <a:pos x="140" y="1351"/>
                </a:cxn>
                <a:cxn ang="0">
                  <a:pos x="123" y="1314"/>
                </a:cxn>
                <a:cxn ang="0">
                  <a:pos x="94" y="1241"/>
                </a:cxn>
                <a:cxn ang="0">
                  <a:pos x="70" y="1164"/>
                </a:cxn>
                <a:cxn ang="0">
                  <a:pos x="49" y="1083"/>
                </a:cxn>
                <a:cxn ang="0">
                  <a:pos x="32" y="997"/>
                </a:cxn>
                <a:cxn ang="0">
                  <a:pos x="19" y="910"/>
                </a:cxn>
                <a:cxn ang="0">
                  <a:pos x="8" y="822"/>
                </a:cxn>
                <a:cxn ang="0">
                  <a:pos x="2" y="732"/>
                </a:cxn>
                <a:cxn ang="0">
                  <a:pos x="0" y="641"/>
                </a:cxn>
                <a:cxn ang="0">
                  <a:pos x="2" y="551"/>
                </a:cxn>
                <a:cxn ang="0">
                  <a:pos x="8" y="463"/>
                </a:cxn>
                <a:cxn ang="0">
                  <a:pos x="18" y="375"/>
                </a:cxn>
                <a:cxn ang="0">
                  <a:pos x="31" y="292"/>
                </a:cxn>
                <a:cxn ang="0">
                  <a:pos x="48" y="212"/>
                </a:cxn>
                <a:cxn ang="0">
                  <a:pos x="69" y="136"/>
                </a:cxn>
                <a:cxn ang="0">
                  <a:pos x="94" y="65"/>
                </a:cxn>
                <a:cxn ang="0">
                  <a:pos x="123" y="0"/>
                </a:cxn>
                <a:cxn ang="0">
                  <a:pos x="230" y="56"/>
                </a:cxn>
              </a:cxnLst>
              <a:rect l="0" t="0" r="r" b="b"/>
              <a:pathLst>
                <a:path w="1103" h="2201">
                  <a:moveTo>
                    <a:pt x="230" y="56"/>
                  </a:moveTo>
                  <a:lnTo>
                    <a:pt x="1103" y="2072"/>
                  </a:lnTo>
                  <a:lnTo>
                    <a:pt x="1067" y="2201"/>
                  </a:lnTo>
                  <a:lnTo>
                    <a:pt x="1031" y="2186"/>
                  </a:lnTo>
                  <a:lnTo>
                    <a:pt x="994" y="2172"/>
                  </a:lnTo>
                  <a:lnTo>
                    <a:pt x="958" y="2155"/>
                  </a:lnTo>
                  <a:lnTo>
                    <a:pt x="921" y="2138"/>
                  </a:lnTo>
                  <a:lnTo>
                    <a:pt x="886" y="2119"/>
                  </a:lnTo>
                  <a:lnTo>
                    <a:pt x="850" y="2100"/>
                  </a:lnTo>
                  <a:lnTo>
                    <a:pt x="814" y="2079"/>
                  </a:lnTo>
                  <a:lnTo>
                    <a:pt x="780" y="2058"/>
                  </a:lnTo>
                  <a:lnTo>
                    <a:pt x="745" y="2036"/>
                  </a:lnTo>
                  <a:lnTo>
                    <a:pt x="711" y="2012"/>
                  </a:lnTo>
                  <a:lnTo>
                    <a:pt x="677" y="1988"/>
                  </a:lnTo>
                  <a:lnTo>
                    <a:pt x="644" y="1964"/>
                  </a:lnTo>
                  <a:lnTo>
                    <a:pt x="610" y="1939"/>
                  </a:lnTo>
                  <a:lnTo>
                    <a:pt x="579" y="1911"/>
                  </a:lnTo>
                  <a:lnTo>
                    <a:pt x="547" y="1884"/>
                  </a:lnTo>
                  <a:lnTo>
                    <a:pt x="515" y="1856"/>
                  </a:lnTo>
                  <a:lnTo>
                    <a:pt x="485" y="1827"/>
                  </a:lnTo>
                  <a:lnTo>
                    <a:pt x="455" y="1797"/>
                  </a:lnTo>
                  <a:lnTo>
                    <a:pt x="426" y="1767"/>
                  </a:lnTo>
                  <a:lnTo>
                    <a:pt x="397" y="1736"/>
                  </a:lnTo>
                  <a:lnTo>
                    <a:pt x="370" y="1705"/>
                  </a:lnTo>
                  <a:lnTo>
                    <a:pt x="342" y="1672"/>
                  </a:lnTo>
                  <a:lnTo>
                    <a:pt x="316" y="1638"/>
                  </a:lnTo>
                  <a:lnTo>
                    <a:pt x="291" y="1604"/>
                  </a:lnTo>
                  <a:lnTo>
                    <a:pt x="267" y="1571"/>
                  </a:lnTo>
                  <a:lnTo>
                    <a:pt x="243" y="1536"/>
                  </a:lnTo>
                  <a:lnTo>
                    <a:pt x="221" y="1500"/>
                  </a:lnTo>
                  <a:lnTo>
                    <a:pt x="199" y="1463"/>
                  </a:lnTo>
                  <a:lnTo>
                    <a:pt x="178" y="1427"/>
                  </a:lnTo>
                  <a:lnTo>
                    <a:pt x="158" y="1389"/>
                  </a:lnTo>
                  <a:lnTo>
                    <a:pt x="140" y="1351"/>
                  </a:lnTo>
                  <a:lnTo>
                    <a:pt x="123" y="1314"/>
                  </a:lnTo>
                  <a:lnTo>
                    <a:pt x="94" y="1241"/>
                  </a:lnTo>
                  <a:lnTo>
                    <a:pt x="70" y="1164"/>
                  </a:lnTo>
                  <a:lnTo>
                    <a:pt x="49" y="1083"/>
                  </a:lnTo>
                  <a:lnTo>
                    <a:pt x="32" y="997"/>
                  </a:lnTo>
                  <a:lnTo>
                    <a:pt x="19" y="910"/>
                  </a:lnTo>
                  <a:lnTo>
                    <a:pt x="8" y="822"/>
                  </a:lnTo>
                  <a:lnTo>
                    <a:pt x="2" y="732"/>
                  </a:lnTo>
                  <a:lnTo>
                    <a:pt x="0" y="641"/>
                  </a:lnTo>
                  <a:lnTo>
                    <a:pt x="2" y="551"/>
                  </a:lnTo>
                  <a:lnTo>
                    <a:pt x="8" y="463"/>
                  </a:lnTo>
                  <a:lnTo>
                    <a:pt x="18" y="375"/>
                  </a:lnTo>
                  <a:lnTo>
                    <a:pt x="31" y="292"/>
                  </a:lnTo>
                  <a:lnTo>
                    <a:pt x="48" y="212"/>
                  </a:lnTo>
                  <a:lnTo>
                    <a:pt x="69" y="136"/>
                  </a:lnTo>
                  <a:lnTo>
                    <a:pt x="94" y="65"/>
                  </a:lnTo>
                  <a:lnTo>
                    <a:pt x="123" y="0"/>
                  </a:lnTo>
                  <a:lnTo>
                    <a:pt x="230" y="56"/>
                  </a:lnTo>
                  <a:close/>
                </a:path>
              </a:pathLst>
            </a:custGeom>
            <a:solidFill>
              <a:srgbClr val="EDF5F5"/>
            </a:solidFill>
            <a:ln w="9525">
              <a:noFill/>
              <a:round/>
              <a:headEnd/>
              <a:tailEnd/>
            </a:ln>
          </p:spPr>
          <p:txBody>
            <a:bodyPr/>
            <a:lstStyle/>
            <a:p>
              <a:endParaRPr lang="en-IN"/>
            </a:p>
          </p:txBody>
        </p:sp>
        <p:sp>
          <p:nvSpPr>
            <p:cNvPr id="1231935" name="Freeform 63"/>
            <p:cNvSpPr>
              <a:spLocks/>
            </p:cNvSpPr>
            <p:nvPr/>
          </p:nvSpPr>
          <p:spPr bwMode="auto">
            <a:xfrm>
              <a:off x="1111" y="3169"/>
              <a:ext cx="50" cy="122"/>
            </a:xfrm>
            <a:custGeom>
              <a:avLst/>
              <a:gdLst/>
              <a:ahLst/>
              <a:cxnLst>
                <a:cxn ang="0">
                  <a:pos x="230" y="56"/>
                </a:cxn>
                <a:cxn ang="0">
                  <a:pos x="1103" y="2072"/>
                </a:cxn>
                <a:cxn ang="0">
                  <a:pos x="1067" y="2202"/>
                </a:cxn>
                <a:cxn ang="0">
                  <a:pos x="1030" y="2187"/>
                </a:cxn>
                <a:cxn ang="0">
                  <a:pos x="994" y="2172"/>
                </a:cxn>
                <a:cxn ang="0">
                  <a:pos x="958" y="2155"/>
                </a:cxn>
                <a:cxn ang="0">
                  <a:pos x="921" y="2138"/>
                </a:cxn>
                <a:cxn ang="0">
                  <a:pos x="886" y="2119"/>
                </a:cxn>
                <a:cxn ang="0">
                  <a:pos x="850" y="2100"/>
                </a:cxn>
                <a:cxn ang="0">
                  <a:pos x="814" y="2079"/>
                </a:cxn>
                <a:cxn ang="0">
                  <a:pos x="779" y="2058"/>
                </a:cxn>
                <a:cxn ang="0">
                  <a:pos x="745" y="2036"/>
                </a:cxn>
                <a:cxn ang="0">
                  <a:pos x="711" y="2013"/>
                </a:cxn>
                <a:cxn ang="0">
                  <a:pos x="676" y="1989"/>
                </a:cxn>
                <a:cxn ang="0">
                  <a:pos x="644" y="1964"/>
                </a:cxn>
                <a:cxn ang="0">
                  <a:pos x="610" y="1939"/>
                </a:cxn>
                <a:cxn ang="0">
                  <a:pos x="578" y="1912"/>
                </a:cxn>
                <a:cxn ang="0">
                  <a:pos x="547" y="1884"/>
                </a:cxn>
                <a:cxn ang="0">
                  <a:pos x="515" y="1857"/>
                </a:cxn>
                <a:cxn ang="0">
                  <a:pos x="485" y="1827"/>
                </a:cxn>
                <a:cxn ang="0">
                  <a:pos x="455" y="1798"/>
                </a:cxn>
                <a:cxn ang="0">
                  <a:pos x="425" y="1767"/>
                </a:cxn>
                <a:cxn ang="0">
                  <a:pos x="397" y="1737"/>
                </a:cxn>
                <a:cxn ang="0">
                  <a:pos x="369" y="1705"/>
                </a:cxn>
                <a:cxn ang="0">
                  <a:pos x="342" y="1672"/>
                </a:cxn>
                <a:cxn ang="0">
                  <a:pos x="316" y="1639"/>
                </a:cxn>
                <a:cxn ang="0">
                  <a:pos x="291" y="1605"/>
                </a:cxn>
                <a:cxn ang="0">
                  <a:pos x="266" y="1571"/>
                </a:cxn>
                <a:cxn ang="0">
                  <a:pos x="243" y="1536"/>
                </a:cxn>
                <a:cxn ang="0">
                  <a:pos x="220" y="1500"/>
                </a:cxn>
                <a:cxn ang="0">
                  <a:pos x="199" y="1464"/>
                </a:cxn>
                <a:cxn ang="0">
                  <a:pos x="178" y="1428"/>
                </a:cxn>
                <a:cxn ang="0">
                  <a:pos x="158" y="1390"/>
                </a:cxn>
                <a:cxn ang="0">
                  <a:pos x="140" y="1352"/>
                </a:cxn>
                <a:cxn ang="0">
                  <a:pos x="123" y="1314"/>
                </a:cxn>
                <a:cxn ang="0">
                  <a:pos x="94" y="1241"/>
                </a:cxn>
                <a:cxn ang="0">
                  <a:pos x="69" y="1164"/>
                </a:cxn>
                <a:cxn ang="0">
                  <a:pos x="49" y="1083"/>
                </a:cxn>
                <a:cxn ang="0">
                  <a:pos x="32" y="998"/>
                </a:cxn>
                <a:cxn ang="0">
                  <a:pos x="18" y="910"/>
                </a:cxn>
                <a:cxn ang="0">
                  <a:pos x="8" y="823"/>
                </a:cxn>
                <a:cxn ang="0">
                  <a:pos x="2" y="732"/>
                </a:cxn>
                <a:cxn ang="0">
                  <a:pos x="0" y="641"/>
                </a:cxn>
                <a:cxn ang="0">
                  <a:pos x="2" y="552"/>
                </a:cxn>
                <a:cxn ang="0">
                  <a:pos x="8" y="463"/>
                </a:cxn>
                <a:cxn ang="0">
                  <a:pos x="17" y="376"/>
                </a:cxn>
                <a:cxn ang="0">
                  <a:pos x="31" y="292"/>
                </a:cxn>
                <a:cxn ang="0">
                  <a:pos x="48" y="212"/>
                </a:cxn>
                <a:cxn ang="0">
                  <a:pos x="68" y="136"/>
                </a:cxn>
                <a:cxn ang="0">
                  <a:pos x="94" y="66"/>
                </a:cxn>
                <a:cxn ang="0">
                  <a:pos x="123" y="0"/>
                </a:cxn>
                <a:cxn ang="0">
                  <a:pos x="230" y="56"/>
                </a:cxn>
              </a:cxnLst>
              <a:rect l="0" t="0" r="r" b="b"/>
              <a:pathLst>
                <a:path w="1103" h="2202">
                  <a:moveTo>
                    <a:pt x="230" y="56"/>
                  </a:moveTo>
                  <a:lnTo>
                    <a:pt x="1103" y="2072"/>
                  </a:lnTo>
                  <a:lnTo>
                    <a:pt x="1067" y="2202"/>
                  </a:lnTo>
                  <a:lnTo>
                    <a:pt x="1030" y="2187"/>
                  </a:lnTo>
                  <a:lnTo>
                    <a:pt x="994" y="2172"/>
                  </a:lnTo>
                  <a:lnTo>
                    <a:pt x="958" y="2155"/>
                  </a:lnTo>
                  <a:lnTo>
                    <a:pt x="921" y="2138"/>
                  </a:lnTo>
                  <a:lnTo>
                    <a:pt x="886" y="2119"/>
                  </a:lnTo>
                  <a:lnTo>
                    <a:pt x="850" y="2100"/>
                  </a:lnTo>
                  <a:lnTo>
                    <a:pt x="814" y="2079"/>
                  </a:lnTo>
                  <a:lnTo>
                    <a:pt x="779" y="2058"/>
                  </a:lnTo>
                  <a:lnTo>
                    <a:pt x="745" y="2036"/>
                  </a:lnTo>
                  <a:lnTo>
                    <a:pt x="711" y="2013"/>
                  </a:lnTo>
                  <a:lnTo>
                    <a:pt x="676" y="1989"/>
                  </a:lnTo>
                  <a:lnTo>
                    <a:pt x="644" y="1964"/>
                  </a:lnTo>
                  <a:lnTo>
                    <a:pt x="610" y="1939"/>
                  </a:lnTo>
                  <a:lnTo>
                    <a:pt x="578" y="1912"/>
                  </a:lnTo>
                  <a:lnTo>
                    <a:pt x="547" y="1884"/>
                  </a:lnTo>
                  <a:lnTo>
                    <a:pt x="515" y="1857"/>
                  </a:lnTo>
                  <a:lnTo>
                    <a:pt x="485" y="1827"/>
                  </a:lnTo>
                  <a:lnTo>
                    <a:pt x="455" y="1798"/>
                  </a:lnTo>
                  <a:lnTo>
                    <a:pt x="425" y="1767"/>
                  </a:lnTo>
                  <a:lnTo>
                    <a:pt x="397" y="1737"/>
                  </a:lnTo>
                  <a:lnTo>
                    <a:pt x="369" y="1705"/>
                  </a:lnTo>
                  <a:lnTo>
                    <a:pt x="342" y="1672"/>
                  </a:lnTo>
                  <a:lnTo>
                    <a:pt x="316" y="1639"/>
                  </a:lnTo>
                  <a:lnTo>
                    <a:pt x="291" y="1605"/>
                  </a:lnTo>
                  <a:lnTo>
                    <a:pt x="266" y="1571"/>
                  </a:lnTo>
                  <a:lnTo>
                    <a:pt x="243" y="1536"/>
                  </a:lnTo>
                  <a:lnTo>
                    <a:pt x="220" y="1500"/>
                  </a:lnTo>
                  <a:lnTo>
                    <a:pt x="199" y="1464"/>
                  </a:lnTo>
                  <a:lnTo>
                    <a:pt x="178" y="1428"/>
                  </a:lnTo>
                  <a:lnTo>
                    <a:pt x="158" y="1390"/>
                  </a:lnTo>
                  <a:lnTo>
                    <a:pt x="140" y="1352"/>
                  </a:lnTo>
                  <a:lnTo>
                    <a:pt x="123" y="1314"/>
                  </a:lnTo>
                  <a:lnTo>
                    <a:pt x="94" y="1241"/>
                  </a:lnTo>
                  <a:lnTo>
                    <a:pt x="69" y="1164"/>
                  </a:lnTo>
                  <a:lnTo>
                    <a:pt x="49" y="1083"/>
                  </a:lnTo>
                  <a:lnTo>
                    <a:pt x="32" y="998"/>
                  </a:lnTo>
                  <a:lnTo>
                    <a:pt x="18" y="910"/>
                  </a:lnTo>
                  <a:lnTo>
                    <a:pt x="8" y="823"/>
                  </a:lnTo>
                  <a:lnTo>
                    <a:pt x="2" y="732"/>
                  </a:lnTo>
                  <a:lnTo>
                    <a:pt x="0" y="641"/>
                  </a:lnTo>
                  <a:lnTo>
                    <a:pt x="2" y="552"/>
                  </a:lnTo>
                  <a:lnTo>
                    <a:pt x="8" y="463"/>
                  </a:lnTo>
                  <a:lnTo>
                    <a:pt x="17" y="376"/>
                  </a:lnTo>
                  <a:lnTo>
                    <a:pt x="31" y="292"/>
                  </a:lnTo>
                  <a:lnTo>
                    <a:pt x="48" y="212"/>
                  </a:lnTo>
                  <a:lnTo>
                    <a:pt x="68" y="136"/>
                  </a:lnTo>
                  <a:lnTo>
                    <a:pt x="94" y="66"/>
                  </a:lnTo>
                  <a:lnTo>
                    <a:pt x="123" y="0"/>
                  </a:lnTo>
                  <a:lnTo>
                    <a:pt x="230" y="56"/>
                  </a:lnTo>
                  <a:close/>
                </a:path>
              </a:pathLst>
            </a:custGeom>
            <a:solidFill>
              <a:srgbClr val="BAC2C2"/>
            </a:solidFill>
            <a:ln w="9525">
              <a:noFill/>
              <a:round/>
              <a:headEnd/>
              <a:tailEnd/>
            </a:ln>
          </p:spPr>
          <p:txBody>
            <a:bodyPr/>
            <a:lstStyle/>
            <a:p>
              <a:endParaRPr lang="en-IN"/>
            </a:p>
          </p:txBody>
        </p:sp>
        <p:sp>
          <p:nvSpPr>
            <p:cNvPr id="1231936" name="Freeform 64"/>
            <p:cNvSpPr>
              <a:spLocks/>
            </p:cNvSpPr>
            <p:nvPr/>
          </p:nvSpPr>
          <p:spPr bwMode="auto">
            <a:xfrm>
              <a:off x="1288" y="3074"/>
              <a:ext cx="52" cy="121"/>
            </a:xfrm>
            <a:custGeom>
              <a:avLst/>
              <a:gdLst/>
              <a:ahLst/>
              <a:cxnLst>
                <a:cxn ang="0">
                  <a:pos x="917" y="2127"/>
                </a:cxn>
                <a:cxn ang="0">
                  <a:pos x="0" y="131"/>
                </a:cxn>
                <a:cxn ang="0">
                  <a:pos x="32" y="0"/>
                </a:cxn>
                <a:cxn ang="0">
                  <a:pos x="69" y="14"/>
                </a:cxn>
                <a:cxn ang="0">
                  <a:pos x="106" y="29"/>
                </a:cxn>
                <a:cxn ang="0">
                  <a:pos x="142" y="44"/>
                </a:cxn>
                <a:cxn ang="0">
                  <a:pos x="179" y="60"/>
                </a:cxn>
                <a:cxn ang="0">
                  <a:pos x="216" y="78"/>
                </a:cxn>
                <a:cxn ang="0">
                  <a:pos x="252" y="96"/>
                </a:cxn>
                <a:cxn ang="0">
                  <a:pos x="287" y="116"/>
                </a:cxn>
                <a:cxn ang="0">
                  <a:pos x="323" y="136"/>
                </a:cxn>
                <a:cxn ang="0">
                  <a:pos x="358" y="159"/>
                </a:cxn>
                <a:cxn ang="0">
                  <a:pos x="392" y="181"/>
                </a:cxn>
                <a:cxn ang="0">
                  <a:pos x="427" y="204"/>
                </a:cxn>
                <a:cxn ang="0">
                  <a:pos x="461" y="228"/>
                </a:cxn>
                <a:cxn ang="0">
                  <a:pos x="494" y="252"/>
                </a:cxn>
                <a:cxn ang="0">
                  <a:pos x="527" y="279"/>
                </a:cxn>
                <a:cxn ang="0">
                  <a:pos x="560" y="305"/>
                </a:cxn>
                <a:cxn ang="0">
                  <a:pos x="591" y="332"/>
                </a:cxn>
                <a:cxn ang="0">
                  <a:pos x="623" y="361"/>
                </a:cxn>
                <a:cxn ang="0">
                  <a:pos x="653" y="389"/>
                </a:cxn>
                <a:cxn ang="0">
                  <a:pos x="683" y="419"/>
                </a:cxn>
                <a:cxn ang="0">
                  <a:pos x="713" y="449"/>
                </a:cxn>
                <a:cxn ang="0">
                  <a:pos x="741" y="481"/>
                </a:cxn>
                <a:cxn ang="0">
                  <a:pos x="769" y="513"/>
                </a:cxn>
                <a:cxn ang="0">
                  <a:pos x="795" y="545"/>
                </a:cxn>
                <a:cxn ang="0">
                  <a:pos x="822" y="578"/>
                </a:cxn>
                <a:cxn ang="0">
                  <a:pos x="846" y="612"/>
                </a:cxn>
                <a:cxn ang="0">
                  <a:pos x="871" y="647"/>
                </a:cxn>
                <a:cxn ang="0">
                  <a:pos x="894" y="681"/>
                </a:cxn>
                <a:cxn ang="0">
                  <a:pos x="917" y="717"/>
                </a:cxn>
                <a:cxn ang="0">
                  <a:pos x="938" y="754"/>
                </a:cxn>
                <a:cxn ang="0">
                  <a:pos x="958" y="791"/>
                </a:cxn>
                <a:cxn ang="0">
                  <a:pos x="978" y="828"/>
                </a:cxn>
                <a:cxn ang="0">
                  <a:pos x="996" y="866"/>
                </a:cxn>
                <a:cxn ang="0">
                  <a:pos x="1026" y="938"/>
                </a:cxn>
                <a:cxn ang="0">
                  <a:pos x="1052" y="1015"/>
                </a:cxn>
                <a:cxn ang="0">
                  <a:pos x="1075" y="1096"/>
                </a:cxn>
                <a:cxn ang="0">
                  <a:pos x="1094" y="1180"/>
                </a:cxn>
                <a:cxn ang="0">
                  <a:pos x="1109" y="1266"/>
                </a:cxn>
                <a:cxn ang="0">
                  <a:pos x="1121" y="1356"/>
                </a:cxn>
                <a:cxn ang="0">
                  <a:pos x="1129" y="1446"/>
                </a:cxn>
                <a:cxn ang="0">
                  <a:pos x="1133" y="1536"/>
                </a:cxn>
                <a:cxn ang="0">
                  <a:pos x="1133" y="1626"/>
                </a:cxn>
                <a:cxn ang="0">
                  <a:pos x="1130" y="1716"/>
                </a:cxn>
                <a:cxn ang="0">
                  <a:pos x="1122" y="1802"/>
                </a:cxn>
                <a:cxn ang="0">
                  <a:pos x="1110" y="1886"/>
                </a:cxn>
                <a:cxn ang="0">
                  <a:pos x="1095" y="1967"/>
                </a:cxn>
                <a:cxn ang="0">
                  <a:pos x="1076" y="2043"/>
                </a:cxn>
                <a:cxn ang="0">
                  <a:pos x="1052" y="2115"/>
                </a:cxn>
                <a:cxn ang="0">
                  <a:pos x="1025" y="2181"/>
                </a:cxn>
                <a:cxn ang="0">
                  <a:pos x="917" y="2127"/>
                </a:cxn>
              </a:cxnLst>
              <a:rect l="0" t="0" r="r" b="b"/>
              <a:pathLst>
                <a:path w="1133" h="2181">
                  <a:moveTo>
                    <a:pt x="917" y="2127"/>
                  </a:moveTo>
                  <a:lnTo>
                    <a:pt x="0" y="131"/>
                  </a:lnTo>
                  <a:lnTo>
                    <a:pt x="32" y="0"/>
                  </a:lnTo>
                  <a:lnTo>
                    <a:pt x="69" y="14"/>
                  </a:lnTo>
                  <a:lnTo>
                    <a:pt x="106" y="29"/>
                  </a:lnTo>
                  <a:lnTo>
                    <a:pt x="142" y="44"/>
                  </a:lnTo>
                  <a:lnTo>
                    <a:pt x="179" y="60"/>
                  </a:lnTo>
                  <a:lnTo>
                    <a:pt x="216" y="78"/>
                  </a:lnTo>
                  <a:lnTo>
                    <a:pt x="252" y="96"/>
                  </a:lnTo>
                  <a:lnTo>
                    <a:pt x="287" y="116"/>
                  </a:lnTo>
                  <a:lnTo>
                    <a:pt x="323" y="136"/>
                  </a:lnTo>
                  <a:lnTo>
                    <a:pt x="358" y="159"/>
                  </a:lnTo>
                  <a:lnTo>
                    <a:pt x="392" y="181"/>
                  </a:lnTo>
                  <a:lnTo>
                    <a:pt x="427" y="204"/>
                  </a:lnTo>
                  <a:lnTo>
                    <a:pt x="461" y="228"/>
                  </a:lnTo>
                  <a:lnTo>
                    <a:pt x="494" y="252"/>
                  </a:lnTo>
                  <a:lnTo>
                    <a:pt x="527" y="279"/>
                  </a:lnTo>
                  <a:lnTo>
                    <a:pt x="560" y="305"/>
                  </a:lnTo>
                  <a:lnTo>
                    <a:pt x="591" y="332"/>
                  </a:lnTo>
                  <a:lnTo>
                    <a:pt x="623" y="361"/>
                  </a:lnTo>
                  <a:lnTo>
                    <a:pt x="653" y="389"/>
                  </a:lnTo>
                  <a:lnTo>
                    <a:pt x="683" y="419"/>
                  </a:lnTo>
                  <a:lnTo>
                    <a:pt x="713" y="449"/>
                  </a:lnTo>
                  <a:lnTo>
                    <a:pt x="741" y="481"/>
                  </a:lnTo>
                  <a:lnTo>
                    <a:pt x="769" y="513"/>
                  </a:lnTo>
                  <a:lnTo>
                    <a:pt x="795" y="545"/>
                  </a:lnTo>
                  <a:lnTo>
                    <a:pt x="822" y="578"/>
                  </a:lnTo>
                  <a:lnTo>
                    <a:pt x="846" y="612"/>
                  </a:lnTo>
                  <a:lnTo>
                    <a:pt x="871" y="647"/>
                  </a:lnTo>
                  <a:lnTo>
                    <a:pt x="894" y="681"/>
                  </a:lnTo>
                  <a:lnTo>
                    <a:pt x="917" y="717"/>
                  </a:lnTo>
                  <a:lnTo>
                    <a:pt x="938" y="754"/>
                  </a:lnTo>
                  <a:lnTo>
                    <a:pt x="958" y="791"/>
                  </a:lnTo>
                  <a:lnTo>
                    <a:pt x="978" y="828"/>
                  </a:lnTo>
                  <a:lnTo>
                    <a:pt x="996" y="866"/>
                  </a:lnTo>
                  <a:lnTo>
                    <a:pt x="1026" y="938"/>
                  </a:lnTo>
                  <a:lnTo>
                    <a:pt x="1052" y="1015"/>
                  </a:lnTo>
                  <a:lnTo>
                    <a:pt x="1075" y="1096"/>
                  </a:lnTo>
                  <a:lnTo>
                    <a:pt x="1094" y="1180"/>
                  </a:lnTo>
                  <a:lnTo>
                    <a:pt x="1109" y="1266"/>
                  </a:lnTo>
                  <a:lnTo>
                    <a:pt x="1121" y="1356"/>
                  </a:lnTo>
                  <a:lnTo>
                    <a:pt x="1129" y="1446"/>
                  </a:lnTo>
                  <a:lnTo>
                    <a:pt x="1133" y="1536"/>
                  </a:lnTo>
                  <a:lnTo>
                    <a:pt x="1133" y="1626"/>
                  </a:lnTo>
                  <a:lnTo>
                    <a:pt x="1130" y="1716"/>
                  </a:lnTo>
                  <a:lnTo>
                    <a:pt x="1122" y="1802"/>
                  </a:lnTo>
                  <a:lnTo>
                    <a:pt x="1110" y="1886"/>
                  </a:lnTo>
                  <a:lnTo>
                    <a:pt x="1095" y="1967"/>
                  </a:lnTo>
                  <a:lnTo>
                    <a:pt x="1076" y="2043"/>
                  </a:lnTo>
                  <a:lnTo>
                    <a:pt x="1052" y="2115"/>
                  </a:lnTo>
                  <a:lnTo>
                    <a:pt x="1025" y="2181"/>
                  </a:lnTo>
                  <a:lnTo>
                    <a:pt x="917" y="2127"/>
                  </a:lnTo>
                  <a:close/>
                </a:path>
              </a:pathLst>
            </a:custGeom>
            <a:solidFill>
              <a:srgbClr val="EDF5F5"/>
            </a:solidFill>
            <a:ln w="9525">
              <a:noFill/>
              <a:round/>
              <a:headEnd/>
              <a:tailEnd/>
            </a:ln>
          </p:spPr>
          <p:txBody>
            <a:bodyPr/>
            <a:lstStyle/>
            <a:p>
              <a:endParaRPr lang="en-IN"/>
            </a:p>
          </p:txBody>
        </p:sp>
        <p:sp>
          <p:nvSpPr>
            <p:cNvPr id="1231937" name="Freeform 65"/>
            <p:cNvSpPr>
              <a:spLocks/>
            </p:cNvSpPr>
            <p:nvPr/>
          </p:nvSpPr>
          <p:spPr bwMode="auto">
            <a:xfrm>
              <a:off x="1288" y="3074"/>
              <a:ext cx="51" cy="122"/>
            </a:xfrm>
            <a:custGeom>
              <a:avLst/>
              <a:gdLst/>
              <a:ahLst/>
              <a:cxnLst>
                <a:cxn ang="0">
                  <a:pos x="918" y="2126"/>
                </a:cxn>
                <a:cxn ang="0">
                  <a:pos x="0" y="130"/>
                </a:cxn>
                <a:cxn ang="0">
                  <a:pos x="33" y="0"/>
                </a:cxn>
                <a:cxn ang="0">
                  <a:pos x="70" y="13"/>
                </a:cxn>
                <a:cxn ang="0">
                  <a:pos x="107" y="28"/>
                </a:cxn>
                <a:cxn ang="0">
                  <a:pos x="143" y="43"/>
                </a:cxn>
                <a:cxn ang="0">
                  <a:pos x="180" y="60"/>
                </a:cxn>
                <a:cxn ang="0">
                  <a:pos x="217" y="78"/>
                </a:cxn>
                <a:cxn ang="0">
                  <a:pos x="252" y="96"/>
                </a:cxn>
                <a:cxn ang="0">
                  <a:pos x="288" y="116"/>
                </a:cxn>
                <a:cxn ang="0">
                  <a:pos x="324" y="136"/>
                </a:cxn>
                <a:cxn ang="0">
                  <a:pos x="359" y="158"/>
                </a:cxn>
                <a:cxn ang="0">
                  <a:pos x="393" y="180"/>
                </a:cxn>
                <a:cxn ang="0">
                  <a:pos x="428" y="203"/>
                </a:cxn>
                <a:cxn ang="0">
                  <a:pos x="462" y="227"/>
                </a:cxn>
                <a:cxn ang="0">
                  <a:pos x="495" y="252"/>
                </a:cxn>
                <a:cxn ang="0">
                  <a:pos x="528" y="278"/>
                </a:cxn>
                <a:cxn ang="0">
                  <a:pos x="561" y="304"/>
                </a:cxn>
                <a:cxn ang="0">
                  <a:pos x="592" y="332"/>
                </a:cxn>
                <a:cxn ang="0">
                  <a:pos x="624" y="360"/>
                </a:cxn>
                <a:cxn ang="0">
                  <a:pos x="654" y="389"/>
                </a:cxn>
                <a:cxn ang="0">
                  <a:pos x="684" y="418"/>
                </a:cxn>
                <a:cxn ang="0">
                  <a:pos x="714" y="449"/>
                </a:cxn>
                <a:cxn ang="0">
                  <a:pos x="742" y="480"/>
                </a:cxn>
                <a:cxn ang="0">
                  <a:pos x="770" y="512"/>
                </a:cxn>
                <a:cxn ang="0">
                  <a:pos x="796" y="545"/>
                </a:cxn>
                <a:cxn ang="0">
                  <a:pos x="823" y="577"/>
                </a:cxn>
                <a:cxn ang="0">
                  <a:pos x="847" y="611"/>
                </a:cxn>
                <a:cxn ang="0">
                  <a:pos x="872" y="646"/>
                </a:cxn>
                <a:cxn ang="0">
                  <a:pos x="895" y="681"/>
                </a:cxn>
                <a:cxn ang="0">
                  <a:pos x="918" y="717"/>
                </a:cxn>
                <a:cxn ang="0">
                  <a:pos x="939" y="754"/>
                </a:cxn>
                <a:cxn ang="0">
                  <a:pos x="959" y="790"/>
                </a:cxn>
                <a:cxn ang="0">
                  <a:pos x="979" y="827"/>
                </a:cxn>
                <a:cxn ang="0">
                  <a:pos x="997" y="865"/>
                </a:cxn>
                <a:cxn ang="0">
                  <a:pos x="1027" y="937"/>
                </a:cxn>
                <a:cxn ang="0">
                  <a:pos x="1053" y="1014"/>
                </a:cxn>
                <a:cxn ang="0">
                  <a:pos x="1076" y="1095"/>
                </a:cxn>
                <a:cxn ang="0">
                  <a:pos x="1095" y="1179"/>
                </a:cxn>
                <a:cxn ang="0">
                  <a:pos x="1110" y="1266"/>
                </a:cxn>
                <a:cxn ang="0">
                  <a:pos x="1122" y="1355"/>
                </a:cxn>
                <a:cxn ang="0">
                  <a:pos x="1130" y="1445"/>
                </a:cxn>
                <a:cxn ang="0">
                  <a:pos x="1134" y="1536"/>
                </a:cxn>
                <a:cxn ang="0">
                  <a:pos x="1134" y="1625"/>
                </a:cxn>
                <a:cxn ang="0">
                  <a:pos x="1131" y="1715"/>
                </a:cxn>
                <a:cxn ang="0">
                  <a:pos x="1123" y="1801"/>
                </a:cxn>
                <a:cxn ang="0">
                  <a:pos x="1111" y="1886"/>
                </a:cxn>
                <a:cxn ang="0">
                  <a:pos x="1096" y="1966"/>
                </a:cxn>
                <a:cxn ang="0">
                  <a:pos x="1077" y="2043"/>
                </a:cxn>
                <a:cxn ang="0">
                  <a:pos x="1053" y="2115"/>
                </a:cxn>
                <a:cxn ang="0">
                  <a:pos x="1026" y="2180"/>
                </a:cxn>
                <a:cxn ang="0">
                  <a:pos x="918" y="2126"/>
                </a:cxn>
              </a:cxnLst>
              <a:rect l="0" t="0" r="r" b="b"/>
              <a:pathLst>
                <a:path w="1134" h="2180">
                  <a:moveTo>
                    <a:pt x="918" y="2126"/>
                  </a:moveTo>
                  <a:lnTo>
                    <a:pt x="0" y="130"/>
                  </a:lnTo>
                  <a:lnTo>
                    <a:pt x="33" y="0"/>
                  </a:lnTo>
                  <a:lnTo>
                    <a:pt x="70" y="13"/>
                  </a:lnTo>
                  <a:lnTo>
                    <a:pt x="107" y="28"/>
                  </a:lnTo>
                  <a:lnTo>
                    <a:pt x="143" y="43"/>
                  </a:lnTo>
                  <a:lnTo>
                    <a:pt x="180" y="60"/>
                  </a:lnTo>
                  <a:lnTo>
                    <a:pt x="217" y="78"/>
                  </a:lnTo>
                  <a:lnTo>
                    <a:pt x="252" y="96"/>
                  </a:lnTo>
                  <a:lnTo>
                    <a:pt x="288" y="116"/>
                  </a:lnTo>
                  <a:lnTo>
                    <a:pt x="324" y="136"/>
                  </a:lnTo>
                  <a:lnTo>
                    <a:pt x="359" y="158"/>
                  </a:lnTo>
                  <a:lnTo>
                    <a:pt x="393" y="180"/>
                  </a:lnTo>
                  <a:lnTo>
                    <a:pt x="428" y="203"/>
                  </a:lnTo>
                  <a:lnTo>
                    <a:pt x="462" y="227"/>
                  </a:lnTo>
                  <a:lnTo>
                    <a:pt x="495" y="252"/>
                  </a:lnTo>
                  <a:lnTo>
                    <a:pt x="528" y="278"/>
                  </a:lnTo>
                  <a:lnTo>
                    <a:pt x="561" y="304"/>
                  </a:lnTo>
                  <a:lnTo>
                    <a:pt x="592" y="332"/>
                  </a:lnTo>
                  <a:lnTo>
                    <a:pt x="624" y="360"/>
                  </a:lnTo>
                  <a:lnTo>
                    <a:pt x="654" y="389"/>
                  </a:lnTo>
                  <a:lnTo>
                    <a:pt x="684" y="418"/>
                  </a:lnTo>
                  <a:lnTo>
                    <a:pt x="714" y="449"/>
                  </a:lnTo>
                  <a:lnTo>
                    <a:pt x="742" y="480"/>
                  </a:lnTo>
                  <a:lnTo>
                    <a:pt x="770" y="512"/>
                  </a:lnTo>
                  <a:lnTo>
                    <a:pt x="796" y="545"/>
                  </a:lnTo>
                  <a:lnTo>
                    <a:pt x="823" y="577"/>
                  </a:lnTo>
                  <a:lnTo>
                    <a:pt x="847" y="611"/>
                  </a:lnTo>
                  <a:lnTo>
                    <a:pt x="872" y="646"/>
                  </a:lnTo>
                  <a:lnTo>
                    <a:pt x="895" y="681"/>
                  </a:lnTo>
                  <a:lnTo>
                    <a:pt x="918" y="717"/>
                  </a:lnTo>
                  <a:lnTo>
                    <a:pt x="939" y="754"/>
                  </a:lnTo>
                  <a:lnTo>
                    <a:pt x="959" y="790"/>
                  </a:lnTo>
                  <a:lnTo>
                    <a:pt x="979" y="827"/>
                  </a:lnTo>
                  <a:lnTo>
                    <a:pt x="997" y="865"/>
                  </a:lnTo>
                  <a:lnTo>
                    <a:pt x="1027" y="937"/>
                  </a:lnTo>
                  <a:lnTo>
                    <a:pt x="1053" y="1014"/>
                  </a:lnTo>
                  <a:lnTo>
                    <a:pt x="1076" y="1095"/>
                  </a:lnTo>
                  <a:lnTo>
                    <a:pt x="1095" y="1179"/>
                  </a:lnTo>
                  <a:lnTo>
                    <a:pt x="1110" y="1266"/>
                  </a:lnTo>
                  <a:lnTo>
                    <a:pt x="1122" y="1355"/>
                  </a:lnTo>
                  <a:lnTo>
                    <a:pt x="1130" y="1445"/>
                  </a:lnTo>
                  <a:lnTo>
                    <a:pt x="1134" y="1536"/>
                  </a:lnTo>
                  <a:lnTo>
                    <a:pt x="1134" y="1625"/>
                  </a:lnTo>
                  <a:lnTo>
                    <a:pt x="1131" y="1715"/>
                  </a:lnTo>
                  <a:lnTo>
                    <a:pt x="1123" y="1801"/>
                  </a:lnTo>
                  <a:lnTo>
                    <a:pt x="1111" y="1886"/>
                  </a:lnTo>
                  <a:lnTo>
                    <a:pt x="1096" y="1966"/>
                  </a:lnTo>
                  <a:lnTo>
                    <a:pt x="1077" y="2043"/>
                  </a:lnTo>
                  <a:lnTo>
                    <a:pt x="1053" y="2115"/>
                  </a:lnTo>
                  <a:lnTo>
                    <a:pt x="1026" y="2180"/>
                  </a:lnTo>
                  <a:lnTo>
                    <a:pt x="918" y="2126"/>
                  </a:lnTo>
                  <a:close/>
                </a:path>
              </a:pathLst>
            </a:custGeom>
            <a:solidFill>
              <a:srgbClr val="BAC2C2"/>
            </a:solidFill>
            <a:ln w="9525">
              <a:noFill/>
              <a:round/>
              <a:headEnd/>
              <a:tailEnd/>
            </a:ln>
          </p:spPr>
          <p:txBody>
            <a:bodyPr/>
            <a:lstStyle/>
            <a:p>
              <a:endParaRPr lang="en-IN"/>
            </a:p>
          </p:txBody>
        </p:sp>
        <p:sp>
          <p:nvSpPr>
            <p:cNvPr id="1231938" name="Freeform 66"/>
            <p:cNvSpPr>
              <a:spLocks/>
            </p:cNvSpPr>
            <p:nvPr/>
          </p:nvSpPr>
          <p:spPr bwMode="auto">
            <a:xfrm>
              <a:off x="1170" y="3144"/>
              <a:ext cx="164" cy="228"/>
            </a:xfrm>
            <a:custGeom>
              <a:avLst/>
              <a:gdLst/>
              <a:ahLst/>
              <a:cxnLst>
                <a:cxn ang="0">
                  <a:pos x="1404" y="4112"/>
                </a:cxn>
                <a:cxn ang="0">
                  <a:pos x="3622" y="3023"/>
                </a:cxn>
                <a:cxn ang="0">
                  <a:pos x="2218" y="0"/>
                </a:cxn>
                <a:cxn ang="0">
                  <a:pos x="0" y="989"/>
                </a:cxn>
                <a:cxn ang="0">
                  <a:pos x="1404" y="4112"/>
                </a:cxn>
              </a:cxnLst>
              <a:rect l="0" t="0" r="r" b="b"/>
              <a:pathLst>
                <a:path w="3622" h="4112">
                  <a:moveTo>
                    <a:pt x="1404" y="4112"/>
                  </a:moveTo>
                  <a:lnTo>
                    <a:pt x="3622" y="3023"/>
                  </a:lnTo>
                  <a:lnTo>
                    <a:pt x="2218" y="0"/>
                  </a:lnTo>
                  <a:lnTo>
                    <a:pt x="0" y="989"/>
                  </a:lnTo>
                  <a:lnTo>
                    <a:pt x="1404" y="4112"/>
                  </a:lnTo>
                  <a:close/>
                </a:path>
              </a:pathLst>
            </a:custGeom>
            <a:solidFill>
              <a:srgbClr val="EDF5F5"/>
            </a:solidFill>
            <a:ln w="9525">
              <a:noFill/>
              <a:round/>
              <a:headEnd/>
              <a:tailEnd/>
            </a:ln>
          </p:spPr>
          <p:txBody>
            <a:bodyPr/>
            <a:lstStyle/>
            <a:p>
              <a:endParaRPr lang="en-IN"/>
            </a:p>
          </p:txBody>
        </p:sp>
        <p:sp>
          <p:nvSpPr>
            <p:cNvPr id="1231939" name="Freeform 67"/>
            <p:cNvSpPr>
              <a:spLocks/>
            </p:cNvSpPr>
            <p:nvPr/>
          </p:nvSpPr>
          <p:spPr bwMode="auto">
            <a:xfrm>
              <a:off x="1170" y="3141"/>
              <a:ext cx="164" cy="228"/>
            </a:xfrm>
            <a:custGeom>
              <a:avLst/>
              <a:gdLst/>
              <a:ahLst/>
              <a:cxnLst>
                <a:cxn ang="0">
                  <a:pos x="1404" y="4113"/>
                </a:cxn>
                <a:cxn ang="0">
                  <a:pos x="3622" y="3024"/>
                </a:cxn>
                <a:cxn ang="0">
                  <a:pos x="2218" y="0"/>
                </a:cxn>
                <a:cxn ang="0">
                  <a:pos x="0" y="989"/>
                </a:cxn>
                <a:cxn ang="0">
                  <a:pos x="1404" y="4113"/>
                </a:cxn>
              </a:cxnLst>
              <a:rect l="0" t="0" r="r" b="b"/>
              <a:pathLst>
                <a:path w="3622" h="4113">
                  <a:moveTo>
                    <a:pt x="1404" y="4113"/>
                  </a:moveTo>
                  <a:lnTo>
                    <a:pt x="3622" y="3024"/>
                  </a:lnTo>
                  <a:lnTo>
                    <a:pt x="2218" y="0"/>
                  </a:lnTo>
                  <a:lnTo>
                    <a:pt x="0" y="989"/>
                  </a:lnTo>
                  <a:lnTo>
                    <a:pt x="1404" y="4113"/>
                  </a:lnTo>
                  <a:close/>
                </a:path>
              </a:pathLst>
            </a:custGeom>
            <a:solidFill>
              <a:srgbClr val="111919"/>
            </a:solidFill>
            <a:ln w="9525">
              <a:noFill/>
              <a:round/>
              <a:headEnd/>
              <a:tailEnd/>
            </a:ln>
          </p:spPr>
          <p:txBody>
            <a:bodyPr/>
            <a:lstStyle/>
            <a:p>
              <a:endParaRPr lang="en-IN"/>
            </a:p>
          </p:txBody>
        </p:sp>
        <p:sp>
          <p:nvSpPr>
            <p:cNvPr id="1231940" name="Freeform 68"/>
            <p:cNvSpPr>
              <a:spLocks/>
            </p:cNvSpPr>
            <p:nvPr/>
          </p:nvSpPr>
          <p:spPr bwMode="auto">
            <a:xfrm>
              <a:off x="1176" y="3146"/>
              <a:ext cx="157" cy="218"/>
            </a:xfrm>
            <a:custGeom>
              <a:avLst/>
              <a:gdLst/>
              <a:ahLst/>
              <a:cxnLst>
                <a:cxn ang="0">
                  <a:pos x="1335" y="3913"/>
                </a:cxn>
                <a:cxn ang="0">
                  <a:pos x="3446" y="2878"/>
                </a:cxn>
                <a:cxn ang="0">
                  <a:pos x="2111" y="0"/>
                </a:cxn>
                <a:cxn ang="0">
                  <a:pos x="0" y="942"/>
                </a:cxn>
                <a:cxn ang="0">
                  <a:pos x="1335" y="3913"/>
                </a:cxn>
              </a:cxnLst>
              <a:rect l="0" t="0" r="r" b="b"/>
              <a:pathLst>
                <a:path w="3446" h="3913">
                  <a:moveTo>
                    <a:pt x="1335" y="3913"/>
                  </a:moveTo>
                  <a:lnTo>
                    <a:pt x="3446" y="2878"/>
                  </a:lnTo>
                  <a:lnTo>
                    <a:pt x="2111" y="0"/>
                  </a:lnTo>
                  <a:lnTo>
                    <a:pt x="0" y="942"/>
                  </a:lnTo>
                  <a:lnTo>
                    <a:pt x="1335" y="3913"/>
                  </a:lnTo>
                  <a:close/>
                </a:path>
              </a:pathLst>
            </a:custGeom>
            <a:solidFill>
              <a:srgbClr val="1A781C"/>
            </a:solidFill>
            <a:ln w="9525">
              <a:noFill/>
              <a:round/>
              <a:headEnd/>
              <a:tailEnd/>
            </a:ln>
          </p:spPr>
          <p:txBody>
            <a:bodyPr/>
            <a:lstStyle/>
            <a:p>
              <a:endParaRPr lang="en-IN"/>
            </a:p>
          </p:txBody>
        </p:sp>
        <p:sp>
          <p:nvSpPr>
            <p:cNvPr id="1231941" name="Freeform 69"/>
            <p:cNvSpPr>
              <a:spLocks/>
            </p:cNvSpPr>
            <p:nvPr/>
          </p:nvSpPr>
          <p:spPr bwMode="auto">
            <a:xfrm>
              <a:off x="1183" y="3109"/>
              <a:ext cx="19" cy="19"/>
            </a:xfrm>
            <a:custGeom>
              <a:avLst/>
              <a:gdLst/>
              <a:ahLst/>
              <a:cxnLst>
                <a:cxn ang="0">
                  <a:pos x="431" y="186"/>
                </a:cxn>
                <a:cxn ang="0">
                  <a:pos x="79" y="343"/>
                </a:cxn>
                <a:cxn ang="0">
                  <a:pos x="0" y="157"/>
                </a:cxn>
                <a:cxn ang="0">
                  <a:pos x="352" y="0"/>
                </a:cxn>
                <a:cxn ang="0">
                  <a:pos x="431" y="186"/>
                </a:cxn>
              </a:cxnLst>
              <a:rect l="0" t="0" r="r" b="b"/>
              <a:pathLst>
                <a:path w="431" h="343">
                  <a:moveTo>
                    <a:pt x="431" y="186"/>
                  </a:moveTo>
                  <a:lnTo>
                    <a:pt x="79" y="343"/>
                  </a:lnTo>
                  <a:lnTo>
                    <a:pt x="0" y="157"/>
                  </a:lnTo>
                  <a:lnTo>
                    <a:pt x="352" y="0"/>
                  </a:lnTo>
                  <a:lnTo>
                    <a:pt x="431" y="186"/>
                  </a:lnTo>
                  <a:close/>
                </a:path>
              </a:pathLst>
            </a:custGeom>
            <a:solidFill>
              <a:srgbClr val="000000"/>
            </a:solidFill>
            <a:ln w="9525">
              <a:noFill/>
              <a:round/>
              <a:headEnd/>
              <a:tailEnd/>
            </a:ln>
          </p:spPr>
          <p:txBody>
            <a:bodyPr/>
            <a:lstStyle/>
            <a:p>
              <a:endParaRPr lang="en-IN"/>
            </a:p>
          </p:txBody>
        </p:sp>
        <p:sp>
          <p:nvSpPr>
            <p:cNvPr id="1231942" name="Freeform 70"/>
            <p:cNvSpPr>
              <a:spLocks/>
            </p:cNvSpPr>
            <p:nvPr/>
          </p:nvSpPr>
          <p:spPr bwMode="auto">
            <a:xfrm>
              <a:off x="1186" y="3112"/>
              <a:ext cx="16" cy="15"/>
            </a:xfrm>
            <a:custGeom>
              <a:avLst/>
              <a:gdLst/>
              <a:ahLst/>
              <a:cxnLst>
                <a:cxn ang="0">
                  <a:pos x="347" y="126"/>
                </a:cxn>
                <a:cxn ang="0">
                  <a:pos x="53" y="257"/>
                </a:cxn>
                <a:cxn ang="0">
                  <a:pos x="0" y="132"/>
                </a:cxn>
                <a:cxn ang="0">
                  <a:pos x="294" y="0"/>
                </a:cxn>
                <a:cxn ang="0">
                  <a:pos x="347" y="126"/>
                </a:cxn>
              </a:cxnLst>
              <a:rect l="0" t="0" r="r" b="b"/>
              <a:pathLst>
                <a:path w="347" h="257">
                  <a:moveTo>
                    <a:pt x="347" y="126"/>
                  </a:moveTo>
                  <a:lnTo>
                    <a:pt x="53" y="257"/>
                  </a:lnTo>
                  <a:lnTo>
                    <a:pt x="0" y="132"/>
                  </a:lnTo>
                  <a:lnTo>
                    <a:pt x="294" y="0"/>
                  </a:lnTo>
                  <a:lnTo>
                    <a:pt x="347" y="126"/>
                  </a:lnTo>
                  <a:close/>
                </a:path>
              </a:pathLst>
            </a:custGeom>
            <a:solidFill>
              <a:srgbClr val="BAC2C2"/>
            </a:solidFill>
            <a:ln w="9525">
              <a:noFill/>
              <a:round/>
              <a:headEnd/>
              <a:tailEnd/>
            </a:ln>
          </p:spPr>
          <p:txBody>
            <a:bodyPr/>
            <a:lstStyle/>
            <a:p>
              <a:endParaRPr lang="en-IN"/>
            </a:p>
          </p:txBody>
        </p:sp>
        <p:sp>
          <p:nvSpPr>
            <p:cNvPr id="1231943" name="Freeform 71"/>
            <p:cNvSpPr>
              <a:spLocks/>
            </p:cNvSpPr>
            <p:nvPr/>
          </p:nvSpPr>
          <p:spPr bwMode="auto">
            <a:xfrm>
              <a:off x="1191" y="3110"/>
              <a:ext cx="10" cy="13"/>
            </a:xfrm>
            <a:custGeom>
              <a:avLst/>
              <a:gdLst/>
              <a:ahLst/>
              <a:cxnLst>
                <a:cxn ang="0">
                  <a:pos x="5" y="73"/>
                </a:cxn>
                <a:cxn ang="0">
                  <a:pos x="167" y="0"/>
                </a:cxn>
                <a:cxn ang="0">
                  <a:pos x="171" y="0"/>
                </a:cxn>
                <a:cxn ang="0">
                  <a:pos x="175" y="2"/>
                </a:cxn>
                <a:cxn ang="0">
                  <a:pos x="180" y="6"/>
                </a:cxn>
                <a:cxn ang="0">
                  <a:pos x="183" y="13"/>
                </a:cxn>
                <a:cxn ang="0">
                  <a:pos x="236" y="141"/>
                </a:cxn>
                <a:cxn ang="0">
                  <a:pos x="238" y="147"/>
                </a:cxn>
                <a:cxn ang="0">
                  <a:pos x="238" y="154"/>
                </a:cxn>
                <a:cxn ang="0">
                  <a:pos x="237" y="159"/>
                </a:cxn>
                <a:cxn ang="0">
                  <a:pos x="234" y="162"/>
                </a:cxn>
                <a:cxn ang="0">
                  <a:pos x="73" y="234"/>
                </a:cxn>
                <a:cxn ang="0">
                  <a:pos x="69" y="234"/>
                </a:cxn>
                <a:cxn ang="0">
                  <a:pos x="64" y="232"/>
                </a:cxn>
                <a:cxn ang="0">
                  <a:pos x="60" y="228"/>
                </a:cxn>
                <a:cxn ang="0">
                  <a:pos x="56" y="221"/>
                </a:cxn>
                <a:cxn ang="0">
                  <a:pos x="2" y="94"/>
                </a:cxn>
                <a:cxn ang="0">
                  <a:pos x="0" y="86"/>
                </a:cxn>
                <a:cxn ang="0">
                  <a:pos x="0" y="80"/>
                </a:cxn>
                <a:cxn ang="0">
                  <a:pos x="1" y="76"/>
                </a:cxn>
                <a:cxn ang="0">
                  <a:pos x="5" y="73"/>
                </a:cxn>
              </a:cxnLst>
              <a:rect l="0" t="0" r="r" b="b"/>
              <a:pathLst>
                <a:path w="238" h="234">
                  <a:moveTo>
                    <a:pt x="5" y="73"/>
                  </a:moveTo>
                  <a:lnTo>
                    <a:pt x="167" y="0"/>
                  </a:lnTo>
                  <a:lnTo>
                    <a:pt x="171" y="0"/>
                  </a:lnTo>
                  <a:lnTo>
                    <a:pt x="175" y="2"/>
                  </a:lnTo>
                  <a:lnTo>
                    <a:pt x="180" y="6"/>
                  </a:lnTo>
                  <a:lnTo>
                    <a:pt x="183" y="13"/>
                  </a:lnTo>
                  <a:lnTo>
                    <a:pt x="236" y="141"/>
                  </a:lnTo>
                  <a:lnTo>
                    <a:pt x="238" y="147"/>
                  </a:lnTo>
                  <a:lnTo>
                    <a:pt x="238" y="154"/>
                  </a:lnTo>
                  <a:lnTo>
                    <a:pt x="237" y="159"/>
                  </a:lnTo>
                  <a:lnTo>
                    <a:pt x="234" y="162"/>
                  </a:lnTo>
                  <a:lnTo>
                    <a:pt x="73" y="234"/>
                  </a:lnTo>
                  <a:lnTo>
                    <a:pt x="69" y="234"/>
                  </a:lnTo>
                  <a:lnTo>
                    <a:pt x="64" y="232"/>
                  </a:lnTo>
                  <a:lnTo>
                    <a:pt x="60" y="228"/>
                  </a:lnTo>
                  <a:lnTo>
                    <a:pt x="56" y="221"/>
                  </a:lnTo>
                  <a:lnTo>
                    <a:pt x="2" y="94"/>
                  </a:lnTo>
                  <a:lnTo>
                    <a:pt x="0" y="86"/>
                  </a:lnTo>
                  <a:lnTo>
                    <a:pt x="0" y="80"/>
                  </a:lnTo>
                  <a:lnTo>
                    <a:pt x="1" y="76"/>
                  </a:lnTo>
                  <a:lnTo>
                    <a:pt x="5" y="73"/>
                  </a:lnTo>
                  <a:close/>
                </a:path>
              </a:pathLst>
            </a:custGeom>
            <a:solidFill>
              <a:srgbClr val="E0E8E8"/>
            </a:solidFill>
            <a:ln w="9525">
              <a:noFill/>
              <a:round/>
              <a:headEnd/>
              <a:tailEnd/>
            </a:ln>
          </p:spPr>
          <p:txBody>
            <a:bodyPr/>
            <a:lstStyle/>
            <a:p>
              <a:endParaRPr lang="en-IN"/>
            </a:p>
          </p:txBody>
        </p:sp>
        <p:sp>
          <p:nvSpPr>
            <p:cNvPr id="1231944" name="Freeform 72"/>
            <p:cNvSpPr>
              <a:spLocks/>
            </p:cNvSpPr>
            <p:nvPr/>
          </p:nvSpPr>
          <p:spPr bwMode="auto">
            <a:xfrm>
              <a:off x="1191" y="3111"/>
              <a:ext cx="10" cy="11"/>
            </a:xfrm>
            <a:custGeom>
              <a:avLst/>
              <a:gdLst/>
              <a:ahLst/>
              <a:cxnLst>
                <a:cxn ang="0">
                  <a:pos x="4" y="62"/>
                </a:cxn>
                <a:cxn ang="0">
                  <a:pos x="142" y="0"/>
                </a:cxn>
                <a:cxn ang="0">
                  <a:pos x="146" y="0"/>
                </a:cxn>
                <a:cxn ang="0">
                  <a:pos x="150" y="2"/>
                </a:cxn>
                <a:cxn ang="0">
                  <a:pos x="153" y="5"/>
                </a:cxn>
                <a:cxn ang="0">
                  <a:pos x="156" y="10"/>
                </a:cxn>
                <a:cxn ang="0">
                  <a:pos x="202" y="120"/>
                </a:cxn>
                <a:cxn ang="0">
                  <a:pos x="204" y="125"/>
                </a:cxn>
                <a:cxn ang="0">
                  <a:pos x="204" y="130"/>
                </a:cxn>
                <a:cxn ang="0">
                  <a:pos x="202" y="135"/>
                </a:cxn>
                <a:cxn ang="0">
                  <a:pos x="200" y="138"/>
                </a:cxn>
                <a:cxn ang="0">
                  <a:pos x="62" y="199"/>
                </a:cxn>
                <a:cxn ang="0">
                  <a:pos x="58" y="199"/>
                </a:cxn>
                <a:cxn ang="0">
                  <a:pos x="54" y="198"/>
                </a:cxn>
                <a:cxn ang="0">
                  <a:pos x="51" y="194"/>
                </a:cxn>
                <a:cxn ang="0">
                  <a:pos x="48" y="188"/>
                </a:cxn>
                <a:cxn ang="0">
                  <a:pos x="2" y="80"/>
                </a:cxn>
                <a:cxn ang="0">
                  <a:pos x="0" y="74"/>
                </a:cxn>
                <a:cxn ang="0">
                  <a:pos x="0" y="68"/>
                </a:cxn>
                <a:cxn ang="0">
                  <a:pos x="2" y="64"/>
                </a:cxn>
                <a:cxn ang="0">
                  <a:pos x="4" y="62"/>
                </a:cxn>
              </a:cxnLst>
              <a:rect l="0" t="0" r="r" b="b"/>
              <a:pathLst>
                <a:path w="204" h="199">
                  <a:moveTo>
                    <a:pt x="4" y="62"/>
                  </a:moveTo>
                  <a:lnTo>
                    <a:pt x="142" y="0"/>
                  </a:lnTo>
                  <a:lnTo>
                    <a:pt x="146" y="0"/>
                  </a:lnTo>
                  <a:lnTo>
                    <a:pt x="150" y="2"/>
                  </a:lnTo>
                  <a:lnTo>
                    <a:pt x="153" y="5"/>
                  </a:lnTo>
                  <a:lnTo>
                    <a:pt x="156" y="10"/>
                  </a:lnTo>
                  <a:lnTo>
                    <a:pt x="202" y="120"/>
                  </a:lnTo>
                  <a:lnTo>
                    <a:pt x="204" y="125"/>
                  </a:lnTo>
                  <a:lnTo>
                    <a:pt x="204" y="130"/>
                  </a:lnTo>
                  <a:lnTo>
                    <a:pt x="202" y="135"/>
                  </a:lnTo>
                  <a:lnTo>
                    <a:pt x="200" y="138"/>
                  </a:lnTo>
                  <a:lnTo>
                    <a:pt x="62" y="199"/>
                  </a:lnTo>
                  <a:lnTo>
                    <a:pt x="58" y="199"/>
                  </a:lnTo>
                  <a:lnTo>
                    <a:pt x="54" y="198"/>
                  </a:lnTo>
                  <a:lnTo>
                    <a:pt x="51" y="194"/>
                  </a:lnTo>
                  <a:lnTo>
                    <a:pt x="48" y="188"/>
                  </a:lnTo>
                  <a:lnTo>
                    <a:pt x="2" y="80"/>
                  </a:lnTo>
                  <a:lnTo>
                    <a:pt x="0" y="74"/>
                  </a:lnTo>
                  <a:lnTo>
                    <a:pt x="0" y="68"/>
                  </a:lnTo>
                  <a:lnTo>
                    <a:pt x="2" y="64"/>
                  </a:lnTo>
                  <a:lnTo>
                    <a:pt x="4" y="62"/>
                  </a:lnTo>
                  <a:close/>
                </a:path>
              </a:pathLst>
            </a:custGeom>
            <a:solidFill>
              <a:srgbClr val="919999"/>
            </a:solidFill>
            <a:ln w="9525">
              <a:noFill/>
              <a:round/>
              <a:headEnd/>
              <a:tailEnd/>
            </a:ln>
          </p:spPr>
          <p:txBody>
            <a:bodyPr/>
            <a:lstStyle/>
            <a:p>
              <a:endParaRPr lang="en-IN"/>
            </a:p>
          </p:txBody>
        </p:sp>
        <p:sp>
          <p:nvSpPr>
            <p:cNvPr id="1231945" name="Freeform 73"/>
            <p:cNvSpPr>
              <a:spLocks/>
            </p:cNvSpPr>
            <p:nvPr/>
          </p:nvSpPr>
          <p:spPr bwMode="auto">
            <a:xfrm>
              <a:off x="1194" y="3113"/>
              <a:ext cx="6" cy="8"/>
            </a:xfrm>
            <a:custGeom>
              <a:avLst/>
              <a:gdLst/>
              <a:ahLst/>
              <a:cxnLst>
                <a:cxn ang="0">
                  <a:pos x="88" y="6"/>
                </a:cxn>
                <a:cxn ang="0">
                  <a:pos x="116" y="77"/>
                </a:cxn>
                <a:cxn ang="0">
                  <a:pos x="118" y="85"/>
                </a:cxn>
                <a:cxn ang="0">
                  <a:pos x="118" y="95"/>
                </a:cxn>
                <a:cxn ang="0">
                  <a:pos x="116" y="103"/>
                </a:cxn>
                <a:cxn ang="0">
                  <a:pos x="112" y="108"/>
                </a:cxn>
                <a:cxn ang="0">
                  <a:pos x="14" y="152"/>
                </a:cxn>
                <a:cxn ang="0">
                  <a:pos x="6" y="154"/>
                </a:cxn>
                <a:cxn ang="0">
                  <a:pos x="2" y="150"/>
                </a:cxn>
                <a:cxn ang="0">
                  <a:pos x="0" y="140"/>
                </a:cxn>
                <a:cxn ang="0">
                  <a:pos x="1" y="127"/>
                </a:cxn>
                <a:cxn ang="0">
                  <a:pos x="4" y="112"/>
                </a:cxn>
                <a:cxn ang="0">
                  <a:pos x="9" y="95"/>
                </a:cxn>
                <a:cxn ang="0">
                  <a:pos x="14" y="77"/>
                </a:cxn>
                <a:cxn ang="0">
                  <a:pos x="21" y="61"/>
                </a:cxn>
                <a:cxn ang="0">
                  <a:pos x="29" y="46"/>
                </a:cxn>
                <a:cxn ang="0">
                  <a:pos x="38" y="33"/>
                </a:cxn>
                <a:cxn ang="0">
                  <a:pos x="48" y="21"/>
                </a:cxn>
                <a:cxn ang="0">
                  <a:pos x="58" y="12"/>
                </a:cxn>
                <a:cxn ang="0">
                  <a:pos x="67" y="4"/>
                </a:cxn>
                <a:cxn ang="0">
                  <a:pos x="76" y="0"/>
                </a:cxn>
                <a:cxn ang="0">
                  <a:pos x="83" y="1"/>
                </a:cxn>
                <a:cxn ang="0">
                  <a:pos x="88" y="6"/>
                </a:cxn>
              </a:cxnLst>
              <a:rect l="0" t="0" r="r" b="b"/>
              <a:pathLst>
                <a:path w="118" h="154">
                  <a:moveTo>
                    <a:pt x="88" y="6"/>
                  </a:moveTo>
                  <a:lnTo>
                    <a:pt x="116" y="77"/>
                  </a:lnTo>
                  <a:lnTo>
                    <a:pt x="118" y="85"/>
                  </a:lnTo>
                  <a:lnTo>
                    <a:pt x="118" y="95"/>
                  </a:lnTo>
                  <a:lnTo>
                    <a:pt x="116" y="103"/>
                  </a:lnTo>
                  <a:lnTo>
                    <a:pt x="112" y="108"/>
                  </a:lnTo>
                  <a:lnTo>
                    <a:pt x="14" y="152"/>
                  </a:lnTo>
                  <a:lnTo>
                    <a:pt x="6" y="154"/>
                  </a:lnTo>
                  <a:lnTo>
                    <a:pt x="2" y="150"/>
                  </a:lnTo>
                  <a:lnTo>
                    <a:pt x="0" y="140"/>
                  </a:lnTo>
                  <a:lnTo>
                    <a:pt x="1" y="127"/>
                  </a:lnTo>
                  <a:lnTo>
                    <a:pt x="4" y="112"/>
                  </a:lnTo>
                  <a:lnTo>
                    <a:pt x="9" y="95"/>
                  </a:lnTo>
                  <a:lnTo>
                    <a:pt x="14" y="77"/>
                  </a:lnTo>
                  <a:lnTo>
                    <a:pt x="21" y="61"/>
                  </a:lnTo>
                  <a:lnTo>
                    <a:pt x="29" y="46"/>
                  </a:lnTo>
                  <a:lnTo>
                    <a:pt x="38" y="33"/>
                  </a:lnTo>
                  <a:lnTo>
                    <a:pt x="48" y="21"/>
                  </a:lnTo>
                  <a:lnTo>
                    <a:pt x="58" y="12"/>
                  </a:lnTo>
                  <a:lnTo>
                    <a:pt x="67" y="4"/>
                  </a:lnTo>
                  <a:lnTo>
                    <a:pt x="76" y="0"/>
                  </a:lnTo>
                  <a:lnTo>
                    <a:pt x="83" y="1"/>
                  </a:lnTo>
                  <a:lnTo>
                    <a:pt x="88" y="6"/>
                  </a:lnTo>
                  <a:close/>
                </a:path>
              </a:pathLst>
            </a:custGeom>
            <a:solidFill>
              <a:srgbClr val="D1D9D9"/>
            </a:solidFill>
            <a:ln w="9525">
              <a:noFill/>
              <a:round/>
              <a:headEnd/>
              <a:tailEnd/>
            </a:ln>
          </p:spPr>
          <p:txBody>
            <a:bodyPr/>
            <a:lstStyle/>
            <a:p>
              <a:endParaRPr lang="en-IN"/>
            </a:p>
          </p:txBody>
        </p:sp>
        <p:sp>
          <p:nvSpPr>
            <p:cNvPr id="1231946" name="Freeform 74"/>
            <p:cNvSpPr>
              <a:spLocks/>
            </p:cNvSpPr>
            <p:nvPr/>
          </p:nvSpPr>
          <p:spPr bwMode="auto">
            <a:xfrm>
              <a:off x="1207" y="3099"/>
              <a:ext cx="13" cy="16"/>
            </a:xfrm>
            <a:custGeom>
              <a:avLst/>
              <a:gdLst/>
              <a:ahLst/>
              <a:cxnLst>
                <a:cxn ang="0">
                  <a:pos x="287" y="186"/>
                </a:cxn>
                <a:cxn ang="0">
                  <a:pos x="78" y="280"/>
                </a:cxn>
                <a:cxn ang="0">
                  <a:pos x="0" y="93"/>
                </a:cxn>
                <a:cxn ang="0">
                  <a:pos x="210" y="0"/>
                </a:cxn>
                <a:cxn ang="0">
                  <a:pos x="287" y="186"/>
                </a:cxn>
              </a:cxnLst>
              <a:rect l="0" t="0" r="r" b="b"/>
              <a:pathLst>
                <a:path w="287" h="280">
                  <a:moveTo>
                    <a:pt x="287" y="186"/>
                  </a:moveTo>
                  <a:lnTo>
                    <a:pt x="78" y="280"/>
                  </a:lnTo>
                  <a:lnTo>
                    <a:pt x="0" y="93"/>
                  </a:lnTo>
                  <a:lnTo>
                    <a:pt x="210" y="0"/>
                  </a:lnTo>
                  <a:lnTo>
                    <a:pt x="287" y="186"/>
                  </a:lnTo>
                  <a:close/>
                </a:path>
              </a:pathLst>
            </a:custGeom>
            <a:solidFill>
              <a:srgbClr val="000000"/>
            </a:solidFill>
            <a:ln w="9525">
              <a:noFill/>
              <a:round/>
              <a:headEnd/>
              <a:tailEnd/>
            </a:ln>
          </p:spPr>
          <p:txBody>
            <a:bodyPr/>
            <a:lstStyle/>
            <a:p>
              <a:endParaRPr lang="en-IN"/>
            </a:p>
          </p:txBody>
        </p:sp>
        <p:sp>
          <p:nvSpPr>
            <p:cNvPr id="1231947" name="Freeform 75"/>
            <p:cNvSpPr>
              <a:spLocks/>
            </p:cNvSpPr>
            <p:nvPr/>
          </p:nvSpPr>
          <p:spPr bwMode="auto">
            <a:xfrm>
              <a:off x="1209" y="3102"/>
              <a:ext cx="11" cy="12"/>
            </a:xfrm>
            <a:custGeom>
              <a:avLst/>
              <a:gdLst/>
              <a:ahLst/>
              <a:cxnLst>
                <a:cxn ang="0">
                  <a:pos x="227" y="125"/>
                </a:cxn>
                <a:cxn ang="0">
                  <a:pos x="53" y="203"/>
                </a:cxn>
                <a:cxn ang="0">
                  <a:pos x="0" y="78"/>
                </a:cxn>
                <a:cxn ang="0">
                  <a:pos x="175" y="0"/>
                </a:cxn>
                <a:cxn ang="0">
                  <a:pos x="227" y="125"/>
                </a:cxn>
              </a:cxnLst>
              <a:rect l="0" t="0" r="r" b="b"/>
              <a:pathLst>
                <a:path w="227" h="203">
                  <a:moveTo>
                    <a:pt x="227" y="125"/>
                  </a:moveTo>
                  <a:lnTo>
                    <a:pt x="53" y="203"/>
                  </a:lnTo>
                  <a:lnTo>
                    <a:pt x="0" y="78"/>
                  </a:lnTo>
                  <a:lnTo>
                    <a:pt x="175" y="0"/>
                  </a:lnTo>
                  <a:lnTo>
                    <a:pt x="227" y="125"/>
                  </a:lnTo>
                  <a:close/>
                </a:path>
              </a:pathLst>
            </a:custGeom>
            <a:solidFill>
              <a:srgbClr val="BAC2C2"/>
            </a:solidFill>
            <a:ln w="9525">
              <a:noFill/>
              <a:round/>
              <a:headEnd/>
              <a:tailEnd/>
            </a:ln>
          </p:spPr>
          <p:txBody>
            <a:bodyPr/>
            <a:lstStyle/>
            <a:p>
              <a:endParaRPr lang="en-IN"/>
            </a:p>
          </p:txBody>
        </p:sp>
        <p:sp>
          <p:nvSpPr>
            <p:cNvPr id="1231948" name="Freeform 76"/>
            <p:cNvSpPr>
              <a:spLocks/>
            </p:cNvSpPr>
            <p:nvPr/>
          </p:nvSpPr>
          <p:spPr bwMode="auto">
            <a:xfrm>
              <a:off x="1209" y="3100"/>
              <a:ext cx="10" cy="13"/>
            </a:xfrm>
            <a:custGeom>
              <a:avLst/>
              <a:gdLst/>
              <a:ahLst/>
              <a:cxnLst>
                <a:cxn ang="0">
                  <a:pos x="4" y="72"/>
                </a:cxn>
                <a:cxn ang="0">
                  <a:pos x="167" y="0"/>
                </a:cxn>
                <a:cxn ang="0">
                  <a:pos x="171" y="0"/>
                </a:cxn>
                <a:cxn ang="0">
                  <a:pos x="175" y="2"/>
                </a:cxn>
                <a:cxn ang="0">
                  <a:pos x="180" y="6"/>
                </a:cxn>
                <a:cxn ang="0">
                  <a:pos x="183" y="12"/>
                </a:cxn>
                <a:cxn ang="0">
                  <a:pos x="236" y="141"/>
                </a:cxn>
                <a:cxn ang="0">
                  <a:pos x="238" y="147"/>
                </a:cxn>
                <a:cxn ang="0">
                  <a:pos x="238" y="154"/>
                </a:cxn>
                <a:cxn ang="0">
                  <a:pos x="237" y="159"/>
                </a:cxn>
                <a:cxn ang="0">
                  <a:pos x="234" y="162"/>
                </a:cxn>
                <a:cxn ang="0">
                  <a:pos x="73" y="234"/>
                </a:cxn>
                <a:cxn ang="0">
                  <a:pos x="69" y="234"/>
                </a:cxn>
                <a:cxn ang="0">
                  <a:pos x="63" y="232"/>
                </a:cxn>
                <a:cxn ang="0">
                  <a:pos x="59" y="227"/>
                </a:cxn>
                <a:cxn ang="0">
                  <a:pos x="55" y="221"/>
                </a:cxn>
                <a:cxn ang="0">
                  <a:pos x="2" y="94"/>
                </a:cxn>
                <a:cxn ang="0">
                  <a:pos x="0" y="86"/>
                </a:cxn>
                <a:cxn ang="0">
                  <a:pos x="0" y="80"/>
                </a:cxn>
                <a:cxn ang="0">
                  <a:pos x="1" y="76"/>
                </a:cxn>
                <a:cxn ang="0">
                  <a:pos x="4" y="72"/>
                </a:cxn>
              </a:cxnLst>
              <a:rect l="0" t="0" r="r" b="b"/>
              <a:pathLst>
                <a:path w="238" h="234">
                  <a:moveTo>
                    <a:pt x="4" y="72"/>
                  </a:moveTo>
                  <a:lnTo>
                    <a:pt x="167" y="0"/>
                  </a:lnTo>
                  <a:lnTo>
                    <a:pt x="171" y="0"/>
                  </a:lnTo>
                  <a:lnTo>
                    <a:pt x="175" y="2"/>
                  </a:lnTo>
                  <a:lnTo>
                    <a:pt x="180" y="6"/>
                  </a:lnTo>
                  <a:lnTo>
                    <a:pt x="183" y="12"/>
                  </a:lnTo>
                  <a:lnTo>
                    <a:pt x="236" y="141"/>
                  </a:lnTo>
                  <a:lnTo>
                    <a:pt x="238" y="147"/>
                  </a:lnTo>
                  <a:lnTo>
                    <a:pt x="238" y="154"/>
                  </a:lnTo>
                  <a:lnTo>
                    <a:pt x="237" y="159"/>
                  </a:lnTo>
                  <a:lnTo>
                    <a:pt x="234" y="162"/>
                  </a:lnTo>
                  <a:lnTo>
                    <a:pt x="73" y="234"/>
                  </a:lnTo>
                  <a:lnTo>
                    <a:pt x="69" y="234"/>
                  </a:lnTo>
                  <a:lnTo>
                    <a:pt x="63" y="232"/>
                  </a:lnTo>
                  <a:lnTo>
                    <a:pt x="59" y="227"/>
                  </a:lnTo>
                  <a:lnTo>
                    <a:pt x="55" y="221"/>
                  </a:lnTo>
                  <a:lnTo>
                    <a:pt x="2" y="94"/>
                  </a:lnTo>
                  <a:lnTo>
                    <a:pt x="0" y="86"/>
                  </a:lnTo>
                  <a:lnTo>
                    <a:pt x="0" y="80"/>
                  </a:lnTo>
                  <a:lnTo>
                    <a:pt x="1" y="76"/>
                  </a:lnTo>
                  <a:lnTo>
                    <a:pt x="4" y="72"/>
                  </a:lnTo>
                  <a:close/>
                </a:path>
              </a:pathLst>
            </a:custGeom>
            <a:solidFill>
              <a:srgbClr val="E0E8E8"/>
            </a:solidFill>
            <a:ln w="9525">
              <a:noFill/>
              <a:round/>
              <a:headEnd/>
              <a:tailEnd/>
            </a:ln>
          </p:spPr>
          <p:txBody>
            <a:bodyPr/>
            <a:lstStyle/>
            <a:p>
              <a:endParaRPr lang="en-IN"/>
            </a:p>
          </p:txBody>
        </p:sp>
        <p:sp>
          <p:nvSpPr>
            <p:cNvPr id="1231949" name="Freeform 77"/>
            <p:cNvSpPr>
              <a:spLocks/>
            </p:cNvSpPr>
            <p:nvPr/>
          </p:nvSpPr>
          <p:spPr bwMode="auto">
            <a:xfrm>
              <a:off x="1209" y="3101"/>
              <a:ext cx="10" cy="11"/>
            </a:xfrm>
            <a:custGeom>
              <a:avLst/>
              <a:gdLst/>
              <a:ahLst/>
              <a:cxnLst>
                <a:cxn ang="0">
                  <a:pos x="4" y="62"/>
                </a:cxn>
                <a:cxn ang="0">
                  <a:pos x="141" y="0"/>
                </a:cxn>
                <a:cxn ang="0">
                  <a:pos x="145" y="0"/>
                </a:cxn>
                <a:cxn ang="0">
                  <a:pos x="150" y="2"/>
                </a:cxn>
                <a:cxn ang="0">
                  <a:pos x="153" y="5"/>
                </a:cxn>
                <a:cxn ang="0">
                  <a:pos x="156" y="10"/>
                </a:cxn>
                <a:cxn ang="0">
                  <a:pos x="202" y="120"/>
                </a:cxn>
                <a:cxn ang="0">
                  <a:pos x="204" y="125"/>
                </a:cxn>
                <a:cxn ang="0">
                  <a:pos x="204" y="130"/>
                </a:cxn>
                <a:cxn ang="0">
                  <a:pos x="202" y="135"/>
                </a:cxn>
                <a:cxn ang="0">
                  <a:pos x="200" y="138"/>
                </a:cxn>
                <a:cxn ang="0">
                  <a:pos x="62" y="199"/>
                </a:cxn>
                <a:cxn ang="0">
                  <a:pos x="58" y="199"/>
                </a:cxn>
                <a:cxn ang="0">
                  <a:pos x="54" y="198"/>
                </a:cxn>
                <a:cxn ang="0">
                  <a:pos x="51" y="194"/>
                </a:cxn>
                <a:cxn ang="0">
                  <a:pos x="48" y="188"/>
                </a:cxn>
                <a:cxn ang="0">
                  <a:pos x="2" y="80"/>
                </a:cxn>
                <a:cxn ang="0">
                  <a:pos x="0" y="73"/>
                </a:cxn>
                <a:cxn ang="0">
                  <a:pos x="0" y="68"/>
                </a:cxn>
                <a:cxn ang="0">
                  <a:pos x="2" y="64"/>
                </a:cxn>
                <a:cxn ang="0">
                  <a:pos x="4" y="62"/>
                </a:cxn>
              </a:cxnLst>
              <a:rect l="0" t="0" r="r" b="b"/>
              <a:pathLst>
                <a:path w="204" h="199">
                  <a:moveTo>
                    <a:pt x="4" y="62"/>
                  </a:moveTo>
                  <a:lnTo>
                    <a:pt x="141" y="0"/>
                  </a:lnTo>
                  <a:lnTo>
                    <a:pt x="145" y="0"/>
                  </a:lnTo>
                  <a:lnTo>
                    <a:pt x="150" y="2"/>
                  </a:lnTo>
                  <a:lnTo>
                    <a:pt x="153" y="5"/>
                  </a:lnTo>
                  <a:lnTo>
                    <a:pt x="156" y="10"/>
                  </a:lnTo>
                  <a:lnTo>
                    <a:pt x="202" y="120"/>
                  </a:lnTo>
                  <a:lnTo>
                    <a:pt x="204" y="125"/>
                  </a:lnTo>
                  <a:lnTo>
                    <a:pt x="204" y="130"/>
                  </a:lnTo>
                  <a:lnTo>
                    <a:pt x="202" y="135"/>
                  </a:lnTo>
                  <a:lnTo>
                    <a:pt x="200" y="138"/>
                  </a:lnTo>
                  <a:lnTo>
                    <a:pt x="62" y="199"/>
                  </a:lnTo>
                  <a:lnTo>
                    <a:pt x="58" y="199"/>
                  </a:lnTo>
                  <a:lnTo>
                    <a:pt x="54" y="198"/>
                  </a:lnTo>
                  <a:lnTo>
                    <a:pt x="51" y="194"/>
                  </a:lnTo>
                  <a:lnTo>
                    <a:pt x="48" y="188"/>
                  </a:lnTo>
                  <a:lnTo>
                    <a:pt x="2" y="80"/>
                  </a:lnTo>
                  <a:lnTo>
                    <a:pt x="0" y="73"/>
                  </a:lnTo>
                  <a:lnTo>
                    <a:pt x="0" y="68"/>
                  </a:lnTo>
                  <a:lnTo>
                    <a:pt x="2" y="64"/>
                  </a:lnTo>
                  <a:lnTo>
                    <a:pt x="4" y="62"/>
                  </a:lnTo>
                  <a:close/>
                </a:path>
              </a:pathLst>
            </a:custGeom>
            <a:solidFill>
              <a:srgbClr val="919999"/>
            </a:solidFill>
            <a:ln w="9525">
              <a:noFill/>
              <a:round/>
              <a:headEnd/>
              <a:tailEnd/>
            </a:ln>
          </p:spPr>
          <p:txBody>
            <a:bodyPr/>
            <a:lstStyle/>
            <a:p>
              <a:endParaRPr lang="en-IN"/>
            </a:p>
          </p:txBody>
        </p:sp>
        <p:sp>
          <p:nvSpPr>
            <p:cNvPr id="1231950" name="Freeform 78"/>
            <p:cNvSpPr>
              <a:spLocks/>
            </p:cNvSpPr>
            <p:nvPr/>
          </p:nvSpPr>
          <p:spPr bwMode="auto">
            <a:xfrm>
              <a:off x="1212" y="3103"/>
              <a:ext cx="6" cy="8"/>
            </a:xfrm>
            <a:custGeom>
              <a:avLst/>
              <a:gdLst/>
              <a:ahLst/>
              <a:cxnLst>
                <a:cxn ang="0">
                  <a:pos x="88" y="6"/>
                </a:cxn>
                <a:cxn ang="0">
                  <a:pos x="116" y="78"/>
                </a:cxn>
                <a:cxn ang="0">
                  <a:pos x="118" y="86"/>
                </a:cxn>
                <a:cxn ang="0">
                  <a:pos x="119" y="95"/>
                </a:cxn>
                <a:cxn ang="0">
                  <a:pos x="117" y="103"/>
                </a:cxn>
                <a:cxn ang="0">
                  <a:pos x="112" y="109"/>
                </a:cxn>
                <a:cxn ang="0">
                  <a:pos x="14" y="152"/>
                </a:cxn>
                <a:cxn ang="0">
                  <a:pos x="6" y="154"/>
                </a:cxn>
                <a:cxn ang="0">
                  <a:pos x="2" y="150"/>
                </a:cxn>
                <a:cxn ang="0">
                  <a:pos x="0" y="140"/>
                </a:cxn>
                <a:cxn ang="0">
                  <a:pos x="1" y="128"/>
                </a:cxn>
                <a:cxn ang="0">
                  <a:pos x="4" y="112"/>
                </a:cxn>
                <a:cxn ang="0">
                  <a:pos x="9" y="95"/>
                </a:cxn>
                <a:cxn ang="0">
                  <a:pos x="14" y="78"/>
                </a:cxn>
                <a:cxn ang="0">
                  <a:pos x="21" y="61"/>
                </a:cxn>
                <a:cxn ang="0">
                  <a:pos x="29" y="46"/>
                </a:cxn>
                <a:cxn ang="0">
                  <a:pos x="38" y="33"/>
                </a:cxn>
                <a:cxn ang="0">
                  <a:pos x="48" y="21"/>
                </a:cxn>
                <a:cxn ang="0">
                  <a:pos x="58" y="12"/>
                </a:cxn>
                <a:cxn ang="0">
                  <a:pos x="67" y="4"/>
                </a:cxn>
                <a:cxn ang="0">
                  <a:pos x="76" y="0"/>
                </a:cxn>
                <a:cxn ang="0">
                  <a:pos x="82" y="1"/>
                </a:cxn>
                <a:cxn ang="0">
                  <a:pos x="88" y="6"/>
                </a:cxn>
              </a:cxnLst>
              <a:rect l="0" t="0" r="r" b="b"/>
              <a:pathLst>
                <a:path w="119" h="154">
                  <a:moveTo>
                    <a:pt x="88" y="6"/>
                  </a:moveTo>
                  <a:lnTo>
                    <a:pt x="116" y="78"/>
                  </a:lnTo>
                  <a:lnTo>
                    <a:pt x="118" y="86"/>
                  </a:lnTo>
                  <a:lnTo>
                    <a:pt x="119" y="95"/>
                  </a:lnTo>
                  <a:lnTo>
                    <a:pt x="117" y="103"/>
                  </a:lnTo>
                  <a:lnTo>
                    <a:pt x="112" y="109"/>
                  </a:lnTo>
                  <a:lnTo>
                    <a:pt x="14" y="152"/>
                  </a:lnTo>
                  <a:lnTo>
                    <a:pt x="6" y="154"/>
                  </a:lnTo>
                  <a:lnTo>
                    <a:pt x="2" y="150"/>
                  </a:lnTo>
                  <a:lnTo>
                    <a:pt x="0" y="140"/>
                  </a:lnTo>
                  <a:lnTo>
                    <a:pt x="1" y="128"/>
                  </a:lnTo>
                  <a:lnTo>
                    <a:pt x="4" y="112"/>
                  </a:lnTo>
                  <a:lnTo>
                    <a:pt x="9" y="95"/>
                  </a:lnTo>
                  <a:lnTo>
                    <a:pt x="14" y="78"/>
                  </a:lnTo>
                  <a:lnTo>
                    <a:pt x="21" y="61"/>
                  </a:lnTo>
                  <a:lnTo>
                    <a:pt x="29" y="46"/>
                  </a:lnTo>
                  <a:lnTo>
                    <a:pt x="38" y="33"/>
                  </a:lnTo>
                  <a:lnTo>
                    <a:pt x="48" y="21"/>
                  </a:lnTo>
                  <a:lnTo>
                    <a:pt x="58" y="12"/>
                  </a:lnTo>
                  <a:lnTo>
                    <a:pt x="67" y="4"/>
                  </a:lnTo>
                  <a:lnTo>
                    <a:pt x="76" y="0"/>
                  </a:lnTo>
                  <a:lnTo>
                    <a:pt x="82" y="1"/>
                  </a:lnTo>
                  <a:lnTo>
                    <a:pt x="88" y="6"/>
                  </a:lnTo>
                  <a:close/>
                </a:path>
              </a:pathLst>
            </a:custGeom>
            <a:solidFill>
              <a:srgbClr val="D1D9D9"/>
            </a:solidFill>
            <a:ln w="9525">
              <a:noFill/>
              <a:round/>
              <a:headEnd/>
              <a:tailEnd/>
            </a:ln>
          </p:spPr>
          <p:txBody>
            <a:bodyPr/>
            <a:lstStyle/>
            <a:p>
              <a:endParaRPr lang="en-IN"/>
            </a:p>
          </p:txBody>
        </p:sp>
        <p:sp>
          <p:nvSpPr>
            <p:cNvPr id="1231951" name="Freeform 79"/>
            <p:cNvSpPr>
              <a:spLocks/>
            </p:cNvSpPr>
            <p:nvPr/>
          </p:nvSpPr>
          <p:spPr bwMode="auto">
            <a:xfrm>
              <a:off x="1232" y="3092"/>
              <a:ext cx="4" cy="6"/>
            </a:xfrm>
            <a:custGeom>
              <a:avLst/>
              <a:gdLst/>
              <a:ahLst/>
              <a:cxnLst>
                <a:cxn ang="0">
                  <a:pos x="50" y="104"/>
                </a:cxn>
                <a:cxn ang="0">
                  <a:pos x="40" y="103"/>
                </a:cxn>
                <a:cxn ang="0">
                  <a:pos x="31" y="99"/>
                </a:cxn>
                <a:cxn ang="0">
                  <a:pos x="23" y="95"/>
                </a:cxn>
                <a:cxn ang="0">
                  <a:pos x="15" y="89"/>
                </a:cxn>
                <a:cxn ang="0">
                  <a:pos x="8" y="80"/>
                </a:cxn>
                <a:cxn ang="0">
                  <a:pos x="4" y="72"/>
                </a:cxn>
                <a:cxn ang="0">
                  <a:pos x="1" y="62"/>
                </a:cxn>
                <a:cxn ang="0">
                  <a:pos x="0" y="52"/>
                </a:cxn>
                <a:cxn ang="0">
                  <a:pos x="1" y="41"/>
                </a:cxn>
                <a:cxn ang="0">
                  <a:pos x="4" y="32"/>
                </a:cxn>
                <a:cxn ang="0">
                  <a:pos x="8" y="23"/>
                </a:cxn>
                <a:cxn ang="0">
                  <a:pos x="15" y="15"/>
                </a:cxn>
                <a:cxn ang="0">
                  <a:pos x="23" y="9"/>
                </a:cxn>
                <a:cxn ang="0">
                  <a:pos x="31" y="5"/>
                </a:cxn>
                <a:cxn ang="0">
                  <a:pos x="40" y="1"/>
                </a:cxn>
                <a:cxn ang="0">
                  <a:pos x="50" y="0"/>
                </a:cxn>
                <a:cxn ang="0">
                  <a:pos x="60" y="1"/>
                </a:cxn>
                <a:cxn ang="0">
                  <a:pos x="70" y="5"/>
                </a:cxn>
                <a:cxn ang="0">
                  <a:pos x="78" y="9"/>
                </a:cxn>
                <a:cxn ang="0">
                  <a:pos x="86" y="15"/>
                </a:cxn>
                <a:cxn ang="0">
                  <a:pos x="92" y="23"/>
                </a:cxn>
                <a:cxn ang="0">
                  <a:pos x="96" y="32"/>
                </a:cxn>
                <a:cxn ang="0">
                  <a:pos x="99" y="41"/>
                </a:cxn>
                <a:cxn ang="0">
                  <a:pos x="100" y="52"/>
                </a:cxn>
                <a:cxn ang="0">
                  <a:pos x="99" y="62"/>
                </a:cxn>
                <a:cxn ang="0">
                  <a:pos x="96" y="72"/>
                </a:cxn>
                <a:cxn ang="0">
                  <a:pos x="92" y="80"/>
                </a:cxn>
                <a:cxn ang="0">
                  <a:pos x="86" y="89"/>
                </a:cxn>
                <a:cxn ang="0">
                  <a:pos x="78" y="95"/>
                </a:cxn>
                <a:cxn ang="0">
                  <a:pos x="70" y="99"/>
                </a:cxn>
                <a:cxn ang="0">
                  <a:pos x="60" y="103"/>
                </a:cxn>
                <a:cxn ang="0">
                  <a:pos x="50" y="104"/>
                </a:cxn>
              </a:cxnLst>
              <a:rect l="0" t="0" r="r" b="b"/>
              <a:pathLst>
                <a:path w="100" h="104">
                  <a:moveTo>
                    <a:pt x="50" y="104"/>
                  </a:moveTo>
                  <a:lnTo>
                    <a:pt x="40" y="103"/>
                  </a:lnTo>
                  <a:lnTo>
                    <a:pt x="31" y="99"/>
                  </a:lnTo>
                  <a:lnTo>
                    <a:pt x="23" y="95"/>
                  </a:lnTo>
                  <a:lnTo>
                    <a:pt x="15" y="89"/>
                  </a:lnTo>
                  <a:lnTo>
                    <a:pt x="8" y="80"/>
                  </a:lnTo>
                  <a:lnTo>
                    <a:pt x="4" y="72"/>
                  </a:lnTo>
                  <a:lnTo>
                    <a:pt x="1" y="62"/>
                  </a:lnTo>
                  <a:lnTo>
                    <a:pt x="0" y="52"/>
                  </a:lnTo>
                  <a:lnTo>
                    <a:pt x="1" y="41"/>
                  </a:lnTo>
                  <a:lnTo>
                    <a:pt x="4" y="32"/>
                  </a:lnTo>
                  <a:lnTo>
                    <a:pt x="8" y="23"/>
                  </a:lnTo>
                  <a:lnTo>
                    <a:pt x="15" y="15"/>
                  </a:lnTo>
                  <a:lnTo>
                    <a:pt x="23" y="9"/>
                  </a:lnTo>
                  <a:lnTo>
                    <a:pt x="31" y="5"/>
                  </a:lnTo>
                  <a:lnTo>
                    <a:pt x="40" y="1"/>
                  </a:lnTo>
                  <a:lnTo>
                    <a:pt x="50" y="0"/>
                  </a:lnTo>
                  <a:lnTo>
                    <a:pt x="60" y="1"/>
                  </a:lnTo>
                  <a:lnTo>
                    <a:pt x="70" y="5"/>
                  </a:lnTo>
                  <a:lnTo>
                    <a:pt x="78" y="9"/>
                  </a:lnTo>
                  <a:lnTo>
                    <a:pt x="86" y="15"/>
                  </a:lnTo>
                  <a:lnTo>
                    <a:pt x="92" y="23"/>
                  </a:lnTo>
                  <a:lnTo>
                    <a:pt x="96" y="32"/>
                  </a:lnTo>
                  <a:lnTo>
                    <a:pt x="99" y="41"/>
                  </a:lnTo>
                  <a:lnTo>
                    <a:pt x="100" y="52"/>
                  </a:lnTo>
                  <a:lnTo>
                    <a:pt x="99" y="62"/>
                  </a:lnTo>
                  <a:lnTo>
                    <a:pt x="96" y="72"/>
                  </a:lnTo>
                  <a:lnTo>
                    <a:pt x="92" y="80"/>
                  </a:lnTo>
                  <a:lnTo>
                    <a:pt x="86" y="89"/>
                  </a:lnTo>
                  <a:lnTo>
                    <a:pt x="78" y="95"/>
                  </a:lnTo>
                  <a:lnTo>
                    <a:pt x="70" y="99"/>
                  </a:lnTo>
                  <a:lnTo>
                    <a:pt x="60" y="103"/>
                  </a:lnTo>
                  <a:lnTo>
                    <a:pt x="50" y="104"/>
                  </a:lnTo>
                  <a:close/>
                </a:path>
              </a:pathLst>
            </a:custGeom>
            <a:solidFill>
              <a:srgbClr val="616666"/>
            </a:solidFill>
            <a:ln w="9525">
              <a:noFill/>
              <a:round/>
              <a:headEnd/>
              <a:tailEnd/>
            </a:ln>
          </p:spPr>
          <p:txBody>
            <a:bodyPr/>
            <a:lstStyle/>
            <a:p>
              <a:endParaRPr lang="en-IN"/>
            </a:p>
          </p:txBody>
        </p:sp>
        <p:sp>
          <p:nvSpPr>
            <p:cNvPr id="1231952" name="Freeform 80"/>
            <p:cNvSpPr>
              <a:spLocks/>
            </p:cNvSpPr>
            <p:nvPr/>
          </p:nvSpPr>
          <p:spPr bwMode="auto">
            <a:xfrm>
              <a:off x="1163" y="3131"/>
              <a:ext cx="5" cy="5"/>
            </a:xfrm>
            <a:custGeom>
              <a:avLst/>
              <a:gdLst/>
              <a:ahLst/>
              <a:cxnLst>
                <a:cxn ang="0">
                  <a:pos x="50" y="103"/>
                </a:cxn>
                <a:cxn ang="0">
                  <a:pos x="39" y="102"/>
                </a:cxn>
                <a:cxn ang="0">
                  <a:pos x="30" y="99"/>
                </a:cxn>
                <a:cxn ang="0">
                  <a:pos x="22" y="95"/>
                </a:cxn>
                <a:cxn ang="0">
                  <a:pos x="14" y="88"/>
                </a:cxn>
                <a:cxn ang="0">
                  <a:pos x="8" y="80"/>
                </a:cxn>
                <a:cxn ang="0">
                  <a:pos x="4" y="71"/>
                </a:cxn>
                <a:cxn ang="0">
                  <a:pos x="1" y="62"/>
                </a:cxn>
                <a:cxn ang="0">
                  <a:pos x="0" y="51"/>
                </a:cxn>
                <a:cxn ang="0">
                  <a:pos x="1" y="41"/>
                </a:cxn>
                <a:cxn ang="0">
                  <a:pos x="4" y="31"/>
                </a:cxn>
                <a:cxn ang="0">
                  <a:pos x="8" y="23"/>
                </a:cxn>
                <a:cxn ang="0">
                  <a:pos x="14" y="15"/>
                </a:cxn>
                <a:cxn ang="0">
                  <a:pos x="22" y="8"/>
                </a:cxn>
                <a:cxn ang="0">
                  <a:pos x="30" y="4"/>
                </a:cxn>
                <a:cxn ang="0">
                  <a:pos x="39" y="1"/>
                </a:cxn>
                <a:cxn ang="0">
                  <a:pos x="50" y="0"/>
                </a:cxn>
                <a:cxn ang="0">
                  <a:pos x="60" y="1"/>
                </a:cxn>
                <a:cxn ang="0">
                  <a:pos x="69" y="4"/>
                </a:cxn>
                <a:cxn ang="0">
                  <a:pos x="77" y="8"/>
                </a:cxn>
                <a:cxn ang="0">
                  <a:pos x="85" y="15"/>
                </a:cxn>
                <a:cxn ang="0">
                  <a:pos x="91" y="23"/>
                </a:cxn>
                <a:cxn ang="0">
                  <a:pos x="96" y="31"/>
                </a:cxn>
                <a:cxn ang="0">
                  <a:pos x="99" y="41"/>
                </a:cxn>
                <a:cxn ang="0">
                  <a:pos x="100" y="51"/>
                </a:cxn>
                <a:cxn ang="0">
                  <a:pos x="99" y="62"/>
                </a:cxn>
                <a:cxn ang="0">
                  <a:pos x="96" y="71"/>
                </a:cxn>
                <a:cxn ang="0">
                  <a:pos x="91" y="80"/>
                </a:cxn>
                <a:cxn ang="0">
                  <a:pos x="85" y="88"/>
                </a:cxn>
                <a:cxn ang="0">
                  <a:pos x="77" y="95"/>
                </a:cxn>
                <a:cxn ang="0">
                  <a:pos x="69" y="99"/>
                </a:cxn>
                <a:cxn ang="0">
                  <a:pos x="60" y="102"/>
                </a:cxn>
                <a:cxn ang="0">
                  <a:pos x="50" y="103"/>
                </a:cxn>
              </a:cxnLst>
              <a:rect l="0" t="0" r="r" b="b"/>
              <a:pathLst>
                <a:path w="100" h="103">
                  <a:moveTo>
                    <a:pt x="50" y="103"/>
                  </a:moveTo>
                  <a:lnTo>
                    <a:pt x="39" y="102"/>
                  </a:lnTo>
                  <a:lnTo>
                    <a:pt x="30" y="99"/>
                  </a:lnTo>
                  <a:lnTo>
                    <a:pt x="22" y="95"/>
                  </a:lnTo>
                  <a:lnTo>
                    <a:pt x="14" y="88"/>
                  </a:lnTo>
                  <a:lnTo>
                    <a:pt x="8" y="80"/>
                  </a:lnTo>
                  <a:lnTo>
                    <a:pt x="4" y="71"/>
                  </a:lnTo>
                  <a:lnTo>
                    <a:pt x="1" y="62"/>
                  </a:lnTo>
                  <a:lnTo>
                    <a:pt x="0" y="51"/>
                  </a:lnTo>
                  <a:lnTo>
                    <a:pt x="1" y="41"/>
                  </a:lnTo>
                  <a:lnTo>
                    <a:pt x="4" y="31"/>
                  </a:lnTo>
                  <a:lnTo>
                    <a:pt x="8" y="23"/>
                  </a:lnTo>
                  <a:lnTo>
                    <a:pt x="14" y="15"/>
                  </a:lnTo>
                  <a:lnTo>
                    <a:pt x="22" y="8"/>
                  </a:lnTo>
                  <a:lnTo>
                    <a:pt x="30" y="4"/>
                  </a:lnTo>
                  <a:lnTo>
                    <a:pt x="39" y="1"/>
                  </a:lnTo>
                  <a:lnTo>
                    <a:pt x="50" y="0"/>
                  </a:lnTo>
                  <a:lnTo>
                    <a:pt x="60" y="1"/>
                  </a:lnTo>
                  <a:lnTo>
                    <a:pt x="69" y="4"/>
                  </a:lnTo>
                  <a:lnTo>
                    <a:pt x="77" y="8"/>
                  </a:lnTo>
                  <a:lnTo>
                    <a:pt x="85" y="15"/>
                  </a:lnTo>
                  <a:lnTo>
                    <a:pt x="91" y="23"/>
                  </a:lnTo>
                  <a:lnTo>
                    <a:pt x="96" y="31"/>
                  </a:lnTo>
                  <a:lnTo>
                    <a:pt x="99" y="41"/>
                  </a:lnTo>
                  <a:lnTo>
                    <a:pt x="100" y="51"/>
                  </a:lnTo>
                  <a:lnTo>
                    <a:pt x="99" y="62"/>
                  </a:lnTo>
                  <a:lnTo>
                    <a:pt x="96" y="71"/>
                  </a:lnTo>
                  <a:lnTo>
                    <a:pt x="91" y="80"/>
                  </a:lnTo>
                  <a:lnTo>
                    <a:pt x="85" y="88"/>
                  </a:lnTo>
                  <a:lnTo>
                    <a:pt x="77" y="95"/>
                  </a:lnTo>
                  <a:lnTo>
                    <a:pt x="69" y="99"/>
                  </a:lnTo>
                  <a:lnTo>
                    <a:pt x="60" y="102"/>
                  </a:lnTo>
                  <a:lnTo>
                    <a:pt x="50" y="103"/>
                  </a:lnTo>
                  <a:close/>
                </a:path>
              </a:pathLst>
            </a:custGeom>
            <a:solidFill>
              <a:srgbClr val="616666"/>
            </a:solidFill>
            <a:ln w="9525">
              <a:noFill/>
              <a:round/>
              <a:headEnd/>
              <a:tailEnd/>
            </a:ln>
          </p:spPr>
          <p:txBody>
            <a:bodyPr/>
            <a:lstStyle/>
            <a:p>
              <a:endParaRPr lang="en-IN"/>
            </a:p>
          </p:txBody>
        </p:sp>
        <p:sp>
          <p:nvSpPr>
            <p:cNvPr id="1231953" name="Freeform 81"/>
            <p:cNvSpPr>
              <a:spLocks/>
            </p:cNvSpPr>
            <p:nvPr/>
          </p:nvSpPr>
          <p:spPr bwMode="auto">
            <a:xfrm>
              <a:off x="1234" y="3094"/>
              <a:ext cx="2" cy="3"/>
            </a:xfrm>
            <a:custGeom>
              <a:avLst/>
              <a:gdLst/>
              <a:ahLst/>
              <a:cxnLst>
                <a:cxn ang="0">
                  <a:pos x="28" y="57"/>
                </a:cxn>
                <a:cxn ang="0">
                  <a:pos x="16" y="55"/>
                </a:cxn>
                <a:cxn ang="0">
                  <a:pos x="8" y="49"/>
                </a:cxn>
                <a:cxn ang="0">
                  <a:pos x="2" y="40"/>
                </a:cxn>
                <a:cxn ang="0">
                  <a:pos x="0" y="28"/>
                </a:cxn>
                <a:cxn ang="0">
                  <a:pos x="2" y="17"/>
                </a:cxn>
                <a:cxn ang="0">
                  <a:pos x="8" y="8"/>
                </a:cxn>
                <a:cxn ang="0">
                  <a:pos x="16" y="2"/>
                </a:cxn>
                <a:cxn ang="0">
                  <a:pos x="28" y="0"/>
                </a:cxn>
                <a:cxn ang="0">
                  <a:pos x="39" y="2"/>
                </a:cxn>
                <a:cxn ang="0">
                  <a:pos x="47" y="8"/>
                </a:cxn>
                <a:cxn ang="0">
                  <a:pos x="53" y="17"/>
                </a:cxn>
                <a:cxn ang="0">
                  <a:pos x="55" y="28"/>
                </a:cxn>
                <a:cxn ang="0">
                  <a:pos x="53" y="40"/>
                </a:cxn>
                <a:cxn ang="0">
                  <a:pos x="47" y="49"/>
                </a:cxn>
                <a:cxn ang="0">
                  <a:pos x="39" y="55"/>
                </a:cxn>
                <a:cxn ang="0">
                  <a:pos x="28" y="57"/>
                </a:cxn>
              </a:cxnLst>
              <a:rect l="0" t="0" r="r" b="b"/>
              <a:pathLst>
                <a:path w="55" h="57">
                  <a:moveTo>
                    <a:pt x="28" y="57"/>
                  </a:moveTo>
                  <a:lnTo>
                    <a:pt x="16" y="55"/>
                  </a:lnTo>
                  <a:lnTo>
                    <a:pt x="8" y="49"/>
                  </a:lnTo>
                  <a:lnTo>
                    <a:pt x="2" y="40"/>
                  </a:lnTo>
                  <a:lnTo>
                    <a:pt x="0" y="28"/>
                  </a:lnTo>
                  <a:lnTo>
                    <a:pt x="2" y="17"/>
                  </a:lnTo>
                  <a:lnTo>
                    <a:pt x="8" y="8"/>
                  </a:lnTo>
                  <a:lnTo>
                    <a:pt x="16" y="2"/>
                  </a:lnTo>
                  <a:lnTo>
                    <a:pt x="28" y="0"/>
                  </a:lnTo>
                  <a:lnTo>
                    <a:pt x="39" y="2"/>
                  </a:lnTo>
                  <a:lnTo>
                    <a:pt x="47" y="8"/>
                  </a:lnTo>
                  <a:lnTo>
                    <a:pt x="53" y="17"/>
                  </a:lnTo>
                  <a:lnTo>
                    <a:pt x="55" y="28"/>
                  </a:lnTo>
                  <a:lnTo>
                    <a:pt x="53" y="40"/>
                  </a:lnTo>
                  <a:lnTo>
                    <a:pt x="47" y="49"/>
                  </a:lnTo>
                  <a:lnTo>
                    <a:pt x="39" y="55"/>
                  </a:lnTo>
                  <a:lnTo>
                    <a:pt x="28" y="57"/>
                  </a:lnTo>
                  <a:close/>
                </a:path>
              </a:pathLst>
            </a:custGeom>
            <a:solidFill>
              <a:srgbClr val="D1D9D9"/>
            </a:solidFill>
            <a:ln w="9525">
              <a:noFill/>
              <a:round/>
              <a:headEnd/>
              <a:tailEnd/>
            </a:ln>
          </p:spPr>
          <p:txBody>
            <a:bodyPr/>
            <a:lstStyle/>
            <a:p>
              <a:endParaRPr lang="en-IN"/>
            </a:p>
          </p:txBody>
        </p:sp>
        <p:sp>
          <p:nvSpPr>
            <p:cNvPr id="1231954" name="Freeform 82"/>
            <p:cNvSpPr>
              <a:spLocks/>
            </p:cNvSpPr>
            <p:nvPr/>
          </p:nvSpPr>
          <p:spPr bwMode="auto">
            <a:xfrm>
              <a:off x="1165" y="3133"/>
              <a:ext cx="2" cy="3"/>
            </a:xfrm>
            <a:custGeom>
              <a:avLst/>
              <a:gdLst/>
              <a:ahLst/>
              <a:cxnLst>
                <a:cxn ang="0">
                  <a:pos x="28" y="56"/>
                </a:cxn>
                <a:cxn ang="0">
                  <a:pos x="17" y="54"/>
                </a:cxn>
                <a:cxn ang="0">
                  <a:pos x="9" y="48"/>
                </a:cxn>
                <a:cxn ang="0">
                  <a:pos x="2" y="40"/>
                </a:cxn>
                <a:cxn ang="0">
                  <a:pos x="0" y="28"/>
                </a:cxn>
                <a:cxn ang="0">
                  <a:pos x="2" y="16"/>
                </a:cxn>
                <a:cxn ang="0">
                  <a:pos x="9" y="8"/>
                </a:cxn>
                <a:cxn ang="0">
                  <a:pos x="17" y="2"/>
                </a:cxn>
                <a:cxn ang="0">
                  <a:pos x="28" y="0"/>
                </a:cxn>
                <a:cxn ang="0">
                  <a:pos x="39" y="2"/>
                </a:cxn>
                <a:cxn ang="0">
                  <a:pos x="47" y="8"/>
                </a:cxn>
                <a:cxn ang="0">
                  <a:pos x="53" y="16"/>
                </a:cxn>
                <a:cxn ang="0">
                  <a:pos x="55" y="28"/>
                </a:cxn>
                <a:cxn ang="0">
                  <a:pos x="53" y="40"/>
                </a:cxn>
                <a:cxn ang="0">
                  <a:pos x="47" y="48"/>
                </a:cxn>
                <a:cxn ang="0">
                  <a:pos x="39" y="54"/>
                </a:cxn>
                <a:cxn ang="0">
                  <a:pos x="28" y="56"/>
                </a:cxn>
              </a:cxnLst>
              <a:rect l="0" t="0" r="r" b="b"/>
              <a:pathLst>
                <a:path w="55" h="56">
                  <a:moveTo>
                    <a:pt x="28" y="56"/>
                  </a:moveTo>
                  <a:lnTo>
                    <a:pt x="17" y="54"/>
                  </a:lnTo>
                  <a:lnTo>
                    <a:pt x="9" y="48"/>
                  </a:lnTo>
                  <a:lnTo>
                    <a:pt x="2" y="40"/>
                  </a:lnTo>
                  <a:lnTo>
                    <a:pt x="0" y="28"/>
                  </a:lnTo>
                  <a:lnTo>
                    <a:pt x="2" y="16"/>
                  </a:lnTo>
                  <a:lnTo>
                    <a:pt x="9" y="8"/>
                  </a:lnTo>
                  <a:lnTo>
                    <a:pt x="17" y="2"/>
                  </a:lnTo>
                  <a:lnTo>
                    <a:pt x="28" y="0"/>
                  </a:lnTo>
                  <a:lnTo>
                    <a:pt x="39" y="2"/>
                  </a:lnTo>
                  <a:lnTo>
                    <a:pt x="47" y="8"/>
                  </a:lnTo>
                  <a:lnTo>
                    <a:pt x="53" y="16"/>
                  </a:lnTo>
                  <a:lnTo>
                    <a:pt x="55" y="28"/>
                  </a:lnTo>
                  <a:lnTo>
                    <a:pt x="53" y="40"/>
                  </a:lnTo>
                  <a:lnTo>
                    <a:pt x="47" y="48"/>
                  </a:lnTo>
                  <a:lnTo>
                    <a:pt x="39" y="54"/>
                  </a:lnTo>
                  <a:lnTo>
                    <a:pt x="28" y="56"/>
                  </a:lnTo>
                  <a:close/>
                </a:path>
              </a:pathLst>
            </a:custGeom>
            <a:solidFill>
              <a:srgbClr val="D1D9D9"/>
            </a:solidFill>
            <a:ln w="9525">
              <a:noFill/>
              <a:round/>
              <a:headEnd/>
              <a:tailEnd/>
            </a:ln>
          </p:spPr>
          <p:txBody>
            <a:bodyPr/>
            <a:lstStyle/>
            <a:p>
              <a:endParaRPr lang="en-IN"/>
            </a:p>
          </p:txBody>
        </p:sp>
        <p:sp>
          <p:nvSpPr>
            <p:cNvPr id="1231955" name="Freeform 83"/>
            <p:cNvSpPr>
              <a:spLocks/>
            </p:cNvSpPr>
            <p:nvPr/>
          </p:nvSpPr>
          <p:spPr bwMode="auto">
            <a:xfrm>
              <a:off x="1177" y="3076"/>
              <a:ext cx="29" cy="29"/>
            </a:xfrm>
            <a:custGeom>
              <a:avLst/>
              <a:gdLst/>
              <a:ahLst/>
              <a:cxnLst>
                <a:cxn ang="0">
                  <a:pos x="498" y="0"/>
                </a:cxn>
                <a:cxn ang="0">
                  <a:pos x="0" y="222"/>
                </a:cxn>
                <a:cxn ang="0">
                  <a:pos x="125" y="522"/>
                </a:cxn>
                <a:cxn ang="0">
                  <a:pos x="624" y="301"/>
                </a:cxn>
                <a:cxn ang="0">
                  <a:pos x="498" y="0"/>
                </a:cxn>
              </a:cxnLst>
              <a:rect l="0" t="0" r="r" b="b"/>
              <a:pathLst>
                <a:path w="624" h="522">
                  <a:moveTo>
                    <a:pt x="498" y="0"/>
                  </a:moveTo>
                  <a:lnTo>
                    <a:pt x="0" y="222"/>
                  </a:lnTo>
                  <a:lnTo>
                    <a:pt x="125" y="522"/>
                  </a:lnTo>
                  <a:lnTo>
                    <a:pt x="624" y="301"/>
                  </a:lnTo>
                  <a:lnTo>
                    <a:pt x="498" y="0"/>
                  </a:lnTo>
                  <a:close/>
                </a:path>
              </a:pathLst>
            </a:custGeom>
            <a:solidFill>
              <a:srgbClr val="111919"/>
            </a:solidFill>
            <a:ln w="9525">
              <a:noFill/>
              <a:round/>
              <a:headEnd/>
              <a:tailEnd/>
            </a:ln>
          </p:spPr>
          <p:txBody>
            <a:bodyPr/>
            <a:lstStyle/>
            <a:p>
              <a:endParaRPr lang="en-IN"/>
            </a:p>
          </p:txBody>
        </p:sp>
        <p:sp>
          <p:nvSpPr>
            <p:cNvPr id="1231956" name="Freeform 84"/>
            <p:cNvSpPr>
              <a:spLocks/>
            </p:cNvSpPr>
            <p:nvPr/>
          </p:nvSpPr>
          <p:spPr bwMode="auto">
            <a:xfrm>
              <a:off x="1178" y="3077"/>
              <a:ext cx="27" cy="27"/>
            </a:xfrm>
            <a:custGeom>
              <a:avLst/>
              <a:gdLst/>
              <a:ahLst/>
              <a:cxnLst>
                <a:cxn ang="0">
                  <a:pos x="474" y="0"/>
                </a:cxn>
                <a:cxn ang="0">
                  <a:pos x="0" y="211"/>
                </a:cxn>
                <a:cxn ang="0">
                  <a:pos x="114" y="484"/>
                </a:cxn>
                <a:cxn ang="0">
                  <a:pos x="589" y="273"/>
                </a:cxn>
                <a:cxn ang="0">
                  <a:pos x="474" y="0"/>
                </a:cxn>
              </a:cxnLst>
              <a:rect l="0" t="0" r="r" b="b"/>
              <a:pathLst>
                <a:path w="589" h="484">
                  <a:moveTo>
                    <a:pt x="474" y="0"/>
                  </a:moveTo>
                  <a:lnTo>
                    <a:pt x="0" y="211"/>
                  </a:lnTo>
                  <a:lnTo>
                    <a:pt x="114" y="484"/>
                  </a:lnTo>
                  <a:lnTo>
                    <a:pt x="589" y="273"/>
                  </a:lnTo>
                  <a:lnTo>
                    <a:pt x="474" y="0"/>
                  </a:lnTo>
                  <a:close/>
                </a:path>
              </a:pathLst>
            </a:custGeom>
            <a:solidFill>
              <a:srgbClr val="EDF5F5"/>
            </a:solidFill>
            <a:ln w="9525">
              <a:noFill/>
              <a:round/>
              <a:headEnd/>
              <a:tailEnd/>
            </a:ln>
          </p:spPr>
          <p:txBody>
            <a:bodyPr/>
            <a:lstStyle/>
            <a:p>
              <a:endParaRPr lang="en-IN"/>
            </a:p>
          </p:txBody>
        </p:sp>
        <p:sp>
          <p:nvSpPr>
            <p:cNvPr id="1231957" name="Freeform 85"/>
            <p:cNvSpPr>
              <a:spLocks/>
            </p:cNvSpPr>
            <p:nvPr/>
          </p:nvSpPr>
          <p:spPr bwMode="auto">
            <a:xfrm>
              <a:off x="1178" y="3078"/>
              <a:ext cx="27" cy="26"/>
            </a:xfrm>
            <a:custGeom>
              <a:avLst/>
              <a:gdLst/>
              <a:ahLst/>
              <a:cxnLst>
                <a:cxn ang="0">
                  <a:pos x="473" y="0"/>
                </a:cxn>
                <a:cxn ang="0">
                  <a:pos x="0" y="211"/>
                </a:cxn>
                <a:cxn ang="0">
                  <a:pos x="108" y="471"/>
                </a:cxn>
                <a:cxn ang="0">
                  <a:pos x="583" y="260"/>
                </a:cxn>
                <a:cxn ang="0">
                  <a:pos x="473" y="0"/>
                </a:cxn>
              </a:cxnLst>
              <a:rect l="0" t="0" r="r" b="b"/>
              <a:pathLst>
                <a:path w="583" h="471">
                  <a:moveTo>
                    <a:pt x="473" y="0"/>
                  </a:moveTo>
                  <a:lnTo>
                    <a:pt x="0" y="211"/>
                  </a:lnTo>
                  <a:lnTo>
                    <a:pt x="108" y="471"/>
                  </a:lnTo>
                  <a:lnTo>
                    <a:pt x="583" y="260"/>
                  </a:lnTo>
                  <a:lnTo>
                    <a:pt x="473" y="0"/>
                  </a:lnTo>
                  <a:close/>
                </a:path>
              </a:pathLst>
            </a:custGeom>
            <a:solidFill>
              <a:srgbClr val="878F8F"/>
            </a:solidFill>
            <a:ln w="9525">
              <a:noFill/>
              <a:round/>
              <a:headEnd/>
              <a:tailEnd/>
            </a:ln>
          </p:spPr>
          <p:txBody>
            <a:bodyPr/>
            <a:lstStyle/>
            <a:p>
              <a:endParaRPr lang="en-IN"/>
            </a:p>
          </p:txBody>
        </p:sp>
        <p:sp>
          <p:nvSpPr>
            <p:cNvPr id="1231958" name="Freeform 86"/>
            <p:cNvSpPr>
              <a:spLocks/>
            </p:cNvSpPr>
            <p:nvPr/>
          </p:nvSpPr>
          <p:spPr bwMode="auto">
            <a:xfrm>
              <a:off x="1191" y="3082"/>
              <a:ext cx="10" cy="13"/>
            </a:xfrm>
            <a:custGeom>
              <a:avLst/>
              <a:gdLst/>
              <a:ahLst/>
              <a:cxnLst>
                <a:cxn ang="0">
                  <a:pos x="159" y="223"/>
                </a:cxn>
                <a:cxn ang="0">
                  <a:pos x="137" y="231"/>
                </a:cxn>
                <a:cxn ang="0">
                  <a:pos x="115" y="234"/>
                </a:cxn>
                <a:cxn ang="0">
                  <a:pos x="93" y="232"/>
                </a:cxn>
                <a:cxn ang="0">
                  <a:pos x="73" y="225"/>
                </a:cxn>
                <a:cxn ang="0">
                  <a:pos x="54" y="215"/>
                </a:cxn>
                <a:cxn ang="0">
                  <a:pos x="36" y="201"/>
                </a:cxn>
                <a:cxn ang="0">
                  <a:pos x="22" y="184"/>
                </a:cxn>
                <a:cxn ang="0">
                  <a:pos x="11" y="163"/>
                </a:cxn>
                <a:cxn ang="0">
                  <a:pos x="4" y="141"/>
                </a:cxn>
                <a:cxn ang="0">
                  <a:pos x="0" y="118"/>
                </a:cxn>
                <a:cxn ang="0">
                  <a:pos x="3" y="96"/>
                </a:cxn>
                <a:cxn ang="0">
                  <a:pos x="9" y="74"/>
                </a:cxn>
                <a:cxn ang="0">
                  <a:pos x="19" y="55"/>
                </a:cxn>
                <a:cxn ang="0">
                  <a:pos x="32" y="37"/>
                </a:cxn>
                <a:cxn ang="0">
                  <a:pos x="48" y="22"/>
                </a:cxn>
                <a:cxn ang="0">
                  <a:pos x="69" y="10"/>
                </a:cxn>
                <a:cxn ang="0">
                  <a:pos x="90" y="3"/>
                </a:cxn>
                <a:cxn ang="0">
                  <a:pos x="113" y="0"/>
                </a:cxn>
                <a:cxn ang="0">
                  <a:pos x="134" y="2"/>
                </a:cxn>
                <a:cxn ang="0">
                  <a:pos x="156" y="8"/>
                </a:cxn>
                <a:cxn ang="0">
                  <a:pos x="174" y="19"/>
                </a:cxn>
                <a:cxn ang="0">
                  <a:pos x="191" y="32"/>
                </a:cxn>
                <a:cxn ang="0">
                  <a:pos x="206" y="49"/>
                </a:cxn>
                <a:cxn ang="0">
                  <a:pos x="217" y="70"/>
                </a:cxn>
                <a:cxn ang="0">
                  <a:pos x="224" y="93"/>
                </a:cxn>
                <a:cxn ang="0">
                  <a:pos x="227" y="116"/>
                </a:cxn>
                <a:cxn ang="0">
                  <a:pos x="225" y="138"/>
                </a:cxn>
                <a:cxn ang="0">
                  <a:pos x="219" y="159"/>
                </a:cxn>
                <a:cxn ang="0">
                  <a:pos x="209" y="179"/>
                </a:cxn>
                <a:cxn ang="0">
                  <a:pos x="195" y="197"/>
                </a:cxn>
                <a:cxn ang="0">
                  <a:pos x="179" y="212"/>
                </a:cxn>
                <a:cxn ang="0">
                  <a:pos x="159" y="223"/>
                </a:cxn>
              </a:cxnLst>
              <a:rect l="0" t="0" r="r" b="b"/>
              <a:pathLst>
                <a:path w="227" h="234">
                  <a:moveTo>
                    <a:pt x="159" y="223"/>
                  </a:moveTo>
                  <a:lnTo>
                    <a:pt x="137" y="231"/>
                  </a:lnTo>
                  <a:lnTo>
                    <a:pt x="115" y="234"/>
                  </a:lnTo>
                  <a:lnTo>
                    <a:pt x="93" y="232"/>
                  </a:lnTo>
                  <a:lnTo>
                    <a:pt x="73" y="225"/>
                  </a:lnTo>
                  <a:lnTo>
                    <a:pt x="54" y="215"/>
                  </a:lnTo>
                  <a:lnTo>
                    <a:pt x="36" y="201"/>
                  </a:lnTo>
                  <a:lnTo>
                    <a:pt x="22" y="184"/>
                  </a:lnTo>
                  <a:lnTo>
                    <a:pt x="11" y="163"/>
                  </a:lnTo>
                  <a:lnTo>
                    <a:pt x="4" y="141"/>
                  </a:lnTo>
                  <a:lnTo>
                    <a:pt x="0" y="118"/>
                  </a:lnTo>
                  <a:lnTo>
                    <a:pt x="3" y="96"/>
                  </a:lnTo>
                  <a:lnTo>
                    <a:pt x="9" y="74"/>
                  </a:lnTo>
                  <a:lnTo>
                    <a:pt x="19" y="55"/>
                  </a:lnTo>
                  <a:lnTo>
                    <a:pt x="32" y="37"/>
                  </a:lnTo>
                  <a:lnTo>
                    <a:pt x="48" y="22"/>
                  </a:lnTo>
                  <a:lnTo>
                    <a:pt x="69" y="10"/>
                  </a:lnTo>
                  <a:lnTo>
                    <a:pt x="90" y="3"/>
                  </a:lnTo>
                  <a:lnTo>
                    <a:pt x="113" y="0"/>
                  </a:lnTo>
                  <a:lnTo>
                    <a:pt x="134" y="2"/>
                  </a:lnTo>
                  <a:lnTo>
                    <a:pt x="156" y="8"/>
                  </a:lnTo>
                  <a:lnTo>
                    <a:pt x="174" y="19"/>
                  </a:lnTo>
                  <a:lnTo>
                    <a:pt x="191" y="32"/>
                  </a:lnTo>
                  <a:lnTo>
                    <a:pt x="206" y="49"/>
                  </a:lnTo>
                  <a:lnTo>
                    <a:pt x="217" y="70"/>
                  </a:lnTo>
                  <a:lnTo>
                    <a:pt x="224" y="93"/>
                  </a:lnTo>
                  <a:lnTo>
                    <a:pt x="227" y="116"/>
                  </a:lnTo>
                  <a:lnTo>
                    <a:pt x="225" y="138"/>
                  </a:lnTo>
                  <a:lnTo>
                    <a:pt x="219" y="159"/>
                  </a:lnTo>
                  <a:lnTo>
                    <a:pt x="209" y="179"/>
                  </a:lnTo>
                  <a:lnTo>
                    <a:pt x="195" y="197"/>
                  </a:lnTo>
                  <a:lnTo>
                    <a:pt x="179" y="212"/>
                  </a:lnTo>
                  <a:lnTo>
                    <a:pt x="159" y="223"/>
                  </a:lnTo>
                  <a:close/>
                </a:path>
              </a:pathLst>
            </a:custGeom>
            <a:solidFill>
              <a:srgbClr val="E33338"/>
            </a:solidFill>
            <a:ln w="9525">
              <a:noFill/>
              <a:round/>
              <a:headEnd/>
              <a:tailEnd/>
            </a:ln>
          </p:spPr>
          <p:txBody>
            <a:bodyPr/>
            <a:lstStyle/>
            <a:p>
              <a:endParaRPr lang="en-IN"/>
            </a:p>
          </p:txBody>
        </p:sp>
        <p:sp>
          <p:nvSpPr>
            <p:cNvPr id="1231959" name="Freeform 87"/>
            <p:cNvSpPr>
              <a:spLocks/>
            </p:cNvSpPr>
            <p:nvPr/>
          </p:nvSpPr>
          <p:spPr bwMode="auto">
            <a:xfrm>
              <a:off x="1191" y="3082"/>
              <a:ext cx="10" cy="12"/>
            </a:xfrm>
            <a:custGeom>
              <a:avLst/>
              <a:gdLst/>
              <a:ahLst/>
              <a:cxnLst>
                <a:cxn ang="0">
                  <a:pos x="146" y="206"/>
                </a:cxn>
                <a:cxn ang="0">
                  <a:pos x="125" y="212"/>
                </a:cxn>
                <a:cxn ang="0">
                  <a:pos x="105" y="214"/>
                </a:cxn>
                <a:cxn ang="0">
                  <a:pos x="84" y="212"/>
                </a:cxn>
                <a:cxn ang="0">
                  <a:pos x="66" y="206"/>
                </a:cxn>
                <a:cxn ang="0">
                  <a:pos x="48" y="196"/>
                </a:cxn>
                <a:cxn ang="0">
                  <a:pos x="31" y="183"/>
                </a:cxn>
                <a:cxn ang="0">
                  <a:pos x="18" y="168"/>
                </a:cxn>
                <a:cxn ang="0">
                  <a:pos x="8" y="149"/>
                </a:cxn>
                <a:cxn ang="0">
                  <a:pos x="2" y="129"/>
                </a:cxn>
                <a:cxn ang="0">
                  <a:pos x="0" y="108"/>
                </a:cxn>
                <a:cxn ang="0">
                  <a:pos x="2" y="86"/>
                </a:cxn>
                <a:cxn ang="0">
                  <a:pos x="8" y="67"/>
                </a:cxn>
                <a:cxn ang="0">
                  <a:pos x="17" y="49"/>
                </a:cxn>
                <a:cxn ang="0">
                  <a:pos x="29" y="33"/>
                </a:cxn>
                <a:cxn ang="0">
                  <a:pos x="45" y="19"/>
                </a:cxn>
                <a:cxn ang="0">
                  <a:pos x="63" y="8"/>
                </a:cxn>
                <a:cxn ang="0">
                  <a:pos x="83" y="2"/>
                </a:cxn>
                <a:cxn ang="0">
                  <a:pos x="104" y="0"/>
                </a:cxn>
                <a:cxn ang="0">
                  <a:pos x="123" y="2"/>
                </a:cxn>
                <a:cxn ang="0">
                  <a:pos x="142" y="7"/>
                </a:cxn>
                <a:cxn ang="0">
                  <a:pos x="161" y="17"/>
                </a:cxn>
                <a:cxn ang="0">
                  <a:pos x="176" y="30"/>
                </a:cxn>
                <a:cxn ang="0">
                  <a:pos x="189" y="45"/>
                </a:cxn>
                <a:cxn ang="0">
                  <a:pos x="200" y="63"/>
                </a:cxn>
                <a:cxn ang="0">
                  <a:pos x="206" y="84"/>
                </a:cxn>
                <a:cxn ang="0">
                  <a:pos x="208" y="105"/>
                </a:cxn>
                <a:cxn ang="0">
                  <a:pos x="206" y="127"/>
                </a:cxn>
                <a:cxn ang="0">
                  <a:pos x="201" y="147"/>
                </a:cxn>
                <a:cxn ang="0">
                  <a:pos x="191" y="164"/>
                </a:cxn>
                <a:cxn ang="0">
                  <a:pos x="179" y="181"/>
                </a:cxn>
                <a:cxn ang="0">
                  <a:pos x="164" y="195"/>
                </a:cxn>
                <a:cxn ang="0">
                  <a:pos x="146" y="206"/>
                </a:cxn>
              </a:cxnLst>
              <a:rect l="0" t="0" r="r" b="b"/>
              <a:pathLst>
                <a:path w="208" h="214">
                  <a:moveTo>
                    <a:pt x="146" y="206"/>
                  </a:moveTo>
                  <a:lnTo>
                    <a:pt x="125" y="212"/>
                  </a:lnTo>
                  <a:lnTo>
                    <a:pt x="105" y="214"/>
                  </a:lnTo>
                  <a:lnTo>
                    <a:pt x="84" y="212"/>
                  </a:lnTo>
                  <a:lnTo>
                    <a:pt x="66" y="206"/>
                  </a:lnTo>
                  <a:lnTo>
                    <a:pt x="48" y="196"/>
                  </a:lnTo>
                  <a:lnTo>
                    <a:pt x="31" y="183"/>
                  </a:lnTo>
                  <a:lnTo>
                    <a:pt x="18" y="168"/>
                  </a:lnTo>
                  <a:lnTo>
                    <a:pt x="8" y="149"/>
                  </a:lnTo>
                  <a:lnTo>
                    <a:pt x="2" y="129"/>
                  </a:lnTo>
                  <a:lnTo>
                    <a:pt x="0" y="108"/>
                  </a:lnTo>
                  <a:lnTo>
                    <a:pt x="2" y="86"/>
                  </a:lnTo>
                  <a:lnTo>
                    <a:pt x="8" y="67"/>
                  </a:lnTo>
                  <a:lnTo>
                    <a:pt x="17" y="49"/>
                  </a:lnTo>
                  <a:lnTo>
                    <a:pt x="29" y="33"/>
                  </a:lnTo>
                  <a:lnTo>
                    <a:pt x="45" y="19"/>
                  </a:lnTo>
                  <a:lnTo>
                    <a:pt x="63" y="8"/>
                  </a:lnTo>
                  <a:lnTo>
                    <a:pt x="83" y="2"/>
                  </a:lnTo>
                  <a:lnTo>
                    <a:pt x="104" y="0"/>
                  </a:lnTo>
                  <a:lnTo>
                    <a:pt x="123" y="2"/>
                  </a:lnTo>
                  <a:lnTo>
                    <a:pt x="142" y="7"/>
                  </a:lnTo>
                  <a:lnTo>
                    <a:pt x="161" y="17"/>
                  </a:lnTo>
                  <a:lnTo>
                    <a:pt x="176" y="30"/>
                  </a:lnTo>
                  <a:lnTo>
                    <a:pt x="189" y="45"/>
                  </a:lnTo>
                  <a:lnTo>
                    <a:pt x="200" y="63"/>
                  </a:lnTo>
                  <a:lnTo>
                    <a:pt x="206" y="84"/>
                  </a:lnTo>
                  <a:lnTo>
                    <a:pt x="208" y="105"/>
                  </a:lnTo>
                  <a:lnTo>
                    <a:pt x="206" y="127"/>
                  </a:lnTo>
                  <a:lnTo>
                    <a:pt x="201" y="147"/>
                  </a:lnTo>
                  <a:lnTo>
                    <a:pt x="191" y="164"/>
                  </a:lnTo>
                  <a:lnTo>
                    <a:pt x="179" y="181"/>
                  </a:lnTo>
                  <a:lnTo>
                    <a:pt x="164" y="195"/>
                  </a:lnTo>
                  <a:lnTo>
                    <a:pt x="146" y="206"/>
                  </a:lnTo>
                  <a:close/>
                </a:path>
              </a:pathLst>
            </a:custGeom>
            <a:solidFill>
              <a:srgbClr val="EB5F61"/>
            </a:solidFill>
            <a:ln w="9525">
              <a:noFill/>
              <a:round/>
              <a:headEnd/>
              <a:tailEnd/>
            </a:ln>
          </p:spPr>
          <p:txBody>
            <a:bodyPr/>
            <a:lstStyle/>
            <a:p>
              <a:endParaRPr lang="en-IN"/>
            </a:p>
          </p:txBody>
        </p:sp>
        <p:sp>
          <p:nvSpPr>
            <p:cNvPr id="1231960" name="Freeform 88"/>
            <p:cNvSpPr>
              <a:spLocks/>
            </p:cNvSpPr>
            <p:nvPr/>
          </p:nvSpPr>
          <p:spPr bwMode="auto">
            <a:xfrm>
              <a:off x="1192" y="3083"/>
              <a:ext cx="8" cy="10"/>
            </a:xfrm>
            <a:custGeom>
              <a:avLst/>
              <a:gdLst/>
              <a:ahLst/>
              <a:cxnLst>
                <a:cxn ang="0">
                  <a:pos x="131" y="187"/>
                </a:cxn>
                <a:cxn ang="0">
                  <a:pos x="113" y="193"/>
                </a:cxn>
                <a:cxn ang="0">
                  <a:pos x="95" y="194"/>
                </a:cxn>
                <a:cxn ang="0">
                  <a:pos x="76" y="192"/>
                </a:cxn>
                <a:cxn ang="0">
                  <a:pos x="59" y="187"/>
                </a:cxn>
                <a:cxn ang="0">
                  <a:pos x="44" y="178"/>
                </a:cxn>
                <a:cxn ang="0">
                  <a:pos x="29" y="167"/>
                </a:cxn>
                <a:cxn ang="0">
                  <a:pos x="17" y="152"/>
                </a:cxn>
                <a:cxn ang="0">
                  <a:pos x="8" y="135"/>
                </a:cxn>
                <a:cxn ang="0">
                  <a:pos x="2" y="116"/>
                </a:cxn>
                <a:cxn ang="0">
                  <a:pos x="0" y="97"/>
                </a:cxn>
                <a:cxn ang="0">
                  <a:pos x="2" y="79"/>
                </a:cxn>
                <a:cxn ang="0">
                  <a:pos x="7" y="61"/>
                </a:cxn>
                <a:cxn ang="0">
                  <a:pos x="15" y="45"/>
                </a:cxn>
                <a:cxn ang="0">
                  <a:pos x="26" y="30"/>
                </a:cxn>
                <a:cxn ang="0">
                  <a:pos x="41" y="17"/>
                </a:cxn>
                <a:cxn ang="0">
                  <a:pos x="57" y="8"/>
                </a:cxn>
                <a:cxn ang="0">
                  <a:pos x="75" y="1"/>
                </a:cxn>
                <a:cxn ang="0">
                  <a:pos x="95" y="0"/>
                </a:cxn>
                <a:cxn ang="0">
                  <a:pos x="112" y="1"/>
                </a:cxn>
                <a:cxn ang="0">
                  <a:pos x="130" y="7"/>
                </a:cxn>
                <a:cxn ang="0">
                  <a:pos x="146" y="15"/>
                </a:cxn>
                <a:cxn ang="0">
                  <a:pos x="160" y="27"/>
                </a:cxn>
                <a:cxn ang="0">
                  <a:pos x="172" y="41"/>
                </a:cxn>
                <a:cxn ang="0">
                  <a:pos x="181" y="58"/>
                </a:cxn>
                <a:cxn ang="0">
                  <a:pos x="187" y="77"/>
                </a:cxn>
                <a:cxn ang="0">
                  <a:pos x="189" y="96"/>
                </a:cxn>
                <a:cxn ang="0">
                  <a:pos x="188" y="114"/>
                </a:cxn>
                <a:cxn ang="0">
                  <a:pos x="182" y="132"/>
                </a:cxn>
                <a:cxn ang="0">
                  <a:pos x="174" y="149"/>
                </a:cxn>
                <a:cxn ang="0">
                  <a:pos x="163" y="165"/>
                </a:cxn>
                <a:cxn ang="0">
                  <a:pos x="149" y="177"/>
                </a:cxn>
                <a:cxn ang="0">
                  <a:pos x="131" y="187"/>
                </a:cxn>
              </a:cxnLst>
              <a:rect l="0" t="0" r="r" b="b"/>
              <a:pathLst>
                <a:path w="189" h="194">
                  <a:moveTo>
                    <a:pt x="131" y="187"/>
                  </a:moveTo>
                  <a:lnTo>
                    <a:pt x="113" y="193"/>
                  </a:lnTo>
                  <a:lnTo>
                    <a:pt x="95" y="194"/>
                  </a:lnTo>
                  <a:lnTo>
                    <a:pt x="76" y="192"/>
                  </a:lnTo>
                  <a:lnTo>
                    <a:pt x="59" y="187"/>
                  </a:lnTo>
                  <a:lnTo>
                    <a:pt x="44" y="178"/>
                  </a:lnTo>
                  <a:lnTo>
                    <a:pt x="29" y="167"/>
                  </a:lnTo>
                  <a:lnTo>
                    <a:pt x="17" y="152"/>
                  </a:lnTo>
                  <a:lnTo>
                    <a:pt x="8" y="135"/>
                  </a:lnTo>
                  <a:lnTo>
                    <a:pt x="2" y="116"/>
                  </a:lnTo>
                  <a:lnTo>
                    <a:pt x="0" y="97"/>
                  </a:lnTo>
                  <a:lnTo>
                    <a:pt x="2" y="79"/>
                  </a:lnTo>
                  <a:lnTo>
                    <a:pt x="7" y="61"/>
                  </a:lnTo>
                  <a:lnTo>
                    <a:pt x="15" y="45"/>
                  </a:lnTo>
                  <a:lnTo>
                    <a:pt x="26" y="30"/>
                  </a:lnTo>
                  <a:lnTo>
                    <a:pt x="41" y="17"/>
                  </a:lnTo>
                  <a:lnTo>
                    <a:pt x="57" y="8"/>
                  </a:lnTo>
                  <a:lnTo>
                    <a:pt x="75" y="1"/>
                  </a:lnTo>
                  <a:lnTo>
                    <a:pt x="95" y="0"/>
                  </a:lnTo>
                  <a:lnTo>
                    <a:pt x="112" y="1"/>
                  </a:lnTo>
                  <a:lnTo>
                    <a:pt x="130" y="7"/>
                  </a:lnTo>
                  <a:lnTo>
                    <a:pt x="146" y="15"/>
                  </a:lnTo>
                  <a:lnTo>
                    <a:pt x="160" y="27"/>
                  </a:lnTo>
                  <a:lnTo>
                    <a:pt x="172" y="41"/>
                  </a:lnTo>
                  <a:lnTo>
                    <a:pt x="181" y="58"/>
                  </a:lnTo>
                  <a:lnTo>
                    <a:pt x="187" y="77"/>
                  </a:lnTo>
                  <a:lnTo>
                    <a:pt x="189" y="96"/>
                  </a:lnTo>
                  <a:lnTo>
                    <a:pt x="188" y="114"/>
                  </a:lnTo>
                  <a:lnTo>
                    <a:pt x="182" y="132"/>
                  </a:lnTo>
                  <a:lnTo>
                    <a:pt x="174" y="149"/>
                  </a:lnTo>
                  <a:lnTo>
                    <a:pt x="163" y="165"/>
                  </a:lnTo>
                  <a:lnTo>
                    <a:pt x="149" y="177"/>
                  </a:lnTo>
                  <a:lnTo>
                    <a:pt x="131" y="187"/>
                  </a:lnTo>
                  <a:close/>
                </a:path>
              </a:pathLst>
            </a:custGeom>
            <a:solidFill>
              <a:srgbClr val="F0878A"/>
            </a:solidFill>
            <a:ln w="9525">
              <a:noFill/>
              <a:round/>
              <a:headEnd/>
              <a:tailEnd/>
            </a:ln>
          </p:spPr>
          <p:txBody>
            <a:bodyPr/>
            <a:lstStyle/>
            <a:p>
              <a:endParaRPr lang="en-IN"/>
            </a:p>
          </p:txBody>
        </p:sp>
        <p:sp>
          <p:nvSpPr>
            <p:cNvPr id="1231961" name="Freeform 89"/>
            <p:cNvSpPr>
              <a:spLocks/>
            </p:cNvSpPr>
            <p:nvPr/>
          </p:nvSpPr>
          <p:spPr bwMode="auto">
            <a:xfrm>
              <a:off x="1192" y="3083"/>
              <a:ext cx="8" cy="10"/>
            </a:xfrm>
            <a:custGeom>
              <a:avLst/>
              <a:gdLst/>
              <a:ahLst/>
              <a:cxnLst>
                <a:cxn ang="0">
                  <a:pos x="120" y="170"/>
                </a:cxn>
                <a:cxn ang="0">
                  <a:pos x="104" y="175"/>
                </a:cxn>
                <a:cxn ang="0">
                  <a:pos x="87" y="177"/>
                </a:cxn>
                <a:cxn ang="0">
                  <a:pos x="70" y="176"/>
                </a:cxn>
                <a:cxn ang="0">
                  <a:pos x="54" y="171"/>
                </a:cxn>
                <a:cxn ang="0">
                  <a:pos x="40" y="163"/>
                </a:cxn>
                <a:cxn ang="0">
                  <a:pos x="27" y="152"/>
                </a:cxn>
                <a:cxn ang="0">
                  <a:pos x="15" y="139"/>
                </a:cxn>
                <a:cxn ang="0">
                  <a:pos x="7" y="124"/>
                </a:cxn>
                <a:cxn ang="0">
                  <a:pos x="2" y="107"/>
                </a:cxn>
                <a:cxn ang="0">
                  <a:pos x="0" y="90"/>
                </a:cxn>
                <a:cxn ang="0">
                  <a:pos x="2" y="72"/>
                </a:cxn>
                <a:cxn ang="0">
                  <a:pos x="7" y="56"/>
                </a:cxn>
                <a:cxn ang="0">
                  <a:pos x="14" y="41"/>
                </a:cxn>
                <a:cxn ang="0">
                  <a:pos x="25" y="28"/>
                </a:cxn>
                <a:cxn ang="0">
                  <a:pos x="37" y="16"/>
                </a:cxn>
                <a:cxn ang="0">
                  <a:pos x="52" y="8"/>
                </a:cxn>
                <a:cxn ang="0">
                  <a:pos x="68" y="2"/>
                </a:cxn>
                <a:cxn ang="0">
                  <a:pos x="85" y="0"/>
                </a:cxn>
                <a:cxn ang="0">
                  <a:pos x="102" y="2"/>
                </a:cxn>
                <a:cxn ang="0">
                  <a:pos x="117" y="7"/>
                </a:cxn>
                <a:cxn ang="0">
                  <a:pos x="132" y="15"/>
                </a:cxn>
                <a:cxn ang="0">
                  <a:pos x="145" y="25"/>
                </a:cxn>
                <a:cxn ang="0">
                  <a:pos x="156" y="38"/>
                </a:cxn>
                <a:cxn ang="0">
                  <a:pos x="164" y="53"/>
                </a:cxn>
                <a:cxn ang="0">
                  <a:pos x="169" y="70"/>
                </a:cxn>
                <a:cxn ang="0">
                  <a:pos x="171" y="88"/>
                </a:cxn>
                <a:cxn ang="0">
                  <a:pos x="169" y="105"/>
                </a:cxn>
                <a:cxn ang="0">
                  <a:pos x="165" y="121"/>
                </a:cxn>
                <a:cxn ang="0">
                  <a:pos x="158" y="136"/>
                </a:cxn>
                <a:cxn ang="0">
                  <a:pos x="148" y="150"/>
                </a:cxn>
                <a:cxn ang="0">
                  <a:pos x="136" y="162"/>
                </a:cxn>
                <a:cxn ang="0">
                  <a:pos x="120" y="170"/>
                </a:cxn>
              </a:cxnLst>
              <a:rect l="0" t="0" r="r" b="b"/>
              <a:pathLst>
                <a:path w="171" h="177">
                  <a:moveTo>
                    <a:pt x="120" y="170"/>
                  </a:moveTo>
                  <a:lnTo>
                    <a:pt x="104" y="175"/>
                  </a:lnTo>
                  <a:lnTo>
                    <a:pt x="87" y="177"/>
                  </a:lnTo>
                  <a:lnTo>
                    <a:pt x="70" y="176"/>
                  </a:lnTo>
                  <a:lnTo>
                    <a:pt x="54" y="171"/>
                  </a:lnTo>
                  <a:lnTo>
                    <a:pt x="40" y="163"/>
                  </a:lnTo>
                  <a:lnTo>
                    <a:pt x="27" y="152"/>
                  </a:lnTo>
                  <a:lnTo>
                    <a:pt x="15" y="139"/>
                  </a:lnTo>
                  <a:lnTo>
                    <a:pt x="7" y="124"/>
                  </a:lnTo>
                  <a:lnTo>
                    <a:pt x="2" y="107"/>
                  </a:lnTo>
                  <a:lnTo>
                    <a:pt x="0" y="90"/>
                  </a:lnTo>
                  <a:lnTo>
                    <a:pt x="2" y="72"/>
                  </a:lnTo>
                  <a:lnTo>
                    <a:pt x="7" y="56"/>
                  </a:lnTo>
                  <a:lnTo>
                    <a:pt x="14" y="41"/>
                  </a:lnTo>
                  <a:lnTo>
                    <a:pt x="25" y="28"/>
                  </a:lnTo>
                  <a:lnTo>
                    <a:pt x="37" y="16"/>
                  </a:lnTo>
                  <a:lnTo>
                    <a:pt x="52" y="8"/>
                  </a:lnTo>
                  <a:lnTo>
                    <a:pt x="68" y="2"/>
                  </a:lnTo>
                  <a:lnTo>
                    <a:pt x="85" y="0"/>
                  </a:lnTo>
                  <a:lnTo>
                    <a:pt x="102" y="2"/>
                  </a:lnTo>
                  <a:lnTo>
                    <a:pt x="117" y="7"/>
                  </a:lnTo>
                  <a:lnTo>
                    <a:pt x="132" y="15"/>
                  </a:lnTo>
                  <a:lnTo>
                    <a:pt x="145" y="25"/>
                  </a:lnTo>
                  <a:lnTo>
                    <a:pt x="156" y="38"/>
                  </a:lnTo>
                  <a:lnTo>
                    <a:pt x="164" y="53"/>
                  </a:lnTo>
                  <a:lnTo>
                    <a:pt x="169" y="70"/>
                  </a:lnTo>
                  <a:lnTo>
                    <a:pt x="171" y="88"/>
                  </a:lnTo>
                  <a:lnTo>
                    <a:pt x="169" y="105"/>
                  </a:lnTo>
                  <a:lnTo>
                    <a:pt x="165" y="121"/>
                  </a:lnTo>
                  <a:lnTo>
                    <a:pt x="158" y="136"/>
                  </a:lnTo>
                  <a:lnTo>
                    <a:pt x="148" y="150"/>
                  </a:lnTo>
                  <a:lnTo>
                    <a:pt x="136" y="162"/>
                  </a:lnTo>
                  <a:lnTo>
                    <a:pt x="120" y="170"/>
                  </a:lnTo>
                  <a:close/>
                </a:path>
              </a:pathLst>
            </a:custGeom>
            <a:solidFill>
              <a:srgbClr val="F5AEB0"/>
            </a:solidFill>
            <a:ln w="9525">
              <a:noFill/>
              <a:round/>
              <a:headEnd/>
              <a:tailEnd/>
            </a:ln>
          </p:spPr>
          <p:txBody>
            <a:bodyPr/>
            <a:lstStyle/>
            <a:p>
              <a:endParaRPr lang="en-IN"/>
            </a:p>
          </p:txBody>
        </p:sp>
        <p:sp>
          <p:nvSpPr>
            <p:cNvPr id="1231962" name="Freeform 90"/>
            <p:cNvSpPr>
              <a:spLocks/>
            </p:cNvSpPr>
            <p:nvPr/>
          </p:nvSpPr>
          <p:spPr bwMode="auto">
            <a:xfrm>
              <a:off x="1193" y="3083"/>
              <a:ext cx="7" cy="9"/>
            </a:xfrm>
            <a:custGeom>
              <a:avLst/>
              <a:gdLst/>
              <a:ahLst/>
              <a:cxnLst>
                <a:cxn ang="0">
                  <a:pos x="106" y="149"/>
                </a:cxn>
                <a:cxn ang="0">
                  <a:pos x="92" y="155"/>
                </a:cxn>
                <a:cxn ang="0">
                  <a:pos x="77" y="156"/>
                </a:cxn>
                <a:cxn ang="0">
                  <a:pos x="63" y="155"/>
                </a:cxn>
                <a:cxn ang="0">
                  <a:pos x="48" y="150"/>
                </a:cxn>
                <a:cxn ang="0">
                  <a:pos x="35" y="143"/>
                </a:cxn>
                <a:cxn ang="0">
                  <a:pos x="24" y="133"/>
                </a:cxn>
                <a:cxn ang="0">
                  <a:pos x="14" y="122"/>
                </a:cxn>
                <a:cxn ang="0">
                  <a:pos x="6" y="108"/>
                </a:cxn>
                <a:cxn ang="0">
                  <a:pos x="2" y="93"/>
                </a:cxn>
                <a:cxn ang="0">
                  <a:pos x="0" y="78"/>
                </a:cxn>
                <a:cxn ang="0">
                  <a:pos x="1" y="63"/>
                </a:cxn>
                <a:cxn ang="0">
                  <a:pos x="5" y="49"/>
                </a:cxn>
                <a:cxn ang="0">
                  <a:pos x="13" y="35"/>
                </a:cxn>
                <a:cxn ang="0">
                  <a:pos x="22" y="24"/>
                </a:cxn>
                <a:cxn ang="0">
                  <a:pos x="33" y="13"/>
                </a:cxn>
                <a:cxn ang="0">
                  <a:pos x="46" y="6"/>
                </a:cxn>
                <a:cxn ang="0">
                  <a:pos x="60" y="1"/>
                </a:cxn>
                <a:cxn ang="0">
                  <a:pos x="76" y="0"/>
                </a:cxn>
                <a:cxn ang="0">
                  <a:pos x="90" y="1"/>
                </a:cxn>
                <a:cxn ang="0">
                  <a:pos x="104" y="5"/>
                </a:cxn>
                <a:cxn ang="0">
                  <a:pos x="118" y="11"/>
                </a:cxn>
                <a:cxn ang="0">
                  <a:pos x="129" y="21"/>
                </a:cxn>
                <a:cxn ang="0">
                  <a:pos x="139" y="32"/>
                </a:cxn>
                <a:cxn ang="0">
                  <a:pos x="146" y="46"/>
                </a:cxn>
                <a:cxn ang="0">
                  <a:pos x="150" y="61"/>
                </a:cxn>
                <a:cxn ang="0">
                  <a:pos x="152" y="77"/>
                </a:cxn>
                <a:cxn ang="0">
                  <a:pos x="151" y="91"/>
                </a:cxn>
                <a:cxn ang="0">
                  <a:pos x="147" y="106"/>
                </a:cxn>
                <a:cxn ang="0">
                  <a:pos x="140" y="120"/>
                </a:cxn>
                <a:cxn ang="0">
                  <a:pos x="131" y="131"/>
                </a:cxn>
                <a:cxn ang="0">
                  <a:pos x="120" y="142"/>
                </a:cxn>
                <a:cxn ang="0">
                  <a:pos x="106" y="149"/>
                </a:cxn>
              </a:cxnLst>
              <a:rect l="0" t="0" r="r" b="b"/>
              <a:pathLst>
                <a:path w="152" h="156">
                  <a:moveTo>
                    <a:pt x="106" y="149"/>
                  </a:moveTo>
                  <a:lnTo>
                    <a:pt x="92" y="155"/>
                  </a:lnTo>
                  <a:lnTo>
                    <a:pt x="77" y="156"/>
                  </a:lnTo>
                  <a:lnTo>
                    <a:pt x="63" y="155"/>
                  </a:lnTo>
                  <a:lnTo>
                    <a:pt x="48" y="150"/>
                  </a:lnTo>
                  <a:lnTo>
                    <a:pt x="35" y="143"/>
                  </a:lnTo>
                  <a:lnTo>
                    <a:pt x="24" y="133"/>
                  </a:lnTo>
                  <a:lnTo>
                    <a:pt x="14" y="122"/>
                  </a:lnTo>
                  <a:lnTo>
                    <a:pt x="6" y="108"/>
                  </a:lnTo>
                  <a:lnTo>
                    <a:pt x="2" y="93"/>
                  </a:lnTo>
                  <a:lnTo>
                    <a:pt x="0" y="78"/>
                  </a:lnTo>
                  <a:lnTo>
                    <a:pt x="1" y="63"/>
                  </a:lnTo>
                  <a:lnTo>
                    <a:pt x="5" y="49"/>
                  </a:lnTo>
                  <a:lnTo>
                    <a:pt x="13" y="35"/>
                  </a:lnTo>
                  <a:lnTo>
                    <a:pt x="22" y="24"/>
                  </a:lnTo>
                  <a:lnTo>
                    <a:pt x="33" y="13"/>
                  </a:lnTo>
                  <a:lnTo>
                    <a:pt x="46" y="6"/>
                  </a:lnTo>
                  <a:lnTo>
                    <a:pt x="60" y="1"/>
                  </a:lnTo>
                  <a:lnTo>
                    <a:pt x="76" y="0"/>
                  </a:lnTo>
                  <a:lnTo>
                    <a:pt x="90" y="1"/>
                  </a:lnTo>
                  <a:lnTo>
                    <a:pt x="104" y="5"/>
                  </a:lnTo>
                  <a:lnTo>
                    <a:pt x="118" y="11"/>
                  </a:lnTo>
                  <a:lnTo>
                    <a:pt x="129" y="21"/>
                  </a:lnTo>
                  <a:lnTo>
                    <a:pt x="139" y="32"/>
                  </a:lnTo>
                  <a:lnTo>
                    <a:pt x="146" y="46"/>
                  </a:lnTo>
                  <a:lnTo>
                    <a:pt x="150" y="61"/>
                  </a:lnTo>
                  <a:lnTo>
                    <a:pt x="152" y="77"/>
                  </a:lnTo>
                  <a:lnTo>
                    <a:pt x="151" y="91"/>
                  </a:lnTo>
                  <a:lnTo>
                    <a:pt x="147" y="106"/>
                  </a:lnTo>
                  <a:lnTo>
                    <a:pt x="140" y="120"/>
                  </a:lnTo>
                  <a:lnTo>
                    <a:pt x="131" y="131"/>
                  </a:lnTo>
                  <a:lnTo>
                    <a:pt x="120" y="142"/>
                  </a:lnTo>
                  <a:lnTo>
                    <a:pt x="106" y="149"/>
                  </a:lnTo>
                  <a:close/>
                </a:path>
              </a:pathLst>
            </a:custGeom>
            <a:solidFill>
              <a:srgbClr val="FAD6D9"/>
            </a:solidFill>
            <a:ln w="9525">
              <a:noFill/>
              <a:round/>
              <a:headEnd/>
              <a:tailEnd/>
            </a:ln>
          </p:spPr>
          <p:txBody>
            <a:bodyPr/>
            <a:lstStyle/>
            <a:p>
              <a:endParaRPr lang="en-IN"/>
            </a:p>
          </p:txBody>
        </p:sp>
        <p:sp>
          <p:nvSpPr>
            <p:cNvPr id="1231963" name="Freeform 91"/>
            <p:cNvSpPr>
              <a:spLocks/>
            </p:cNvSpPr>
            <p:nvPr/>
          </p:nvSpPr>
          <p:spPr bwMode="auto">
            <a:xfrm>
              <a:off x="1193" y="3083"/>
              <a:ext cx="6" cy="8"/>
            </a:xfrm>
            <a:custGeom>
              <a:avLst/>
              <a:gdLst/>
              <a:ahLst/>
              <a:cxnLst>
                <a:cxn ang="0">
                  <a:pos x="93" y="134"/>
                </a:cxn>
                <a:cxn ang="0">
                  <a:pos x="80" y="138"/>
                </a:cxn>
                <a:cxn ang="0">
                  <a:pos x="68" y="139"/>
                </a:cxn>
                <a:cxn ang="0">
                  <a:pos x="55" y="138"/>
                </a:cxn>
                <a:cxn ang="0">
                  <a:pos x="42" y="134"/>
                </a:cxn>
                <a:cxn ang="0">
                  <a:pos x="30" y="127"/>
                </a:cxn>
                <a:cxn ang="0">
                  <a:pos x="20" y="119"/>
                </a:cxn>
                <a:cxn ang="0">
                  <a:pos x="12" y="109"/>
                </a:cxn>
                <a:cxn ang="0">
                  <a:pos x="5" y="97"/>
                </a:cxn>
                <a:cxn ang="0">
                  <a:pos x="1" y="83"/>
                </a:cxn>
                <a:cxn ang="0">
                  <a:pos x="0" y="70"/>
                </a:cxn>
                <a:cxn ang="0">
                  <a:pos x="1" y="57"/>
                </a:cxn>
                <a:cxn ang="0">
                  <a:pos x="5" y="44"/>
                </a:cxn>
                <a:cxn ang="0">
                  <a:pos x="11" y="31"/>
                </a:cxn>
                <a:cxn ang="0">
                  <a:pos x="19" y="21"/>
                </a:cxn>
                <a:cxn ang="0">
                  <a:pos x="28" y="12"/>
                </a:cxn>
                <a:cxn ang="0">
                  <a:pos x="40" y="5"/>
                </a:cxn>
                <a:cxn ang="0">
                  <a:pos x="54" y="1"/>
                </a:cxn>
                <a:cxn ang="0">
                  <a:pos x="66" y="0"/>
                </a:cxn>
                <a:cxn ang="0">
                  <a:pos x="79" y="1"/>
                </a:cxn>
                <a:cxn ang="0">
                  <a:pos x="91" y="5"/>
                </a:cxn>
                <a:cxn ang="0">
                  <a:pos x="104" y="11"/>
                </a:cxn>
                <a:cxn ang="0">
                  <a:pos x="114" y="20"/>
                </a:cxn>
                <a:cxn ang="0">
                  <a:pos x="122" y="29"/>
                </a:cxn>
                <a:cxn ang="0">
                  <a:pos x="129" y="42"/>
                </a:cxn>
                <a:cxn ang="0">
                  <a:pos x="133" y="56"/>
                </a:cxn>
                <a:cxn ang="0">
                  <a:pos x="134" y="68"/>
                </a:cxn>
                <a:cxn ang="0">
                  <a:pos x="133" y="82"/>
                </a:cxn>
                <a:cxn ang="0">
                  <a:pos x="129" y="95"/>
                </a:cxn>
                <a:cxn ang="0">
                  <a:pos x="123" y="107"/>
                </a:cxn>
                <a:cxn ang="0">
                  <a:pos x="115" y="118"/>
                </a:cxn>
                <a:cxn ang="0">
                  <a:pos x="106" y="126"/>
                </a:cxn>
                <a:cxn ang="0">
                  <a:pos x="93" y="134"/>
                </a:cxn>
              </a:cxnLst>
              <a:rect l="0" t="0" r="r" b="b"/>
              <a:pathLst>
                <a:path w="134" h="139">
                  <a:moveTo>
                    <a:pt x="93" y="134"/>
                  </a:moveTo>
                  <a:lnTo>
                    <a:pt x="80" y="138"/>
                  </a:lnTo>
                  <a:lnTo>
                    <a:pt x="68" y="139"/>
                  </a:lnTo>
                  <a:lnTo>
                    <a:pt x="55" y="138"/>
                  </a:lnTo>
                  <a:lnTo>
                    <a:pt x="42" y="134"/>
                  </a:lnTo>
                  <a:lnTo>
                    <a:pt x="30" y="127"/>
                  </a:lnTo>
                  <a:lnTo>
                    <a:pt x="20" y="119"/>
                  </a:lnTo>
                  <a:lnTo>
                    <a:pt x="12" y="109"/>
                  </a:lnTo>
                  <a:lnTo>
                    <a:pt x="5" y="97"/>
                  </a:lnTo>
                  <a:lnTo>
                    <a:pt x="1" y="83"/>
                  </a:lnTo>
                  <a:lnTo>
                    <a:pt x="0" y="70"/>
                  </a:lnTo>
                  <a:lnTo>
                    <a:pt x="1" y="57"/>
                  </a:lnTo>
                  <a:lnTo>
                    <a:pt x="5" y="44"/>
                  </a:lnTo>
                  <a:lnTo>
                    <a:pt x="11" y="31"/>
                  </a:lnTo>
                  <a:lnTo>
                    <a:pt x="19" y="21"/>
                  </a:lnTo>
                  <a:lnTo>
                    <a:pt x="28" y="12"/>
                  </a:lnTo>
                  <a:lnTo>
                    <a:pt x="40" y="5"/>
                  </a:lnTo>
                  <a:lnTo>
                    <a:pt x="54" y="1"/>
                  </a:lnTo>
                  <a:lnTo>
                    <a:pt x="66" y="0"/>
                  </a:lnTo>
                  <a:lnTo>
                    <a:pt x="79" y="1"/>
                  </a:lnTo>
                  <a:lnTo>
                    <a:pt x="91" y="5"/>
                  </a:lnTo>
                  <a:lnTo>
                    <a:pt x="104" y="11"/>
                  </a:lnTo>
                  <a:lnTo>
                    <a:pt x="114" y="20"/>
                  </a:lnTo>
                  <a:lnTo>
                    <a:pt x="122" y="29"/>
                  </a:lnTo>
                  <a:lnTo>
                    <a:pt x="129" y="42"/>
                  </a:lnTo>
                  <a:lnTo>
                    <a:pt x="133" y="56"/>
                  </a:lnTo>
                  <a:lnTo>
                    <a:pt x="134" y="68"/>
                  </a:lnTo>
                  <a:lnTo>
                    <a:pt x="133" y="82"/>
                  </a:lnTo>
                  <a:lnTo>
                    <a:pt x="129" y="95"/>
                  </a:lnTo>
                  <a:lnTo>
                    <a:pt x="123" y="107"/>
                  </a:lnTo>
                  <a:lnTo>
                    <a:pt x="115" y="118"/>
                  </a:lnTo>
                  <a:lnTo>
                    <a:pt x="106" y="126"/>
                  </a:lnTo>
                  <a:lnTo>
                    <a:pt x="93" y="134"/>
                  </a:lnTo>
                  <a:close/>
                </a:path>
              </a:pathLst>
            </a:custGeom>
            <a:solidFill>
              <a:srgbClr val="FFFFFF"/>
            </a:solidFill>
            <a:ln w="9525">
              <a:noFill/>
              <a:round/>
              <a:headEnd/>
              <a:tailEnd/>
            </a:ln>
          </p:spPr>
          <p:txBody>
            <a:bodyPr/>
            <a:lstStyle/>
            <a:p>
              <a:endParaRPr lang="en-IN"/>
            </a:p>
          </p:txBody>
        </p:sp>
        <p:sp>
          <p:nvSpPr>
            <p:cNvPr id="1231964" name="Freeform 92"/>
            <p:cNvSpPr>
              <a:spLocks/>
            </p:cNvSpPr>
            <p:nvPr/>
          </p:nvSpPr>
          <p:spPr bwMode="auto">
            <a:xfrm>
              <a:off x="1185" y="3093"/>
              <a:ext cx="1" cy="2"/>
            </a:xfrm>
            <a:custGeom>
              <a:avLst/>
              <a:gdLst/>
              <a:ahLst/>
              <a:cxnLst>
                <a:cxn ang="0">
                  <a:pos x="11" y="0"/>
                </a:cxn>
                <a:cxn ang="0">
                  <a:pos x="5" y="3"/>
                </a:cxn>
                <a:cxn ang="0">
                  <a:pos x="1" y="8"/>
                </a:cxn>
                <a:cxn ang="0">
                  <a:pos x="0" y="15"/>
                </a:cxn>
                <a:cxn ang="0">
                  <a:pos x="1" y="20"/>
                </a:cxn>
                <a:cxn ang="0">
                  <a:pos x="4" y="26"/>
                </a:cxn>
                <a:cxn ang="0">
                  <a:pos x="8" y="31"/>
                </a:cxn>
                <a:cxn ang="0">
                  <a:pos x="14" y="33"/>
                </a:cxn>
                <a:cxn ang="0">
                  <a:pos x="21" y="32"/>
                </a:cxn>
                <a:cxn ang="0">
                  <a:pos x="11" y="0"/>
                </a:cxn>
              </a:cxnLst>
              <a:rect l="0" t="0" r="r" b="b"/>
              <a:pathLst>
                <a:path w="21" h="33">
                  <a:moveTo>
                    <a:pt x="11" y="0"/>
                  </a:moveTo>
                  <a:lnTo>
                    <a:pt x="5" y="3"/>
                  </a:lnTo>
                  <a:lnTo>
                    <a:pt x="1" y="8"/>
                  </a:lnTo>
                  <a:lnTo>
                    <a:pt x="0" y="15"/>
                  </a:lnTo>
                  <a:lnTo>
                    <a:pt x="1" y="20"/>
                  </a:lnTo>
                  <a:lnTo>
                    <a:pt x="4" y="26"/>
                  </a:lnTo>
                  <a:lnTo>
                    <a:pt x="8" y="31"/>
                  </a:lnTo>
                  <a:lnTo>
                    <a:pt x="14" y="33"/>
                  </a:lnTo>
                  <a:lnTo>
                    <a:pt x="21" y="32"/>
                  </a:lnTo>
                  <a:lnTo>
                    <a:pt x="11" y="0"/>
                  </a:lnTo>
                  <a:close/>
                </a:path>
              </a:pathLst>
            </a:custGeom>
            <a:solidFill>
              <a:srgbClr val="CCFFFF"/>
            </a:solidFill>
            <a:ln w="9525">
              <a:noFill/>
              <a:round/>
              <a:headEnd/>
              <a:tailEnd/>
            </a:ln>
          </p:spPr>
          <p:txBody>
            <a:bodyPr/>
            <a:lstStyle/>
            <a:p>
              <a:endParaRPr lang="en-IN"/>
            </a:p>
          </p:txBody>
        </p:sp>
        <p:sp>
          <p:nvSpPr>
            <p:cNvPr id="1231965" name="Freeform 93"/>
            <p:cNvSpPr>
              <a:spLocks/>
            </p:cNvSpPr>
            <p:nvPr/>
          </p:nvSpPr>
          <p:spPr bwMode="auto">
            <a:xfrm>
              <a:off x="1186" y="3089"/>
              <a:ext cx="3" cy="6"/>
            </a:xfrm>
            <a:custGeom>
              <a:avLst/>
              <a:gdLst/>
              <a:ahLst/>
              <a:cxnLst>
                <a:cxn ang="0">
                  <a:pos x="40" y="12"/>
                </a:cxn>
                <a:cxn ang="0">
                  <a:pos x="40" y="12"/>
                </a:cxn>
                <a:cxn ang="0">
                  <a:pos x="42" y="22"/>
                </a:cxn>
                <a:cxn ang="0">
                  <a:pos x="42" y="28"/>
                </a:cxn>
                <a:cxn ang="0">
                  <a:pos x="39" y="37"/>
                </a:cxn>
                <a:cxn ang="0">
                  <a:pos x="36" y="43"/>
                </a:cxn>
                <a:cxn ang="0">
                  <a:pos x="30" y="49"/>
                </a:cxn>
                <a:cxn ang="0">
                  <a:pos x="21" y="57"/>
                </a:cxn>
                <a:cxn ang="0">
                  <a:pos x="12" y="61"/>
                </a:cxn>
                <a:cxn ang="0">
                  <a:pos x="0" y="66"/>
                </a:cxn>
                <a:cxn ang="0">
                  <a:pos x="10" y="98"/>
                </a:cxn>
                <a:cxn ang="0">
                  <a:pos x="26" y="92"/>
                </a:cxn>
                <a:cxn ang="0">
                  <a:pos x="39" y="84"/>
                </a:cxn>
                <a:cxn ang="0">
                  <a:pos x="50" y="74"/>
                </a:cxn>
                <a:cxn ang="0">
                  <a:pos x="63" y="64"/>
                </a:cxn>
                <a:cxn ang="0">
                  <a:pos x="70" y="49"/>
                </a:cxn>
                <a:cxn ang="0">
                  <a:pos x="75" y="34"/>
                </a:cxn>
                <a:cxn ang="0">
                  <a:pos x="75" y="18"/>
                </a:cxn>
                <a:cxn ang="0">
                  <a:pos x="71" y="0"/>
                </a:cxn>
                <a:cxn ang="0">
                  <a:pos x="71" y="0"/>
                </a:cxn>
                <a:cxn ang="0">
                  <a:pos x="40" y="12"/>
                </a:cxn>
              </a:cxnLst>
              <a:rect l="0" t="0" r="r" b="b"/>
              <a:pathLst>
                <a:path w="75" h="98">
                  <a:moveTo>
                    <a:pt x="40" y="12"/>
                  </a:moveTo>
                  <a:lnTo>
                    <a:pt x="40" y="12"/>
                  </a:lnTo>
                  <a:lnTo>
                    <a:pt x="42" y="22"/>
                  </a:lnTo>
                  <a:lnTo>
                    <a:pt x="42" y="28"/>
                  </a:lnTo>
                  <a:lnTo>
                    <a:pt x="39" y="37"/>
                  </a:lnTo>
                  <a:lnTo>
                    <a:pt x="36" y="43"/>
                  </a:lnTo>
                  <a:lnTo>
                    <a:pt x="30" y="49"/>
                  </a:lnTo>
                  <a:lnTo>
                    <a:pt x="21" y="57"/>
                  </a:lnTo>
                  <a:lnTo>
                    <a:pt x="12" y="61"/>
                  </a:lnTo>
                  <a:lnTo>
                    <a:pt x="0" y="66"/>
                  </a:lnTo>
                  <a:lnTo>
                    <a:pt x="10" y="98"/>
                  </a:lnTo>
                  <a:lnTo>
                    <a:pt x="26" y="92"/>
                  </a:lnTo>
                  <a:lnTo>
                    <a:pt x="39" y="84"/>
                  </a:lnTo>
                  <a:lnTo>
                    <a:pt x="50" y="74"/>
                  </a:lnTo>
                  <a:lnTo>
                    <a:pt x="63" y="64"/>
                  </a:lnTo>
                  <a:lnTo>
                    <a:pt x="70" y="49"/>
                  </a:lnTo>
                  <a:lnTo>
                    <a:pt x="75" y="34"/>
                  </a:lnTo>
                  <a:lnTo>
                    <a:pt x="75" y="18"/>
                  </a:lnTo>
                  <a:lnTo>
                    <a:pt x="71" y="0"/>
                  </a:lnTo>
                  <a:lnTo>
                    <a:pt x="71" y="0"/>
                  </a:lnTo>
                  <a:lnTo>
                    <a:pt x="40" y="12"/>
                  </a:lnTo>
                  <a:close/>
                </a:path>
              </a:pathLst>
            </a:custGeom>
            <a:solidFill>
              <a:srgbClr val="CCFFFF"/>
            </a:solidFill>
            <a:ln w="9525">
              <a:noFill/>
              <a:round/>
              <a:headEnd/>
              <a:tailEnd/>
            </a:ln>
          </p:spPr>
          <p:txBody>
            <a:bodyPr/>
            <a:lstStyle/>
            <a:p>
              <a:endParaRPr lang="en-IN"/>
            </a:p>
          </p:txBody>
        </p:sp>
        <p:sp>
          <p:nvSpPr>
            <p:cNvPr id="1231966" name="Freeform 94"/>
            <p:cNvSpPr>
              <a:spLocks/>
            </p:cNvSpPr>
            <p:nvPr/>
          </p:nvSpPr>
          <p:spPr bwMode="auto">
            <a:xfrm>
              <a:off x="1184" y="3087"/>
              <a:ext cx="5" cy="3"/>
            </a:xfrm>
            <a:custGeom>
              <a:avLst/>
              <a:gdLst/>
              <a:ahLst/>
              <a:cxnLst>
                <a:cxn ang="0">
                  <a:pos x="20" y="43"/>
                </a:cxn>
                <a:cxn ang="0">
                  <a:pos x="20" y="43"/>
                </a:cxn>
                <a:cxn ang="0">
                  <a:pos x="27" y="39"/>
                </a:cxn>
                <a:cxn ang="0">
                  <a:pos x="36" y="35"/>
                </a:cxn>
                <a:cxn ang="0">
                  <a:pos x="45" y="33"/>
                </a:cxn>
                <a:cxn ang="0">
                  <a:pos x="54" y="33"/>
                </a:cxn>
                <a:cxn ang="0">
                  <a:pos x="62" y="36"/>
                </a:cxn>
                <a:cxn ang="0">
                  <a:pos x="69" y="39"/>
                </a:cxn>
                <a:cxn ang="0">
                  <a:pos x="74" y="43"/>
                </a:cxn>
                <a:cxn ang="0">
                  <a:pos x="77" y="49"/>
                </a:cxn>
                <a:cxn ang="0">
                  <a:pos x="108" y="37"/>
                </a:cxn>
                <a:cxn ang="0">
                  <a:pos x="98" y="22"/>
                </a:cxn>
                <a:cxn ang="0">
                  <a:pos x="87" y="11"/>
                </a:cxn>
                <a:cxn ang="0">
                  <a:pos x="74" y="4"/>
                </a:cxn>
                <a:cxn ang="0">
                  <a:pos x="58" y="0"/>
                </a:cxn>
                <a:cxn ang="0">
                  <a:pos x="41" y="0"/>
                </a:cxn>
                <a:cxn ang="0">
                  <a:pos x="26" y="3"/>
                </a:cxn>
                <a:cxn ang="0">
                  <a:pos x="13" y="9"/>
                </a:cxn>
                <a:cxn ang="0">
                  <a:pos x="0" y="18"/>
                </a:cxn>
                <a:cxn ang="0">
                  <a:pos x="0" y="18"/>
                </a:cxn>
                <a:cxn ang="0">
                  <a:pos x="20" y="43"/>
                </a:cxn>
              </a:cxnLst>
              <a:rect l="0" t="0" r="r" b="b"/>
              <a:pathLst>
                <a:path w="108" h="49">
                  <a:moveTo>
                    <a:pt x="20" y="43"/>
                  </a:moveTo>
                  <a:lnTo>
                    <a:pt x="20" y="43"/>
                  </a:lnTo>
                  <a:lnTo>
                    <a:pt x="27" y="39"/>
                  </a:lnTo>
                  <a:lnTo>
                    <a:pt x="36" y="35"/>
                  </a:lnTo>
                  <a:lnTo>
                    <a:pt x="45" y="33"/>
                  </a:lnTo>
                  <a:lnTo>
                    <a:pt x="54" y="33"/>
                  </a:lnTo>
                  <a:lnTo>
                    <a:pt x="62" y="36"/>
                  </a:lnTo>
                  <a:lnTo>
                    <a:pt x="69" y="39"/>
                  </a:lnTo>
                  <a:lnTo>
                    <a:pt x="74" y="43"/>
                  </a:lnTo>
                  <a:lnTo>
                    <a:pt x="77" y="49"/>
                  </a:lnTo>
                  <a:lnTo>
                    <a:pt x="108" y="37"/>
                  </a:lnTo>
                  <a:lnTo>
                    <a:pt x="98" y="22"/>
                  </a:lnTo>
                  <a:lnTo>
                    <a:pt x="87" y="11"/>
                  </a:lnTo>
                  <a:lnTo>
                    <a:pt x="74" y="4"/>
                  </a:lnTo>
                  <a:lnTo>
                    <a:pt x="58" y="0"/>
                  </a:lnTo>
                  <a:lnTo>
                    <a:pt x="41" y="0"/>
                  </a:lnTo>
                  <a:lnTo>
                    <a:pt x="26" y="3"/>
                  </a:lnTo>
                  <a:lnTo>
                    <a:pt x="13" y="9"/>
                  </a:lnTo>
                  <a:lnTo>
                    <a:pt x="0" y="18"/>
                  </a:lnTo>
                  <a:lnTo>
                    <a:pt x="0" y="18"/>
                  </a:lnTo>
                  <a:lnTo>
                    <a:pt x="20" y="43"/>
                  </a:lnTo>
                  <a:close/>
                </a:path>
              </a:pathLst>
            </a:custGeom>
            <a:solidFill>
              <a:srgbClr val="CCFFFF"/>
            </a:solidFill>
            <a:ln w="9525">
              <a:noFill/>
              <a:round/>
              <a:headEnd/>
              <a:tailEnd/>
            </a:ln>
          </p:spPr>
          <p:txBody>
            <a:bodyPr/>
            <a:lstStyle/>
            <a:p>
              <a:endParaRPr lang="en-IN"/>
            </a:p>
          </p:txBody>
        </p:sp>
        <p:sp>
          <p:nvSpPr>
            <p:cNvPr id="1231967" name="Freeform 95"/>
            <p:cNvSpPr>
              <a:spLocks/>
            </p:cNvSpPr>
            <p:nvPr/>
          </p:nvSpPr>
          <p:spPr bwMode="auto">
            <a:xfrm>
              <a:off x="1182" y="3088"/>
              <a:ext cx="3" cy="8"/>
            </a:xfrm>
            <a:custGeom>
              <a:avLst/>
              <a:gdLst/>
              <a:ahLst/>
              <a:cxnLst>
                <a:cxn ang="0">
                  <a:pos x="36" y="112"/>
                </a:cxn>
                <a:cxn ang="0">
                  <a:pos x="36" y="112"/>
                </a:cxn>
                <a:cxn ang="0">
                  <a:pos x="33" y="104"/>
                </a:cxn>
                <a:cxn ang="0">
                  <a:pos x="32" y="95"/>
                </a:cxn>
                <a:cxn ang="0">
                  <a:pos x="34" y="83"/>
                </a:cxn>
                <a:cxn ang="0">
                  <a:pos x="38" y="69"/>
                </a:cxn>
                <a:cxn ang="0">
                  <a:pos x="44" y="58"/>
                </a:cxn>
                <a:cxn ang="0">
                  <a:pos x="52" y="44"/>
                </a:cxn>
                <a:cxn ang="0">
                  <a:pos x="60" y="34"/>
                </a:cxn>
                <a:cxn ang="0">
                  <a:pos x="69" y="25"/>
                </a:cxn>
                <a:cxn ang="0">
                  <a:pos x="49" y="0"/>
                </a:cxn>
                <a:cxn ang="0">
                  <a:pos x="37" y="11"/>
                </a:cxn>
                <a:cxn ang="0">
                  <a:pos x="25" y="25"/>
                </a:cxn>
                <a:cxn ang="0">
                  <a:pos x="16" y="41"/>
                </a:cxn>
                <a:cxn ang="0">
                  <a:pos x="8" y="57"/>
                </a:cxn>
                <a:cxn ang="0">
                  <a:pos x="2" y="75"/>
                </a:cxn>
                <a:cxn ang="0">
                  <a:pos x="0" y="92"/>
                </a:cxn>
                <a:cxn ang="0">
                  <a:pos x="1" y="112"/>
                </a:cxn>
                <a:cxn ang="0">
                  <a:pos x="8" y="129"/>
                </a:cxn>
                <a:cxn ang="0">
                  <a:pos x="8" y="129"/>
                </a:cxn>
                <a:cxn ang="0">
                  <a:pos x="36" y="112"/>
                </a:cxn>
              </a:cxnLst>
              <a:rect l="0" t="0" r="r" b="b"/>
              <a:pathLst>
                <a:path w="69" h="129">
                  <a:moveTo>
                    <a:pt x="36" y="112"/>
                  </a:moveTo>
                  <a:lnTo>
                    <a:pt x="36" y="112"/>
                  </a:lnTo>
                  <a:lnTo>
                    <a:pt x="33" y="104"/>
                  </a:lnTo>
                  <a:lnTo>
                    <a:pt x="32" y="95"/>
                  </a:lnTo>
                  <a:lnTo>
                    <a:pt x="34" y="83"/>
                  </a:lnTo>
                  <a:lnTo>
                    <a:pt x="38" y="69"/>
                  </a:lnTo>
                  <a:lnTo>
                    <a:pt x="44" y="58"/>
                  </a:lnTo>
                  <a:lnTo>
                    <a:pt x="52" y="44"/>
                  </a:lnTo>
                  <a:lnTo>
                    <a:pt x="60" y="34"/>
                  </a:lnTo>
                  <a:lnTo>
                    <a:pt x="69" y="25"/>
                  </a:lnTo>
                  <a:lnTo>
                    <a:pt x="49" y="0"/>
                  </a:lnTo>
                  <a:lnTo>
                    <a:pt x="37" y="11"/>
                  </a:lnTo>
                  <a:lnTo>
                    <a:pt x="25" y="25"/>
                  </a:lnTo>
                  <a:lnTo>
                    <a:pt x="16" y="41"/>
                  </a:lnTo>
                  <a:lnTo>
                    <a:pt x="8" y="57"/>
                  </a:lnTo>
                  <a:lnTo>
                    <a:pt x="2" y="75"/>
                  </a:lnTo>
                  <a:lnTo>
                    <a:pt x="0" y="92"/>
                  </a:lnTo>
                  <a:lnTo>
                    <a:pt x="1" y="112"/>
                  </a:lnTo>
                  <a:lnTo>
                    <a:pt x="8" y="129"/>
                  </a:lnTo>
                  <a:lnTo>
                    <a:pt x="8" y="129"/>
                  </a:lnTo>
                  <a:lnTo>
                    <a:pt x="36" y="112"/>
                  </a:lnTo>
                  <a:close/>
                </a:path>
              </a:pathLst>
            </a:custGeom>
            <a:solidFill>
              <a:srgbClr val="CCFFFF"/>
            </a:solidFill>
            <a:ln w="9525">
              <a:noFill/>
              <a:round/>
              <a:headEnd/>
              <a:tailEnd/>
            </a:ln>
          </p:spPr>
          <p:txBody>
            <a:bodyPr/>
            <a:lstStyle/>
            <a:p>
              <a:endParaRPr lang="en-IN"/>
            </a:p>
          </p:txBody>
        </p:sp>
        <p:sp>
          <p:nvSpPr>
            <p:cNvPr id="1231968" name="Freeform 96"/>
            <p:cNvSpPr>
              <a:spLocks/>
            </p:cNvSpPr>
            <p:nvPr/>
          </p:nvSpPr>
          <p:spPr bwMode="auto">
            <a:xfrm>
              <a:off x="1182" y="3095"/>
              <a:ext cx="5" cy="4"/>
            </a:xfrm>
            <a:custGeom>
              <a:avLst/>
              <a:gdLst/>
              <a:ahLst/>
              <a:cxnLst>
                <a:cxn ang="0">
                  <a:pos x="107" y="41"/>
                </a:cxn>
                <a:cxn ang="0">
                  <a:pos x="107" y="41"/>
                </a:cxn>
                <a:cxn ang="0">
                  <a:pos x="96" y="43"/>
                </a:cxn>
                <a:cxn ang="0">
                  <a:pos x="83" y="43"/>
                </a:cxn>
                <a:cxn ang="0">
                  <a:pos x="72" y="42"/>
                </a:cxn>
                <a:cxn ang="0">
                  <a:pos x="62" y="36"/>
                </a:cxn>
                <a:cxn ang="0">
                  <a:pos x="52" y="30"/>
                </a:cxn>
                <a:cxn ang="0">
                  <a:pos x="43" y="23"/>
                </a:cxn>
                <a:cxn ang="0">
                  <a:pos x="35" y="13"/>
                </a:cxn>
                <a:cxn ang="0">
                  <a:pos x="28" y="0"/>
                </a:cxn>
                <a:cxn ang="0">
                  <a:pos x="0" y="17"/>
                </a:cxn>
                <a:cxn ang="0">
                  <a:pos x="9" y="32"/>
                </a:cxn>
                <a:cxn ang="0">
                  <a:pos x="20" y="46"/>
                </a:cxn>
                <a:cxn ang="0">
                  <a:pos x="33" y="57"/>
                </a:cxn>
                <a:cxn ang="0">
                  <a:pos x="48" y="66"/>
                </a:cxn>
                <a:cxn ang="0">
                  <a:pos x="64" y="73"/>
                </a:cxn>
                <a:cxn ang="0">
                  <a:pos x="81" y="76"/>
                </a:cxn>
                <a:cxn ang="0">
                  <a:pos x="98" y="76"/>
                </a:cxn>
                <a:cxn ang="0">
                  <a:pos x="117" y="72"/>
                </a:cxn>
                <a:cxn ang="0">
                  <a:pos x="117" y="72"/>
                </a:cxn>
                <a:cxn ang="0">
                  <a:pos x="107" y="41"/>
                </a:cxn>
              </a:cxnLst>
              <a:rect l="0" t="0" r="r" b="b"/>
              <a:pathLst>
                <a:path w="117" h="76">
                  <a:moveTo>
                    <a:pt x="107" y="41"/>
                  </a:moveTo>
                  <a:lnTo>
                    <a:pt x="107" y="41"/>
                  </a:lnTo>
                  <a:lnTo>
                    <a:pt x="96" y="43"/>
                  </a:lnTo>
                  <a:lnTo>
                    <a:pt x="83" y="43"/>
                  </a:lnTo>
                  <a:lnTo>
                    <a:pt x="72" y="42"/>
                  </a:lnTo>
                  <a:lnTo>
                    <a:pt x="62" y="36"/>
                  </a:lnTo>
                  <a:lnTo>
                    <a:pt x="52" y="30"/>
                  </a:lnTo>
                  <a:lnTo>
                    <a:pt x="43" y="23"/>
                  </a:lnTo>
                  <a:lnTo>
                    <a:pt x="35" y="13"/>
                  </a:lnTo>
                  <a:lnTo>
                    <a:pt x="28" y="0"/>
                  </a:lnTo>
                  <a:lnTo>
                    <a:pt x="0" y="17"/>
                  </a:lnTo>
                  <a:lnTo>
                    <a:pt x="9" y="32"/>
                  </a:lnTo>
                  <a:lnTo>
                    <a:pt x="20" y="46"/>
                  </a:lnTo>
                  <a:lnTo>
                    <a:pt x="33" y="57"/>
                  </a:lnTo>
                  <a:lnTo>
                    <a:pt x="48" y="66"/>
                  </a:lnTo>
                  <a:lnTo>
                    <a:pt x="64" y="73"/>
                  </a:lnTo>
                  <a:lnTo>
                    <a:pt x="81" y="76"/>
                  </a:lnTo>
                  <a:lnTo>
                    <a:pt x="98" y="76"/>
                  </a:lnTo>
                  <a:lnTo>
                    <a:pt x="117" y="72"/>
                  </a:lnTo>
                  <a:lnTo>
                    <a:pt x="117" y="72"/>
                  </a:lnTo>
                  <a:lnTo>
                    <a:pt x="107" y="41"/>
                  </a:lnTo>
                  <a:close/>
                </a:path>
              </a:pathLst>
            </a:custGeom>
            <a:solidFill>
              <a:srgbClr val="CCFFFF"/>
            </a:solidFill>
            <a:ln w="9525">
              <a:noFill/>
              <a:round/>
              <a:headEnd/>
              <a:tailEnd/>
            </a:ln>
          </p:spPr>
          <p:txBody>
            <a:bodyPr/>
            <a:lstStyle/>
            <a:p>
              <a:endParaRPr lang="en-IN"/>
            </a:p>
          </p:txBody>
        </p:sp>
        <p:sp>
          <p:nvSpPr>
            <p:cNvPr id="1231969" name="Freeform 97"/>
            <p:cNvSpPr>
              <a:spLocks/>
            </p:cNvSpPr>
            <p:nvPr/>
          </p:nvSpPr>
          <p:spPr bwMode="auto">
            <a:xfrm>
              <a:off x="1187" y="3094"/>
              <a:ext cx="4" cy="5"/>
            </a:xfrm>
            <a:custGeom>
              <a:avLst/>
              <a:gdLst/>
              <a:ahLst/>
              <a:cxnLst>
                <a:cxn ang="0">
                  <a:pos x="47" y="0"/>
                </a:cxn>
                <a:cxn ang="0">
                  <a:pos x="46" y="8"/>
                </a:cxn>
                <a:cxn ang="0">
                  <a:pos x="44" y="15"/>
                </a:cxn>
                <a:cxn ang="0">
                  <a:pos x="40" y="24"/>
                </a:cxn>
                <a:cxn ang="0">
                  <a:pos x="35" y="32"/>
                </a:cxn>
                <a:cxn ang="0">
                  <a:pos x="28" y="39"/>
                </a:cxn>
                <a:cxn ang="0">
                  <a:pos x="21" y="46"/>
                </a:cxn>
                <a:cxn ang="0">
                  <a:pos x="11" y="52"/>
                </a:cxn>
                <a:cxn ang="0">
                  <a:pos x="0" y="57"/>
                </a:cxn>
                <a:cxn ang="0">
                  <a:pos x="10" y="88"/>
                </a:cxn>
                <a:cxn ang="0">
                  <a:pos x="25" y="82"/>
                </a:cxn>
                <a:cxn ang="0">
                  <a:pos x="40" y="73"/>
                </a:cxn>
                <a:cxn ang="0">
                  <a:pos x="51" y="64"/>
                </a:cxn>
                <a:cxn ang="0">
                  <a:pos x="61" y="53"/>
                </a:cxn>
                <a:cxn ang="0">
                  <a:pos x="68" y="41"/>
                </a:cxn>
                <a:cxn ang="0">
                  <a:pos x="74" y="28"/>
                </a:cxn>
                <a:cxn ang="0">
                  <a:pos x="78" y="14"/>
                </a:cxn>
                <a:cxn ang="0">
                  <a:pos x="79" y="2"/>
                </a:cxn>
                <a:cxn ang="0">
                  <a:pos x="47" y="0"/>
                </a:cxn>
              </a:cxnLst>
              <a:rect l="0" t="0" r="r" b="b"/>
              <a:pathLst>
                <a:path w="79" h="88">
                  <a:moveTo>
                    <a:pt x="47" y="0"/>
                  </a:moveTo>
                  <a:lnTo>
                    <a:pt x="46" y="8"/>
                  </a:lnTo>
                  <a:lnTo>
                    <a:pt x="44" y="15"/>
                  </a:lnTo>
                  <a:lnTo>
                    <a:pt x="40" y="24"/>
                  </a:lnTo>
                  <a:lnTo>
                    <a:pt x="35" y="32"/>
                  </a:lnTo>
                  <a:lnTo>
                    <a:pt x="28" y="39"/>
                  </a:lnTo>
                  <a:lnTo>
                    <a:pt x="21" y="46"/>
                  </a:lnTo>
                  <a:lnTo>
                    <a:pt x="11" y="52"/>
                  </a:lnTo>
                  <a:lnTo>
                    <a:pt x="0" y="57"/>
                  </a:lnTo>
                  <a:lnTo>
                    <a:pt x="10" y="88"/>
                  </a:lnTo>
                  <a:lnTo>
                    <a:pt x="25" y="82"/>
                  </a:lnTo>
                  <a:lnTo>
                    <a:pt x="40" y="73"/>
                  </a:lnTo>
                  <a:lnTo>
                    <a:pt x="51" y="64"/>
                  </a:lnTo>
                  <a:lnTo>
                    <a:pt x="61" y="53"/>
                  </a:lnTo>
                  <a:lnTo>
                    <a:pt x="68" y="41"/>
                  </a:lnTo>
                  <a:lnTo>
                    <a:pt x="74" y="28"/>
                  </a:lnTo>
                  <a:lnTo>
                    <a:pt x="78" y="14"/>
                  </a:lnTo>
                  <a:lnTo>
                    <a:pt x="79" y="2"/>
                  </a:lnTo>
                  <a:lnTo>
                    <a:pt x="47" y="0"/>
                  </a:lnTo>
                  <a:close/>
                </a:path>
              </a:pathLst>
            </a:custGeom>
            <a:solidFill>
              <a:srgbClr val="CCFFFF"/>
            </a:solidFill>
            <a:ln w="9525">
              <a:noFill/>
              <a:round/>
              <a:headEnd/>
              <a:tailEnd/>
            </a:ln>
          </p:spPr>
          <p:txBody>
            <a:bodyPr/>
            <a:lstStyle/>
            <a:p>
              <a:endParaRPr lang="en-IN"/>
            </a:p>
          </p:txBody>
        </p:sp>
        <p:sp>
          <p:nvSpPr>
            <p:cNvPr id="1231970" name="Freeform 98"/>
            <p:cNvSpPr>
              <a:spLocks/>
            </p:cNvSpPr>
            <p:nvPr/>
          </p:nvSpPr>
          <p:spPr bwMode="auto">
            <a:xfrm>
              <a:off x="1186" y="3097"/>
              <a:ext cx="2" cy="1"/>
            </a:xfrm>
            <a:custGeom>
              <a:avLst/>
              <a:gdLst/>
              <a:ahLst/>
              <a:cxnLst>
                <a:cxn ang="0">
                  <a:pos x="32" y="18"/>
                </a:cxn>
                <a:cxn ang="0">
                  <a:pos x="31" y="11"/>
                </a:cxn>
                <a:cxn ang="0">
                  <a:pos x="28" y="6"/>
                </a:cxn>
                <a:cxn ang="0">
                  <a:pos x="23" y="3"/>
                </a:cxn>
                <a:cxn ang="0">
                  <a:pos x="17" y="0"/>
                </a:cxn>
                <a:cxn ang="0">
                  <a:pos x="11" y="2"/>
                </a:cxn>
                <a:cxn ang="0">
                  <a:pos x="6" y="4"/>
                </a:cxn>
                <a:cxn ang="0">
                  <a:pos x="2" y="9"/>
                </a:cxn>
                <a:cxn ang="0">
                  <a:pos x="0" y="16"/>
                </a:cxn>
                <a:cxn ang="0">
                  <a:pos x="32" y="18"/>
                </a:cxn>
              </a:cxnLst>
              <a:rect l="0" t="0" r="r" b="b"/>
              <a:pathLst>
                <a:path w="32" h="18">
                  <a:moveTo>
                    <a:pt x="32" y="18"/>
                  </a:moveTo>
                  <a:lnTo>
                    <a:pt x="31" y="11"/>
                  </a:lnTo>
                  <a:lnTo>
                    <a:pt x="28" y="6"/>
                  </a:lnTo>
                  <a:lnTo>
                    <a:pt x="23" y="3"/>
                  </a:lnTo>
                  <a:lnTo>
                    <a:pt x="17" y="0"/>
                  </a:lnTo>
                  <a:lnTo>
                    <a:pt x="11" y="2"/>
                  </a:lnTo>
                  <a:lnTo>
                    <a:pt x="6" y="4"/>
                  </a:lnTo>
                  <a:lnTo>
                    <a:pt x="2" y="9"/>
                  </a:lnTo>
                  <a:lnTo>
                    <a:pt x="0" y="16"/>
                  </a:lnTo>
                  <a:lnTo>
                    <a:pt x="32" y="18"/>
                  </a:lnTo>
                  <a:close/>
                </a:path>
              </a:pathLst>
            </a:custGeom>
            <a:solidFill>
              <a:srgbClr val="CCFFFF"/>
            </a:solidFill>
            <a:ln w="9525">
              <a:noFill/>
              <a:round/>
              <a:headEnd/>
              <a:tailEnd/>
            </a:ln>
          </p:spPr>
          <p:txBody>
            <a:bodyPr/>
            <a:lstStyle/>
            <a:p>
              <a:endParaRPr lang="en-IN"/>
            </a:p>
          </p:txBody>
        </p:sp>
        <p:sp>
          <p:nvSpPr>
            <p:cNvPr id="1231971" name="Freeform 99"/>
            <p:cNvSpPr>
              <a:spLocks/>
            </p:cNvSpPr>
            <p:nvPr/>
          </p:nvSpPr>
          <p:spPr bwMode="auto">
            <a:xfrm>
              <a:off x="1186" y="3094"/>
              <a:ext cx="1" cy="2"/>
            </a:xfrm>
            <a:custGeom>
              <a:avLst/>
              <a:gdLst/>
              <a:ahLst/>
              <a:cxnLst>
                <a:cxn ang="0">
                  <a:pos x="12" y="0"/>
                </a:cxn>
                <a:cxn ang="0">
                  <a:pos x="5" y="3"/>
                </a:cxn>
                <a:cxn ang="0">
                  <a:pos x="1" y="8"/>
                </a:cxn>
                <a:cxn ang="0">
                  <a:pos x="0" y="14"/>
                </a:cxn>
                <a:cxn ang="0">
                  <a:pos x="1" y="20"/>
                </a:cxn>
                <a:cxn ang="0">
                  <a:pos x="4" y="26"/>
                </a:cxn>
                <a:cxn ang="0">
                  <a:pos x="9" y="30"/>
                </a:cxn>
                <a:cxn ang="0">
                  <a:pos x="15" y="32"/>
                </a:cxn>
                <a:cxn ang="0">
                  <a:pos x="22" y="31"/>
                </a:cxn>
                <a:cxn ang="0">
                  <a:pos x="12" y="0"/>
                </a:cxn>
              </a:cxnLst>
              <a:rect l="0" t="0" r="r" b="b"/>
              <a:pathLst>
                <a:path w="22" h="32">
                  <a:moveTo>
                    <a:pt x="12" y="0"/>
                  </a:moveTo>
                  <a:lnTo>
                    <a:pt x="5" y="3"/>
                  </a:lnTo>
                  <a:lnTo>
                    <a:pt x="1" y="8"/>
                  </a:lnTo>
                  <a:lnTo>
                    <a:pt x="0" y="14"/>
                  </a:lnTo>
                  <a:lnTo>
                    <a:pt x="1" y="20"/>
                  </a:lnTo>
                  <a:lnTo>
                    <a:pt x="4" y="26"/>
                  </a:lnTo>
                  <a:lnTo>
                    <a:pt x="9" y="30"/>
                  </a:lnTo>
                  <a:lnTo>
                    <a:pt x="15" y="32"/>
                  </a:lnTo>
                  <a:lnTo>
                    <a:pt x="22" y="31"/>
                  </a:lnTo>
                  <a:lnTo>
                    <a:pt x="12" y="0"/>
                  </a:lnTo>
                  <a:close/>
                </a:path>
              </a:pathLst>
            </a:custGeom>
            <a:solidFill>
              <a:srgbClr val="00CCFF"/>
            </a:solidFill>
            <a:ln w="9525">
              <a:noFill/>
              <a:round/>
              <a:headEnd/>
              <a:tailEnd/>
            </a:ln>
          </p:spPr>
          <p:txBody>
            <a:bodyPr/>
            <a:lstStyle/>
            <a:p>
              <a:endParaRPr lang="en-IN"/>
            </a:p>
          </p:txBody>
        </p:sp>
        <p:sp>
          <p:nvSpPr>
            <p:cNvPr id="1231972" name="Freeform 100"/>
            <p:cNvSpPr>
              <a:spLocks/>
            </p:cNvSpPr>
            <p:nvPr/>
          </p:nvSpPr>
          <p:spPr bwMode="auto">
            <a:xfrm>
              <a:off x="1186" y="3090"/>
              <a:ext cx="4" cy="5"/>
            </a:xfrm>
            <a:custGeom>
              <a:avLst/>
              <a:gdLst/>
              <a:ahLst/>
              <a:cxnLst>
                <a:cxn ang="0">
                  <a:pos x="39" y="13"/>
                </a:cxn>
                <a:cxn ang="0">
                  <a:pos x="39" y="12"/>
                </a:cxn>
                <a:cxn ang="0">
                  <a:pos x="41" y="22"/>
                </a:cxn>
                <a:cxn ang="0">
                  <a:pos x="41" y="30"/>
                </a:cxn>
                <a:cxn ang="0">
                  <a:pos x="38" y="37"/>
                </a:cxn>
                <a:cxn ang="0">
                  <a:pos x="35" y="43"/>
                </a:cxn>
                <a:cxn ang="0">
                  <a:pos x="28" y="51"/>
                </a:cxn>
                <a:cxn ang="0">
                  <a:pos x="20" y="58"/>
                </a:cxn>
                <a:cxn ang="0">
                  <a:pos x="11" y="62"/>
                </a:cxn>
                <a:cxn ang="0">
                  <a:pos x="0" y="68"/>
                </a:cxn>
                <a:cxn ang="0">
                  <a:pos x="10" y="99"/>
                </a:cxn>
                <a:cxn ang="0">
                  <a:pos x="25" y="94"/>
                </a:cxn>
                <a:cxn ang="0">
                  <a:pos x="38" y="85"/>
                </a:cxn>
                <a:cxn ang="0">
                  <a:pos x="51" y="76"/>
                </a:cxn>
                <a:cxn ang="0">
                  <a:pos x="62" y="64"/>
                </a:cxn>
                <a:cxn ang="0">
                  <a:pos x="69" y="52"/>
                </a:cxn>
                <a:cxn ang="0">
                  <a:pos x="74" y="36"/>
                </a:cxn>
                <a:cxn ang="0">
                  <a:pos x="74" y="18"/>
                </a:cxn>
                <a:cxn ang="0">
                  <a:pos x="70" y="1"/>
                </a:cxn>
                <a:cxn ang="0">
                  <a:pos x="70" y="0"/>
                </a:cxn>
                <a:cxn ang="0">
                  <a:pos x="39" y="13"/>
                </a:cxn>
              </a:cxnLst>
              <a:rect l="0" t="0" r="r" b="b"/>
              <a:pathLst>
                <a:path w="74" h="99">
                  <a:moveTo>
                    <a:pt x="39" y="13"/>
                  </a:moveTo>
                  <a:lnTo>
                    <a:pt x="39" y="12"/>
                  </a:lnTo>
                  <a:lnTo>
                    <a:pt x="41" y="22"/>
                  </a:lnTo>
                  <a:lnTo>
                    <a:pt x="41" y="30"/>
                  </a:lnTo>
                  <a:lnTo>
                    <a:pt x="38" y="37"/>
                  </a:lnTo>
                  <a:lnTo>
                    <a:pt x="35" y="43"/>
                  </a:lnTo>
                  <a:lnTo>
                    <a:pt x="28" y="51"/>
                  </a:lnTo>
                  <a:lnTo>
                    <a:pt x="20" y="58"/>
                  </a:lnTo>
                  <a:lnTo>
                    <a:pt x="11" y="62"/>
                  </a:lnTo>
                  <a:lnTo>
                    <a:pt x="0" y="68"/>
                  </a:lnTo>
                  <a:lnTo>
                    <a:pt x="10" y="99"/>
                  </a:lnTo>
                  <a:lnTo>
                    <a:pt x="25" y="94"/>
                  </a:lnTo>
                  <a:lnTo>
                    <a:pt x="38" y="85"/>
                  </a:lnTo>
                  <a:lnTo>
                    <a:pt x="51" y="76"/>
                  </a:lnTo>
                  <a:lnTo>
                    <a:pt x="62" y="64"/>
                  </a:lnTo>
                  <a:lnTo>
                    <a:pt x="69" y="52"/>
                  </a:lnTo>
                  <a:lnTo>
                    <a:pt x="74" y="36"/>
                  </a:lnTo>
                  <a:lnTo>
                    <a:pt x="74" y="18"/>
                  </a:lnTo>
                  <a:lnTo>
                    <a:pt x="70" y="1"/>
                  </a:lnTo>
                  <a:lnTo>
                    <a:pt x="70" y="0"/>
                  </a:lnTo>
                  <a:lnTo>
                    <a:pt x="39" y="13"/>
                  </a:lnTo>
                  <a:close/>
                </a:path>
              </a:pathLst>
            </a:custGeom>
            <a:solidFill>
              <a:srgbClr val="00CCFF"/>
            </a:solidFill>
            <a:ln w="9525">
              <a:noFill/>
              <a:round/>
              <a:headEnd/>
              <a:tailEnd/>
            </a:ln>
          </p:spPr>
          <p:txBody>
            <a:bodyPr/>
            <a:lstStyle/>
            <a:p>
              <a:endParaRPr lang="en-IN"/>
            </a:p>
          </p:txBody>
        </p:sp>
        <p:sp>
          <p:nvSpPr>
            <p:cNvPr id="1231973" name="Freeform 101"/>
            <p:cNvSpPr>
              <a:spLocks/>
            </p:cNvSpPr>
            <p:nvPr/>
          </p:nvSpPr>
          <p:spPr bwMode="auto">
            <a:xfrm>
              <a:off x="1185" y="3088"/>
              <a:ext cx="5" cy="3"/>
            </a:xfrm>
            <a:custGeom>
              <a:avLst/>
              <a:gdLst/>
              <a:ahLst/>
              <a:cxnLst>
                <a:cxn ang="0">
                  <a:pos x="20" y="44"/>
                </a:cxn>
                <a:cxn ang="0">
                  <a:pos x="20" y="43"/>
                </a:cxn>
                <a:cxn ang="0">
                  <a:pos x="27" y="39"/>
                </a:cxn>
                <a:cxn ang="0">
                  <a:pos x="37" y="35"/>
                </a:cxn>
                <a:cxn ang="0">
                  <a:pos x="46" y="34"/>
                </a:cxn>
                <a:cxn ang="0">
                  <a:pos x="54" y="34"/>
                </a:cxn>
                <a:cxn ang="0">
                  <a:pos x="61" y="36"/>
                </a:cxn>
                <a:cxn ang="0">
                  <a:pos x="69" y="39"/>
                </a:cxn>
                <a:cxn ang="0">
                  <a:pos x="74" y="43"/>
                </a:cxn>
                <a:cxn ang="0">
                  <a:pos x="77" y="50"/>
                </a:cxn>
                <a:cxn ang="0">
                  <a:pos x="108" y="37"/>
                </a:cxn>
                <a:cxn ang="0">
                  <a:pos x="99" y="22"/>
                </a:cxn>
                <a:cxn ang="0">
                  <a:pos x="88" y="12"/>
                </a:cxn>
                <a:cxn ang="0">
                  <a:pos x="73" y="4"/>
                </a:cxn>
                <a:cxn ang="0">
                  <a:pos x="58" y="0"/>
                </a:cxn>
                <a:cxn ang="0">
                  <a:pos x="42" y="0"/>
                </a:cxn>
                <a:cxn ang="0">
                  <a:pos x="26" y="3"/>
                </a:cxn>
                <a:cxn ang="0">
                  <a:pos x="13" y="10"/>
                </a:cxn>
                <a:cxn ang="0">
                  <a:pos x="0" y="18"/>
                </a:cxn>
                <a:cxn ang="0">
                  <a:pos x="0" y="17"/>
                </a:cxn>
                <a:cxn ang="0">
                  <a:pos x="20" y="44"/>
                </a:cxn>
              </a:cxnLst>
              <a:rect l="0" t="0" r="r" b="b"/>
              <a:pathLst>
                <a:path w="108" h="50">
                  <a:moveTo>
                    <a:pt x="20" y="44"/>
                  </a:moveTo>
                  <a:lnTo>
                    <a:pt x="20" y="43"/>
                  </a:lnTo>
                  <a:lnTo>
                    <a:pt x="27" y="39"/>
                  </a:lnTo>
                  <a:lnTo>
                    <a:pt x="37" y="35"/>
                  </a:lnTo>
                  <a:lnTo>
                    <a:pt x="46" y="34"/>
                  </a:lnTo>
                  <a:lnTo>
                    <a:pt x="54" y="34"/>
                  </a:lnTo>
                  <a:lnTo>
                    <a:pt x="61" y="36"/>
                  </a:lnTo>
                  <a:lnTo>
                    <a:pt x="69" y="39"/>
                  </a:lnTo>
                  <a:lnTo>
                    <a:pt x="74" y="43"/>
                  </a:lnTo>
                  <a:lnTo>
                    <a:pt x="77" y="50"/>
                  </a:lnTo>
                  <a:lnTo>
                    <a:pt x="108" y="37"/>
                  </a:lnTo>
                  <a:lnTo>
                    <a:pt x="99" y="22"/>
                  </a:lnTo>
                  <a:lnTo>
                    <a:pt x="88" y="12"/>
                  </a:lnTo>
                  <a:lnTo>
                    <a:pt x="73" y="4"/>
                  </a:lnTo>
                  <a:lnTo>
                    <a:pt x="58" y="0"/>
                  </a:lnTo>
                  <a:lnTo>
                    <a:pt x="42" y="0"/>
                  </a:lnTo>
                  <a:lnTo>
                    <a:pt x="26" y="3"/>
                  </a:lnTo>
                  <a:lnTo>
                    <a:pt x="13" y="10"/>
                  </a:lnTo>
                  <a:lnTo>
                    <a:pt x="0" y="18"/>
                  </a:lnTo>
                  <a:lnTo>
                    <a:pt x="0" y="17"/>
                  </a:lnTo>
                  <a:lnTo>
                    <a:pt x="20" y="44"/>
                  </a:lnTo>
                  <a:close/>
                </a:path>
              </a:pathLst>
            </a:custGeom>
            <a:solidFill>
              <a:srgbClr val="00CCFF"/>
            </a:solidFill>
            <a:ln w="9525">
              <a:noFill/>
              <a:round/>
              <a:headEnd/>
              <a:tailEnd/>
            </a:ln>
          </p:spPr>
          <p:txBody>
            <a:bodyPr/>
            <a:lstStyle/>
            <a:p>
              <a:endParaRPr lang="en-IN"/>
            </a:p>
          </p:txBody>
        </p:sp>
        <p:sp>
          <p:nvSpPr>
            <p:cNvPr id="1231974" name="Freeform 102"/>
            <p:cNvSpPr>
              <a:spLocks/>
            </p:cNvSpPr>
            <p:nvPr/>
          </p:nvSpPr>
          <p:spPr bwMode="auto">
            <a:xfrm>
              <a:off x="1182" y="3089"/>
              <a:ext cx="4" cy="7"/>
            </a:xfrm>
            <a:custGeom>
              <a:avLst/>
              <a:gdLst/>
              <a:ahLst/>
              <a:cxnLst>
                <a:cxn ang="0">
                  <a:pos x="36" y="114"/>
                </a:cxn>
                <a:cxn ang="0">
                  <a:pos x="36" y="114"/>
                </a:cxn>
                <a:cxn ang="0">
                  <a:pos x="34" y="107"/>
                </a:cxn>
                <a:cxn ang="0">
                  <a:pos x="33" y="96"/>
                </a:cxn>
                <a:cxn ang="0">
                  <a:pos x="35" y="83"/>
                </a:cxn>
                <a:cxn ang="0">
                  <a:pos x="38" y="72"/>
                </a:cxn>
                <a:cxn ang="0">
                  <a:pos x="44" y="59"/>
                </a:cxn>
                <a:cxn ang="0">
                  <a:pos x="52" y="46"/>
                </a:cxn>
                <a:cxn ang="0">
                  <a:pos x="60" y="36"/>
                </a:cxn>
                <a:cxn ang="0">
                  <a:pos x="69" y="27"/>
                </a:cxn>
                <a:cxn ang="0">
                  <a:pos x="49" y="0"/>
                </a:cxn>
                <a:cxn ang="0">
                  <a:pos x="36" y="13"/>
                </a:cxn>
                <a:cxn ang="0">
                  <a:pos x="25" y="27"/>
                </a:cxn>
                <a:cxn ang="0">
                  <a:pos x="15" y="42"/>
                </a:cxn>
                <a:cxn ang="0">
                  <a:pos x="7" y="59"/>
                </a:cxn>
                <a:cxn ang="0">
                  <a:pos x="2" y="77"/>
                </a:cxn>
                <a:cxn ang="0">
                  <a:pos x="0" y="94"/>
                </a:cxn>
                <a:cxn ang="0">
                  <a:pos x="1" y="113"/>
                </a:cxn>
                <a:cxn ang="0">
                  <a:pos x="7" y="131"/>
                </a:cxn>
                <a:cxn ang="0">
                  <a:pos x="7" y="131"/>
                </a:cxn>
                <a:cxn ang="0">
                  <a:pos x="36" y="114"/>
                </a:cxn>
              </a:cxnLst>
              <a:rect l="0" t="0" r="r" b="b"/>
              <a:pathLst>
                <a:path w="69" h="131">
                  <a:moveTo>
                    <a:pt x="36" y="114"/>
                  </a:moveTo>
                  <a:lnTo>
                    <a:pt x="36" y="114"/>
                  </a:lnTo>
                  <a:lnTo>
                    <a:pt x="34" y="107"/>
                  </a:lnTo>
                  <a:lnTo>
                    <a:pt x="33" y="96"/>
                  </a:lnTo>
                  <a:lnTo>
                    <a:pt x="35" y="83"/>
                  </a:lnTo>
                  <a:lnTo>
                    <a:pt x="38" y="72"/>
                  </a:lnTo>
                  <a:lnTo>
                    <a:pt x="44" y="59"/>
                  </a:lnTo>
                  <a:lnTo>
                    <a:pt x="52" y="46"/>
                  </a:lnTo>
                  <a:lnTo>
                    <a:pt x="60" y="36"/>
                  </a:lnTo>
                  <a:lnTo>
                    <a:pt x="69" y="27"/>
                  </a:lnTo>
                  <a:lnTo>
                    <a:pt x="49" y="0"/>
                  </a:lnTo>
                  <a:lnTo>
                    <a:pt x="36" y="13"/>
                  </a:lnTo>
                  <a:lnTo>
                    <a:pt x="25" y="27"/>
                  </a:lnTo>
                  <a:lnTo>
                    <a:pt x="15" y="42"/>
                  </a:lnTo>
                  <a:lnTo>
                    <a:pt x="7" y="59"/>
                  </a:lnTo>
                  <a:lnTo>
                    <a:pt x="2" y="77"/>
                  </a:lnTo>
                  <a:lnTo>
                    <a:pt x="0" y="94"/>
                  </a:lnTo>
                  <a:lnTo>
                    <a:pt x="1" y="113"/>
                  </a:lnTo>
                  <a:lnTo>
                    <a:pt x="7" y="131"/>
                  </a:lnTo>
                  <a:lnTo>
                    <a:pt x="7" y="131"/>
                  </a:lnTo>
                  <a:lnTo>
                    <a:pt x="36" y="114"/>
                  </a:lnTo>
                  <a:close/>
                </a:path>
              </a:pathLst>
            </a:custGeom>
            <a:solidFill>
              <a:srgbClr val="00CCFF"/>
            </a:solidFill>
            <a:ln w="9525">
              <a:noFill/>
              <a:round/>
              <a:headEnd/>
              <a:tailEnd/>
            </a:ln>
          </p:spPr>
          <p:txBody>
            <a:bodyPr/>
            <a:lstStyle/>
            <a:p>
              <a:endParaRPr lang="en-IN"/>
            </a:p>
          </p:txBody>
        </p:sp>
        <p:sp>
          <p:nvSpPr>
            <p:cNvPr id="1231975" name="Freeform 103"/>
            <p:cNvSpPr>
              <a:spLocks/>
            </p:cNvSpPr>
            <p:nvPr/>
          </p:nvSpPr>
          <p:spPr bwMode="auto">
            <a:xfrm>
              <a:off x="1183" y="3095"/>
              <a:ext cx="5" cy="4"/>
            </a:xfrm>
            <a:custGeom>
              <a:avLst/>
              <a:gdLst/>
              <a:ahLst/>
              <a:cxnLst>
                <a:cxn ang="0">
                  <a:pos x="107" y="41"/>
                </a:cxn>
                <a:cxn ang="0">
                  <a:pos x="107" y="41"/>
                </a:cxn>
                <a:cxn ang="0">
                  <a:pos x="96" y="43"/>
                </a:cxn>
                <a:cxn ang="0">
                  <a:pos x="85" y="43"/>
                </a:cxn>
                <a:cxn ang="0">
                  <a:pos x="75" y="41"/>
                </a:cxn>
                <a:cxn ang="0">
                  <a:pos x="63" y="37"/>
                </a:cxn>
                <a:cxn ang="0">
                  <a:pos x="54" y="29"/>
                </a:cxn>
                <a:cxn ang="0">
                  <a:pos x="44" y="22"/>
                </a:cxn>
                <a:cxn ang="0">
                  <a:pos x="36" y="13"/>
                </a:cxn>
                <a:cxn ang="0">
                  <a:pos x="29" y="0"/>
                </a:cxn>
                <a:cxn ang="0">
                  <a:pos x="0" y="17"/>
                </a:cxn>
                <a:cxn ang="0">
                  <a:pos x="9" y="32"/>
                </a:cxn>
                <a:cxn ang="0">
                  <a:pos x="21" y="45"/>
                </a:cxn>
                <a:cxn ang="0">
                  <a:pos x="34" y="57"/>
                </a:cxn>
                <a:cxn ang="0">
                  <a:pos x="49" y="66"/>
                </a:cxn>
                <a:cxn ang="0">
                  <a:pos x="64" y="73"/>
                </a:cxn>
                <a:cxn ang="0">
                  <a:pos x="81" y="77"/>
                </a:cxn>
                <a:cxn ang="0">
                  <a:pos x="98" y="77"/>
                </a:cxn>
                <a:cxn ang="0">
                  <a:pos x="117" y="73"/>
                </a:cxn>
                <a:cxn ang="0">
                  <a:pos x="117" y="73"/>
                </a:cxn>
                <a:cxn ang="0">
                  <a:pos x="107" y="41"/>
                </a:cxn>
              </a:cxnLst>
              <a:rect l="0" t="0" r="r" b="b"/>
              <a:pathLst>
                <a:path w="117" h="77">
                  <a:moveTo>
                    <a:pt x="107" y="41"/>
                  </a:moveTo>
                  <a:lnTo>
                    <a:pt x="107" y="41"/>
                  </a:lnTo>
                  <a:lnTo>
                    <a:pt x="96" y="43"/>
                  </a:lnTo>
                  <a:lnTo>
                    <a:pt x="85" y="43"/>
                  </a:lnTo>
                  <a:lnTo>
                    <a:pt x="75" y="41"/>
                  </a:lnTo>
                  <a:lnTo>
                    <a:pt x="63" y="37"/>
                  </a:lnTo>
                  <a:lnTo>
                    <a:pt x="54" y="29"/>
                  </a:lnTo>
                  <a:lnTo>
                    <a:pt x="44" y="22"/>
                  </a:lnTo>
                  <a:lnTo>
                    <a:pt x="36" y="13"/>
                  </a:lnTo>
                  <a:lnTo>
                    <a:pt x="29" y="0"/>
                  </a:lnTo>
                  <a:lnTo>
                    <a:pt x="0" y="17"/>
                  </a:lnTo>
                  <a:lnTo>
                    <a:pt x="9" y="32"/>
                  </a:lnTo>
                  <a:lnTo>
                    <a:pt x="21" y="45"/>
                  </a:lnTo>
                  <a:lnTo>
                    <a:pt x="34" y="57"/>
                  </a:lnTo>
                  <a:lnTo>
                    <a:pt x="49" y="66"/>
                  </a:lnTo>
                  <a:lnTo>
                    <a:pt x="64" y="73"/>
                  </a:lnTo>
                  <a:lnTo>
                    <a:pt x="81" y="77"/>
                  </a:lnTo>
                  <a:lnTo>
                    <a:pt x="98" y="77"/>
                  </a:lnTo>
                  <a:lnTo>
                    <a:pt x="117" y="73"/>
                  </a:lnTo>
                  <a:lnTo>
                    <a:pt x="117" y="73"/>
                  </a:lnTo>
                  <a:lnTo>
                    <a:pt x="107" y="41"/>
                  </a:lnTo>
                  <a:close/>
                </a:path>
              </a:pathLst>
            </a:custGeom>
            <a:solidFill>
              <a:srgbClr val="00CCFF"/>
            </a:solidFill>
            <a:ln w="9525">
              <a:noFill/>
              <a:round/>
              <a:headEnd/>
              <a:tailEnd/>
            </a:ln>
          </p:spPr>
          <p:txBody>
            <a:bodyPr/>
            <a:lstStyle/>
            <a:p>
              <a:endParaRPr lang="en-IN"/>
            </a:p>
          </p:txBody>
        </p:sp>
        <p:sp>
          <p:nvSpPr>
            <p:cNvPr id="1231976" name="Freeform 104"/>
            <p:cNvSpPr>
              <a:spLocks/>
            </p:cNvSpPr>
            <p:nvPr/>
          </p:nvSpPr>
          <p:spPr bwMode="auto">
            <a:xfrm>
              <a:off x="1188" y="3094"/>
              <a:ext cx="3" cy="5"/>
            </a:xfrm>
            <a:custGeom>
              <a:avLst/>
              <a:gdLst/>
              <a:ahLst/>
              <a:cxnLst>
                <a:cxn ang="0">
                  <a:pos x="48" y="0"/>
                </a:cxn>
                <a:cxn ang="0">
                  <a:pos x="47" y="8"/>
                </a:cxn>
                <a:cxn ang="0">
                  <a:pos x="44" y="18"/>
                </a:cxn>
                <a:cxn ang="0">
                  <a:pos x="41" y="26"/>
                </a:cxn>
                <a:cxn ang="0">
                  <a:pos x="36" y="34"/>
                </a:cxn>
                <a:cxn ang="0">
                  <a:pos x="31" y="40"/>
                </a:cxn>
                <a:cxn ang="0">
                  <a:pos x="22" y="47"/>
                </a:cxn>
                <a:cxn ang="0">
                  <a:pos x="12" y="54"/>
                </a:cxn>
                <a:cxn ang="0">
                  <a:pos x="0" y="58"/>
                </a:cxn>
                <a:cxn ang="0">
                  <a:pos x="10" y="90"/>
                </a:cxn>
                <a:cxn ang="0">
                  <a:pos x="27" y="83"/>
                </a:cxn>
                <a:cxn ang="0">
                  <a:pos x="40" y="75"/>
                </a:cxn>
                <a:cxn ang="0">
                  <a:pos x="51" y="65"/>
                </a:cxn>
                <a:cxn ang="0">
                  <a:pos x="62" y="55"/>
                </a:cxn>
                <a:cxn ang="0">
                  <a:pos x="70" y="41"/>
                </a:cxn>
                <a:cxn ang="0">
                  <a:pos x="75" y="28"/>
                </a:cxn>
                <a:cxn ang="0">
                  <a:pos x="78" y="17"/>
                </a:cxn>
                <a:cxn ang="0">
                  <a:pos x="81" y="4"/>
                </a:cxn>
                <a:cxn ang="0">
                  <a:pos x="48" y="0"/>
                </a:cxn>
              </a:cxnLst>
              <a:rect l="0" t="0" r="r" b="b"/>
              <a:pathLst>
                <a:path w="81" h="90">
                  <a:moveTo>
                    <a:pt x="48" y="0"/>
                  </a:moveTo>
                  <a:lnTo>
                    <a:pt x="47" y="8"/>
                  </a:lnTo>
                  <a:lnTo>
                    <a:pt x="44" y="18"/>
                  </a:lnTo>
                  <a:lnTo>
                    <a:pt x="41" y="26"/>
                  </a:lnTo>
                  <a:lnTo>
                    <a:pt x="36" y="34"/>
                  </a:lnTo>
                  <a:lnTo>
                    <a:pt x="31" y="40"/>
                  </a:lnTo>
                  <a:lnTo>
                    <a:pt x="22" y="47"/>
                  </a:lnTo>
                  <a:lnTo>
                    <a:pt x="12" y="54"/>
                  </a:lnTo>
                  <a:lnTo>
                    <a:pt x="0" y="58"/>
                  </a:lnTo>
                  <a:lnTo>
                    <a:pt x="10" y="90"/>
                  </a:lnTo>
                  <a:lnTo>
                    <a:pt x="27" y="83"/>
                  </a:lnTo>
                  <a:lnTo>
                    <a:pt x="40" y="75"/>
                  </a:lnTo>
                  <a:lnTo>
                    <a:pt x="51" y="65"/>
                  </a:lnTo>
                  <a:lnTo>
                    <a:pt x="62" y="55"/>
                  </a:lnTo>
                  <a:lnTo>
                    <a:pt x="70" y="41"/>
                  </a:lnTo>
                  <a:lnTo>
                    <a:pt x="75" y="28"/>
                  </a:lnTo>
                  <a:lnTo>
                    <a:pt x="78" y="17"/>
                  </a:lnTo>
                  <a:lnTo>
                    <a:pt x="81" y="4"/>
                  </a:lnTo>
                  <a:lnTo>
                    <a:pt x="48" y="0"/>
                  </a:lnTo>
                  <a:close/>
                </a:path>
              </a:pathLst>
            </a:custGeom>
            <a:solidFill>
              <a:srgbClr val="00CCFF"/>
            </a:solidFill>
            <a:ln w="9525">
              <a:noFill/>
              <a:round/>
              <a:headEnd/>
              <a:tailEnd/>
            </a:ln>
          </p:spPr>
          <p:txBody>
            <a:bodyPr/>
            <a:lstStyle/>
            <a:p>
              <a:endParaRPr lang="en-IN"/>
            </a:p>
          </p:txBody>
        </p:sp>
        <p:sp>
          <p:nvSpPr>
            <p:cNvPr id="1231977" name="Freeform 105"/>
            <p:cNvSpPr>
              <a:spLocks/>
            </p:cNvSpPr>
            <p:nvPr/>
          </p:nvSpPr>
          <p:spPr bwMode="auto">
            <a:xfrm>
              <a:off x="1187" y="3097"/>
              <a:ext cx="2" cy="1"/>
            </a:xfrm>
            <a:custGeom>
              <a:avLst/>
              <a:gdLst/>
              <a:ahLst/>
              <a:cxnLst>
                <a:cxn ang="0">
                  <a:pos x="33" y="19"/>
                </a:cxn>
                <a:cxn ang="0">
                  <a:pos x="32" y="12"/>
                </a:cxn>
                <a:cxn ang="0">
                  <a:pos x="28" y="6"/>
                </a:cxn>
                <a:cxn ang="0">
                  <a:pos x="23" y="2"/>
                </a:cxn>
                <a:cxn ang="0">
                  <a:pos x="18" y="0"/>
                </a:cxn>
                <a:cxn ang="0">
                  <a:pos x="12" y="0"/>
                </a:cxn>
                <a:cxn ang="0">
                  <a:pos x="6" y="3"/>
                </a:cxn>
                <a:cxn ang="0">
                  <a:pos x="2" y="7"/>
                </a:cxn>
                <a:cxn ang="0">
                  <a:pos x="0" y="15"/>
                </a:cxn>
                <a:cxn ang="0">
                  <a:pos x="33" y="19"/>
                </a:cxn>
              </a:cxnLst>
              <a:rect l="0" t="0" r="r" b="b"/>
              <a:pathLst>
                <a:path w="33" h="19">
                  <a:moveTo>
                    <a:pt x="33" y="19"/>
                  </a:moveTo>
                  <a:lnTo>
                    <a:pt x="32" y="12"/>
                  </a:lnTo>
                  <a:lnTo>
                    <a:pt x="28" y="6"/>
                  </a:lnTo>
                  <a:lnTo>
                    <a:pt x="23" y="2"/>
                  </a:lnTo>
                  <a:lnTo>
                    <a:pt x="18" y="0"/>
                  </a:lnTo>
                  <a:lnTo>
                    <a:pt x="12" y="0"/>
                  </a:lnTo>
                  <a:lnTo>
                    <a:pt x="6" y="3"/>
                  </a:lnTo>
                  <a:lnTo>
                    <a:pt x="2" y="7"/>
                  </a:lnTo>
                  <a:lnTo>
                    <a:pt x="0" y="15"/>
                  </a:lnTo>
                  <a:lnTo>
                    <a:pt x="33" y="19"/>
                  </a:lnTo>
                  <a:close/>
                </a:path>
              </a:pathLst>
            </a:custGeom>
            <a:solidFill>
              <a:srgbClr val="00CCFF"/>
            </a:solidFill>
            <a:ln w="9525">
              <a:noFill/>
              <a:round/>
              <a:headEnd/>
              <a:tailEnd/>
            </a:ln>
          </p:spPr>
          <p:txBody>
            <a:bodyPr/>
            <a:lstStyle/>
            <a:p>
              <a:endParaRPr lang="en-IN"/>
            </a:p>
          </p:txBody>
        </p:sp>
        <p:sp>
          <p:nvSpPr>
            <p:cNvPr id="1231978" name="Freeform 106"/>
            <p:cNvSpPr>
              <a:spLocks/>
            </p:cNvSpPr>
            <p:nvPr/>
          </p:nvSpPr>
          <p:spPr bwMode="auto">
            <a:xfrm>
              <a:off x="1142" y="3240"/>
              <a:ext cx="1" cy="1"/>
            </a:xfrm>
            <a:custGeom>
              <a:avLst/>
              <a:gdLst/>
              <a:ahLst/>
              <a:cxnLst>
                <a:cxn ang="0">
                  <a:pos x="0" y="25"/>
                </a:cxn>
                <a:cxn ang="0">
                  <a:pos x="6" y="27"/>
                </a:cxn>
                <a:cxn ang="0">
                  <a:pos x="11" y="26"/>
                </a:cxn>
                <a:cxn ang="0">
                  <a:pos x="16" y="24"/>
                </a:cxn>
                <a:cxn ang="0">
                  <a:pos x="19" y="20"/>
                </a:cxn>
                <a:cxn ang="0">
                  <a:pos x="21" y="15"/>
                </a:cxn>
                <a:cxn ang="0">
                  <a:pos x="21" y="9"/>
                </a:cxn>
                <a:cxn ang="0">
                  <a:pos x="19" y="4"/>
                </a:cxn>
                <a:cxn ang="0">
                  <a:pos x="14" y="0"/>
                </a:cxn>
                <a:cxn ang="0">
                  <a:pos x="0" y="25"/>
                </a:cxn>
              </a:cxnLst>
              <a:rect l="0" t="0" r="r" b="b"/>
              <a:pathLst>
                <a:path w="21" h="27">
                  <a:moveTo>
                    <a:pt x="0" y="25"/>
                  </a:moveTo>
                  <a:lnTo>
                    <a:pt x="6" y="27"/>
                  </a:lnTo>
                  <a:lnTo>
                    <a:pt x="11" y="26"/>
                  </a:lnTo>
                  <a:lnTo>
                    <a:pt x="16" y="24"/>
                  </a:lnTo>
                  <a:lnTo>
                    <a:pt x="19" y="20"/>
                  </a:lnTo>
                  <a:lnTo>
                    <a:pt x="21" y="15"/>
                  </a:lnTo>
                  <a:lnTo>
                    <a:pt x="21" y="9"/>
                  </a:lnTo>
                  <a:lnTo>
                    <a:pt x="19" y="4"/>
                  </a:lnTo>
                  <a:lnTo>
                    <a:pt x="14" y="0"/>
                  </a:lnTo>
                  <a:lnTo>
                    <a:pt x="0" y="25"/>
                  </a:lnTo>
                  <a:close/>
                </a:path>
              </a:pathLst>
            </a:custGeom>
            <a:solidFill>
              <a:srgbClr val="000000"/>
            </a:solidFill>
            <a:ln w="9525">
              <a:noFill/>
              <a:round/>
              <a:headEnd/>
              <a:tailEnd/>
            </a:ln>
          </p:spPr>
          <p:txBody>
            <a:bodyPr/>
            <a:lstStyle/>
            <a:p>
              <a:endParaRPr lang="en-IN"/>
            </a:p>
          </p:txBody>
        </p:sp>
        <p:sp>
          <p:nvSpPr>
            <p:cNvPr id="1231979" name="Freeform 107"/>
            <p:cNvSpPr>
              <a:spLocks/>
            </p:cNvSpPr>
            <p:nvPr/>
          </p:nvSpPr>
          <p:spPr bwMode="auto">
            <a:xfrm>
              <a:off x="1133" y="3221"/>
              <a:ext cx="10" cy="20"/>
            </a:xfrm>
            <a:custGeom>
              <a:avLst/>
              <a:gdLst/>
              <a:ahLst/>
              <a:cxnLst>
                <a:cxn ang="0">
                  <a:pos x="0" y="0"/>
                </a:cxn>
                <a:cxn ang="0">
                  <a:pos x="0" y="0"/>
                </a:cxn>
                <a:cxn ang="0">
                  <a:pos x="1" y="29"/>
                </a:cxn>
                <a:cxn ang="0">
                  <a:pos x="3" y="56"/>
                </a:cxn>
                <a:cxn ang="0">
                  <a:pos x="8" y="84"/>
                </a:cxn>
                <a:cxn ang="0">
                  <a:pos x="15" y="110"/>
                </a:cxn>
                <a:cxn ang="0">
                  <a:pos x="22" y="135"/>
                </a:cxn>
                <a:cxn ang="0">
                  <a:pos x="31" y="162"/>
                </a:cxn>
                <a:cxn ang="0">
                  <a:pos x="41" y="187"/>
                </a:cxn>
                <a:cxn ang="0">
                  <a:pos x="55" y="211"/>
                </a:cxn>
                <a:cxn ang="0">
                  <a:pos x="68" y="235"/>
                </a:cxn>
                <a:cxn ang="0">
                  <a:pos x="84" y="258"/>
                </a:cxn>
                <a:cxn ang="0">
                  <a:pos x="102" y="278"/>
                </a:cxn>
                <a:cxn ang="0">
                  <a:pos x="119" y="298"/>
                </a:cxn>
                <a:cxn ang="0">
                  <a:pos x="138" y="317"/>
                </a:cxn>
                <a:cxn ang="0">
                  <a:pos x="159" y="335"/>
                </a:cxn>
                <a:cxn ang="0">
                  <a:pos x="180" y="352"/>
                </a:cxn>
                <a:cxn ang="0">
                  <a:pos x="204" y="365"/>
                </a:cxn>
                <a:cxn ang="0">
                  <a:pos x="218" y="340"/>
                </a:cxn>
                <a:cxn ang="0">
                  <a:pos x="196" y="326"/>
                </a:cxn>
                <a:cxn ang="0">
                  <a:pos x="177" y="311"/>
                </a:cxn>
                <a:cxn ang="0">
                  <a:pos x="157" y="296"/>
                </a:cxn>
                <a:cxn ang="0">
                  <a:pos x="139" y="277"/>
                </a:cxn>
                <a:cxn ang="0">
                  <a:pos x="122" y="259"/>
                </a:cxn>
                <a:cxn ang="0">
                  <a:pos x="107" y="239"/>
                </a:cxn>
                <a:cxn ang="0">
                  <a:pos x="92" y="218"/>
                </a:cxn>
                <a:cxn ang="0">
                  <a:pos x="79" y="197"/>
                </a:cxn>
                <a:cxn ang="0">
                  <a:pos x="68" y="174"/>
                </a:cxn>
                <a:cxn ang="0">
                  <a:pos x="58" y="151"/>
                </a:cxn>
                <a:cxn ang="0">
                  <a:pos x="49" y="127"/>
                </a:cxn>
                <a:cxn ang="0">
                  <a:pos x="41" y="102"/>
                </a:cxn>
                <a:cxn ang="0">
                  <a:pos x="36" y="77"/>
                </a:cxn>
                <a:cxn ang="0">
                  <a:pos x="31" y="52"/>
                </a:cxn>
                <a:cxn ang="0">
                  <a:pos x="29" y="27"/>
                </a:cxn>
                <a:cxn ang="0">
                  <a:pos x="28" y="0"/>
                </a:cxn>
                <a:cxn ang="0">
                  <a:pos x="28" y="0"/>
                </a:cxn>
                <a:cxn ang="0">
                  <a:pos x="0" y="0"/>
                </a:cxn>
              </a:cxnLst>
              <a:rect l="0" t="0" r="r" b="b"/>
              <a:pathLst>
                <a:path w="218" h="365">
                  <a:moveTo>
                    <a:pt x="0" y="0"/>
                  </a:moveTo>
                  <a:lnTo>
                    <a:pt x="0" y="0"/>
                  </a:lnTo>
                  <a:lnTo>
                    <a:pt x="1" y="29"/>
                  </a:lnTo>
                  <a:lnTo>
                    <a:pt x="3" y="56"/>
                  </a:lnTo>
                  <a:lnTo>
                    <a:pt x="8" y="84"/>
                  </a:lnTo>
                  <a:lnTo>
                    <a:pt x="15" y="110"/>
                  </a:lnTo>
                  <a:lnTo>
                    <a:pt x="22" y="135"/>
                  </a:lnTo>
                  <a:lnTo>
                    <a:pt x="31" y="162"/>
                  </a:lnTo>
                  <a:lnTo>
                    <a:pt x="41" y="187"/>
                  </a:lnTo>
                  <a:lnTo>
                    <a:pt x="55" y="211"/>
                  </a:lnTo>
                  <a:lnTo>
                    <a:pt x="68" y="235"/>
                  </a:lnTo>
                  <a:lnTo>
                    <a:pt x="84" y="258"/>
                  </a:lnTo>
                  <a:lnTo>
                    <a:pt x="102" y="278"/>
                  </a:lnTo>
                  <a:lnTo>
                    <a:pt x="119" y="298"/>
                  </a:lnTo>
                  <a:lnTo>
                    <a:pt x="138" y="317"/>
                  </a:lnTo>
                  <a:lnTo>
                    <a:pt x="159" y="335"/>
                  </a:lnTo>
                  <a:lnTo>
                    <a:pt x="180" y="352"/>
                  </a:lnTo>
                  <a:lnTo>
                    <a:pt x="204" y="365"/>
                  </a:lnTo>
                  <a:lnTo>
                    <a:pt x="218" y="340"/>
                  </a:lnTo>
                  <a:lnTo>
                    <a:pt x="196" y="326"/>
                  </a:lnTo>
                  <a:lnTo>
                    <a:pt x="177" y="311"/>
                  </a:lnTo>
                  <a:lnTo>
                    <a:pt x="157" y="296"/>
                  </a:lnTo>
                  <a:lnTo>
                    <a:pt x="139" y="277"/>
                  </a:lnTo>
                  <a:lnTo>
                    <a:pt x="122" y="259"/>
                  </a:lnTo>
                  <a:lnTo>
                    <a:pt x="107" y="239"/>
                  </a:lnTo>
                  <a:lnTo>
                    <a:pt x="92" y="218"/>
                  </a:lnTo>
                  <a:lnTo>
                    <a:pt x="79" y="197"/>
                  </a:lnTo>
                  <a:lnTo>
                    <a:pt x="68" y="174"/>
                  </a:lnTo>
                  <a:lnTo>
                    <a:pt x="58" y="151"/>
                  </a:lnTo>
                  <a:lnTo>
                    <a:pt x="49" y="127"/>
                  </a:lnTo>
                  <a:lnTo>
                    <a:pt x="41" y="102"/>
                  </a:lnTo>
                  <a:lnTo>
                    <a:pt x="36" y="77"/>
                  </a:lnTo>
                  <a:lnTo>
                    <a:pt x="31" y="52"/>
                  </a:lnTo>
                  <a:lnTo>
                    <a:pt x="29" y="27"/>
                  </a:lnTo>
                  <a:lnTo>
                    <a:pt x="28" y="0"/>
                  </a:lnTo>
                  <a:lnTo>
                    <a:pt x="28" y="0"/>
                  </a:lnTo>
                  <a:lnTo>
                    <a:pt x="0" y="0"/>
                  </a:lnTo>
                  <a:close/>
                </a:path>
              </a:pathLst>
            </a:custGeom>
            <a:solidFill>
              <a:srgbClr val="000000"/>
            </a:solidFill>
            <a:ln w="9525">
              <a:noFill/>
              <a:round/>
              <a:headEnd/>
              <a:tailEnd/>
            </a:ln>
          </p:spPr>
          <p:txBody>
            <a:bodyPr/>
            <a:lstStyle/>
            <a:p>
              <a:endParaRPr lang="en-IN"/>
            </a:p>
          </p:txBody>
        </p:sp>
        <p:sp>
          <p:nvSpPr>
            <p:cNvPr id="1231980" name="Freeform 108"/>
            <p:cNvSpPr>
              <a:spLocks/>
            </p:cNvSpPr>
            <p:nvPr/>
          </p:nvSpPr>
          <p:spPr bwMode="auto">
            <a:xfrm>
              <a:off x="1133" y="3216"/>
              <a:ext cx="2" cy="5"/>
            </a:xfrm>
            <a:custGeom>
              <a:avLst/>
              <a:gdLst/>
              <a:ahLst/>
              <a:cxnLst>
                <a:cxn ang="0">
                  <a:pos x="9" y="0"/>
                </a:cxn>
                <a:cxn ang="0">
                  <a:pos x="7" y="10"/>
                </a:cxn>
                <a:cxn ang="0">
                  <a:pos x="5" y="23"/>
                </a:cxn>
                <a:cxn ang="0">
                  <a:pos x="4" y="33"/>
                </a:cxn>
                <a:cxn ang="0">
                  <a:pos x="2" y="45"/>
                </a:cxn>
                <a:cxn ang="0">
                  <a:pos x="1" y="58"/>
                </a:cxn>
                <a:cxn ang="0">
                  <a:pos x="1" y="69"/>
                </a:cxn>
                <a:cxn ang="0">
                  <a:pos x="0" y="80"/>
                </a:cxn>
                <a:cxn ang="0">
                  <a:pos x="0" y="92"/>
                </a:cxn>
                <a:cxn ang="0">
                  <a:pos x="28" y="92"/>
                </a:cxn>
                <a:cxn ang="0">
                  <a:pos x="28" y="82"/>
                </a:cxn>
                <a:cxn ang="0">
                  <a:pos x="29" y="71"/>
                </a:cxn>
                <a:cxn ang="0">
                  <a:pos x="29" y="60"/>
                </a:cxn>
                <a:cxn ang="0">
                  <a:pos x="30" y="49"/>
                </a:cxn>
                <a:cxn ang="0">
                  <a:pos x="32" y="38"/>
                </a:cxn>
                <a:cxn ang="0">
                  <a:pos x="33" y="27"/>
                </a:cxn>
                <a:cxn ang="0">
                  <a:pos x="35" y="17"/>
                </a:cxn>
                <a:cxn ang="0">
                  <a:pos x="37" y="6"/>
                </a:cxn>
                <a:cxn ang="0">
                  <a:pos x="9" y="0"/>
                </a:cxn>
              </a:cxnLst>
              <a:rect l="0" t="0" r="r" b="b"/>
              <a:pathLst>
                <a:path w="37" h="92">
                  <a:moveTo>
                    <a:pt x="9" y="0"/>
                  </a:moveTo>
                  <a:lnTo>
                    <a:pt x="7" y="10"/>
                  </a:lnTo>
                  <a:lnTo>
                    <a:pt x="5" y="23"/>
                  </a:lnTo>
                  <a:lnTo>
                    <a:pt x="4" y="33"/>
                  </a:lnTo>
                  <a:lnTo>
                    <a:pt x="2" y="45"/>
                  </a:lnTo>
                  <a:lnTo>
                    <a:pt x="1" y="58"/>
                  </a:lnTo>
                  <a:lnTo>
                    <a:pt x="1" y="69"/>
                  </a:lnTo>
                  <a:lnTo>
                    <a:pt x="0" y="80"/>
                  </a:lnTo>
                  <a:lnTo>
                    <a:pt x="0" y="92"/>
                  </a:lnTo>
                  <a:lnTo>
                    <a:pt x="28" y="92"/>
                  </a:lnTo>
                  <a:lnTo>
                    <a:pt x="28" y="82"/>
                  </a:lnTo>
                  <a:lnTo>
                    <a:pt x="29" y="71"/>
                  </a:lnTo>
                  <a:lnTo>
                    <a:pt x="29" y="60"/>
                  </a:lnTo>
                  <a:lnTo>
                    <a:pt x="30" y="49"/>
                  </a:lnTo>
                  <a:lnTo>
                    <a:pt x="32" y="38"/>
                  </a:lnTo>
                  <a:lnTo>
                    <a:pt x="33" y="27"/>
                  </a:lnTo>
                  <a:lnTo>
                    <a:pt x="35" y="17"/>
                  </a:lnTo>
                  <a:lnTo>
                    <a:pt x="37" y="6"/>
                  </a:lnTo>
                  <a:lnTo>
                    <a:pt x="9" y="0"/>
                  </a:lnTo>
                  <a:close/>
                </a:path>
              </a:pathLst>
            </a:custGeom>
            <a:solidFill>
              <a:srgbClr val="000000"/>
            </a:solidFill>
            <a:ln w="9525">
              <a:noFill/>
              <a:round/>
              <a:headEnd/>
              <a:tailEnd/>
            </a:ln>
          </p:spPr>
          <p:txBody>
            <a:bodyPr/>
            <a:lstStyle/>
            <a:p>
              <a:endParaRPr lang="en-IN"/>
            </a:p>
          </p:txBody>
        </p:sp>
        <p:sp>
          <p:nvSpPr>
            <p:cNvPr id="1231981" name="Freeform 109"/>
            <p:cNvSpPr>
              <a:spLocks/>
            </p:cNvSpPr>
            <p:nvPr/>
          </p:nvSpPr>
          <p:spPr bwMode="auto">
            <a:xfrm>
              <a:off x="1133" y="3220"/>
              <a:ext cx="1" cy="1"/>
            </a:xfrm>
            <a:custGeom>
              <a:avLst/>
              <a:gdLst/>
              <a:ahLst/>
              <a:cxnLst>
                <a:cxn ang="0">
                  <a:pos x="28" y="18"/>
                </a:cxn>
                <a:cxn ang="0">
                  <a:pos x="28" y="11"/>
                </a:cxn>
                <a:cxn ang="0">
                  <a:pos x="26" y="6"/>
                </a:cxn>
                <a:cxn ang="0">
                  <a:pos x="22" y="2"/>
                </a:cxn>
                <a:cxn ang="0">
                  <a:pos x="17" y="0"/>
                </a:cxn>
                <a:cxn ang="0">
                  <a:pos x="12" y="0"/>
                </a:cxn>
                <a:cxn ang="0">
                  <a:pos x="7" y="2"/>
                </a:cxn>
                <a:cxn ang="0">
                  <a:pos x="3" y="5"/>
                </a:cxn>
                <a:cxn ang="0">
                  <a:pos x="0" y="11"/>
                </a:cxn>
                <a:cxn ang="0">
                  <a:pos x="28" y="18"/>
                </a:cxn>
              </a:cxnLst>
              <a:rect l="0" t="0" r="r" b="b"/>
              <a:pathLst>
                <a:path w="28" h="18">
                  <a:moveTo>
                    <a:pt x="28" y="18"/>
                  </a:moveTo>
                  <a:lnTo>
                    <a:pt x="28" y="11"/>
                  </a:lnTo>
                  <a:lnTo>
                    <a:pt x="26" y="6"/>
                  </a:lnTo>
                  <a:lnTo>
                    <a:pt x="22" y="2"/>
                  </a:lnTo>
                  <a:lnTo>
                    <a:pt x="17" y="0"/>
                  </a:lnTo>
                  <a:lnTo>
                    <a:pt x="12" y="0"/>
                  </a:lnTo>
                  <a:lnTo>
                    <a:pt x="7" y="2"/>
                  </a:lnTo>
                  <a:lnTo>
                    <a:pt x="3" y="5"/>
                  </a:lnTo>
                  <a:lnTo>
                    <a:pt x="0" y="11"/>
                  </a:lnTo>
                  <a:lnTo>
                    <a:pt x="28" y="18"/>
                  </a:lnTo>
                  <a:close/>
                </a:path>
              </a:pathLst>
            </a:custGeom>
            <a:solidFill>
              <a:srgbClr val="000000"/>
            </a:solidFill>
            <a:ln w="9525">
              <a:noFill/>
              <a:round/>
              <a:headEnd/>
              <a:tailEnd/>
            </a:ln>
          </p:spPr>
          <p:txBody>
            <a:bodyPr/>
            <a:lstStyle/>
            <a:p>
              <a:endParaRPr lang="en-IN"/>
            </a:p>
          </p:txBody>
        </p:sp>
        <p:sp>
          <p:nvSpPr>
            <p:cNvPr id="1231982" name="Freeform 110"/>
            <p:cNvSpPr>
              <a:spLocks/>
            </p:cNvSpPr>
            <p:nvPr/>
          </p:nvSpPr>
          <p:spPr bwMode="auto">
            <a:xfrm>
              <a:off x="1141" y="3233"/>
              <a:ext cx="1" cy="2"/>
            </a:xfrm>
            <a:custGeom>
              <a:avLst/>
              <a:gdLst/>
              <a:ahLst/>
              <a:cxnLst>
                <a:cxn ang="0">
                  <a:pos x="0" y="25"/>
                </a:cxn>
                <a:cxn ang="0">
                  <a:pos x="6" y="27"/>
                </a:cxn>
                <a:cxn ang="0">
                  <a:pos x="11" y="26"/>
                </a:cxn>
                <a:cxn ang="0">
                  <a:pos x="16" y="24"/>
                </a:cxn>
                <a:cxn ang="0">
                  <a:pos x="19" y="20"/>
                </a:cxn>
                <a:cxn ang="0">
                  <a:pos x="21" y="14"/>
                </a:cxn>
                <a:cxn ang="0">
                  <a:pos x="21" y="9"/>
                </a:cxn>
                <a:cxn ang="0">
                  <a:pos x="19" y="4"/>
                </a:cxn>
                <a:cxn ang="0">
                  <a:pos x="14" y="0"/>
                </a:cxn>
                <a:cxn ang="0">
                  <a:pos x="0" y="25"/>
                </a:cxn>
              </a:cxnLst>
              <a:rect l="0" t="0" r="r" b="b"/>
              <a:pathLst>
                <a:path w="21" h="27">
                  <a:moveTo>
                    <a:pt x="0" y="25"/>
                  </a:moveTo>
                  <a:lnTo>
                    <a:pt x="6" y="27"/>
                  </a:lnTo>
                  <a:lnTo>
                    <a:pt x="11" y="26"/>
                  </a:lnTo>
                  <a:lnTo>
                    <a:pt x="16" y="24"/>
                  </a:lnTo>
                  <a:lnTo>
                    <a:pt x="19" y="20"/>
                  </a:lnTo>
                  <a:lnTo>
                    <a:pt x="21" y="14"/>
                  </a:lnTo>
                  <a:lnTo>
                    <a:pt x="21" y="9"/>
                  </a:lnTo>
                  <a:lnTo>
                    <a:pt x="19" y="4"/>
                  </a:lnTo>
                  <a:lnTo>
                    <a:pt x="14" y="0"/>
                  </a:lnTo>
                  <a:lnTo>
                    <a:pt x="0" y="25"/>
                  </a:lnTo>
                  <a:close/>
                </a:path>
              </a:pathLst>
            </a:custGeom>
            <a:solidFill>
              <a:srgbClr val="000000"/>
            </a:solidFill>
            <a:ln w="9525">
              <a:noFill/>
              <a:round/>
              <a:headEnd/>
              <a:tailEnd/>
            </a:ln>
          </p:spPr>
          <p:txBody>
            <a:bodyPr/>
            <a:lstStyle/>
            <a:p>
              <a:endParaRPr lang="en-IN"/>
            </a:p>
          </p:txBody>
        </p:sp>
        <p:sp>
          <p:nvSpPr>
            <p:cNvPr id="1231983" name="Freeform 111"/>
            <p:cNvSpPr>
              <a:spLocks/>
            </p:cNvSpPr>
            <p:nvPr/>
          </p:nvSpPr>
          <p:spPr bwMode="auto">
            <a:xfrm>
              <a:off x="1137" y="3224"/>
              <a:ext cx="5" cy="11"/>
            </a:xfrm>
            <a:custGeom>
              <a:avLst/>
              <a:gdLst/>
              <a:ahLst/>
              <a:cxnLst>
                <a:cxn ang="0">
                  <a:pos x="0" y="0"/>
                </a:cxn>
                <a:cxn ang="0">
                  <a:pos x="0" y="0"/>
                </a:cxn>
                <a:cxn ang="0">
                  <a:pos x="0" y="13"/>
                </a:cxn>
                <a:cxn ang="0">
                  <a:pos x="2" y="27"/>
                </a:cxn>
                <a:cxn ang="0">
                  <a:pos x="4" y="40"/>
                </a:cxn>
                <a:cxn ang="0">
                  <a:pos x="7" y="53"/>
                </a:cxn>
                <a:cxn ang="0">
                  <a:pos x="11" y="68"/>
                </a:cxn>
                <a:cxn ang="0">
                  <a:pos x="15" y="80"/>
                </a:cxn>
                <a:cxn ang="0">
                  <a:pos x="21" y="92"/>
                </a:cxn>
                <a:cxn ang="0">
                  <a:pos x="28" y="104"/>
                </a:cxn>
                <a:cxn ang="0">
                  <a:pos x="34" y="116"/>
                </a:cxn>
                <a:cxn ang="0">
                  <a:pos x="42" y="126"/>
                </a:cxn>
                <a:cxn ang="0">
                  <a:pos x="50" y="138"/>
                </a:cxn>
                <a:cxn ang="0">
                  <a:pos x="59" y="147"/>
                </a:cxn>
                <a:cxn ang="0">
                  <a:pos x="68" y="157"/>
                </a:cxn>
                <a:cxn ang="0">
                  <a:pos x="80" y="165"/>
                </a:cxn>
                <a:cxn ang="0">
                  <a:pos x="90" y="173"/>
                </a:cxn>
                <a:cxn ang="0">
                  <a:pos x="101" y="181"/>
                </a:cxn>
                <a:cxn ang="0">
                  <a:pos x="115" y="156"/>
                </a:cxn>
                <a:cxn ang="0">
                  <a:pos x="106" y="149"/>
                </a:cxn>
                <a:cxn ang="0">
                  <a:pos x="96" y="142"/>
                </a:cxn>
                <a:cxn ang="0">
                  <a:pos x="87" y="136"/>
                </a:cxn>
                <a:cxn ang="0">
                  <a:pos x="80" y="126"/>
                </a:cxn>
                <a:cxn ang="0">
                  <a:pos x="70" y="119"/>
                </a:cxn>
                <a:cxn ang="0">
                  <a:pos x="64" y="109"/>
                </a:cxn>
                <a:cxn ang="0">
                  <a:pos x="58" y="101"/>
                </a:cxn>
                <a:cxn ang="0">
                  <a:pos x="52" y="89"/>
                </a:cxn>
                <a:cxn ang="0">
                  <a:pos x="46" y="80"/>
                </a:cxn>
                <a:cxn ang="0">
                  <a:pos x="42" y="69"/>
                </a:cxn>
                <a:cxn ang="0">
                  <a:pos x="38" y="58"/>
                </a:cxn>
                <a:cxn ang="0">
                  <a:pos x="34" y="47"/>
                </a:cxn>
                <a:cxn ang="0">
                  <a:pos x="33" y="35"/>
                </a:cxn>
                <a:cxn ang="0">
                  <a:pos x="31" y="23"/>
                </a:cxn>
                <a:cxn ang="0">
                  <a:pos x="29" y="11"/>
                </a:cxn>
                <a:cxn ang="0">
                  <a:pos x="29" y="0"/>
                </a:cxn>
                <a:cxn ang="0">
                  <a:pos x="29" y="0"/>
                </a:cxn>
                <a:cxn ang="0">
                  <a:pos x="0" y="0"/>
                </a:cxn>
              </a:cxnLst>
              <a:rect l="0" t="0" r="r" b="b"/>
              <a:pathLst>
                <a:path w="115" h="181">
                  <a:moveTo>
                    <a:pt x="0" y="0"/>
                  </a:moveTo>
                  <a:lnTo>
                    <a:pt x="0" y="0"/>
                  </a:lnTo>
                  <a:lnTo>
                    <a:pt x="0" y="13"/>
                  </a:lnTo>
                  <a:lnTo>
                    <a:pt x="2" y="27"/>
                  </a:lnTo>
                  <a:lnTo>
                    <a:pt x="4" y="40"/>
                  </a:lnTo>
                  <a:lnTo>
                    <a:pt x="7" y="53"/>
                  </a:lnTo>
                  <a:lnTo>
                    <a:pt x="11" y="68"/>
                  </a:lnTo>
                  <a:lnTo>
                    <a:pt x="15" y="80"/>
                  </a:lnTo>
                  <a:lnTo>
                    <a:pt x="21" y="92"/>
                  </a:lnTo>
                  <a:lnTo>
                    <a:pt x="28" y="104"/>
                  </a:lnTo>
                  <a:lnTo>
                    <a:pt x="34" y="116"/>
                  </a:lnTo>
                  <a:lnTo>
                    <a:pt x="42" y="126"/>
                  </a:lnTo>
                  <a:lnTo>
                    <a:pt x="50" y="138"/>
                  </a:lnTo>
                  <a:lnTo>
                    <a:pt x="59" y="147"/>
                  </a:lnTo>
                  <a:lnTo>
                    <a:pt x="68" y="157"/>
                  </a:lnTo>
                  <a:lnTo>
                    <a:pt x="80" y="165"/>
                  </a:lnTo>
                  <a:lnTo>
                    <a:pt x="90" y="173"/>
                  </a:lnTo>
                  <a:lnTo>
                    <a:pt x="101" y="181"/>
                  </a:lnTo>
                  <a:lnTo>
                    <a:pt x="115" y="156"/>
                  </a:lnTo>
                  <a:lnTo>
                    <a:pt x="106" y="149"/>
                  </a:lnTo>
                  <a:lnTo>
                    <a:pt x="96" y="142"/>
                  </a:lnTo>
                  <a:lnTo>
                    <a:pt x="87" y="136"/>
                  </a:lnTo>
                  <a:lnTo>
                    <a:pt x="80" y="126"/>
                  </a:lnTo>
                  <a:lnTo>
                    <a:pt x="70" y="119"/>
                  </a:lnTo>
                  <a:lnTo>
                    <a:pt x="64" y="109"/>
                  </a:lnTo>
                  <a:lnTo>
                    <a:pt x="58" y="101"/>
                  </a:lnTo>
                  <a:lnTo>
                    <a:pt x="52" y="89"/>
                  </a:lnTo>
                  <a:lnTo>
                    <a:pt x="46" y="80"/>
                  </a:lnTo>
                  <a:lnTo>
                    <a:pt x="42" y="69"/>
                  </a:lnTo>
                  <a:lnTo>
                    <a:pt x="38" y="58"/>
                  </a:lnTo>
                  <a:lnTo>
                    <a:pt x="34" y="47"/>
                  </a:lnTo>
                  <a:lnTo>
                    <a:pt x="33" y="35"/>
                  </a:lnTo>
                  <a:lnTo>
                    <a:pt x="31" y="23"/>
                  </a:lnTo>
                  <a:lnTo>
                    <a:pt x="29" y="11"/>
                  </a:lnTo>
                  <a:lnTo>
                    <a:pt x="29" y="0"/>
                  </a:lnTo>
                  <a:lnTo>
                    <a:pt x="29" y="0"/>
                  </a:lnTo>
                  <a:lnTo>
                    <a:pt x="0" y="0"/>
                  </a:lnTo>
                  <a:close/>
                </a:path>
              </a:pathLst>
            </a:custGeom>
            <a:solidFill>
              <a:srgbClr val="000000"/>
            </a:solidFill>
            <a:ln w="9525">
              <a:noFill/>
              <a:round/>
              <a:headEnd/>
              <a:tailEnd/>
            </a:ln>
          </p:spPr>
          <p:txBody>
            <a:bodyPr/>
            <a:lstStyle/>
            <a:p>
              <a:endParaRPr lang="en-IN"/>
            </a:p>
          </p:txBody>
        </p:sp>
        <p:sp>
          <p:nvSpPr>
            <p:cNvPr id="1231984" name="Freeform 112"/>
            <p:cNvSpPr>
              <a:spLocks/>
            </p:cNvSpPr>
            <p:nvPr/>
          </p:nvSpPr>
          <p:spPr bwMode="auto">
            <a:xfrm>
              <a:off x="1137" y="3222"/>
              <a:ext cx="1" cy="2"/>
            </a:xfrm>
            <a:custGeom>
              <a:avLst/>
              <a:gdLst/>
              <a:ahLst/>
              <a:cxnLst>
                <a:cxn ang="0">
                  <a:pos x="4" y="0"/>
                </a:cxn>
                <a:cxn ang="0">
                  <a:pos x="3" y="6"/>
                </a:cxn>
                <a:cxn ang="0">
                  <a:pos x="2" y="11"/>
                </a:cxn>
                <a:cxn ang="0">
                  <a:pos x="1" y="18"/>
                </a:cxn>
                <a:cxn ang="0">
                  <a:pos x="1" y="23"/>
                </a:cxn>
                <a:cxn ang="0">
                  <a:pos x="0" y="30"/>
                </a:cxn>
                <a:cxn ang="0">
                  <a:pos x="0" y="36"/>
                </a:cxn>
                <a:cxn ang="0">
                  <a:pos x="0" y="41"/>
                </a:cxn>
                <a:cxn ang="0">
                  <a:pos x="0" y="47"/>
                </a:cxn>
                <a:cxn ang="0">
                  <a:pos x="29" y="47"/>
                </a:cxn>
                <a:cxn ang="0">
                  <a:pos x="29" y="41"/>
                </a:cxn>
                <a:cxn ang="0">
                  <a:pos x="29" y="36"/>
                </a:cxn>
                <a:cxn ang="0">
                  <a:pos x="29" y="32"/>
                </a:cxn>
                <a:cxn ang="0">
                  <a:pos x="30" y="26"/>
                </a:cxn>
                <a:cxn ang="0">
                  <a:pos x="30" y="20"/>
                </a:cxn>
                <a:cxn ang="0">
                  <a:pos x="31" y="17"/>
                </a:cxn>
                <a:cxn ang="0">
                  <a:pos x="32" y="12"/>
                </a:cxn>
                <a:cxn ang="0">
                  <a:pos x="33" y="7"/>
                </a:cxn>
                <a:cxn ang="0">
                  <a:pos x="4" y="0"/>
                </a:cxn>
              </a:cxnLst>
              <a:rect l="0" t="0" r="r" b="b"/>
              <a:pathLst>
                <a:path w="33" h="47">
                  <a:moveTo>
                    <a:pt x="4" y="0"/>
                  </a:moveTo>
                  <a:lnTo>
                    <a:pt x="3" y="6"/>
                  </a:lnTo>
                  <a:lnTo>
                    <a:pt x="2" y="11"/>
                  </a:lnTo>
                  <a:lnTo>
                    <a:pt x="1" y="18"/>
                  </a:lnTo>
                  <a:lnTo>
                    <a:pt x="1" y="23"/>
                  </a:lnTo>
                  <a:lnTo>
                    <a:pt x="0" y="30"/>
                  </a:lnTo>
                  <a:lnTo>
                    <a:pt x="0" y="36"/>
                  </a:lnTo>
                  <a:lnTo>
                    <a:pt x="0" y="41"/>
                  </a:lnTo>
                  <a:lnTo>
                    <a:pt x="0" y="47"/>
                  </a:lnTo>
                  <a:lnTo>
                    <a:pt x="29" y="47"/>
                  </a:lnTo>
                  <a:lnTo>
                    <a:pt x="29" y="41"/>
                  </a:lnTo>
                  <a:lnTo>
                    <a:pt x="29" y="36"/>
                  </a:lnTo>
                  <a:lnTo>
                    <a:pt x="29" y="32"/>
                  </a:lnTo>
                  <a:lnTo>
                    <a:pt x="30" y="26"/>
                  </a:lnTo>
                  <a:lnTo>
                    <a:pt x="30" y="20"/>
                  </a:lnTo>
                  <a:lnTo>
                    <a:pt x="31" y="17"/>
                  </a:lnTo>
                  <a:lnTo>
                    <a:pt x="32" y="12"/>
                  </a:lnTo>
                  <a:lnTo>
                    <a:pt x="33" y="7"/>
                  </a:lnTo>
                  <a:lnTo>
                    <a:pt x="4" y="0"/>
                  </a:lnTo>
                  <a:close/>
                </a:path>
              </a:pathLst>
            </a:custGeom>
            <a:solidFill>
              <a:srgbClr val="000000"/>
            </a:solidFill>
            <a:ln w="9525">
              <a:noFill/>
              <a:round/>
              <a:headEnd/>
              <a:tailEnd/>
            </a:ln>
          </p:spPr>
          <p:txBody>
            <a:bodyPr/>
            <a:lstStyle/>
            <a:p>
              <a:endParaRPr lang="en-IN"/>
            </a:p>
          </p:txBody>
        </p:sp>
        <p:sp>
          <p:nvSpPr>
            <p:cNvPr id="1231985" name="Freeform 113"/>
            <p:cNvSpPr>
              <a:spLocks/>
            </p:cNvSpPr>
            <p:nvPr/>
          </p:nvSpPr>
          <p:spPr bwMode="auto">
            <a:xfrm>
              <a:off x="1137" y="3224"/>
              <a:ext cx="1" cy="1"/>
            </a:xfrm>
            <a:custGeom>
              <a:avLst/>
              <a:gdLst/>
              <a:ahLst/>
              <a:cxnLst>
                <a:cxn ang="0">
                  <a:pos x="29" y="18"/>
                </a:cxn>
                <a:cxn ang="0">
                  <a:pos x="29" y="11"/>
                </a:cxn>
                <a:cxn ang="0">
                  <a:pos x="27" y="6"/>
                </a:cxn>
                <a:cxn ang="0">
                  <a:pos x="22" y="2"/>
                </a:cxn>
                <a:cxn ang="0">
                  <a:pos x="17" y="0"/>
                </a:cxn>
                <a:cxn ang="0">
                  <a:pos x="12" y="0"/>
                </a:cxn>
                <a:cxn ang="0">
                  <a:pos x="7" y="2"/>
                </a:cxn>
                <a:cxn ang="0">
                  <a:pos x="3" y="5"/>
                </a:cxn>
                <a:cxn ang="0">
                  <a:pos x="0" y="11"/>
                </a:cxn>
                <a:cxn ang="0">
                  <a:pos x="29" y="18"/>
                </a:cxn>
              </a:cxnLst>
              <a:rect l="0" t="0" r="r" b="b"/>
              <a:pathLst>
                <a:path w="29" h="18">
                  <a:moveTo>
                    <a:pt x="29" y="18"/>
                  </a:moveTo>
                  <a:lnTo>
                    <a:pt x="29" y="11"/>
                  </a:lnTo>
                  <a:lnTo>
                    <a:pt x="27" y="6"/>
                  </a:lnTo>
                  <a:lnTo>
                    <a:pt x="22" y="2"/>
                  </a:lnTo>
                  <a:lnTo>
                    <a:pt x="17" y="0"/>
                  </a:lnTo>
                  <a:lnTo>
                    <a:pt x="12" y="0"/>
                  </a:lnTo>
                  <a:lnTo>
                    <a:pt x="7" y="2"/>
                  </a:lnTo>
                  <a:lnTo>
                    <a:pt x="3" y="5"/>
                  </a:lnTo>
                  <a:lnTo>
                    <a:pt x="0" y="11"/>
                  </a:lnTo>
                  <a:lnTo>
                    <a:pt x="29" y="18"/>
                  </a:lnTo>
                  <a:close/>
                </a:path>
              </a:pathLst>
            </a:custGeom>
            <a:solidFill>
              <a:srgbClr val="000000"/>
            </a:solidFill>
            <a:ln w="9525">
              <a:noFill/>
              <a:round/>
              <a:headEnd/>
              <a:tailEnd/>
            </a:ln>
          </p:spPr>
          <p:txBody>
            <a:bodyPr/>
            <a:lstStyle/>
            <a:p>
              <a:endParaRPr lang="en-IN"/>
            </a:p>
          </p:txBody>
        </p:sp>
        <p:sp>
          <p:nvSpPr>
            <p:cNvPr id="1231986" name="Freeform 114"/>
            <p:cNvSpPr>
              <a:spLocks/>
            </p:cNvSpPr>
            <p:nvPr/>
          </p:nvSpPr>
          <p:spPr bwMode="auto">
            <a:xfrm>
              <a:off x="1307" y="3123"/>
              <a:ext cx="1" cy="1"/>
            </a:xfrm>
            <a:custGeom>
              <a:avLst/>
              <a:gdLst/>
              <a:ahLst/>
              <a:cxnLst>
                <a:cxn ang="0">
                  <a:pos x="15" y="1"/>
                </a:cxn>
                <a:cxn ang="0">
                  <a:pos x="7" y="0"/>
                </a:cxn>
                <a:cxn ang="0">
                  <a:pos x="1" y="5"/>
                </a:cxn>
                <a:cxn ang="0">
                  <a:pos x="0" y="13"/>
                </a:cxn>
                <a:cxn ang="0">
                  <a:pos x="5" y="20"/>
                </a:cxn>
                <a:cxn ang="0">
                  <a:pos x="15" y="1"/>
                </a:cxn>
              </a:cxnLst>
              <a:rect l="0" t="0" r="r" b="b"/>
              <a:pathLst>
                <a:path w="15" h="20">
                  <a:moveTo>
                    <a:pt x="15" y="1"/>
                  </a:moveTo>
                  <a:lnTo>
                    <a:pt x="7" y="0"/>
                  </a:lnTo>
                  <a:lnTo>
                    <a:pt x="1" y="5"/>
                  </a:lnTo>
                  <a:lnTo>
                    <a:pt x="0" y="13"/>
                  </a:lnTo>
                  <a:lnTo>
                    <a:pt x="5" y="20"/>
                  </a:lnTo>
                  <a:lnTo>
                    <a:pt x="15" y="1"/>
                  </a:lnTo>
                  <a:close/>
                </a:path>
              </a:pathLst>
            </a:custGeom>
            <a:solidFill>
              <a:srgbClr val="000000"/>
            </a:solidFill>
            <a:ln w="9525">
              <a:noFill/>
              <a:round/>
              <a:headEnd/>
              <a:tailEnd/>
            </a:ln>
          </p:spPr>
          <p:txBody>
            <a:bodyPr/>
            <a:lstStyle/>
            <a:p>
              <a:endParaRPr lang="en-IN"/>
            </a:p>
          </p:txBody>
        </p:sp>
        <p:sp>
          <p:nvSpPr>
            <p:cNvPr id="1231987" name="Freeform 115"/>
            <p:cNvSpPr>
              <a:spLocks/>
            </p:cNvSpPr>
            <p:nvPr/>
          </p:nvSpPr>
          <p:spPr bwMode="auto">
            <a:xfrm>
              <a:off x="1307" y="3123"/>
              <a:ext cx="7" cy="15"/>
            </a:xfrm>
            <a:custGeom>
              <a:avLst/>
              <a:gdLst/>
              <a:ahLst/>
              <a:cxnLst>
                <a:cxn ang="0">
                  <a:pos x="164" y="274"/>
                </a:cxn>
                <a:cxn ang="0">
                  <a:pos x="164" y="274"/>
                </a:cxn>
                <a:cxn ang="0">
                  <a:pos x="162" y="253"/>
                </a:cxn>
                <a:cxn ang="0">
                  <a:pos x="160" y="233"/>
                </a:cxn>
                <a:cxn ang="0">
                  <a:pos x="157" y="211"/>
                </a:cxn>
                <a:cxn ang="0">
                  <a:pos x="153" y="190"/>
                </a:cxn>
                <a:cxn ang="0">
                  <a:pos x="147" y="170"/>
                </a:cxn>
                <a:cxn ang="0">
                  <a:pos x="139" y="152"/>
                </a:cxn>
                <a:cxn ang="0">
                  <a:pos x="130" y="135"/>
                </a:cxn>
                <a:cxn ang="0">
                  <a:pos x="122" y="116"/>
                </a:cxn>
                <a:cxn ang="0">
                  <a:pos x="112" y="98"/>
                </a:cxn>
                <a:cxn ang="0">
                  <a:pos x="100" y="82"/>
                </a:cxn>
                <a:cxn ang="0">
                  <a:pos x="87" y="65"/>
                </a:cxn>
                <a:cxn ang="0">
                  <a:pos x="73" y="50"/>
                </a:cxn>
                <a:cxn ang="0">
                  <a:pos x="59" y="35"/>
                </a:cxn>
                <a:cxn ang="0">
                  <a:pos x="43" y="23"/>
                </a:cxn>
                <a:cxn ang="0">
                  <a:pos x="27" y="10"/>
                </a:cxn>
                <a:cxn ang="0">
                  <a:pos x="10" y="0"/>
                </a:cxn>
                <a:cxn ang="0">
                  <a:pos x="0" y="19"/>
                </a:cxn>
                <a:cxn ang="0">
                  <a:pos x="15" y="29"/>
                </a:cxn>
                <a:cxn ang="0">
                  <a:pos x="30" y="40"/>
                </a:cxn>
                <a:cxn ang="0">
                  <a:pos x="45" y="52"/>
                </a:cxn>
                <a:cxn ang="0">
                  <a:pos x="59" y="65"/>
                </a:cxn>
                <a:cxn ang="0">
                  <a:pos x="71" y="80"/>
                </a:cxn>
                <a:cxn ang="0">
                  <a:pos x="83" y="94"/>
                </a:cxn>
                <a:cxn ang="0">
                  <a:pos x="94" y="110"/>
                </a:cxn>
                <a:cxn ang="0">
                  <a:pos x="104" y="126"/>
                </a:cxn>
                <a:cxn ang="0">
                  <a:pos x="112" y="143"/>
                </a:cxn>
                <a:cxn ang="0">
                  <a:pos x="119" y="161"/>
                </a:cxn>
                <a:cxn ang="0">
                  <a:pos x="126" y="179"/>
                </a:cxn>
                <a:cxn ang="0">
                  <a:pos x="132" y="197"/>
                </a:cxn>
                <a:cxn ang="0">
                  <a:pos x="136" y="216"/>
                </a:cxn>
                <a:cxn ang="0">
                  <a:pos x="139" y="235"/>
                </a:cxn>
                <a:cxn ang="0">
                  <a:pos x="141" y="255"/>
                </a:cxn>
                <a:cxn ang="0">
                  <a:pos x="141" y="274"/>
                </a:cxn>
                <a:cxn ang="0">
                  <a:pos x="141" y="274"/>
                </a:cxn>
                <a:cxn ang="0">
                  <a:pos x="164" y="274"/>
                </a:cxn>
              </a:cxnLst>
              <a:rect l="0" t="0" r="r" b="b"/>
              <a:pathLst>
                <a:path w="164" h="274">
                  <a:moveTo>
                    <a:pt x="164" y="274"/>
                  </a:moveTo>
                  <a:lnTo>
                    <a:pt x="164" y="274"/>
                  </a:lnTo>
                  <a:lnTo>
                    <a:pt x="162" y="253"/>
                  </a:lnTo>
                  <a:lnTo>
                    <a:pt x="160" y="233"/>
                  </a:lnTo>
                  <a:lnTo>
                    <a:pt x="157" y="211"/>
                  </a:lnTo>
                  <a:lnTo>
                    <a:pt x="153" y="190"/>
                  </a:lnTo>
                  <a:lnTo>
                    <a:pt x="147" y="170"/>
                  </a:lnTo>
                  <a:lnTo>
                    <a:pt x="139" y="152"/>
                  </a:lnTo>
                  <a:lnTo>
                    <a:pt x="130" y="135"/>
                  </a:lnTo>
                  <a:lnTo>
                    <a:pt x="122" y="116"/>
                  </a:lnTo>
                  <a:lnTo>
                    <a:pt x="112" y="98"/>
                  </a:lnTo>
                  <a:lnTo>
                    <a:pt x="100" y="82"/>
                  </a:lnTo>
                  <a:lnTo>
                    <a:pt x="87" y="65"/>
                  </a:lnTo>
                  <a:lnTo>
                    <a:pt x="73" y="50"/>
                  </a:lnTo>
                  <a:lnTo>
                    <a:pt x="59" y="35"/>
                  </a:lnTo>
                  <a:lnTo>
                    <a:pt x="43" y="23"/>
                  </a:lnTo>
                  <a:lnTo>
                    <a:pt x="27" y="10"/>
                  </a:lnTo>
                  <a:lnTo>
                    <a:pt x="10" y="0"/>
                  </a:lnTo>
                  <a:lnTo>
                    <a:pt x="0" y="19"/>
                  </a:lnTo>
                  <a:lnTo>
                    <a:pt x="15" y="29"/>
                  </a:lnTo>
                  <a:lnTo>
                    <a:pt x="30" y="40"/>
                  </a:lnTo>
                  <a:lnTo>
                    <a:pt x="45" y="52"/>
                  </a:lnTo>
                  <a:lnTo>
                    <a:pt x="59" y="65"/>
                  </a:lnTo>
                  <a:lnTo>
                    <a:pt x="71" y="80"/>
                  </a:lnTo>
                  <a:lnTo>
                    <a:pt x="83" y="94"/>
                  </a:lnTo>
                  <a:lnTo>
                    <a:pt x="94" y="110"/>
                  </a:lnTo>
                  <a:lnTo>
                    <a:pt x="104" y="126"/>
                  </a:lnTo>
                  <a:lnTo>
                    <a:pt x="112" y="143"/>
                  </a:lnTo>
                  <a:lnTo>
                    <a:pt x="119" y="161"/>
                  </a:lnTo>
                  <a:lnTo>
                    <a:pt x="126" y="179"/>
                  </a:lnTo>
                  <a:lnTo>
                    <a:pt x="132" y="197"/>
                  </a:lnTo>
                  <a:lnTo>
                    <a:pt x="136" y="216"/>
                  </a:lnTo>
                  <a:lnTo>
                    <a:pt x="139" y="235"/>
                  </a:lnTo>
                  <a:lnTo>
                    <a:pt x="141" y="255"/>
                  </a:lnTo>
                  <a:lnTo>
                    <a:pt x="141" y="274"/>
                  </a:lnTo>
                  <a:lnTo>
                    <a:pt x="141" y="274"/>
                  </a:lnTo>
                  <a:lnTo>
                    <a:pt x="164" y="274"/>
                  </a:lnTo>
                  <a:close/>
                </a:path>
              </a:pathLst>
            </a:custGeom>
            <a:solidFill>
              <a:srgbClr val="000000"/>
            </a:solidFill>
            <a:ln w="9525">
              <a:noFill/>
              <a:round/>
              <a:headEnd/>
              <a:tailEnd/>
            </a:ln>
          </p:spPr>
          <p:txBody>
            <a:bodyPr/>
            <a:lstStyle/>
            <a:p>
              <a:endParaRPr lang="en-IN"/>
            </a:p>
          </p:txBody>
        </p:sp>
        <p:sp>
          <p:nvSpPr>
            <p:cNvPr id="1231988" name="Freeform 116"/>
            <p:cNvSpPr>
              <a:spLocks/>
            </p:cNvSpPr>
            <p:nvPr/>
          </p:nvSpPr>
          <p:spPr bwMode="auto">
            <a:xfrm>
              <a:off x="1313" y="3138"/>
              <a:ext cx="1" cy="4"/>
            </a:xfrm>
            <a:custGeom>
              <a:avLst/>
              <a:gdLst/>
              <a:ahLst/>
              <a:cxnLst>
                <a:cxn ang="0">
                  <a:pos x="21" y="68"/>
                </a:cxn>
                <a:cxn ang="0">
                  <a:pos x="22" y="60"/>
                </a:cxn>
                <a:cxn ang="0">
                  <a:pos x="24" y="52"/>
                </a:cxn>
                <a:cxn ang="0">
                  <a:pos x="25" y="43"/>
                </a:cxn>
                <a:cxn ang="0">
                  <a:pos x="26" y="34"/>
                </a:cxn>
                <a:cxn ang="0">
                  <a:pos x="28" y="25"/>
                </a:cxn>
                <a:cxn ang="0">
                  <a:pos x="28" y="17"/>
                </a:cxn>
                <a:cxn ang="0">
                  <a:pos x="29" y="8"/>
                </a:cxn>
                <a:cxn ang="0">
                  <a:pos x="29" y="0"/>
                </a:cxn>
                <a:cxn ang="0">
                  <a:pos x="6" y="0"/>
                </a:cxn>
                <a:cxn ang="0">
                  <a:pos x="6" y="8"/>
                </a:cxn>
                <a:cxn ang="0">
                  <a:pos x="5" y="17"/>
                </a:cxn>
                <a:cxn ang="0">
                  <a:pos x="5" y="25"/>
                </a:cxn>
                <a:cxn ang="0">
                  <a:pos x="5" y="32"/>
                </a:cxn>
                <a:cxn ang="0">
                  <a:pos x="4" y="41"/>
                </a:cxn>
                <a:cxn ang="0">
                  <a:pos x="3" y="48"/>
                </a:cxn>
                <a:cxn ang="0">
                  <a:pos x="1" y="56"/>
                </a:cxn>
                <a:cxn ang="0">
                  <a:pos x="0" y="64"/>
                </a:cxn>
                <a:cxn ang="0">
                  <a:pos x="21" y="68"/>
                </a:cxn>
              </a:cxnLst>
              <a:rect l="0" t="0" r="r" b="b"/>
              <a:pathLst>
                <a:path w="29" h="68">
                  <a:moveTo>
                    <a:pt x="21" y="68"/>
                  </a:moveTo>
                  <a:lnTo>
                    <a:pt x="22" y="60"/>
                  </a:lnTo>
                  <a:lnTo>
                    <a:pt x="24" y="52"/>
                  </a:lnTo>
                  <a:lnTo>
                    <a:pt x="25" y="43"/>
                  </a:lnTo>
                  <a:lnTo>
                    <a:pt x="26" y="34"/>
                  </a:lnTo>
                  <a:lnTo>
                    <a:pt x="28" y="25"/>
                  </a:lnTo>
                  <a:lnTo>
                    <a:pt x="28" y="17"/>
                  </a:lnTo>
                  <a:lnTo>
                    <a:pt x="29" y="8"/>
                  </a:lnTo>
                  <a:lnTo>
                    <a:pt x="29" y="0"/>
                  </a:lnTo>
                  <a:lnTo>
                    <a:pt x="6" y="0"/>
                  </a:lnTo>
                  <a:lnTo>
                    <a:pt x="6" y="8"/>
                  </a:lnTo>
                  <a:lnTo>
                    <a:pt x="5" y="17"/>
                  </a:lnTo>
                  <a:lnTo>
                    <a:pt x="5" y="25"/>
                  </a:lnTo>
                  <a:lnTo>
                    <a:pt x="5" y="32"/>
                  </a:lnTo>
                  <a:lnTo>
                    <a:pt x="4" y="41"/>
                  </a:lnTo>
                  <a:lnTo>
                    <a:pt x="3" y="48"/>
                  </a:lnTo>
                  <a:lnTo>
                    <a:pt x="1" y="56"/>
                  </a:lnTo>
                  <a:lnTo>
                    <a:pt x="0" y="64"/>
                  </a:lnTo>
                  <a:lnTo>
                    <a:pt x="21" y="68"/>
                  </a:lnTo>
                  <a:close/>
                </a:path>
              </a:pathLst>
            </a:custGeom>
            <a:solidFill>
              <a:srgbClr val="000000"/>
            </a:solidFill>
            <a:ln w="9525">
              <a:noFill/>
              <a:round/>
              <a:headEnd/>
              <a:tailEnd/>
            </a:ln>
          </p:spPr>
          <p:txBody>
            <a:bodyPr/>
            <a:lstStyle/>
            <a:p>
              <a:endParaRPr lang="en-IN"/>
            </a:p>
          </p:txBody>
        </p:sp>
        <p:sp>
          <p:nvSpPr>
            <p:cNvPr id="1231989" name="Freeform 117"/>
            <p:cNvSpPr>
              <a:spLocks/>
            </p:cNvSpPr>
            <p:nvPr/>
          </p:nvSpPr>
          <p:spPr bwMode="auto">
            <a:xfrm>
              <a:off x="1313" y="3138"/>
              <a:ext cx="1" cy="1"/>
            </a:xfrm>
            <a:custGeom>
              <a:avLst/>
              <a:gdLst/>
              <a:ahLst/>
              <a:cxnLst>
                <a:cxn ang="0">
                  <a:pos x="0" y="0"/>
                </a:cxn>
                <a:cxn ang="0">
                  <a:pos x="3" y="8"/>
                </a:cxn>
                <a:cxn ang="0">
                  <a:pos x="10" y="12"/>
                </a:cxn>
                <a:cxn ang="0">
                  <a:pos x="17" y="11"/>
                </a:cxn>
                <a:cxn ang="0">
                  <a:pos x="21" y="4"/>
                </a:cxn>
                <a:cxn ang="0">
                  <a:pos x="0" y="0"/>
                </a:cxn>
              </a:cxnLst>
              <a:rect l="0" t="0" r="r" b="b"/>
              <a:pathLst>
                <a:path w="21" h="12">
                  <a:moveTo>
                    <a:pt x="0" y="0"/>
                  </a:moveTo>
                  <a:lnTo>
                    <a:pt x="3" y="8"/>
                  </a:lnTo>
                  <a:lnTo>
                    <a:pt x="10" y="12"/>
                  </a:lnTo>
                  <a:lnTo>
                    <a:pt x="17" y="11"/>
                  </a:lnTo>
                  <a:lnTo>
                    <a:pt x="21" y="4"/>
                  </a:lnTo>
                  <a:lnTo>
                    <a:pt x="0" y="0"/>
                  </a:lnTo>
                  <a:close/>
                </a:path>
              </a:pathLst>
            </a:custGeom>
            <a:solidFill>
              <a:srgbClr val="000000"/>
            </a:solidFill>
            <a:ln w="9525">
              <a:noFill/>
              <a:round/>
              <a:headEnd/>
              <a:tailEnd/>
            </a:ln>
          </p:spPr>
          <p:txBody>
            <a:bodyPr/>
            <a:lstStyle/>
            <a:p>
              <a:endParaRPr lang="en-IN"/>
            </a:p>
          </p:txBody>
        </p:sp>
        <p:sp>
          <p:nvSpPr>
            <p:cNvPr id="1231990" name="Freeform 118"/>
            <p:cNvSpPr>
              <a:spLocks/>
            </p:cNvSpPr>
            <p:nvPr/>
          </p:nvSpPr>
          <p:spPr bwMode="auto">
            <a:xfrm>
              <a:off x="1307" y="3128"/>
              <a:ext cx="1" cy="1"/>
            </a:xfrm>
            <a:custGeom>
              <a:avLst/>
              <a:gdLst/>
              <a:ahLst/>
              <a:cxnLst>
                <a:cxn ang="0">
                  <a:pos x="15" y="1"/>
                </a:cxn>
                <a:cxn ang="0">
                  <a:pos x="7" y="0"/>
                </a:cxn>
                <a:cxn ang="0">
                  <a:pos x="1" y="6"/>
                </a:cxn>
                <a:cxn ang="0">
                  <a:pos x="0" y="14"/>
                </a:cxn>
                <a:cxn ang="0">
                  <a:pos x="5" y="20"/>
                </a:cxn>
                <a:cxn ang="0">
                  <a:pos x="15" y="1"/>
                </a:cxn>
              </a:cxnLst>
              <a:rect l="0" t="0" r="r" b="b"/>
              <a:pathLst>
                <a:path w="15" h="20">
                  <a:moveTo>
                    <a:pt x="15" y="1"/>
                  </a:moveTo>
                  <a:lnTo>
                    <a:pt x="7" y="0"/>
                  </a:lnTo>
                  <a:lnTo>
                    <a:pt x="1" y="6"/>
                  </a:lnTo>
                  <a:lnTo>
                    <a:pt x="0" y="14"/>
                  </a:lnTo>
                  <a:lnTo>
                    <a:pt x="5" y="20"/>
                  </a:lnTo>
                  <a:lnTo>
                    <a:pt x="15" y="1"/>
                  </a:lnTo>
                  <a:close/>
                </a:path>
              </a:pathLst>
            </a:custGeom>
            <a:solidFill>
              <a:srgbClr val="000000"/>
            </a:solidFill>
            <a:ln w="9525">
              <a:noFill/>
              <a:round/>
              <a:headEnd/>
              <a:tailEnd/>
            </a:ln>
          </p:spPr>
          <p:txBody>
            <a:bodyPr/>
            <a:lstStyle/>
            <a:p>
              <a:endParaRPr lang="en-IN"/>
            </a:p>
          </p:txBody>
        </p:sp>
        <p:sp>
          <p:nvSpPr>
            <p:cNvPr id="1231991" name="Freeform 119"/>
            <p:cNvSpPr>
              <a:spLocks/>
            </p:cNvSpPr>
            <p:nvPr/>
          </p:nvSpPr>
          <p:spPr bwMode="auto">
            <a:xfrm>
              <a:off x="1308" y="3128"/>
              <a:ext cx="4" cy="8"/>
            </a:xfrm>
            <a:custGeom>
              <a:avLst/>
              <a:gdLst/>
              <a:ahLst/>
              <a:cxnLst>
                <a:cxn ang="0">
                  <a:pos x="86" y="136"/>
                </a:cxn>
                <a:cxn ang="0">
                  <a:pos x="86" y="136"/>
                </a:cxn>
                <a:cxn ang="0">
                  <a:pos x="85" y="116"/>
                </a:cxn>
                <a:cxn ang="0">
                  <a:pos x="81" y="95"/>
                </a:cxn>
                <a:cxn ang="0">
                  <a:pos x="76" y="76"/>
                </a:cxn>
                <a:cxn ang="0">
                  <a:pos x="66" y="58"/>
                </a:cxn>
                <a:cxn ang="0">
                  <a:pos x="55" y="41"/>
                </a:cxn>
                <a:cxn ang="0">
                  <a:pos x="42" y="26"/>
                </a:cxn>
                <a:cxn ang="0">
                  <a:pos x="27" y="12"/>
                </a:cxn>
                <a:cxn ang="0">
                  <a:pos x="10" y="0"/>
                </a:cxn>
                <a:cxn ang="0">
                  <a:pos x="0" y="19"/>
                </a:cxn>
                <a:cxn ang="0">
                  <a:pos x="14" y="29"/>
                </a:cxn>
                <a:cxn ang="0">
                  <a:pos x="28" y="40"/>
                </a:cxn>
                <a:cxn ang="0">
                  <a:pos x="39" y="54"/>
                </a:cxn>
                <a:cxn ang="0">
                  <a:pos x="48" y="69"/>
                </a:cxn>
                <a:cxn ang="0">
                  <a:pos x="55" y="85"/>
                </a:cxn>
                <a:cxn ang="0">
                  <a:pos x="60" y="102"/>
                </a:cxn>
                <a:cxn ang="0">
                  <a:pos x="64" y="118"/>
                </a:cxn>
                <a:cxn ang="0">
                  <a:pos x="65" y="136"/>
                </a:cxn>
                <a:cxn ang="0">
                  <a:pos x="65" y="136"/>
                </a:cxn>
                <a:cxn ang="0">
                  <a:pos x="86" y="136"/>
                </a:cxn>
              </a:cxnLst>
              <a:rect l="0" t="0" r="r" b="b"/>
              <a:pathLst>
                <a:path w="86" h="136">
                  <a:moveTo>
                    <a:pt x="86" y="136"/>
                  </a:moveTo>
                  <a:lnTo>
                    <a:pt x="86" y="136"/>
                  </a:lnTo>
                  <a:lnTo>
                    <a:pt x="85" y="116"/>
                  </a:lnTo>
                  <a:lnTo>
                    <a:pt x="81" y="95"/>
                  </a:lnTo>
                  <a:lnTo>
                    <a:pt x="76" y="76"/>
                  </a:lnTo>
                  <a:lnTo>
                    <a:pt x="66" y="58"/>
                  </a:lnTo>
                  <a:lnTo>
                    <a:pt x="55" y="41"/>
                  </a:lnTo>
                  <a:lnTo>
                    <a:pt x="42" y="26"/>
                  </a:lnTo>
                  <a:lnTo>
                    <a:pt x="27" y="12"/>
                  </a:lnTo>
                  <a:lnTo>
                    <a:pt x="10" y="0"/>
                  </a:lnTo>
                  <a:lnTo>
                    <a:pt x="0" y="19"/>
                  </a:lnTo>
                  <a:lnTo>
                    <a:pt x="14" y="29"/>
                  </a:lnTo>
                  <a:lnTo>
                    <a:pt x="28" y="40"/>
                  </a:lnTo>
                  <a:lnTo>
                    <a:pt x="39" y="54"/>
                  </a:lnTo>
                  <a:lnTo>
                    <a:pt x="48" y="69"/>
                  </a:lnTo>
                  <a:lnTo>
                    <a:pt x="55" y="85"/>
                  </a:lnTo>
                  <a:lnTo>
                    <a:pt x="60" y="102"/>
                  </a:lnTo>
                  <a:lnTo>
                    <a:pt x="64" y="118"/>
                  </a:lnTo>
                  <a:lnTo>
                    <a:pt x="65" y="136"/>
                  </a:lnTo>
                  <a:lnTo>
                    <a:pt x="65" y="136"/>
                  </a:lnTo>
                  <a:lnTo>
                    <a:pt x="86" y="136"/>
                  </a:lnTo>
                  <a:close/>
                </a:path>
              </a:pathLst>
            </a:custGeom>
            <a:solidFill>
              <a:srgbClr val="000000"/>
            </a:solidFill>
            <a:ln w="9525">
              <a:noFill/>
              <a:round/>
              <a:headEnd/>
              <a:tailEnd/>
            </a:ln>
          </p:spPr>
          <p:txBody>
            <a:bodyPr/>
            <a:lstStyle/>
            <a:p>
              <a:endParaRPr lang="en-IN"/>
            </a:p>
          </p:txBody>
        </p:sp>
        <p:sp>
          <p:nvSpPr>
            <p:cNvPr id="1231992" name="Freeform 120"/>
            <p:cNvSpPr>
              <a:spLocks/>
            </p:cNvSpPr>
            <p:nvPr/>
          </p:nvSpPr>
          <p:spPr bwMode="auto">
            <a:xfrm>
              <a:off x="1311" y="3136"/>
              <a:ext cx="1" cy="2"/>
            </a:xfrm>
            <a:custGeom>
              <a:avLst/>
              <a:gdLst/>
              <a:ahLst/>
              <a:cxnLst>
                <a:cxn ang="0">
                  <a:pos x="21" y="35"/>
                </a:cxn>
                <a:cxn ang="0">
                  <a:pos x="22" y="30"/>
                </a:cxn>
                <a:cxn ang="0">
                  <a:pos x="22" y="26"/>
                </a:cxn>
                <a:cxn ang="0">
                  <a:pos x="23" y="21"/>
                </a:cxn>
                <a:cxn ang="0">
                  <a:pos x="23" y="18"/>
                </a:cxn>
                <a:cxn ang="0">
                  <a:pos x="24" y="15"/>
                </a:cxn>
                <a:cxn ang="0">
                  <a:pos x="24" y="9"/>
                </a:cxn>
                <a:cxn ang="0">
                  <a:pos x="24" y="5"/>
                </a:cxn>
                <a:cxn ang="0">
                  <a:pos x="24" y="0"/>
                </a:cxn>
                <a:cxn ang="0">
                  <a:pos x="3" y="0"/>
                </a:cxn>
                <a:cxn ang="0">
                  <a:pos x="3" y="5"/>
                </a:cxn>
                <a:cxn ang="0">
                  <a:pos x="3" y="9"/>
                </a:cxn>
                <a:cxn ang="0">
                  <a:pos x="3" y="11"/>
                </a:cxn>
                <a:cxn ang="0">
                  <a:pos x="2" y="14"/>
                </a:cxn>
                <a:cxn ang="0">
                  <a:pos x="2" y="19"/>
                </a:cxn>
                <a:cxn ang="0">
                  <a:pos x="1" y="24"/>
                </a:cxn>
                <a:cxn ang="0">
                  <a:pos x="1" y="28"/>
                </a:cxn>
                <a:cxn ang="0">
                  <a:pos x="0" y="31"/>
                </a:cxn>
                <a:cxn ang="0">
                  <a:pos x="21" y="35"/>
                </a:cxn>
              </a:cxnLst>
              <a:rect l="0" t="0" r="r" b="b"/>
              <a:pathLst>
                <a:path w="24" h="35">
                  <a:moveTo>
                    <a:pt x="21" y="35"/>
                  </a:moveTo>
                  <a:lnTo>
                    <a:pt x="22" y="30"/>
                  </a:lnTo>
                  <a:lnTo>
                    <a:pt x="22" y="26"/>
                  </a:lnTo>
                  <a:lnTo>
                    <a:pt x="23" y="21"/>
                  </a:lnTo>
                  <a:lnTo>
                    <a:pt x="23" y="18"/>
                  </a:lnTo>
                  <a:lnTo>
                    <a:pt x="24" y="15"/>
                  </a:lnTo>
                  <a:lnTo>
                    <a:pt x="24" y="9"/>
                  </a:lnTo>
                  <a:lnTo>
                    <a:pt x="24" y="5"/>
                  </a:lnTo>
                  <a:lnTo>
                    <a:pt x="24" y="0"/>
                  </a:lnTo>
                  <a:lnTo>
                    <a:pt x="3" y="0"/>
                  </a:lnTo>
                  <a:lnTo>
                    <a:pt x="3" y="5"/>
                  </a:lnTo>
                  <a:lnTo>
                    <a:pt x="3" y="9"/>
                  </a:lnTo>
                  <a:lnTo>
                    <a:pt x="3" y="11"/>
                  </a:lnTo>
                  <a:lnTo>
                    <a:pt x="2" y="14"/>
                  </a:lnTo>
                  <a:lnTo>
                    <a:pt x="2" y="19"/>
                  </a:lnTo>
                  <a:lnTo>
                    <a:pt x="1" y="24"/>
                  </a:lnTo>
                  <a:lnTo>
                    <a:pt x="1" y="28"/>
                  </a:lnTo>
                  <a:lnTo>
                    <a:pt x="0" y="31"/>
                  </a:lnTo>
                  <a:lnTo>
                    <a:pt x="21" y="35"/>
                  </a:lnTo>
                  <a:close/>
                </a:path>
              </a:pathLst>
            </a:custGeom>
            <a:solidFill>
              <a:srgbClr val="000000"/>
            </a:solidFill>
            <a:ln w="9525">
              <a:noFill/>
              <a:round/>
              <a:headEnd/>
              <a:tailEnd/>
            </a:ln>
          </p:spPr>
          <p:txBody>
            <a:bodyPr/>
            <a:lstStyle/>
            <a:p>
              <a:endParaRPr lang="en-IN"/>
            </a:p>
          </p:txBody>
        </p:sp>
        <p:sp>
          <p:nvSpPr>
            <p:cNvPr id="1231993" name="Freeform 121"/>
            <p:cNvSpPr>
              <a:spLocks/>
            </p:cNvSpPr>
            <p:nvPr/>
          </p:nvSpPr>
          <p:spPr bwMode="auto">
            <a:xfrm>
              <a:off x="1311" y="3135"/>
              <a:ext cx="1" cy="1"/>
            </a:xfrm>
            <a:custGeom>
              <a:avLst/>
              <a:gdLst/>
              <a:ahLst/>
              <a:cxnLst>
                <a:cxn ang="0">
                  <a:pos x="0" y="0"/>
                </a:cxn>
                <a:cxn ang="0">
                  <a:pos x="2" y="9"/>
                </a:cxn>
                <a:cxn ang="0">
                  <a:pos x="10" y="13"/>
                </a:cxn>
                <a:cxn ang="0">
                  <a:pos x="17" y="12"/>
                </a:cxn>
                <a:cxn ang="0">
                  <a:pos x="21" y="4"/>
                </a:cxn>
                <a:cxn ang="0">
                  <a:pos x="0" y="0"/>
                </a:cxn>
              </a:cxnLst>
              <a:rect l="0" t="0" r="r" b="b"/>
              <a:pathLst>
                <a:path w="21" h="13">
                  <a:moveTo>
                    <a:pt x="0" y="0"/>
                  </a:moveTo>
                  <a:lnTo>
                    <a:pt x="2" y="9"/>
                  </a:lnTo>
                  <a:lnTo>
                    <a:pt x="10" y="13"/>
                  </a:lnTo>
                  <a:lnTo>
                    <a:pt x="17" y="12"/>
                  </a:lnTo>
                  <a:lnTo>
                    <a:pt x="21" y="4"/>
                  </a:lnTo>
                  <a:lnTo>
                    <a:pt x="0" y="0"/>
                  </a:lnTo>
                  <a:close/>
                </a:path>
              </a:pathLst>
            </a:custGeom>
            <a:solidFill>
              <a:srgbClr val="000000"/>
            </a:solidFill>
            <a:ln w="9525">
              <a:noFill/>
              <a:round/>
              <a:headEnd/>
              <a:tailEnd/>
            </a:ln>
          </p:spPr>
          <p:txBody>
            <a:bodyPr/>
            <a:lstStyle/>
            <a:p>
              <a:endParaRPr lang="en-IN"/>
            </a:p>
          </p:txBody>
        </p:sp>
        <p:sp>
          <p:nvSpPr>
            <p:cNvPr id="1231994" name="Freeform 122"/>
            <p:cNvSpPr>
              <a:spLocks/>
            </p:cNvSpPr>
            <p:nvPr/>
          </p:nvSpPr>
          <p:spPr bwMode="auto">
            <a:xfrm>
              <a:off x="1132" y="3300"/>
              <a:ext cx="53" cy="137"/>
            </a:xfrm>
            <a:custGeom>
              <a:avLst/>
              <a:gdLst/>
              <a:ahLst/>
              <a:cxnLst>
                <a:cxn ang="0">
                  <a:pos x="166" y="0"/>
                </a:cxn>
                <a:cxn ang="0">
                  <a:pos x="0" y="73"/>
                </a:cxn>
                <a:cxn ang="0">
                  <a:pos x="959" y="2481"/>
                </a:cxn>
                <a:cxn ang="0">
                  <a:pos x="1169" y="2389"/>
                </a:cxn>
                <a:cxn ang="0">
                  <a:pos x="166" y="0"/>
                </a:cxn>
              </a:cxnLst>
              <a:rect l="0" t="0" r="r" b="b"/>
              <a:pathLst>
                <a:path w="1169" h="2481">
                  <a:moveTo>
                    <a:pt x="166" y="0"/>
                  </a:moveTo>
                  <a:lnTo>
                    <a:pt x="0" y="73"/>
                  </a:lnTo>
                  <a:lnTo>
                    <a:pt x="959" y="2481"/>
                  </a:lnTo>
                  <a:lnTo>
                    <a:pt x="1169" y="2389"/>
                  </a:lnTo>
                  <a:lnTo>
                    <a:pt x="166" y="0"/>
                  </a:lnTo>
                  <a:close/>
                </a:path>
              </a:pathLst>
            </a:custGeom>
            <a:solidFill>
              <a:srgbClr val="545959"/>
            </a:solidFill>
            <a:ln w="9525">
              <a:noFill/>
              <a:round/>
              <a:headEnd/>
              <a:tailEnd/>
            </a:ln>
          </p:spPr>
          <p:txBody>
            <a:bodyPr/>
            <a:lstStyle/>
            <a:p>
              <a:endParaRPr lang="en-IN"/>
            </a:p>
          </p:txBody>
        </p:sp>
        <p:sp>
          <p:nvSpPr>
            <p:cNvPr id="1231995" name="Freeform 123"/>
            <p:cNvSpPr>
              <a:spLocks/>
            </p:cNvSpPr>
            <p:nvPr/>
          </p:nvSpPr>
          <p:spPr bwMode="auto">
            <a:xfrm>
              <a:off x="1132" y="3300"/>
              <a:ext cx="52" cy="137"/>
            </a:xfrm>
            <a:custGeom>
              <a:avLst/>
              <a:gdLst/>
              <a:ahLst/>
              <a:cxnLst>
                <a:cxn ang="0">
                  <a:pos x="126" y="6"/>
                </a:cxn>
                <a:cxn ang="0">
                  <a:pos x="104" y="14"/>
                </a:cxn>
                <a:cxn ang="0">
                  <a:pos x="81" y="24"/>
                </a:cxn>
                <a:cxn ang="0">
                  <a:pos x="36" y="44"/>
                </a:cxn>
                <a:cxn ang="0">
                  <a:pos x="29" y="132"/>
                </a:cxn>
                <a:cxn ang="0">
                  <a:pos x="81" y="260"/>
                </a:cxn>
                <a:cxn ang="0">
                  <a:pos x="125" y="370"/>
                </a:cxn>
                <a:cxn ang="0">
                  <a:pos x="163" y="467"/>
                </a:cxn>
                <a:cxn ang="0">
                  <a:pos x="198" y="554"/>
                </a:cxn>
                <a:cxn ang="0">
                  <a:pos x="232" y="637"/>
                </a:cxn>
                <a:cxn ang="0">
                  <a:pos x="265" y="723"/>
                </a:cxn>
                <a:cxn ang="0">
                  <a:pos x="302" y="812"/>
                </a:cxn>
                <a:cxn ang="0">
                  <a:pos x="342" y="913"/>
                </a:cxn>
                <a:cxn ang="0">
                  <a:pos x="388" y="1029"/>
                </a:cxn>
                <a:cxn ang="0">
                  <a:pos x="442" y="1164"/>
                </a:cxn>
                <a:cxn ang="0">
                  <a:pos x="505" y="1323"/>
                </a:cxn>
                <a:cxn ang="0">
                  <a:pos x="581" y="1511"/>
                </a:cxn>
                <a:cxn ang="0">
                  <a:pos x="669" y="1733"/>
                </a:cxn>
                <a:cxn ang="0">
                  <a:pos x="773" y="1993"/>
                </a:cxn>
                <a:cxn ang="0">
                  <a:pos x="895" y="2297"/>
                </a:cxn>
                <a:cxn ang="0">
                  <a:pos x="972" y="2462"/>
                </a:cxn>
                <a:cxn ang="0">
                  <a:pos x="989" y="2455"/>
                </a:cxn>
                <a:cxn ang="0">
                  <a:pos x="1003" y="2449"/>
                </a:cxn>
                <a:cxn ang="0">
                  <a:pos x="1015" y="2442"/>
                </a:cxn>
                <a:cxn ang="0">
                  <a:pos x="1030" y="2436"/>
                </a:cxn>
                <a:cxn ang="0">
                  <a:pos x="1050" y="2428"/>
                </a:cxn>
                <a:cxn ang="0">
                  <a:pos x="1077" y="2416"/>
                </a:cxn>
                <a:cxn ang="0">
                  <a:pos x="1116" y="2399"/>
                </a:cxn>
                <a:cxn ang="0">
                  <a:pos x="1110" y="2318"/>
                </a:cxn>
                <a:cxn ang="0">
                  <a:pos x="1056" y="2190"/>
                </a:cxn>
                <a:cxn ang="0">
                  <a:pos x="1011" y="2082"/>
                </a:cxn>
                <a:cxn ang="0">
                  <a:pos x="970" y="1985"/>
                </a:cxn>
                <a:cxn ang="0">
                  <a:pos x="935" y="1897"/>
                </a:cxn>
                <a:cxn ang="0">
                  <a:pos x="899" y="1814"/>
                </a:cxn>
                <a:cxn ang="0">
                  <a:pos x="864" y="1730"/>
                </a:cxn>
                <a:cxn ang="0">
                  <a:pos x="826" y="1640"/>
                </a:cxn>
                <a:cxn ang="0">
                  <a:pos x="785" y="1541"/>
                </a:cxn>
                <a:cxn ang="0">
                  <a:pos x="738" y="1426"/>
                </a:cxn>
                <a:cxn ang="0">
                  <a:pos x="682" y="1292"/>
                </a:cxn>
                <a:cxn ang="0">
                  <a:pos x="615" y="1134"/>
                </a:cxn>
                <a:cxn ang="0">
                  <a:pos x="537" y="947"/>
                </a:cxn>
                <a:cxn ang="0">
                  <a:pos x="445" y="727"/>
                </a:cxn>
                <a:cxn ang="0">
                  <a:pos x="337" y="469"/>
                </a:cxn>
                <a:cxn ang="0">
                  <a:pos x="210" y="167"/>
                </a:cxn>
              </a:cxnLst>
              <a:rect l="0" t="0" r="r" b="b"/>
              <a:pathLst>
                <a:path w="1140" h="2467">
                  <a:moveTo>
                    <a:pt x="140" y="0"/>
                  </a:moveTo>
                  <a:lnTo>
                    <a:pt x="126" y="6"/>
                  </a:lnTo>
                  <a:lnTo>
                    <a:pt x="114" y="10"/>
                  </a:lnTo>
                  <a:lnTo>
                    <a:pt x="104" y="14"/>
                  </a:lnTo>
                  <a:lnTo>
                    <a:pt x="94" y="19"/>
                  </a:lnTo>
                  <a:lnTo>
                    <a:pt x="81" y="24"/>
                  </a:lnTo>
                  <a:lnTo>
                    <a:pt x="61" y="32"/>
                  </a:lnTo>
                  <a:lnTo>
                    <a:pt x="36" y="44"/>
                  </a:lnTo>
                  <a:lnTo>
                    <a:pt x="0" y="61"/>
                  </a:lnTo>
                  <a:lnTo>
                    <a:pt x="29" y="132"/>
                  </a:lnTo>
                  <a:lnTo>
                    <a:pt x="55" y="199"/>
                  </a:lnTo>
                  <a:lnTo>
                    <a:pt x="81" y="260"/>
                  </a:lnTo>
                  <a:lnTo>
                    <a:pt x="103" y="317"/>
                  </a:lnTo>
                  <a:lnTo>
                    <a:pt x="125" y="370"/>
                  </a:lnTo>
                  <a:lnTo>
                    <a:pt x="144" y="419"/>
                  </a:lnTo>
                  <a:lnTo>
                    <a:pt x="163" y="467"/>
                  </a:lnTo>
                  <a:lnTo>
                    <a:pt x="181" y="511"/>
                  </a:lnTo>
                  <a:lnTo>
                    <a:pt x="198" y="554"/>
                  </a:lnTo>
                  <a:lnTo>
                    <a:pt x="215" y="596"/>
                  </a:lnTo>
                  <a:lnTo>
                    <a:pt x="232" y="637"/>
                  </a:lnTo>
                  <a:lnTo>
                    <a:pt x="249" y="680"/>
                  </a:lnTo>
                  <a:lnTo>
                    <a:pt x="265" y="723"/>
                  </a:lnTo>
                  <a:lnTo>
                    <a:pt x="284" y="766"/>
                  </a:lnTo>
                  <a:lnTo>
                    <a:pt x="302" y="812"/>
                  </a:lnTo>
                  <a:lnTo>
                    <a:pt x="322" y="861"/>
                  </a:lnTo>
                  <a:lnTo>
                    <a:pt x="342" y="913"/>
                  </a:lnTo>
                  <a:lnTo>
                    <a:pt x="364" y="968"/>
                  </a:lnTo>
                  <a:lnTo>
                    <a:pt x="388" y="1029"/>
                  </a:lnTo>
                  <a:lnTo>
                    <a:pt x="414" y="1093"/>
                  </a:lnTo>
                  <a:lnTo>
                    <a:pt x="442" y="1164"/>
                  </a:lnTo>
                  <a:lnTo>
                    <a:pt x="473" y="1239"/>
                  </a:lnTo>
                  <a:lnTo>
                    <a:pt x="505" y="1323"/>
                  </a:lnTo>
                  <a:lnTo>
                    <a:pt x="542" y="1412"/>
                  </a:lnTo>
                  <a:lnTo>
                    <a:pt x="581" y="1511"/>
                  </a:lnTo>
                  <a:lnTo>
                    <a:pt x="623" y="1618"/>
                  </a:lnTo>
                  <a:lnTo>
                    <a:pt x="669" y="1733"/>
                  </a:lnTo>
                  <a:lnTo>
                    <a:pt x="719" y="1858"/>
                  </a:lnTo>
                  <a:lnTo>
                    <a:pt x="773" y="1993"/>
                  </a:lnTo>
                  <a:lnTo>
                    <a:pt x="832" y="2140"/>
                  </a:lnTo>
                  <a:lnTo>
                    <a:pt x="895" y="2297"/>
                  </a:lnTo>
                  <a:lnTo>
                    <a:pt x="962" y="2467"/>
                  </a:lnTo>
                  <a:lnTo>
                    <a:pt x="972" y="2462"/>
                  </a:lnTo>
                  <a:lnTo>
                    <a:pt x="982" y="2458"/>
                  </a:lnTo>
                  <a:lnTo>
                    <a:pt x="989" y="2455"/>
                  </a:lnTo>
                  <a:lnTo>
                    <a:pt x="996" y="2452"/>
                  </a:lnTo>
                  <a:lnTo>
                    <a:pt x="1003" y="2449"/>
                  </a:lnTo>
                  <a:lnTo>
                    <a:pt x="1009" y="2445"/>
                  </a:lnTo>
                  <a:lnTo>
                    <a:pt x="1015" y="2442"/>
                  </a:lnTo>
                  <a:lnTo>
                    <a:pt x="1022" y="2439"/>
                  </a:lnTo>
                  <a:lnTo>
                    <a:pt x="1030" y="2436"/>
                  </a:lnTo>
                  <a:lnTo>
                    <a:pt x="1040" y="2432"/>
                  </a:lnTo>
                  <a:lnTo>
                    <a:pt x="1050" y="2428"/>
                  </a:lnTo>
                  <a:lnTo>
                    <a:pt x="1063" y="2422"/>
                  </a:lnTo>
                  <a:lnTo>
                    <a:pt x="1077" y="2416"/>
                  </a:lnTo>
                  <a:lnTo>
                    <a:pt x="1095" y="2409"/>
                  </a:lnTo>
                  <a:lnTo>
                    <a:pt x="1116" y="2399"/>
                  </a:lnTo>
                  <a:lnTo>
                    <a:pt x="1140" y="2390"/>
                  </a:lnTo>
                  <a:lnTo>
                    <a:pt x="1110" y="2318"/>
                  </a:lnTo>
                  <a:lnTo>
                    <a:pt x="1081" y="2251"/>
                  </a:lnTo>
                  <a:lnTo>
                    <a:pt x="1056" y="2190"/>
                  </a:lnTo>
                  <a:lnTo>
                    <a:pt x="1033" y="2134"/>
                  </a:lnTo>
                  <a:lnTo>
                    <a:pt x="1011" y="2082"/>
                  </a:lnTo>
                  <a:lnTo>
                    <a:pt x="991" y="2032"/>
                  </a:lnTo>
                  <a:lnTo>
                    <a:pt x="970" y="1985"/>
                  </a:lnTo>
                  <a:lnTo>
                    <a:pt x="952" y="1940"/>
                  </a:lnTo>
                  <a:lnTo>
                    <a:pt x="935" y="1897"/>
                  </a:lnTo>
                  <a:lnTo>
                    <a:pt x="916" y="1856"/>
                  </a:lnTo>
                  <a:lnTo>
                    <a:pt x="899" y="1814"/>
                  </a:lnTo>
                  <a:lnTo>
                    <a:pt x="882" y="1773"/>
                  </a:lnTo>
                  <a:lnTo>
                    <a:pt x="864" y="1730"/>
                  </a:lnTo>
                  <a:lnTo>
                    <a:pt x="846" y="1686"/>
                  </a:lnTo>
                  <a:lnTo>
                    <a:pt x="826" y="1640"/>
                  </a:lnTo>
                  <a:lnTo>
                    <a:pt x="807" y="1592"/>
                  </a:lnTo>
                  <a:lnTo>
                    <a:pt x="785" y="1541"/>
                  </a:lnTo>
                  <a:lnTo>
                    <a:pt x="762" y="1485"/>
                  </a:lnTo>
                  <a:lnTo>
                    <a:pt x="738" y="1426"/>
                  </a:lnTo>
                  <a:lnTo>
                    <a:pt x="710" y="1362"/>
                  </a:lnTo>
                  <a:lnTo>
                    <a:pt x="682" y="1292"/>
                  </a:lnTo>
                  <a:lnTo>
                    <a:pt x="650" y="1216"/>
                  </a:lnTo>
                  <a:lnTo>
                    <a:pt x="615" y="1134"/>
                  </a:lnTo>
                  <a:lnTo>
                    <a:pt x="578" y="1044"/>
                  </a:lnTo>
                  <a:lnTo>
                    <a:pt x="537" y="947"/>
                  </a:lnTo>
                  <a:lnTo>
                    <a:pt x="493" y="842"/>
                  </a:lnTo>
                  <a:lnTo>
                    <a:pt x="445" y="727"/>
                  </a:lnTo>
                  <a:lnTo>
                    <a:pt x="393" y="603"/>
                  </a:lnTo>
                  <a:lnTo>
                    <a:pt x="337" y="469"/>
                  </a:lnTo>
                  <a:lnTo>
                    <a:pt x="276" y="324"/>
                  </a:lnTo>
                  <a:lnTo>
                    <a:pt x="210" y="167"/>
                  </a:lnTo>
                  <a:lnTo>
                    <a:pt x="140" y="0"/>
                  </a:lnTo>
                  <a:close/>
                </a:path>
              </a:pathLst>
            </a:custGeom>
            <a:solidFill>
              <a:srgbClr val="707575"/>
            </a:solidFill>
            <a:ln w="9525">
              <a:noFill/>
              <a:round/>
              <a:headEnd/>
              <a:tailEnd/>
            </a:ln>
          </p:spPr>
          <p:txBody>
            <a:bodyPr/>
            <a:lstStyle/>
            <a:p>
              <a:endParaRPr lang="en-IN"/>
            </a:p>
          </p:txBody>
        </p:sp>
        <p:sp>
          <p:nvSpPr>
            <p:cNvPr id="1231996" name="Freeform 124"/>
            <p:cNvSpPr>
              <a:spLocks/>
            </p:cNvSpPr>
            <p:nvPr/>
          </p:nvSpPr>
          <p:spPr bwMode="auto">
            <a:xfrm>
              <a:off x="1133" y="3301"/>
              <a:ext cx="50" cy="136"/>
            </a:xfrm>
            <a:custGeom>
              <a:avLst/>
              <a:gdLst/>
              <a:ahLst/>
              <a:cxnLst>
                <a:cxn ang="0">
                  <a:pos x="100" y="4"/>
                </a:cxn>
                <a:cxn ang="0">
                  <a:pos x="84" y="12"/>
                </a:cxn>
                <a:cxn ang="0">
                  <a:pos x="65" y="19"/>
                </a:cxn>
                <a:cxn ang="0">
                  <a:pos x="29" y="36"/>
                </a:cxn>
                <a:cxn ang="0">
                  <a:pos x="29" y="120"/>
                </a:cxn>
                <a:cxn ang="0">
                  <a:pos x="81" y="248"/>
                </a:cxn>
                <a:cxn ang="0">
                  <a:pos x="125" y="358"/>
                </a:cxn>
                <a:cxn ang="0">
                  <a:pos x="164" y="455"/>
                </a:cxn>
                <a:cxn ang="0">
                  <a:pos x="199" y="542"/>
                </a:cxn>
                <a:cxn ang="0">
                  <a:pos x="233" y="625"/>
                </a:cxn>
                <a:cxn ang="0">
                  <a:pos x="267" y="711"/>
                </a:cxn>
                <a:cxn ang="0">
                  <a:pos x="302" y="800"/>
                </a:cxn>
                <a:cxn ang="0">
                  <a:pos x="343" y="900"/>
                </a:cxn>
                <a:cxn ang="0">
                  <a:pos x="389" y="1016"/>
                </a:cxn>
                <a:cxn ang="0">
                  <a:pos x="443" y="1151"/>
                </a:cxn>
                <a:cxn ang="0">
                  <a:pos x="507" y="1311"/>
                </a:cxn>
                <a:cxn ang="0">
                  <a:pos x="583" y="1499"/>
                </a:cxn>
                <a:cxn ang="0">
                  <a:pos x="672" y="1721"/>
                </a:cxn>
                <a:cxn ang="0">
                  <a:pos x="777" y="1981"/>
                </a:cxn>
                <a:cxn ang="0">
                  <a:pos x="898" y="2285"/>
                </a:cxn>
                <a:cxn ang="0">
                  <a:pos x="982" y="2447"/>
                </a:cxn>
                <a:cxn ang="0">
                  <a:pos x="1003" y="2436"/>
                </a:cxn>
                <a:cxn ang="0">
                  <a:pos x="1029" y="2426"/>
                </a:cxn>
                <a:cxn ang="0">
                  <a:pos x="1073" y="2407"/>
                </a:cxn>
                <a:cxn ang="0">
                  <a:pos x="1080" y="2320"/>
                </a:cxn>
                <a:cxn ang="0">
                  <a:pos x="1027" y="2193"/>
                </a:cxn>
                <a:cxn ang="0">
                  <a:pos x="981" y="2083"/>
                </a:cxn>
                <a:cxn ang="0">
                  <a:pos x="941" y="1987"/>
                </a:cxn>
                <a:cxn ang="0">
                  <a:pos x="905" y="1900"/>
                </a:cxn>
                <a:cxn ang="0">
                  <a:pos x="869" y="1817"/>
                </a:cxn>
                <a:cxn ang="0">
                  <a:pos x="835" y="1732"/>
                </a:cxn>
                <a:cxn ang="0">
                  <a:pos x="797" y="1643"/>
                </a:cxn>
                <a:cxn ang="0">
                  <a:pos x="756" y="1542"/>
                </a:cxn>
                <a:cxn ang="0">
                  <a:pos x="708" y="1428"/>
                </a:cxn>
                <a:cxn ang="0">
                  <a:pos x="652" y="1294"/>
                </a:cxn>
                <a:cxn ang="0">
                  <a:pos x="586" y="1136"/>
                </a:cxn>
                <a:cxn ang="0">
                  <a:pos x="508" y="948"/>
                </a:cxn>
                <a:cxn ang="0">
                  <a:pos x="417" y="728"/>
                </a:cxn>
                <a:cxn ang="0">
                  <a:pos x="308" y="469"/>
                </a:cxn>
                <a:cxn ang="0">
                  <a:pos x="183" y="168"/>
                </a:cxn>
              </a:cxnLst>
              <a:rect l="0" t="0" r="r" b="b"/>
              <a:pathLst>
                <a:path w="1109" h="2454">
                  <a:moveTo>
                    <a:pt x="113" y="0"/>
                  </a:moveTo>
                  <a:lnTo>
                    <a:pt x="100" y="4"/>
                  </a:lnTo>
                  <a:lnTo>
                    <a:pt x="92" y="9"/>
                  </a:lnTo>
                  <a:lnTo>
                    <a:pt x="84" y="12"/>
                  </a:lnTo>
                  <a:lnTo>
                    <a:pt x="76" y="15"/>
                  </a:lnTo>
                  <a:lnTo>
                    <a:pt x="65" y="19"/>
                  </a:lnTo>
                  <a:lnTo>
                    <a:pt x="49" y="26"/>
                  </a:lnTo>
                  <a:lnTo>
                    <a:pt x="29" y="36"/>
                  </a:lnTo>
                  <a:lnTo>
                    <a:pt x="0" y="49"/>
                  </a:lnTo>
                  <a:lnTo>
                    <a:pt x="29" y="120"/>
                  </a:lnTo>
                  <a:lnTo>
                    <a:pt x="56" y="187"/>
                  </a:lnTo>
                  <a:lnTo>
                    <a:pt x="81" y="248"/>
                  </a:lnTo>
                  <a:lnTo>
                    <a:pt x="103" y="305"/>
                  </a:lnTo>
                  <a:lnTo>
                    <a:pt x="125" y="358"/>
                  </a:lnTo>
                  <a:lnTo>
                    <a:pt x="145" y="407"/>
                  </a:lnTo>
                  <a:lnTo>
                    <a:pt x="164" y="455"/>
                  </a:lnTo>
                  <a:lnTo>
                    <a:pt x="182" y="499"/>
                  </a:lnTo>
                  <a:lnTo>
                    <a:pt x="199" y="542"/>
                  </a:lnTo>
                  <a:lnTo>
                    <a:pt x="216" y="584"/>
                  </a:lnTo>
                  <a:lnTo>
                    <a:pt x="233" y="625"/>
                  </a:lnTo>
                  <a:lnTo>
                    <a:pt x="249" y="667"/>
                  </a:lnTo>
                  <a:lnTo>
                    <a:pt x="267" y="711"/>
                  </a:lnTo>
                  <a:lnTo>
                    <a:pt x="284" y="754"/>
                  </a:lnTo>
                  <a:lnTo>
                    <a:pt x="302" y="800"/>
                  </a:lnTo>
                  <a:lnTo>
                    <a:pt x="323" y="849"/>
                  </a:lnTo>
                  <a:lnTo>
                    <a:pt x="343" y="900"/>
                  </a:lnTo>
                  <a:lnTo>
                    <a:pt x="366" y="956"/>
                  </a:lnTo>
                  <a:lnTo>
                    <a:pt x="389" y="1016"/>
                  </a:lnTo>
                  <a:lnTo>
                    <a:pt x="415" y="1081"/>
                  </a:lnTo>
                  <a:lnTo>
                    <a:pt x="443" y="1151"/>
                  </a:lnTo>
                  <a:lnTo>
                    <a:pt x="474" y="1227"/>
                  </a:lnTo>
                  <a:lnTo>
                    <a:pt x="507" y="1311"/>
                  </a:lnTo>
                  <a:lnTo>
                    <a:pt x="544" y="1400"/>
                  </a:lnTo>
                  <a:lnTo>
                    <a:pt x="583" y="1499"/>
                  </a:lnTo>
                  <a:lnTo>
                    <a:pt x="626" y="1606"/>
                  </a:lnTo>
                  <a:lnTo>
                    <a:pt x="672" y="1721"/>
                  </a:lnTo>
                  <a:lnTo>
                    <a:pt x="723" y="1846"/>
                  </a:lnTo>
                  <a:lnTo>
                    <a:pt x="777" y="1981"/>
                  </a:lnTo>
                  <a:lnTo>
                    <a:pt x="835" y="2128"/>
                  </a:lnTo>
                  <a:lnTo>
                    <a:pt x="898" y="2285"/>
                  </a:lnTo>
                  <a:lnTo>
                    <a:pt x="966" y="2454"/>
                  </a:lnTo>
                  <a:lnTo>
                    <a:pt x="982" y="2447"/>
                  </a:lnTo>
                  <a:lnTo>
                    <a:pt x="994" y="2442"/>
                  </a:lnTo>
                  <a:lnTo>
                    <a:pt x="1003" y="2436"/>
                  </a:lnTo>
                  <a:lnTo>
                    <a:pt x="1014" y="2432"/>
                  </a:lnTo>
                  <a:lnTo>
                    <a:pt x="1029" y="2426"/>
                  </a:lnTo>
                  <a:lnTo>
                    <a:pt x="1047" y="2417"/>
                  </a:lnTo>
                  <a:lnTo>
                    <a:pt x="1073" y="2407"/>
                  </a:lnTo>
                  <a:lnTo>
                    <a:pt x="1109" y="2392"/>
                  </a:lnTo>
                  <a:lnTo>
                    <a:pt x="1080" y="2320"/>
                  </a:lnTo>
                  <a:lnTo>
                    <a:pt x="1052" y="2254"/>
                  </a:lnTo>
                  <a:lnTo>
                    <a:pt x="1027" y="2193"/>
                  </a:lnTo>
                  <a:lnTo>
                    <a:pt x="1003" y="2136"/>
                  </a:lnTo>
                  <a:lnTo>
                    <a:pt x="981" y="2083"/>
                  </a:lnTo>
                  <a:lnTo>
                    <a:pt x="960" y="2035"/>
                  </a:lnTo>
                  <a:lnTo>
                    <a:pt x="941" y="1987"/>
                  </a:lnTo>
                  <a:lnTo>
                    <a:pt x="922" y="1943"/>
                  </a:lnTo>
                  <a:lnTo>
                    <a:pt x="905" y="1900"/>
                  </a:lnTo>
                  <a:lnTo>
                    <a:pt x="887" y="1858"/>
                  </a:lnTo>
                  <a:lnTo>
                    <a:pt x="869" y="1817"/>
                  </a:lnTo>
                  <a:lnTo>
                    <a:pt x="852" y="1774"/>
                  </a:lnTo>
                  <a:lnTo>
                    <a:pt x="835" y="1732"/>
                  </a:lnTo>
                  <a:lnTo>
                    <a:pt x="816" y="1688"/>
                  </a:lnTo>
                  <a:lnTo>
                    <a:pt x="797" y="1643"/>
                  </a:lnTo>
                  <a:lnTo>
                    <a:pt x="778" y="1594"/>
                  </a:lnTo>
                  <a:lnTo>
                    <a:pt x="756" y="1542"/>
                  </a:lnTo>
                  <a:lnTo>
                    <a:pt x="733" y="1488"/>
                  </a:lnTo>
                  <a:lnTo>
                    <a:pt x="708" y="1428"/>
                  </a:lnTo>
                  <a:lnTo>
                    <a:pt x="681" y="1363"/>
                  </a:lnTo>
                  <a:lnTo>
                    <a:pt x="652" y="1294"/>
                  </a:lnTo>
                  <a:lnTo>
                    <a:pt x="621" y="1218"/>
                  </a:lnTo>
                  <a:lnTo>
                    <a:pt x="586" y="1136"/>
                  </a:lnTo>
                  <a:lnTo>
                    <a:pt x="549" y="1046"/>
                  </a:lnTo>
                  <a:lnTo>
                    <a:pt x="508" y="948"/>
                  </a:lnTo>
                  <a:lnTo>
                    <a:pt x="464" y="842"/>
                  </a:lnTo>
                  <a:lnTo>
                    <a:pt x="417" y="728"/>
                  </a:lnTo>
                  <a:lnTo>
                    <a:pt x="364" y="604"/>
                  </a:lnTo>
                  <a:lnTo>
                    <a:pt x="308" y="469"/>
                  </a:lnTo>
                  <a:lnTo>
                    <a:pt x="248" y="325"/>
                  </a:lnTo>
                  <a:lnTo>
                    <a:pt x="183" y="168"/>
                  </a:lnTo>
                  <a:lnTo>
                    <a:pt x="113" y="0"/>
                  </a:lnTo>
                  <a:close/>
                </a:path>
              </a:pathLst>
            </a:custGeom>
            <a:solidFill>
              <a:srgbClr val="8C9494"/>
            </a:solidFill>
            <a:ln w="9525">
              <a:noFill/>
              <a:round/>
              <a:headEnd/>
              <a:tailEnd/>
            </a:ln>
          </p:spPr>
          <p:txBody>
            <a:bodyPr/>
            <a:lstStyle/>
            <a:p>
              <a:endParaRPr lang="en-IN"/>
            </a:p>
          </p:txBody>
        </p:sp>
        <p:sp>
          <p:nvSpPr>
            <p:cNvPr id="1231997" name="Freeform 125"/>
            <p:cNvSpPr>
              <a:spLocks/>
            </p:cNvSpPr>
            <p:nvPr/>
          </p:nvSpPr>
          <p:spPr bwMode="auto">
            <a:xfrm>
              <a:off x="1133" y="3301"/>
              <a:ext cx="49" cy="136"/>
            </a:xfrm>
            <a:custGeom>
              <a:avLst/>
              <a:gdLst/>
              <a:ahLst/>
              <a:cxnLst>
                <a:cxn ang="0">
                  <a:pos x="77" y="3"/>
                </a:cxn>
                <a:cxn ang="0">
                  <a:pos x="65" y="8"/>
                </a:cxn>
                <a:cxn ang="0">
                  <a:pos x="49" y="14"/>
                </a:cxn>
                <a:cxn ang="0">
                  <a:pos x="22" y="27"/>
                </a:cxn>
                <a:cxn ang="0">
                  <a:pos x="30" y="108"/>
                </a:cxn>
                <a:cxn ang="0">
                  <a:pos x="81" y="236"/>
                </a:cxn>
                <a:cxn ang="0">
                  <a:pos x="126" y="345"/>
                </a:cxn>
                <a:cxn ang="0">
                  <a:pos x="165" y="442"/>
                </a:cxn>
                <a:cxn ang="0">
                  <a:pos x="199" y="530"/>
                </a:cxn>
                <a:cxn ang="0">
                  <a:pos x="234" y="613"/>
                </a:cxn>
                <a:cxn ang="0">
                  <a:pos x="268" y="698"/>
                </a:cxn>
                <a:cxn ang="0">
                  <a:pos x="304" y="788"/>
                </a:cxn>
                <a:cxn ang="0">
                  <a:pos x="345" y="888"/>
                </a:cxn>
                <a:cxn ang="0">
                  <a:pos x="391" y="1003"/>
                </a:cxn>
                <a:cxn ang="0">
                  <a:pos x="445" y="1138"/>
                </a:cxn>
                <a:cxn ang="0">
                  <a:pos x="509" y="1297"/>
                </a:cxn>
                <a:cxn ang="0">
                  <a:pos x="585" y="1486"/>
                </a:cxn>
                <a:cxn ang="0">
                  <a:pos x="675" y="1707"/>
                </a:cxn>
                <a:cxn ang="0">
                  <a:pos x="780" y="1968"/>
                </a:cxn>
                <a:cxn ang="0">
                  <a:pos x="901" y="2270"/>
                </a:cxn>
                <a:cxn ang="0">
                  <a:pos x="982" y="2435"/>
                </a:cxn>
                <a:cxn ang="0">
                  <a:pos x="998" y="2426"/>
                </a:cxn>
                <a:cxn ang="0">
                  <a:pos x="1016" y="2419"/>
                </a:cxn>
                <a:cxn ang="0">
                  <a:pos x="1050" y="2404"/>
                </a:cxn>
                <a:cxn ang="0">
                  <a:pos x="1048" y="2322"/>
                </a:cxn>
                <a:cxn ang="0">
                  <a:pos x="995" y="2195"/>
                </a:cxn>
                <a:cxn ang="0">
                  <a:pos x="950" y="2085"/>
                </a:cxn>
                <a:cxn ang="0">
                  <a:pos x="910" y="1989"/>
                </a:cxn>
                <a:cxn ang="0">
                  <a:pos x="875" y="1901"/>
                </a:cxn>
                <a:cxn ang="0">
                  <a:pos x="840" y="1817"/>
                </a:cxn>
                <a:cxn ang="0">
                  <a:pos x="805" y="1733"/>
                </a:cxn>
                <a:cxn ang="0">
                  <a:pos x="768" y="1643"/>
                </a:cxn>
                <a:cxn ang="0">
                  <a:pos x="727" y="1543"/>
                </a:cxn>
                <a:cxn ang="0">
                  <a:pos x="679" y="1428"/>
                </a:cxn>
                <a:cxn ang="0">
                  <a:pos x="624" y="1294"/>
                </a:cxn>
                <a:cxn ang="0">
                  <a:pos x="557" y="1135"/>
                </a:cxn>
                <a:cxn ang="0">
                  <a:pos x="480" y="948"/>
                </a:cxn>
                <a:cxn ang="0">
                  <a:pos x="388" y="728"/>
                </a:cxn>
                <a:cxn ang="0">
                  <a:pos x="281" y="469"/>
                </a:cxn>
                <a:cxn ang="0">
                  <a:pos x="155" y="168"/>
                </a:cxn>
              </a:cxnLst>
              <a:rect l="0" t="0" r="r" b="b"/>
              <a:pathLst>
                <a:path w="1078" h="2440">
                  <a:moveTo>
                    <a:pt x="86" y="0"/>
                  </a:moveTo>
                  <a:lnTo>
                    <a:pt x="77" y="3"/>
                  </a:lnTo>
                  <a:lnTo>
                    <a:pt x="71" y="6"/>
                  </a:lnTo>
                  <a:lnTo>
                    <a:pt x="65" y="8"/>
                  </a:lnTo>
                  <a:lnTo>
                    <a:pt x="59" y="10"/>
                  </a:lnTo>
                  <a:lnTo>
                    <a:pt x="49" y="14"/>
                  </a:lnTo>
                  <a:lnTo>
                    <a:pt x="38" y="20"/>
                  </a:lnTo>
                  <a:lnTo>
                    <a:pt x="22" y="27"/>
                  </a:lnTo>
                  <a:lnTo>
                    <a:pt x="0" y="37"/>
                  </a:lnTo>
                  <a:lnTo>
                    <a:pt x="30" y="108"/>
                  </a:lnTo>
                  <a:lnTo>
                    <a:pt x="57" y="175"/>
                  </a:lnTo>
                  <a:lnTo>
                    <a:pt x="81" y="236"/>
                  </a:lnTo>
                  <a:lnTo>
                    <a:pt x="104" y="293"/>
                  </a:lnTo>
                  <a:lnTo>
                    <a:pt x="126" y="345"/>
                  </a:lnTo>
                  <a:lnTo>
                    <a:pt x="145" y="395"/>
                  </a:lnTo>
                  <a:lnTo>
                    <a:pt x="165" y="442"/>
                  </a:lnTo>
                  <a:lnTo>
                    <a:pt x="182" y="487"/>
                  </a:lnTo>
                  <a:lnTo>
                    <a:pt x="199" y="530"/>
                  </a:lnTo>
                  <a:lnTo>
                    <a:pt x="217" y="572"/>
                  </a:lnTo>
                  <a:lnTo>
                    <a:pt x="234" y="613"/>
                  </a:lnTo>
                  <a:lnTo>
                    <a:pt x="250" y="655"/>
                  </a:lnTo>
                  <a:lnTo>
                    <a:pt x="268" y="698"/>
                  </a:lnTo>
                  <a:lnTo>
                    <a:pt x="286" y="742"/>
                  </a:lnTo>
                  <a:lnTo>
                    <a:pt x="304" y="788"/>
                  </a:lnTo>
                  <a:lnTo>
                    <a:pt x="324" y="837"/>
                  </a:lnTo>
                  <a:lnTo>
                    <a:pt x="345" y="888"/>
                  </a:lnTo>
                  <a:lnTo>
                    <a:pt x="368" y="944"/>
                  </a:lnTo>
                  <a:lnTo>
                    <a:pt x="391" y="1003"/>
                  </a:lnTo>
                  <a:lnTo>
                    <a:pt x="418" y="1069"/>
                  </a:lnTo>
                  <a:lnTo>
                    <a:pt x="445" y="1138"/>
                  </a:lnTo>
                  <a:lnTo>
                    <a:pt x="476" y="1215"/>
                  </a:lnTo>
                  <a:lnTo>
                    <a:pt x="509" y="1297"/>
                  </a:lnTo>
                  <a:lnTo>
                    <a:pt x="546" y="1388"/>
                  </a:lnTo>
                  <a:lnTo>
                    <a:pt x="585" y="1486"/>
                  </a:lnTo>
                  <a:lnTo>
                    <a:pt x="628" y="1593"/>
                  </a:lnTo>
                  <a:lnTo>
                    <a:pt x="675" y="1707"/>
                  </a:lnTo>
                  <a:lnTo>
                    <a:pt x="725" y="1833"/>
                  </a:lnTo>
                  <a:lnTo>
                    <a:pt x="780" y="1968"/>
                  </a:lnTo>
                  <a:lnTo>
                    <a:pt x="838" y="2113"/>
                  </a:lnTo>
                  <a:lnTo>
                    <a:pt x="901" y="2270"/>
                  </a:lnTo>
                  <a:lnTo>
                    <a:pt x="969" y="2440"/>
                  </a:lnTo>
                  <a:lnTo>
                    <a:pt x="982" y="2435"/>
                  </a:lnTo>
                  <a:lnTo>
                    <a:pt x="990" y="2431"/>
                  </a:lnTo>
                  <a:lnTo>
                    <a:pt x="998" y="2426"/>
                  </a:lnTo>
                  <a:lnTo>
                    <a:pt x="1006" y="2423"/>
                  </a:lnTo>
                  <a:lnTo>
                    <a:pt x="1016" y="2419"/>
                  </a:lnTo>
                  <a:lnTo>
                    <a:pt x="1031" y="2413"/>
                  </a:lnTo>
                  <a:lnTo>
                    <a:pt x="1050" y="2404"/>
                  </a:lnTo>
                  <a:lnTo>
                    <a:pt x="1078" y="2394"/>
                  </a:lnTo>
                  <a:lnTo>
                    <a:pt x="1048" y="2322"/>
                  </a:lnTo>
                  <a:lnTo>
                    <a:pt x="1020" y="2256"/>
                  </a:lnTo>
                  <a:lnTo>
                    <a:pt x="995" y="2195"/>
                  </a:lnTo>
                  <a:lnTo>
                    <a:pt x="973" y="2138"/>
                  </a:lnTo>
                  <a:lnTo>
                    <a:pt x="950" y="2085"/>
                  </a:lnTo>
                  <a:lnTo>
                    <a:pt x="930" y="2035"/>
                  </a:lnTo>
                  <a:lnTo>
                    <a:pt x="910" y="1989"/>
                  </a:lnTo>
                  <a:lnTo>
                    <a:pt x="892" y="1944"/>
                  </a:lnTo>
                  <a:lnTo>
                    <a:pt x="875" y="1901"/>
                  </a:lnTo>
                  <a:lnTo>
                    <a:pt x="857" y="1859"/>
                  </a:lnTo>
                  <a:lnTo>
                    <a:pt x="840" y="1817"/>
                  </a:lnTo>
                  <a:lnTo>
                    <a:pt x="823" y="1775"/>
                  </a:lnTo>
                  <a:lnTo>
                    <a:pt x="805" y="1733"/>
                  </a:lnTo>
                  <a:lnTo>
                    <a:pt x="787" y="1688"/>
                  </a:lnTo>
                  <a:lnTo>
                    <a:pt x="768" y="1643"/>
                  </a:lnTo>
                  <a:lnTo>
                    <a:pt x="748" y="1595"/>
                  </a:lnTo>
                  <a:lnTo>
                    <a:pt x="727" y="1543"/>
                  </a:lnTo>
                  <a:lnTo>
                    <a:pt x="703" y="1487"/>
                  </a:lnTo>
                  <a:lnTo>
                    <a:pt x="679" y="1428"/>
                  </a:lnTo>
                  <a:lnTo>
                    <a:pt x="652" y="1364"/>
                  </a:lnTo>
                  <a:lnTo>
                    <a:pt x="624" y="1294"/>
                  </a:lnTo>
                  <a:lnTo>
                    <a:pt x="592" y="1218"/>
                  </a:lnTo>
                  <a:lnTo>
                    <a:pt x="557" y="1135"/>
                  </a:lnTo>
                  <a:lnTo>
                    <a:pt x="521" y="1045"/>
                  </a:lnTo>
                  <a:lnTo>
                    <a:pt x="480" y="948"/>
                  </a:lnTo>
                  <a:lnTo>
                    <a:pt x="436" y="843"/>
                  </a:lnTo>
                  <a:lnTo>
                    <a:pt x="388" y="728"/>
                  </a:lnTo>
                  <a:lnTo>
                    <a:pt x="337" y="604"/>
                  </a:lnTo>
                  <a:lnTo>
                    <a:pt x="281" y="469"/>
                  </a:lnTo>
                  <a:lnTo>
                    <a:pt x="221" y="324"/>
                  </a:lnTo>
                  <a:lnTo>
                    <a:pt x="155" y="168"/>
                  </a:lnTo>
                  <a:lnTo>
                    <a:pt x="86" y="0"/>
                  </a:lnTo>
                  <a:close/>
                </a:path>
              </a:pathLst>
            </a:custGeom>
            <a:solidFill>
              <a:srgbClr val="A8B0B0"/>
            </a:solidFill>
            <a:ln w="9525">
              <a:noFill/>
              <a:round/>
              <a:headEnd/>
              <a:tailEnd/>
            </a:ln>
          </p:spPr>
          <p:txBody>
            <a:bodyPr/>
            <a:lstStyle/>
            <a:p>
              <a:endParaRPr lang="en-IN"/>
            </a:p>
          </p:txBody>
        </p:sp>
        <p:sp>
          <p:nvSpPr>
            <p:cNvPr id="1231998" name="Freeform 126"/>
            <p:cNvSpPr>
              <a:spLocks/>
            </p:cNvSpPr>
            <p:nvPr/>
          </p:nvSpPr>
          <p:spPr bwMode="auto">
            <a:xfrm>
              <a:off x="1133" y="3302"/>
              <a:ext cx="48" cy="135"/>
            </a:xfrm>
            <a:custGeom>
              <a:avLst/>
              <a:gdLst/>
              <a:ahLst/>
              <a:cxnLst>
                <a:cxn ang="0">
                  <a:pos x="52" y="2"/>
                </a:cxn>
                <a:cxn ang="0">
                  <a:pos x="43" y="5"/>
                </a:cxn>
                <a:cxn ang="0">
                  <a:pos x="33" y="10"/>
                </a:cxn>
                <a:cxn ang="0">
                  <a:pos x="15" y="18"/>
                </a:cxn>
                <a:cxn ang="0">
                  <a:pos x="29" y="97"/>
                </a:cxn>
                <a:cxn ang="0">
                  <a:pos x="80" y="225"/>
                </a:cxn>
                <a:cxn ang="0">
                  <a:pos x="125" y="334"/>
                </a:cxn>
                <a:cxn ang="0">
                  <a:pos x="164" y="430"/>
                </a:cxn>
                <a:cxn ang="0">
                  <a:pos x="199" y="518"/>
                </a:cxn>
                <a:cxn ang="0">
                  <a:pos x="233" y="601"/>
                </a:cxn>
                <a:cxn ang="0">
                  <a:pos x="268" y="686"/>
                </a:cxn>
                <a:cxn ang="0">
                  <a:pos x="305" y="776"/>
                </a:cxn>
                <a:cxn ang="0">
                  <a:pos x="344" y="876"/>
                </a:cxn>
                <a:cxn ang="0">
                  <a:pos x="391" y="991"/>
                </a:cxn>
                <a:cxn ang="0">
                  <a:pos x="445" y="1126"/>
                </a:cxn>
                <a:cxn ang="0">
                  <a:pos x="511" y="1285"/>
                </a:cxn>
                <a:cxn ang="0">
                  <a:pos x="586" y="1474"/>
                </a:cxn>
                <a:cxn ang="0">
                  <a:pos x="676" y="1695"/>
                </a:cxn>
                <a:cxn ang="0">
                  <a:pos x="781" y="1956"/>
                </a:cxn>
                <a:cxn ang="0">
                  <a:pos x="903" y="2258"/>
                </a:cxn>
                <a:cxn ang="0">
                  <a:pos x="980" y="2424"/>
                </a:cxn>
                <a:cxn ang="0">
                  <a:pos x="991" y="2419"/>
                </a:cxn>
                <a:cxn ang="0">
                  <a:pos x="1004" y="2412"/>
                </a:cxn>
                <a:cxn ang="0">
                  <a:pos x="1028" y="2403"/>
                </a:cxn>
                <a:cxn ang="0">
                  <a:pos x="1017" y="2324"/>
                </a:cxn>
                <a:cxn ang="0">
                  <a:pos x="964" y="2196"/>
                </a:cxn>
                <a:cxn ang="0">
                  <a:pos x="920" y="2086"/>
                </a:cxn>
                <a:cxn ang="0">
                  <a:pos x="880" y="1990"/>
                </a:cxn>
                <a:cxn ang="0">
                  <a:pos x="843" y="1903"/>
                </a:cxn>
                <a:cxn ang="0">
                  <a:pos x="809" y="1819"/>
                </a:cxn>
                <a:cxn ang="0">
                  <a:pos x="774" y="1734"/>
                </a:cxn>
                <a:cxn ang="0">
                  <a:pos x="737" y="1645"/>
                </a:cxn>
                <a:cxn ang="0">
                  <a:pos x="696" y="1545"/>
                </a:cxn>
                <a:cxn ang="0">
                  <a:pos x="648" y="1430"/>
                </a:cxn>
                <a:cxn ang="0">
                  <a:pos x="593" y="1296"/>
                </a:cxn>
                <a:cxn ang="0">
                  <a:pos x="528" y="1138"/>
                </a:cxn>
                <a:cxn ang="0">
                  <a:pos x="450" y="950"/>
                </a:cxn>
                <a:cxn ang="0">
                  <a:pos x="359" y="730"/>
                </a:cxn>
                <a:cxn ang="0">
                  <a:pos x="251" y="470"/>
                </a:cxn>
                <a:cxn ang="0">
                  <a:pos x="127" y="169"/>
                </a:cxn>
              </a:cxnLst>
              <a:rect l="0" t="0" r="r" b="b"/>
              <a:pathLst>
                <a:path w="1046" h="2428">
                  <a:moveTo>
                    <a:pt x="58" y="0"/>
                  </a:moveTo>
                  <a:lnTo>
                    <a:pt x="52" y="2"/>
                  </a:lnTo>
                  <a:lnTo>
                    <a:pt x="47" y="4"/>
                  </a:lnTo>
                  <a:lnTo>
                    <a:pt x="43" y="5"/>
                  </a:lnTo>
                  <a:lnTo>
                    <a:pt x="39" y="7"/>
                  </a:lnTo>
                  <a:lnTo>
                    <a:pt x="33" y="10"/>
                  </a:lnTo>
                  <a:lnTo>
                    <a:pt x="25" y="13"/>
                  </a:lnTo>
                  <a:lnTo>
                    <a:pt x="15" y="18"/>
                  </a:lnTo>
                  <a:lnTo>
                    <a:pt x="0" y="25"/>
                  </a:lnTo>
                  <a:lnTo>
                    <a:pt x="29" y="97"/>
                  </a:lnTo>
                  <a:lnTo>
                    <a:pt x="56" y="164"/>
                  </a:lnTo>
                  <a:lnTo>
                    <a:pt x="80" y="225"/>
                  </a:lnTo>
                  <a:lnTo>
                    <a:pt x="104" y="282"/>
                  </a:lnTo>
                  <a:lnTo>
                    <a:pt x="125" y="334"/>
                  </a:lnTo>
                  <a:lnTo>
                    <a:pt x="145" y="384"/>
                  </a:lnTo>
                  <a:lnTo>
                    <a:pt x="164" y="430"/>
                  </a:lnTo>
                  <a:lnTo>
                    <a:pt x="182" y="475"/>
                  </a:lnTo>
                  <a:lnTo>
                    <a:pt x="199" y="518"/>
                  </a:lnTo>
                  <a:lnTo>
                    <a:pt x="217" y="560"/>
                  </a:lnTo>
                  <a:lnTo>
                    <a:pt x="233" y="601"/>
                  </a:lnTo>
                  <a:lnTo>
                    <a:pt x="250" y="643"/>
                  </a:lnTo>
                  <a:lnTo>
                    <a:pt x="268" y="686"/>
                  </a:lnTo>
                  <a:lnTo>
                    <a:pt x="285" y="730"/>
                  </a:lnTo>
                  <a:lnTo>
                    <a:pt x="305" y="776"/>
                  </a:lnTo>
                  <a:lnTo>
                    <a:pt x="324" y="825"/>
                  </a:lnTo>
                  <a:lnTo>
                    <a:pt x="344" y="876"/>
                  </a:lnTo>
                  <a:lnTo>
                    <a:pt x="367" y="932"/>
                  </a:lnTo>
                  <a:lnTo>
                    <a:pt x="391" y="991"/>
                  </a:lnTo>
                  <a:lnTo>
                    <a:pt x="418" y="1056"/>
                  </a:lnTo>
                  <a:lnTo>
                    <a:pt x="445" y="1126"/>
                  </a:lnTo>
                  <a:lnTo>
                    <a:pt x="477" y="1203"/>
                  </a:lnTo>
                  <a:lnTo>
                    <a:pt x="511" y="1285"/>
                  </a:lnTo>
                  <a:lnTo>
                    <a:pt x="546" y="1376"/>
                  </a:lnTo>
                  <a:lnTo>
                    <a:pt x="586" y="1474"/>
                  </a:lnTo>
                  <a:lnTo>
                    <a:pt x="629" y="1580"/>
                  </a:lnTo>
                  <a:lnTo>
                    <a:pt x="676" y="1695"/>
                  </a:lnTo>
                  <a:lnTo>
                    <a:pt x="726" y="1821"/>
                  </a:lnTo>
                  <a:lnTo>
                    <a:pt x="781" y="1956"/>
                  </a:lnTo>
                  <a:lnTo>
                    <a:pt x="840" y="2101"/>
                  </a:lnTo>
                  <a:lnTo>
                    <a:pt x="903" y="2258"/>
                  </a:lnTo>
                  <a:lnTo>
                    <a:pt x="972" y="2428"/>
                  </a:lnTo>
                  <a:lnTo>
                    <a:pt x="980" y="2424"/>
                  </a:lnTo>
                  <a:lnTo>
                    <a:pt x="986" y="2421"/>
                  </a:lnTo>
                  <a:lnTo>
                    <a:pt x="991" y="2419"/>
                  </a:lnTo>
                  <a:lnTo>
                    <a:pt x="997" y="2415"/>
                  </a:lnTo>
                  <a:lnTo>
                    <a:pt x="1004" y="2412"/>
                  </a:lnTo>
                  <a:lnTo>
                    <a:pt x="1013" y="2408"/>
                  </a:lnTo>
                  <a:lnTo>
                    <a:pt x="1028" y="2403"/>
                  </a:lnTo>
                  <a:lnTo>
                    <a:pt x="1046" y="2395"/>
                  </a:lnTo>
                  <a:lnTo>
                    <a:pt x="1017" y="2324"/>
                  </a:lnTo>
                  <a:lnTo>
                    <a:pt x="989" y="2257"/>
                  </a:lnTo>
                  <a:lnTo>
                    <a:pt x="964" y="2196"/>
                  </a:lnTo>
                  <a:lnTo>
                    <a:pt x="941" y="2139"/>
                  </a:lnTo>
                  <a:lnTo>
                    <a:pt x="920" y="2086"/>
                  </a:lnTo>
                  <a:lnTo>
                    <a:pt x="899" y="2037"/>
                  </a:lnTo>
                  <a:lnTo>
                    <a:pt x="880" y="1990"/>
                  </a:lnTo>
                  <a:lnTo>
                    <a:pt x="861" y="1946"/>
                  </a:lnTo>
                  <a:lnTo>
                    <a:pt x="843" y="1903"/>
                  </a:lnTo>
                  <a:lnTo>
                    <a:pt x="826" y="1861"/>
                  </a:lnTo>
                  <a:lnTo>
                    <a:pt x="809" y="1819"/>
                  </a:lnTo>
                  <a:lnTo>
                    <a:pt x="792" y="1778"/>
                  </a:lnTo>
                  <a:lnTo>
                    <a:pt x="774" y="1734"/>
                  </a:lnTo>
                  <a:lnTo>
                    <a:pt x="756" y="1691"/>
                  </a:lnTo>
                  <a:lnTo>
                    <a:pt x="737" y="1645"/>
                  </a:lnTo>
                  <a:lnTo>
                    <a:pt x="718" y="1596"/>
                  </a:lnTo>
                  <a:lnTo>
                    <a:pt x="696" y="1545"/>
                  </a:lnTo>
                  <a:lnTo>
                    <a:pt x="673" y="1490"/>
                  </a:lnTo>
                  <a:lnTo>
                    <a:pt x="648" y="1430"/>
                  </a:lnTo>
                  <a:lnTo>
                    <a:pt x="622" y="1365"/>
                  </a:lnTo>
                  <a:lnTo>
                    <a:pt x="593" y="1296"/>
                  </a:lnTo>
                  <a:lnTo>
                    <a:pt x="562" y="1220"/>
                  </a:lnTo>
                  <a:lnTo>
                    <a:pt x="528" y="1138"/>
                  </a:lnTo>
                  <a:lnTo>
                    <a:pt x="490" y="1047"/>
                  </a:lnTo>
                  <a:lnTo>
                    <a:pt x="450" y="950"/>
                  </a:lnTo>
                  <a:lnTo>
                    <a:pt x="407" y="843"/>
                  </a:lnTo>
                  <a:lnTo>
                    <a:pt x="359" y="730"/>
                  </a:lnTo>
                  <a:lnTo>
                    <a:pt x="308" y="605"/>
                  </a:lnTo>
                  <a:lnTo>
                    <a:pt x="251" y="470"/>
                  </a:lnTo>
                  <a:lnTo>
                    <a:pt x="192" y="325"/>
                  </a:lnTo>
                  <a:lnTo>
                    <a:pt x="127" y="169"/>
                  </a:lnTo>
                  <a:lnTo>
                    <a:pt x="58" y="0"/>
                  </a:lnTo>
                  <a:close/>
                </a:path>
              </a:pathLst>
            </a:custGeom>
            <a:solidFill>
              <a:srgbClr val="C4CCCC"/>
            </a:solidFill>
            <a:ln w="9525">
              <a:noFill/>
              <a:round/>
              <a:headEnd/>
              <a:tailEnd/>
            </a:ln>
          </p:spPr>
          <p:txBody>
            <a:bodyPr/>
            <a:lstStyle/>
            <a:p>
              <a:endParaRPr lang="en-IN"/>
            </a:p>
          </p:txBody>
        </p:sp>
        <p:sp>
          <p:nvSpPr>
            <p:cNvPr id="1231999" name="Freeform 127"/>
            <p:cNvSpPr>
              <a:spLocks/>
            </p:cNvSpPr>
            <p:nvPr/>
          </p:nvSpPr>
          <p:spPr bwMode="auto">
            <a:xfrm>
              <a:off x="1133" y="3302"/>
              <a:ext cx="46" cy="134"/>
            </a:xfrm>
            <a:custGeom>
              <a:avLst/>
              <a:gdLst/>
              <a:ahLst/>
              <a:cxnLst>
                <a:cxn ang="0">
                  <a:pos x="32" y="0"/>
                </a:cxn>
                <a:cxn ang="0">
                  <a:pos x="0" y="13"/>
                </a:cxn>
                <a:cxn ang="0">
                  <a:pos x="977" y="2414"/>
                </a:cxn>
                <a:cxn ang="0">
                  <a:pos x="1017" y="2396"/>
                </a:cxn>
                <a:cxn ang="0">
                  <a:pos x="32" y="0"/>
                </a:cxn>
              </a:cxnLst>
              <a:rect l="0" t="0" r="r" b="b"/>
              <a:pathLst>
                <a:path w="1017" h="2414">
                  <a:moveTo>
                    <a:pt x="32" y="0"/>
                  </a:moveTo>
                  <a:lnTo>
                    <a:pt x="0" y="13"/>
                  </a:lnTo>
                  <a:lnTo>
                    <a:pt x="977" y="2414"/>
                  </a:lnTo>
                  <a:lnTo>
                    <a:pt x="1017" y="2396"/>
                  </a:lnTo>
                  <a:lnTo>
                    <a:pt x="32" y="0"/>
                  </a:lnTo>
                  <a:close/>
                </a:path>
              </a:pathLst>
            </a:custGeom>
            <a:solidFill>
              <a:srgbClr val="E0E8E8"/>
            </a:solidFill>
            <a:ln w="9525">
              <a:noFill/>
              <a:round/>
              <a:headEnd/>
              <a:tailEnd/>
            </a:ln>
          </p:spPr>
          <p:txBody>
            <a:bodyPr/>
            <a:lstStyle/>
            <a:p>
              <a:endParaRPr lang="en-IN"/>
            </a:p>
          </p:txBody>
        </p:sp>
        <p:sp>
          <p:nvSpPr>
            <p:cNvPr id="1232000" name="Freeform 128"/>
            <p:cNvSpPr>
              <a:spLocks/>
            </p:cNvSpPr>
            <p:nvPr/>
          </p:nvSpPr>
          <p:spPr bwMode="auto">
            <a:xfrm>
              <a:off x="1132" y="3298"/>
              <a:ext cx="8" cy="6"/>
            </a:xfrm>
            <a:custGeom>
              <a:avLst/>
              <a:gdLst/>
              <a:ahLst/>
              <a:cxnLst>
                <a:cxn ang="0">
                  <a:pos x="173" y="20"/>
                </a:cxn>
                <a:cxn ang="0">
                  <a:pos x="7" y="95"/>
                </a:cxn>
                <a:cxn ang="0">
                  <a:pos x="0" y="75"/>
                </a:cxn>
                <a:cxn ang="0">
                  <a:pos x="166" y="0"/>
                </a:cxn>
                <a:cxn ang="0">
                  <a:pos x="173" y="20"/>
                </a:cxn>
              </a:cxnLst>
              <a:rect l="0" t="0" r="r" b="b"/>
              <a:pathLst>
                <a:path w="173" h="95">
                  <a:moveTo>
                    <a:pt x="173" y="20"/>
                  </a:moveTo>
                  <a:lnTo>
                    <a:pt x="7" y="95"/>
                  </a:lnTo>
                  <a:lnTo>
                    <a:pt x="0" y="75"/>
                  </a:lnTo>
                  <a:lnTo>
                    <a:pt x="166" y="0"/>
                  </a:lnTo>
                  <a:lnTo>
                    <a:pt x="173" y="20"/>
                  </a:lnTo>
                  <a:close/>
                </a:path>
              </a:pathLst>
            </a:custGeom>
            <a:solidFill>
              <a:srgbClr val="111919"/>
            </a:solidFill>
            <a:ln w="9525">
              <a:noFill/>
              <a:round/>
              <a:headEnd/>
              <a:tailEnd/>
            </a:ln>
          </p:spPr>
          <p:txBody>
            <a:bodyPr/>
            <a:lstStyle/>
            <a:p>
              <a:endParaRPr lang="en-IN"/>
            </a:p>
          </p:txBody>
        </p:sp>
        <p:sp>
          <p:nvSpPr>
            <p:cNvPr id="1232001" name="Freeform 129"/>
            <p:cNvSpPr>
              <a:spLocks/>
            </p:cNvSpPr>
            <p:nvPr/>
          </p:nvSpPr>
          <p:spPr bwMode="auto">
            <a:xfrm>
              <a:off x="1130" y="3293"/>
              <a:ext cx="9" cy="10"/>
            </a:xfrm>
            <a:custGeom>
              <a:avLst/>
              <a:gdLst/>
              <a:ahLst/>
              <a:cxnLst>
                <a:cxn ang="0">
                  <a:pos x="200" y="106"/>
                </a:cxn>
                <a:cxn ang="0">
                  <a:pos x="33" y="179"/>
                </a:cxn>
                <a:cxn ang="0">
                  <a:pos x="0" y="100"/>
                </a:cxn>
                <a:cxn ang="0">
                  <a:pos x="58" y="0"/>
                </a:cxn>
                <a:cxn ang="0">
                  <a:pos x="168" y="26"/>
                </a:cxn>
                <a:cxn ang="0">
                  <a:pos x="200" y="106"/>
                </a:cxn>
              </a:cxnLst>
              <a:rect l="0" t="0" r="r" b="b"/>
              <a:pathLst>
                <a:path w="200" h="179">
                  <a:moveTo>
                    <a:pt x="200" y="106"/>
                  </a:moveTo>
                  <a:lnTo>
                    <a:pt x="33" y="179"/>
                  </a:lnTo>
                  <a:lnTo>
                    <a:pt x="0" y="100"/>
                  </a:lnTo>
                  <a:lnTo>
                    <a:pt x="58" y="0"/>
                  </a:lnTo>
                  <a:lnTo>
                    <a:pt x="168" y="26"/>
                  </a:lnTo>
                  <a:lnTo>
                    <a:pt x="200" y="106"/>
                  </a:lnTo>
                  <a:close/>
                </a:path>
              </a:pathLst>
            </a:custGeom>
            <a:solidFill>
              <a:srgbClr val="545959"/>
            </a:solidFill>
            <a:ln w="9525">
              <a:noFill/>
              <a:round/>
              <a:headEnd/>
              <a:tailEnd/>
            </a:ln>
          </p:spPr>
          <p:txBody>
            <a:bodyPr/>
            <a:lstStyle/>
            <a:p>
              <a:endParaRPr lang="en-IN"/>
            </a:p>
          </p:txBody>
        </p:sp>
        <p:sp>
          <p:nvSpPr>
            <p:cNvPr id="1232002" name="Freeform 130"/>
            <p:cNvSpPr>
              <a:spLocks/>
            </p:cNvSpPr>
            <p:nvPr/>
          </p:nvSpPr>
          <p:spPr bwMode="auto">
            <a:xfrm>
              <a:off x="1130" y="3293"/>
              <a:ext cx="8" cy="10"/>
            </a:xfrm>
            <a:custGeom>
              <a:avLst/>
              <a:gdLst/>
              <a:ahLst/>
              <a:cxnLst>
                <a:cxn ang="0">
                  <a:pos x="173" y="116"/>
                </a:cxn>
                <a:cxn ang="0">
                  <a:pos x="159" y="122"/>
                </a:cxn>
                <a:cxn ang="0">
                  <a:pos x="147" y="126"/>
                </a:cxn>
                <a:cxn ang="0">
                  <a:pos x="137" y="131"/>
                </a:cxn>
                <a:cxn ang="0">
                  <a:pos x="127" y="135"/>
                </a:cxn>
                <a:cxn ang="0">
                  <a:pos x="114" y="141"/>
                </a:cxn>
                <a:cxn ang="0">
                  <a:pos x="94" y="150"/>
                </a:cxn>
                <a:cxn ang="0">
                  <a:pos x="69" y="161"/>
                </a:cxn>
                <a:cxn ang="0">
                  <a:pos x="33" y="177"/>
                </a:cxn>
                <a:cxn ang="0">
                  <a:pos x="30" y="168"/>
                </a:cxn>
                <a:cxn ang="0">
                  <a:pos x="27" y="161"/>
                </a:cxn>
                <a:cxn ang="0">
                  <a:pos x="25" y="156"/>
                </a:cxn>
                <a:cxn ang="0">
                  <a:pos x="23" y="150"/>
                </a:cxn>
                <a:cxn ang="0">
                  <a:pos x="20" y="141"/>
                </a:cxn>
                <a:cxn ang="0">
                  <a:pos x="16" y="131"/>
                </a:cxn>
                <a:cxn ang="0">
                  <a:pos x="9" y="117"/>
                </a:cxn>
                <a:cxn ang="0">
                  <a:pos x="0" y="97"/>
                </a:cxn>
                <a:cxn ang="0">
                  <a:pos x="7" y="86"/>
                </a:cxn>
                <a:cxn ang="0">
                  <a:pos x="11" y="78"/>
                </a:cxn>
                <a:cxn ang="0">
                  <a:pos x="15" y="70"/>
                </a:cxn>
                <a:cxn ang="0">
                  <a:pos x="19" y="63"/>
                </a:cxn>
                <a:cxn ang="0">
                  <a:pos x="24" y="54"/>
                </a:cxn>
                <a:cxn ang="0">
                  <a:pos x="31" y="41"/>
                </a:cxn>
                <a:cxn ang="0">
                  <a:pos x="40" y="24"/>
                </a:cxn>
                <a:cxn ang="0">
                  <a:pos x="52" y="0"/>
                </a:cxn>
                <a:cxn ang="0">
                  <a:pos x="63" y="3"/>
                </a:cxn>
                <a:cxn ang="0">
                  <a:pos x="70" y="6"/>
                </a:cxn>
                <a:cxn ang="0">
                  <a:pos x="76" y="8"/>
                </a:cxn>
                <a:cxn ang="0">
                  <a:pos x="83" y="11"/>
                </a:cxn>
                <a:cxn ang="0">
                  <a:pos x="91" y="15"/>
                </a:cxn>
                <a:cxn ang="0">
                  <a:pos x="102" y="20"/>
                </a:cxn>
                <a:cxn ang="0">
                  <a:pos x="119" y="27"/>
                </a:cxn>
                <a:cxn ang="0">
                  <a:pos x="140" y="37"/>
                </a:cxn>
                <a:cxn ang="0">
                  <a:pos x="144" y="44"/>
                </a:cxn>
                <a:cxn ang="0">
                  <a:pos x="146" y="50"/>
                </a:cxn>
                <a:cxn ang="0">
                  <a:pos x="149" y="56"/>
                </a:cxn>
                <a:cxn ang="0">
                  <a:pos x="151" y="61"/>
                </a:cxn>
                <a:cxn ang="0">
                  <a:pos x="154" y="69"/>
                </a:cxn>
                <a:cxn ang="0">
                  <a:pos x="159" y="80"/>
                </a:cxn>
                <a:cxn ang="0">
                  <a:pos x="165" y="95"/>
                </a:cxn>
                <a:cxn ang="0">
                  <a:pos x="173" y="116"/>
                </a:cxn>
              </a:cxnLst>
              <a:rect l="0" t="0" r="r" b="b"/>
              <a:pathLst>
                <a:path w="173" h="177">
                  <a:moveTo>
                    <a:pt x="173" y="116"/>
                  </a:moveTo>
                  <a:lnTo>
                    <a:pt x="159" y="122"/>
                  </a:lnTo>
                  <a:lnTo>
                    <a:pt x="147" y="126"/>
                  </a:lnTo>
                  <a:lnTo>
                    <a:pt x="137" y="131"/>
                  </a:lnTo>
                  <a:lnTo>
                    <a:pt x="127" y="135"/>
                  </a:lnTo>
                  <a:lnTo>
                    <a:pt x="114" y="141"/>
                  </a:lnTo>
                  <a:lnTo>
                    <a:pt x="94" y="150"/>
                  </a:lnTo>
                  <a:lnTo>
                    <a:pt x="69" y="161"/>
                  </a:lnTo>
                  <a:lnTo>
                    <a:pt x="33" y="177"/>
                  </a:lnTo>
                  <a:lnTo>
                    <a:pt x="30" y="168"/>
                  </a:lnTo>
                  <a:lnTo>
                    <a:pt x="27" y="161"/>
                  </a:lnTo>
                  <a:lnTo>
                    <a:pt x="25" y="156"/>
                  </a:lnTo>
                  <a:lnTo>
                    <a:pt x="23" y="150"/>
                  </a:lnTo>
                  <a:lnTo>
                    <a:pt x="20" y="141"/>
                  </a:lnTo>
                  <a:lnTo>
                    <a:pt x="16" y="131"/>
                  </a:lnTo>
                  <a:lnTo>
                    <a:pt x="9" y="117"/>
                  </a:lnTo>
                  <a:lnTo>
                    <a:pt x="0" y="97"/>
                  </a:lnTo>
                  <a:lnTo>
                    <a:pt x="7" y="86"/>
                  </a:lnTo>
                  <a:lnTo>
                    <a:pt x="11" y="78"/>
                  </a:lnTo>
                  <a:lnTo>
                    <a:pt x="15" y="70"/>
                  </a:lnTo>
                  <a:lnTo>
                    <a:pt x="19" y="63"/>
                  </a:lnTo>
                  <a:lnTo>
                    <a:pt x="24" y="54"/>
                  </a:lnTo>
                  <a:lnTo>
                    <a:pt x="31" y="41"/>
                  </a:lnTo>
                  <a:lnTo>
                    <a:pt x="40" y="24"/>
                  </a:lnTo>
                  <a:lnTo>
                    <a:pt x="52" y="0"/>
                  </a:lnTo>
                  <a:lnTo>
                    <a:pt x="63" y="3"/>
                  </a:lnTo>
                  <a:lnTo>
                    <a:pt x="70" y="6"/>
                  </a:lnTo>
                  <a:lnTo>
                    <a:pt x="76" y="8"/>
                  </a:lnTo>
                  <a:lnTo>
                    <a:pt x="83" y="11"/>
                  </a:lnTo>
                  <a:lnTo>
                    <a:pt x="91" y="15"/>
                  </a:lnTo>
                  <a:lnTo>
                    <a:pt x="102" y="20"/>
                  </a:lnTo>
                  <a:lnTo>
                    <a:pt x="119" y="27"/>
                  </a:lnTo>
                  <a:lnTo>
                    <a:pt x="140" y="37"/>
                  </a:lnTo>
                  <a:lnTo>
                    <a:pt x="144" y="44"/>
                  </a:lnTo>
                  <a:lnTo>
                    <a:pt x="146" y="50"/>
                  </a:lnTo>
                  <a:lnTo>
                    <a:pt x="149" y="56"/>
                  </a:lnTo>
                  <a:lnTo>
                    <a:pt x="151" y="61"/>
                  </a:lnTo>
                  <a:lnTo>
                    <a:pt x="154" y="69"/>
                  </a:lnTo>
                  <a:lnTo>
                    <a:pt x="159" y="80"/>
                  </a:lnTo>
                  <a:lnTo>
                    <a:pt x="165" y="95"/>
                  </a:lnTo>
                  <a:lnTo>
                    <a:pt x="173" y="116"/>
                  </a:lnTo>
                  <a:close/>
                </a:path>
              </a:pathLst>
            </a:custGeom>
            <a:solidFill>
              <a:srgbClr val="707575"/>
            </a:solidFill>
            <a:ln w="9525">
              <a:noFill/>
              <a:round/>
              <a:headEnd/>
              <a:tailEnd/>
            </a:ln>
          </p:spPr>
          <p:txBody>
            <a:bodyPr/>
            <a:lstStyle/>
            <a:p>
              <a:endParaRPr lang="en-IN"/>
            </a:p>
          </p:txBody>
        </p:sp>
        <p:sp>
          <p:nvSpPr>
            <p:cNvPr id="1232003" name="Freeform 131"/>
            <p:cNvSpPr>
              <a:spLocks/>
            </p:cNvSpPr>
            <p:nvPr/>
          </p:nvSpPr>
          <p:spPr bwMode="auto">
            <a:xfrm>
              <a:off x="1131" y="3293"/>
              <a:ext cx="6" cy="9"/>
            </a:xfrm>
            <a:custGeom>
              <a:avLst/>
              <a:gdLst/>
              <a:ahLst/>
              <a:cxnLst>
                <a:cxn ang="0">
                  <a:pos x="142" y="126"/>
                </a:cxn>
                <a:cxn ang="0">
                  <a:pos x="131" y="131"/>
                </a:cxn>
                <a:cxn ang="0">
                  <a:pos x="122" y="135"/>
                </a:cxn>
                <a:cxn ang="0">
                  <a:pos x="115" y="137"/>
                </a:cxn>
                <a:cxn ang="0">
                  <a:pos x="107" y="141"/>
                </a:cxn>
                <a:cxn ang="0">
                  <a:pos x="96" y="145"/>
                </a:cxn>
                <a:cxn ang="0">
                  <a:pos x="81" y="152"/>
                </a:cxn>
                <a:cxn ang="0">
                  <a:pos x="61" y="161"/>
                </a:cxn>
                <a:cxn ang="0">
                  <a:pos x="32" y="175"/>
                </a:cxn>
                <a:cxn ang="0">
                  <a:pos x="29" y="165"/>
                </a:cxn>
                <a:cxn ang="0">
                  <a:pos x="26" y="159"/>
                </a:cxn>
                <a:cxn ang="0">
                  <a:pos x="24" y="153"/>
                </a:cxn>
                <a:cxn ang="0">
                  <a:pos x="22" y="146"/>
                </a:cxn>
                <a:cxn ang="0">
                  <a:pos x="19" y="139"/>
                </a:cxn>
                <a:cxn ang="0">
                  <a:pos x="15" y="128"/>
                </a:cxn>
                <a:cxn ang="0">
                  <a:pos x="8" y="114"/>
                </a:cxn>
                <a:cxn ang="0">
                  <a:pos x="0" y="95"/>
                </a:cxn>
                <a:cxn ang="0">
                  <a:pos x="5" y="84"/>
                </a:cxn>
                <a:cxn ang="0">
                  <a:pos x="9" y="76"/>
                </a:cxn>
                <a:cxn ang="0">
                  <a:pos x="12" y="68"/>
                </a:cxn>
                <a:cxn ang="0">
                  <a:pos x="16" y="61"/>
                </a:cxn>
                <a:cxn ang="0">
                  <a:pos x="20" y="53"/>
                </a:cxn>
                <a:cxn ang="0">
                  <a:pos x="26" y="40"/>
                </a:cxn>
                <a:cxn ang="0">
                  <a:pos x="34" y="23"/>
                </a:cxn>
                <a:cxn ang="0">
                  <a:pos x="45" y="0"/>
                </a:cxn>
                <a:cxn ang="0">
                  <a:pos x="53" y="4"/>
                </a:cxn>
                <a:cxn ang="0">
                  <a:pos x="59" y="8"/>
                </a:cxn>
                <a:cxn ang="0">
                  <a:pos x="63" y="11"/>
                </a:cxn>
                <a:cxn ang="0">
                  <a:pos x="68" y="15"/>
                </a:cxn>
                <a:cxn ang="0">
                  <a:pos x="74" y="19"/>
                </a:cxn>
                <a:cxn ang="0">
                  <a:pos x="83" y="25"/>
                </a:cxn>
                <a:cxn ang="0">
                  <a:pos x="94" y="34"/>
                </a:cxn>
                <a:cxn ang="0">
                  <a:pos x="111" y="46"/>
                </a:cxn>
                <a:cxn ang="0">
                  <a:pos x="115" y="55"/>
                </a:cxn>
                <a:cxn ang="0">
                  <a:pos x="117" y="60"/>
                </a:cxn>
                <a:cxn ang="0">
                  <a:pos x="120" y="65"/>
                </a:cxn>
                <a:cxn ang="0">
                  <a:pos x="122" y="71"/>
                </a:cxn>
                <a:cxn ang="0">
                  <a:pos x="125" y="79"/>
                </a:cxn>
                <a:cxn ang="0">
                  <a:pos x="129" y="89"/>
                </a:cxn>
                <a:cxn ang="0">
                  <a:pos x="135" y="105"/>
                </a:cxn>
                <a:cxn ang="0">
                  <a:pos x="142" y="126"/>
                </a:cxn>
              </a:cxnLst>
              <a:rect l="0" t="0" r="r" b="b"/>
              <a:pathLst>
                <a:path w="142" h="175">
                  <a:moveTo>
                    <a:pt x="142" y="126"/>
                  </a:moveTo>
                  <a:lnTo>
                    <a:pt x="131" y="131"/>
                  </a:lnTo>
                  <a:lnTo>
                    <a:pt x="122" y="135"/>
                  </a:lnTo>
                  <a:lnTo>
                    <a:pt x="115" y="137"/>
                  </a:lnTo>
                  <a:lnTo>
                    <a:pt x="107" y="141"/>
                  </a:lnTo>
                  <a:lnTo>
                    <a:pt x="96" y="145"/>
                  </a:lnTo>
                  <a:lnTo>
                    <a:pt x="81" y="152"/>
                  </a:lnTo>
                  <a:lnTo>
                    <a:pt x="61" y="161"/>
                  </a:lnTo>
                  <a:lnTo>
                    <a:pt x="32" y="175"/>
                  </a:lnTo>
                  <a:lnTo>
                    <a:pt x="29" y="165"/>
                  </a:lnTo>
                  <a:lnTo>
                    <a:pt x="26" y="159"/>
                  </a:lnTo>
                  <a:lnTo>
                    <a:pt x="24" y="153"/>
                  </a:lnTo>
                  <a:lnTo>
                    <a:pt x="22" y="146"/>
                  </a:lnTo>
                  <a:lnTo>
                    <a:pt x="19" y="139"/>
                  </a:lnTo>
                  <a:lnTo>
                    <a:pt x="15" y="128"/>
                  </a:lnTo>
                  <a:lnTo>
                    <a:pt x="8" y="114"/>
                  </a:lnTo>
                  <a:lnTo>
                    <a:pt x="0" y="95"/>
                  </a:lnTo>
                  <a:lnTo>
                    <a:pt x="5" y="84"/>
                  </a:lnTo>
                  <a:lnTo>
                    <a:pt x="9" y="76"/>
                  </a:lnTo>
                  <a:lnTo>
                    <a:pt x="12" y="68"/>
                  </a:lnTo>
                  <a:lnTo>
                    <a:pt x="16" y="61"/>
                  </a:lnTo>
                  <a:lnTo>
                    <a:pt x="20" y="53"/>
                  </a:lnTo>
                  <a:lnTo>
                    <a:pt x="26" y="40"/>
                  </a:lnTo>
                  <a:lnTo>
                    <a:pt x="34" y="23"/>
                  </a:lnTo>
                  <a:lnTo>
                    <a:pt x="45" y="0"/>
                  </a:lnTo>
                  <a:lnTo>
                    <a:pt x="53" y="4"/>
                  </a:lnTo>
                  <a:lnTo>
                    <a:pt x="59" y="8"/>
                  </a:lnTo>
                  <a:lnTo>
                    <a:pt x="63" y="11"/>
                  </a:lnTo>
                  <a:lnTo>
                    <a:pt x="68" y="15"/>
                  </a:lnTo>
                  <a:lnTo>
                    <a:pt x="74" y="19"/>
                  </a:lnTo>
                  <a:lnTo>
                    <a:pt x="83" y="25"/>
                  </a:lnTo>
                  <a:lnTo>
                    <a:pt x="94" y="34"/>
                  </a:lnTo>
                  <a:lnTo>
                    <a:pt x="111" y="46"/>
                  </a:lnTo>
                  <a:lnTo>
                    <a:pt x="115" y="55"/>
                  </a:lnTo>
                  <a:lnTo>
                    <a:pt x="117" y="60"/>
                  </a:lnTo>
                  <a:lnTo>
                    <a:pt x="120" y="65"/>
                  </a:lnTo>
                  <a:lnTo>
                    <a:pt x="122" y="71"/>
                  </a:lnTo>
                  <a:lnTo>
                    <a:pt x="125" y="79"/>
                  </a:lnTo>
                  <a:lnTo>
                    <a:pt x="129" y="89"/>
                  </a:lnTo>
                  <a:lnTo>
                    <a:pt x="135" y="105"/>
                  </a:lnTo>
                  <a:lnTo>
                    <a:pt x="142" y="126"/>
                  </a:lnTo>
                  <a:close/>
                </a:path>
              </a:pathLst>
            </a:custGeom>
            <a:solidFill>
              <a:srgbClr val="8C9494"/>
            </a:solidFill>
            <a:ln w="9525">
              <a:noFill/>
              <a:round/>
              <a:headEnd/>
              <a:tailEnd/>
            </a:ln>
          </p:spPr>
          <p:txBody>
            <a:bodyPr/>
            <a:lstStyle/>
            <a:p>
              <a:endParaRPr lang="en-IN"/>
            </a:p>
          </p:txBody>
        </p:sp>
        <p:sp>
          <p:nvSpPr>
            <p:cNvPr id="1232004" name="Freeform 132"/>
            <p:cNvSpPr>
              <a:spLocks/>
            </p:cNvSpPr>
            <p:nvPr/>
          </p:nvSpPr>
          <p:spPr bwMode="auto">
            <a:xfrm>
              <a:off x="1131" y="3293"/>
              <a:ext cx="5" cy="9"/>
            </a:xfrm>
            <a:custGeom>
              <a:avLst/>
              <a:gdLst/>
              <a:ahLst/>
              <a:cxnLst>
                <a:cxn ang="0">
                  <a:pos x="116" y="136"/>
                </a:cxn>
                <a:cxn ang="0">
                  <a:pos x="107" y="139"/>
                </a:cxn>
                <a:cxn ang="0">
                  <a:pos x="101" y="141"/>
                </a:cxn>
                <a:cxn ang="0">
                  <a:pos x="95" y="144"/>
                </a:cxn>
                <a:cxn ang="0">
                  <a:pos x="88" y="146"/>
                </a:cxn>
                <a:cxn ang="0">
                  <a:pos x="80" y="150"/>
                </a:cxn>
                <a:cxn ang="0">
                  <a:pos x="69" y="155"/>
                </a:cxn>
                <a:cxn ang="0">
                  <a:pos x="54" y="162"/>
                </a:cxn>
                <a:cxn ang="0">
                  <a:pos x="32" y="172"/>
                </a:cxn>
                <a:cxn ang="0">
                  <a:pos x="29" y="163"/>
                </a:cxn>
                <a:cxn ang="0">
                  <a:pos x="26" y="156"/>
                </a:cxn>
                <a:cxn ang="0">
                  <a:pos x="24" y="151"/>
                </a:cxn>
                <a:cxn ang="0">
                  <a:pos x="22" y="144"/>
                </a:cxn>
                <a:cxn ang="0">
                  <a:pos x="19" y="136"/>
                </a:cxn>
                <a:cxn ang="0">
                  <a:pos x="15" y="126"/>
                </a:cxn>
                <a:cxn ang="0">
                  <a:pos x="8" y="112"/>
                </a:cxn>
                <a:cxn ang="0">
                  <a:pos x="0" y="93"/>
                </a:cxn>
                <a:cxn ang="0">
                  <a:pos x="5" y="82"/>
                </a:cxn>
                <a:cxn ang="0">
                  <a:pos x="8" y="74"/>
                </a:cxn>
                <a:cxn ang="0">
                  <a:pos x="11" y="67"/>
                </a:cxn>
                <a:cxn ang="0">
                  <a:pos x="14" y="60"/>
                </a:cxn>
                <a:cxn ang="0">
                  <a:pos x="18" y="51"/>
                </a:cxn>
                <a:cxn ang="0">
                  <a:pos x="23" y="39"/>
                </a:cxn>
                <a:cxn ang="0">
                  <a:pos x="31" y="22"/>
                </a:cxn>
                <a:cxn ang="0">
                  <a:pos x="40" y="0"/>
                </a:cxn>
                <a:cxn ang="0">
                  <a:pos x="46" y="5"/>
                </a:cxn>
                <a:cxn ang="0">
                  <a:pos x="50" y="9"/>
                </a:cxn>
                <a:cxn ang="0">
                  <a:pos x="53" y="14"/>
                </a:cxn>
                <a:cxn ang="0">
                  <a:pos x="56" y="18"/>
                </a:cxn>
                <a:cxn ang="0">
                  <a:pos x="60" y="23"/>
                </a:cxn>
                <a:cxn ang="0">
                  <a:pos x="65" y="30"/>
                </a:cxn>
                <a:cxn ang="0">
                  <a:pos x="73" y="41"/>
                </a:cxn>
                <a:cxn ang="0">
                  <a:pos x="83" y="56"/>
                </a:cxn>
                <a:cxn ang="0">
                  <a:pos x="87" y="64"/>
                </a:cxn>
                <a:cxn ang="0">
                  <a:pos x="89" y="69"/>
                </a:cxn>
                <a:cxn ang="0">
                  <a:pos x="92" y="75"/>
                </a:cxn>
                <a:cxn ang="0">
                  <a:pos x="95" y="81"/>
                </a:cxn>
                <a:cxn ang="0">
                  <a:pos x="98" y="88"/>
                </a:cxn>
                <a:cxn ang="0">
                  <a:pos x="102" y="99"/>
                </a:cxn>
                <a:cxn ang="0">
                  <a:pos x="108" y="115"/>
                </a:cxn>
                <a:cxn ang="0">
                  <a:pos x="116" y="136"/>
                </a:cxn>
              </a:cxnLst>
              <a:rect l="0" t="0" r="r" b="b"/>
              <a:pathLst>
                <a:path w="116" h="172">
                  <a:moveTo>
                    <a:pt x="116" y="136"/>
                  </a:moveTo>
                  <a:lnTo>
                    <a:pt x="107" y="139"/>
                  </a:lnTo>
                  <a:lnTo>
                    <a:pt x="101" y="141"/>
                  </a:lnTo>
                  <a:lnTo>
                    <a:pt x="95" y="144"/>
                  </a:lnTo>
                  <a:lnTo>
                    <a:pt x="88" y="146"/>
                  </a:lnTo>
                  <a:lnTo>
                    <a:pt x="80" y="150"/>
                  </a:lnTo>
                  <a:lnTo>
                    <a:pt x="69" y="155"/>
                  </a:lnTo>
                  <a:lnTo>
                    <a:pt x="54" y="162"/>
                  </a:lnTo>
                  <a:lnTo>
                    <a:pt x="32" y="172"/>
                  </a:lnTo>
                  <a:lnTo>
                    <a:pt x="29" y="163"/>
                  </a:lnTo>
                  <a:lnTo>
                    <a:pt x="26" y="156"/>
                  </a:lnTo>
                  <a:lnTo>
                    <a:pt x="24" y="151"/>
                  </a:lnTo>
                  <a:lnTo>
                    <a:pt x="22" y="144"/>
                  </a:lnTo>
                  <a:lnTo>
                    <a:pt x="19" y="136"/>
                  </a:lnTo>
                  <a:lnTo>
                    <a:pt x="15" y="126"/>
                  </a:lnTo>
                  <a:lnTo>
                    <a:pt x="8" y="112"/>
                  </a:lnTo>
                  <a:lnTo>
                    <a:pt x="0" y="93"/>
                  </a:lnTo>
                  <a:lnTo>
                    <a:pt x="5" y="82"/>
                  </a:lnTo>
                  <a:lnTo>
                    <a:pt x="8" y="74"/>
                  </a:lnTo>
                  <a:lnTo>
                    <a:pt x="11" y="67"/>
                  </a:lnTo>
                  <a:lnTo>
                    <a:pt x="14" y="60"/>
                  </a:lnTo>
                  <a:lnTo>
                    <a:pt x="18" y="51"/>
                  </a:lnTo>
                  <a:lnTo>
                    <a:pt x="23" y="39"/>
                  </a:lnTo>
                  <a:lnTo>
                    <a:pt x="31" y="22"/>
                  </a:lnTo>
                  <a:lnTo>
                    <a:pt x="40" y="0"/>
                  </a:lnTo>
                  <a:lnTo>
                    <a:pt x="46" y="5"/>
                  </a:lnTo>
                  <a:lnTo>
                    <a:pt x="50" y="9"/>
                  </a:lnTo>
                  <a:lnTo>
                    <a:pt x="53" y="14"/>
                  </a:lnTo>
                  <a:lnTo>
                    <a:pt x="56" y="18"/>
                  </a:lnTo>
                  <a:lnTo>
                    <a:pt x="60" y="23"/>
                  </a:lnTo>
                  <a:lnTo>
                    <a:pt x="65" y="30"/>
                  </a:lnTo>
                  <a:lnTo>
                    <a:pt x="73" y="41"/>
                  </a:lnTo>
                  <a:lnTo>
                    <a:pt x="83" y="56"/>
                  </a:lnTo>
                  <a:lnTo>
                    <a:pt x="87" y="64"/>
                  </a:lnTo>
                  <a:lnTo>
                    <a:pt x="89" y="69"/>
                  </a:lnTo>
                  <a:lnTo>
                    <a:pt x="92" y="75"/>
                  </a:lnTo>
                  <a:lnTo>
                    <a:pt x="95" y="81"/>
                  </a:lnTo>
                  <a:lnTo>
                    <a:pt x="98" y="88"/>
                  </a:lnTo>
                  <a:lnTo>
                    <a:pt x="102" y="99"/>
                  </a:lnTo>
                  <a:lnTo>
                    <a:pt x="108" y="115"/>
                  </a:lnTo>
                  <a:lnTo>
                    <a:pt x="116" y="136"/>
                  </a:lnTo>
                  <a:close/>
                </a:path>
              </a:pathLst>
            </a:custGeom>
            <a:solidFill>
              <a:srgbClr val="A8B0B0"/>
            </a:solidFill>
            <a:ln w="9525">
              <a:noFill/>
              <a:round/>
              <a:headEnd/>
              <a:tailEnd/>
            </a:ln>
          </p:spPr>
          <p:txBody>
            <a:bodyPr/>
            <a:lstStyle/>
            <a:p>
              <a:endParaRPr lang="en-IN"/>
            </a:p>
          </p:txBody>
        </p:sp>
        <p:sp>
          <p:nvSpPr>
            <p:cNvPr id="1232005" name="Freeform 133"/>
            <p:cNvSpPr>
              <a:spLocks/>
            </p:cNvSpPr>
            <p:nvPr/>
          </p:nvSpPr>
          <p:spPr bwMode="auto">
            <a:xfrm>
              <a:off x="1131" y="3293"/>
              <a:ext cx="4" cy="9"/>
            </a:xfrm>
            <a:custGeom>
              <a:avLst/>
              <a:gdLst/>
              <a:ahLst/>
              <a:cxnLst>
                <a:cxn ang="0">
                  <a:pos x="88" y="145"/>
                </a:cxn>
                <a:cxn ang="0">
                  <a:pos x="81" y="147"/>
                </a:cxn>
                <a:cxn ang="0">
                  <a:pos x="77" y="150"/>
                </a:cxn>
                <a:cxn ang="0">
                  <a:pos x="73" y="151"/>
                </a:cxn>
                <a:cxn ang="0">
                  <a:pos x="69" y="153"/>
                </a:cxn>
                <a:cxn ang="0">
                  <a:pos x="64" y="155"/>
                </a:cxn>
                <a:cxn ang="0">
                  <a:pos x="57" y="158"/>
                </a:cxn>
                <a:cxn ang="0">
                  <a:pos x="47" y="163"/>
                </a:cxn>
                <a:cxn ang="0">
                  <a:pos x="32" y="170"/>
                </a:cxn>
                <a:cxn ang="0">
                  <a:pos x="29" y="161"/>
                </a:cxn>
                <a:cxn ang="0">
                  <a:pos x="26" y="154"/>
                </a:cxn>
                <a:cxn ang="0">
                  <a:pos x="24" y="148"/>
                </a:cxn>
                <a:cxn ang="0">
                  <a:pos x="22" y="142"/>
                </a:cxn>
                <a:cxn ang="0">
                  <a:pos x="19" y="134"/>
                </a:cxn>
                <a:cxn ang="0">
                  <a:pos x="15" y="123"/>
                </a:cxn>
                <a:cxn ang="0">
                  <a:pos x="8" y="109"/>
                </a:cxn>
                <a:cxn ang="0">
                  <a:pos x="0" y="89"/>
                </a:cxn>
                <a:cxn ang="0">
                  <a:pos x="4" y="79"/>
                </a:cxn>
                <a:cxn ang="0">
                  <a:pos x="7" y="71"/>
                </a:cxn>
                <a:cxn ang="0">
                  <a:pos x="9" y="65"/>
                </a:cxn>
                <a:cxn ang="0">
                  <a:pos x="12" y="58"/>
                </a:cxn>
                <a:cxn ang="0">
                  <a:pos x="15" y="49"/>
                </a:cxn>
                <a:cxn ang="0">
                  <a:pos x="19" y="38"/>
                </a:cxn>
                <a:cxn ang="0">
                  <a:pos x="26" y="22"/>
                </a:cxn>
                <a:cxn ang="0">
                  <a:pos x="34" y="0"/>
                </a:cxn>
                <a:cxn ang="0">
                  <a:pos x="40" y="11"/>
                </a:cxn>
                <a:cxn ang="0">
                  <a:pos x="43" y="21"/>
                </a:cxn>
                <a:cxn ang="0">
                  <a:pos x="47" y="36"/>
                </a:cxn>
                <a:cxn ang="0">
                  <a:pos x="55" y="65"/>
                </a:cxn>
                <a:cxn ang="0">
                  <a:pos x="59" y="74"/>
                </a:cxn>
                <a:cxn ang="0">
                  <a:pos x="61" y="79"/>
                </a:cxn>
                <a:cxn ang="0">
                  <a:pos x="64" y="84"/>
                </a:cxn>
                <a:cxn ang="0">
                  <a:pos x="66" y="90"/>
                </a:cxn>
                <a:cxn ang="0">
                  <a:pos x="69" y="98"/>
                </a:cxn>
                <a:cxn ang="0">
                  <a:pos x="73" y="108"/>
                </a:cxn>
                <a:cxn ang="0">
                  <a:pos x="79" y="124"/>
                </a:cxn>
                <a:cxn ang="0">
                  <a:pos x="88" y="145"/>
                </a:cxn>
              </a:cxnLst>
              <a:rect l="0" t="0" r="r" b="b"/>
              <a:pathLst>
                <a:path w="88" h="170">
                  <a:moveTo>
                    <a:pt x="88" y="145"/>
                  </a:moveTo>
                  <a:lnTo>
                    <a:pt x="81" y="147"/>
                  </a:lnTo>
                  <a:lnTo>
                    <a:pt x="77" y="150"/>
                  </a:lnTo>
                  <a:lnTo>
                    <a:pt x="73" y="151"/>
                  </a:lnTo>
                  <a:lnTo>
                    <a:pt x="69" y="153"/>
                  </a:lnTo>
                  <a:lnTo>
                    <a:pt x="64" y="155"/>
                  </a:lnTo>
                  <a:lnTo>
                    <a:pt x="57" y="158"/>
                  </a:lnTo>
                  <a:lnTo>
                    <a:pt x="47" y="163"/>
                  </a:lnTo>
                  <a:lnTo>
                    <a:pt x="32" y="170"/>
                  </a:lnTo>
                  <a:lnTo>
                    <a:pt x="29" y="161"/>
                  </a:lnTo>
                  <a:lnTo>
                    <a:pt x="26" y="154"/>
                  </a:lnTo>
                  <a:lnTo>
                    <a:pt x="24" y="148"/>
                  </a:lnTo>
                  <a:lnTo>
                    <a:pt x="22" y="142"/>
                  </a:lnTo>
                  <a:lnTo>
                    <a:pt x="19" y="134"/>
                  </a:lnTo>
                  <a:lnTo>
                    <a:pt x="15" y="123"/>
                  </a:lnTo>
                  <a:lnTo>
                    <a:pt x="8" y="109"/>
                  </a:lnTo>
                  <a:lnTo>
                    <a:pt x="0" y="89"/>
                  </a:lnTo>
                  <a:lnTo>
                    <a:pt x="4" y="79"/>
                  </a:lnTo>
                  <a:lnTo>
                    <a:pt x="7" y="71"/>
                  </a:lnTo>
                  <a:lnTo>
                    <a:pt x="9" y="65"/>
                  </a:lnTo>
                  <a:lnTo>
                    <a:pt x="12" y="58"/>
                  </a:lnTo>
                  <a:lnTo>
                    <a:pt x="15" y="49"/>
                  </a:lnTo>
                  <a:lnTo>
                    <a:pt x="19" y="38"/>
                  </a:lnTo>
                  <a:lnTo>
                    <a:pt x="26" y="22"/>
                  </a:lnTo>
                  <a:lnTo>
                    <a:pt x="34" y="0"/>
                  </a:lnTo>
                  <a:lnTo>
                    <a:pt x="40" y="11"/>
                  </a:lnTo>
                  <a:lnTo>
                    <a:pt x="43" y="21"/>
                  </a:lnTo>
                  <a:lnTo>
                    <a:pt x="47" y="36"/>
                  </a:lnTo>
                  <a:lnTo>
                    <a:pt x="55" y="65"/>
                  </a:lnTo>
                  <a:lnTo>
                    <a:pt x="59" y="74"/>
                  </a:lnTo>
                  <a:lnTo>
                    <a:pt x="61" y="79"/>
                  </a:lnTo>
                  <a:lnTo>
                    <a:pt x="64" y="84"/>
                  </a:lnTo>
                  <a:lnTo>
                    <a:pt x="66" y="90"/>
                  </a:lnTo>
                  <a:lnTo>
                    <a:pt x="69" y="98"/>
                  </a:lnTo>
                  <a:lnTo>
                    <a:pt x="73" y="108"/>
                  </a:lnTo>
                  <a:lnTo>
                    <a:pt x="79" y="124"/>
                  </a:lnTo>
                  <a:lnTo>
                    <a:pt x="88" y="145"/>
                  </a:lnTo>
                  <a:close/>
                </a:path>
              </a:pathLst>
            </a:custGeom>
            <a:solidFill>
              <a:srgbClr val="C4CCCC"/>
            </a:solidFill>
            <a:ln w="9525">
              <a:noFill/>
              <a:round/>
              <a:headEnd/>
              <a:tailEnd/>
            </a:ln>
          </p:spPr>
          <p:txBody>
            <a:bodyPr/>
            <a:lstStyle/>
            <a:p>
              <a:endParaRPr lang="en-IN"/>
            </a:p>
          </p:txBody>
        </p:sp>
        <p:sp>
          <p:nvSpPr>
            <p:cNvPr id="1232006" name="Freeform 134"/>
            <p:cNvSpPr>
              <a:spLocks/>
            </p:cNvSpPr>
            <p:nvPr/>
          </p:nvSpPr>
          <p:spPr bwMode="auto">
            <a:xfrm>
              <a:off x="1132" y="3293"/>
              <a:ext cx="2" cy="9"/>
            </a:xfrm>
            <a:custGeom>
              <a:avLst/>
              <a:gdLst/>
              <a:ahLst/>
              <a:cxnLst>
                <a:cxn ang="0">
                  <a:pos x="59" y="155"/>
                </a:cxn>
                <a:cxn ang="0">
                  <a:pos x="33" y="167"/>
                </a:cxn>
                <a:cxn ang="0">
                  <a:pos x="0" y="87"/>
                </a:cxn>
                <a:cxn ang="0">
                  <a:pos x="29" y="0"/>
                </a:cxn>
                <a:cxn ang="0">
                  <a:pos x="26" y="76"/>
                </a:cxn>
                <a:cxn ang="0">
                  <a:pos x="59" y="155"/>
                </a:cxn>
              </a:cxnLst>
              <a:rect l="0" t="0" r="r" b="b"/>
              <a:pathLst>
                <a:path w="59" h="167">
                  <a:moveTo>
                    <a:pt x="59" y="155"/>
                  </a:moveTo>
                  <a:lnTo>
                    <a:pt x="33" y="167"/>
                  </a:lnTo>
                  <a:lnTo>
                    <a:pt x="0" y="87"/>
                  </a:lnTo>
                  <a:lnTo>
                    <a:pt x="29" y="0"/>
                  </a:lnTo>
                  <a:lnTo>
                    <a:pt x="26" y="76"/>
                  </a:lnTo>
                  <a:lnTo>
                    <a:pt x="59" y="155"/>
                  </a:lnTo>
                  <a:close/>
                </a:path>
              </a:pathLst>
            </a:custGeom>
            <a:solidFill>
              <a:srgbClr val="E0E8E8"/>
            </a:solidFill>
            <a:ln w="9525">
              <a:noFill/>
              <a:round/>
              <a:headEnd/>
              <a:tailEnd/>
            </a:ln>
          </p:spPr>
          <p:txBody>
            <a:bodyPr/>
            <a:lstStyle/>
            <a:p>
              <a:endParaRPr lang="en-IN"/>
            </a:p>
          </p:txBody>
        </p:sp>
        <p:sp>
          <p:nvSpPr>
            <p:cNvPr id="1232007" name="Freeform 135"/>
            <p:cNvSpPr>
              <a:spLocks/>
            </p:cNvSpPr>
            <p:nvPr/>
          </p:nvSpPr>
          <p:spPr bwMode="auto">
            <a:xfrm>
              <a:off x="1130" y="3294"/>
              <a:ext cx="8" cy="4"/>
            </a:xfrm>
            <a:custGeom>
              <a:avLst/>
              <a:gdLst/>
              <a:ahLst/>
              <a:cxnLst>
                <a:cxn ang="0">
                  <a:pos x="170" y="4"/>
                </a:cxn>
                <a:cxn ang="0">
                  <a:pos x="168" y="0"/>
                </a:cxn>
                <a:cxn ang="0">
                  <a:pos x="0" y="73"/>
                </a:cxn>
                <a:cxn ang="0">
                  <a:pos x="4" y="81"/>
                </a:cxn>
                <a:cxn ang="0">
                  <a:pos x="172" y="8"/>
                </a:cxn>
                <a:cxn ang="0">
                  <a:pos x="170" y="4"/>
                </a:cxn>
              </a:cxnLst>
              <a:rect l="0" t="0" r="r" b="b"/>
              <a:pathLst>
                <a:path w="172" h="81">
                  <a:moveTo>
                    <a:pt x="170" y="4"/>
                  </a:moveTo>
                  <a:lnTo>
                    <a:pt x="168" y="0"/>
                  </a:lnTo>
                  <a:lnTo>
                    <a:pt x="0" y="73"/>
                  </a:lnTo>
                  <a:lnTo>
                    <a:pt x="4" y="81"/>
                  </a:lnTo>
                  <a:lnTo>
                    <a:pt x="172" y="8"/>
                  </a:lnTo>
                  <a:lnTo>
                    <a:pt x="170" y="4"/>
                  </a:lnTo>
                  <a:close/>
                </a:path>
              </a:pathLst>
            </a:custGeom>
            <a:solidFill>
              <a:srgbClr val="EDF5F5"/>
            </a:solidFill>
            <a:ln w="9525">
              <a:noFill/>
              <a:round/>
              <a:headEnd/>
              <a:tailEnd/>
            </a:ln>
          </p:spPr>
          <p:txBody>
            <a:bodyPr/>
            <a:lstStyle/>
            <a:p>
              <a:endParaRPr lang="en-IN"/>
            </a:p>
          </p:txBody>
        </p:sp>
        <p:sp>
          <p:nvSpPr>
            <p:cNvPr id="1232008" name="Freeform 136"/>
            <p:cNvSpPr>
              <a:spLocks/>
            </p:cNvSpPr>
            <p:nvPr/>
          </p:nvSpPr>
          <p:spPr bwMode="auto">
            <a:xfrm>
              <a:off x="1176" y="3432"/>
              <a:ext cx="10" cy="6"/>
            </a:xfrm>
            <a:custGeom>
              <a:avLst/>
              <a:gdLst/>
              <a:ahLst/>
              <a:cxnLst>
                <a:cxn ang="0">
                  <a:pos x="216" y="12"/>
                </a:cxn>
                <a:cxn ang="0">
                  <a:pos x="4" y="103"/>
                </a:cxn>
                <a:cxn ang="0">
                  <a:pos x="0" y="93"/>
                </a:cxn>
                <a:cxn ang="0">
                  <a:pos x="211" y="0"/>
                </a:cxn>
                <a:cxn ang="0">
                  <a:pos x="216" y="12"/>
                </a:cxn>
              </a:cxnLst>
              <a:rect l="0" t="0" r="r" b="b"/>
              <a:pathLst>
                <a:path w="216" h="103">
                  <a:moveTo>
                    <a:pt x="216" y="12"/>
                  </a:moveTo>
                  <a:lnTo>
                    <a:pt x="4" y="103"/>
                  </a:lnTo>
                  <a:lnTo>
                    <a:pt x="0" y="93"/>
                  </a:lnTo>
                  <a:lnTo>
                    <a:pt x="211" y="0"/>
                  </a:lnTo>
                  <a:lnTo>
                    <a:pt x="216" y="12"/>
                  </a:lnTo>
                  <a:close/>
                </a:path>
              </a:pathLst>
            </a:custGeom>
            <a:solidFill>
              <a:srgbClr val="111919"/>
            </a:solidFill>
            <a:ln w="9525">
              <a:noFill/>
              <a:round/>
              <a:headEnd/>
              <a:tailEnd/>
            </a:ln>
          </p:spPr>
          <p:txBody>
            <a:bodyPr/>
            <a:lstStyle/>
            <a:p>
              <a:endParaRPr lang="en-IN"/>
            </a:p>
          </p:txBody>
        </p:sp>
        <p:sp>
          <p:nvSpPr>
            <p:cNvPr id="1232009" name="Freeform 137"/>
            <p:cNvSpPr>
              <a:spLocks/>
            </p:cNvSpPr>
            <p:nvPr/>
          </p:nvSpPr>
          <p:spPr bwMode="auto">
            <a:xfrm>
              <a:off x="1176" y="3433"/>
              <a:ext cx="11" cy="16"/>
            </a:xfrm>
            <a:custGeom>
              <a:avLst/>
              <a:gdLst/>
              <a:ahLst/>
              <a:cxnLst>
                <a:cxn ang="0">
                  <a:pos x="207" y="296"/>
                </a:cxn>
                <a:cxn ang="0">
                  <a:pos x="219" y="286"/>
                </a:cxn>
                <a:cxn ang="0">
                  <a:pos x="232" y="267"/>
                </a:cxn>
                <a:cxn ang="0">
                  <a:pos x="242" y="241"/>
                </a:cxn>
                <a:cxn ang="0">
                  <a:pos x="248" y="206"/>
                </a:cxn>
                <a:cxn ang="0">
                  <a:pos x="250" y="165"/>
                </a:cxn>
                <a:cxn ang="0">
                  <a:pos x="245" y="116"/>
                </a:cxn>
                <a:cxn ang="0">
                  <a:pos x="233" y="62"/>
                </a:cxn>
                <a:cxn ang="0">
                  <a:pos x="211" y="0"/>
                </a:cxn>
                <a:cxn ang="0">
                  <a:pos x="198" y="6"/>
                </a:cxn>
                <a:cxn ang="0">
                  <a:pos x="185" y="12"/>
                </a:cxn>
                <a:cxn ang="0">
                  <a:pos x="171" y="17"/>
                </a:cxn>
                <a:cxn ang="0">
                  <a:pos x="158" y="24"/>
                </a:cxn>
                <a:cxn ang="0">
                  <a:pos x="145" y="29"/>
                </a:cxn>
                <a:cxn ang="0">
                  <a:pos x="132" y="35"/>
                </a:cxn>
                <a:cxn ang="0">
                  <a:pos x="118" y="41"/>
                </a:cxn>
                <a:cxn ang="0">
                  <a:pos x="106" y="46"/>
                </a:cxn>
                <a:cxn ang="0">
                  <a:pos x="93" y="52"/>
                </a:cxn>
                <a:cxn ang="0">
                  <a:pos x="80" y="57"/>
                </a:cxn>
                <a:cxn ang="0">
                  <a:pos x="66" y="64"/>
                </a:cxn>
                <a:cxn ang="0">
                  <a:pos x="53" y="69"/>
                </a:cxn>
                <a:cxn ang="0">
                  <a:pos x="40" y="75"/>
                </a:cxn>
                <a:cxn ang="0">
                  <a:pos x="27" y="81"/>
                </a:cxn>
                <a:cxn ang="0">
                  <a:pos x="13" y="87"/>
                </a:cxn>
                <a:cxn ang="0">
                  <a:pos x="0" y="92"/>
                </a:cxn>
                <a:cxn ang="0">
                  <a:pos x="13" y="123"/>
                </a:cxn>
                <a:cxn ang="0">
                  <a:pos x="28" y="150"/>
                </a:cxn>
                <a:cxn ang="0">
                  <a:pos x="42" y="175"/>
                </a:cxn>
                <a:cxn ang="0">
                  <a:pos x="57" y="198"/>
                </a:cxn>
                <a:cxn ang="0">
                  <a:pos x="73" y="218"/>
                </a:cxn>
                <a:cxn ang="0">
                  <a:pos x="87" y="236"/>
                </a:cxn>
                <a:cxn ang="0">
                  <a:pos x="102" y="250"/>
                </a:cxn>
                <a:cxn ang="0">
                  <a:pos x="117" y="263"/>
                </a:cxn>
                <a:cxn ang="0">
                  <a:pos x="132" y="274"/>
                </a:cxn>
                <a:cxn ang="0">
                  <a:pos x="145" y="283"/>
                </a:cxn>
                <a:cxn ang="0">
                  <a:pos x="158" y="289"/>
                </a:cxn>
                <a:cxn ang="0">
                  <a:pos x="170" y="294"/>
                </a:cxn>
                <a:cxn ang="0">
                  <a:pos x="182" y="297"/>
                </a:cxn>
                <a:cxn ang="0">
                  <a:pos x="192" y="298"/>
                </a:cxn>
                <a:cxn ang="0">
                  <a:pos x="200" y="298"/>
                </a:cxn>
                <a:cxn ang="0">
                  <a:pos x="207" y="296"/>
                </a:cxn>
              </a:cxnLst>
              <a:rect l="0" t="0" r="r" b="b"/>
              <a:pathLst>
                <a:path w="250" h="298">
                  <a:moveTo>
                    <a:pt x="207" y="296"/>
                  </a:moveTo>
                  <a:lnTo>
                    <a:pt x="219" y="286"/>
                  </a:lnTo>
                  <a:lnTo>
                    <a:pt x="232" y="267"/>
                  </a:lnTo>
                  <a:lnTo>
                    <a:pt x="242" y="241"/>
                  </a:lnTo>
                  <a:lnTo>
                    <a:pt x="248" y="206"/>
                  </a:lnTo>
                  <a:lnTo>
                    <a:pt x="250" y="165"/>
                  </a:lnTo>
                  <a:lnTo>
                    <a:pt x="245" y="116"/>
                  </a:lnTo>
                  <a:lnTo>
                    <a:pt x="233" y="62"/>
                  </a:lnTo>
                  <a:lnTo>
                    <a:pt x="211" y="0"/>
                  </a:lnTo>
                  <a:lnTo>
                    <a:pt x="198" y="6"/>
                  </a:lnTo>
                  <a:lnTo>
                    <a:pt x="185" y="12"/>
                  </a:lnTo>
                  <a:lnTo>
                    <a:pt x="171" y="17"/>
                  </a:lnTo>
                  <a:lnTo>
                    <a:pt x="158" y="24"/>
                  </a:lnTo>
                  <a:lnTo>
                    <a:pt x="145" y="29"/>
                  </a:lnTo>
                  <a:lnTo>
                    <a:pt x="132" y="35"/>
                  </a:lnTo>
                  <a:lnTo>
                    <a:pt x="118" y="41"/>
                  </a:lnTo>
                  <a:lnTo>
                    <a:pt x="106" y="46"/>
                  </a:lnTo>
                  <a:lnTo>
                    <a:pt x="93" y="52"/>
                  </a:lnTo>
                  <a:lnTo>
                    <a:pt x="80" y="57"/>
                  </a:lnTo>
                  <a:lnTo>
                    <a:pt x="66" y="64"/>
                  </a:lnTo>
                  <a:lnTo>
                    <a:pt x="53" y="69"/>
                  </a:lnTo>
                  <a:lnTo>
                    <a:pt x="40" y="75"/>
                  </a:lnTo>
                  <a:lnTo>
                    <a:pt x="27" y="81"/>
                  </a:lnTo>
                  <a:lnTo>
                    <a:pt x="13" y="87"/>
                  </a:lnTo>
                  <a:lnTo>
                    <a:pt x="0" y="92"/>
                  </a:lnTo>
                  <a:lnTo>
                    <a:pt x="13" y="123"/>
                  </a:lnTo>
                  <a:lnTo>
                    <a:pt x="28" y="150"/>
                  </a:lnTo>
                  <a:lnTo>
                    <a:pt x="42" y="175"/>
                  </a:lnTo>
                  <a:lnTo>
                    <a:pt x="57" y="198"/>
                  </a:lnTo>
                  <a:lnTo>
                    <a:pt x="73" y="218"/>
                  </a:lnTo>
                  <a:lnTo>
                    <a:pt x="87" y="236"/>
                  </a:lnTo>
                  <a:lnTo>
                    <a:pt x="102" y="250"/>
                  </a:lnTo>
                  <a:lnTo>
                    <a:pt x="117" y="263"/>
                  </a:lnTo>
                  <a:lnTo>
                    <a:pt x="132" y="274"/>
                  </a:lnTo>
                  <a:lnTo>
                    <a:pt x="145" y="283"/>
                  </a:lnTo>
                  <a:lnTo>
                    <a:pt x="158" y="289"/>
                  </a:lnTo>
                  <a:lnTo>
                    <a:pt x="170" y="294"/>
                  </a:lnTo>
                  <a:lnTo>
                    <a:pt x="182" y="297"/>
                  </a:lnTo>
                  <a:lnTo>
                    <a:pt x="192" y="298"/>
                  </a:lnTo>
                  <a:lnTo>
                    <a:pt x="200" y="298"/>
                  </a:lnTo>
                  <a:lnTo>
                    <a:pt x="207" y="296"/>
                  </a:lnTo>
                  <a:close/>
                </a:path>
              </a:pathLst>
            </a:custGeom>
            <a:solidFill>
              <a:srgbClr val="111919"/>
            </a:solidFill>
            <a:ln w="9525">
              <a:noFill/>
              <a:round/>
              <a:headEnd/>
              <a:tailEnd/>
            </a:ln>
          </p:spPr>
          <p:txBody>
            <a:bodyPr/>
            <a:lstStyle/>
            <a:p>
              <a:endParaRPr lang="en-IN"/>
            </a:p>
          </p:txBody>
        </p:sp>
        <p:sp>
          <p:nvSpPr>
            <p:cNvPr id="1232010" name="Freeform 138"/>
            <p:cNvSpPr>
              <a:spLocks/>
            </p:cNvSpPr>
            <p:nvPr/>
          </p:nvSpPr>
          <p:spPr bwMode="auto">
            <a:xfrm>
              <a:off x="1176" y="3433"/>
              <a:ext cx="10" cy="16"/>
            </a:xfrm>
            <a:custGeom>
              <a:avLst/>
              <a:gdLst/>
              <a:ahLst/>
              <a:cxnLst>
                <a:cxn ang="0">
                  <a:pos x="199" y="285"/>
                </a:cxn>
                <a:cxn ang="0">
                  <a:pos x="209" y="276"/>
                </a:cxn>
                <a:cxn ang="0">
                  <a:pos x="217" y="259"/>
                </a:cxn>
                <a:cxn ang="0">
                  <a:pos x="224" y="234"/>
                </a:cxn>
                <a:cxn ang="0">
                  <a:pos x="226" y="202"/>
                </a:cxn>
                <a:cxn ang="0">
                  <a:pos x="223" y="162"/>
                </a:cxn>
                <a:cxn ang="0">
                  <a:pos x="214" y="115"/>
                </a:cxn>
                <a:cxn ang="0">
                  <a:pos x="200" y="61"/>
                </a:cxn>
                <a:cxn ang="0">
                  <a:pos x="178" y="0"/>
                </a:cxn>
                <a:cxn ang="0">
                  <a:pos x="166" y="5"/>
                </a:cxn>
                <a:cxn ang="0">
                  <a:pos x="155" y="10"/>
                </a:cxn>
                <a:cxn ang="0">
                  <a:pos x="144" y="15"/>
                </a:cxn>
                <a:cxn ang="0">
                  <a:pos x="134" y="20"/>
                </a:cxn>
                <a:cxn ang="0">
                  <a:pos x="123" y="24"/>
                </a:cxn>
                <a:cxn ang="0">
                  <a:pos x="111" y="30"/>
                </a:cxn>
                <a:cxn ang="0">
                  <a:pos x="100" y="34"/>
                </a:cxn>
                <a:cxn ang="0">
                  <a:pos x="89" y="39"/>
                </a:cxn>
                <a:cxn ang="0">
                  <a:pos x="78" y="44"/>
                </a:cxn>
                <a:cxn ang="0">
                  <a:pos x="67" y="49"/>
                </a:cxn>
                <a:cxn ang="0">
                  <a:pos x="55" y="54"/>
                </a:cxn>
                <a:cxn ang="0">
                  <a:pos x="45" y="58"/>
                </a:cxn>
                <a:cxn ang="0">
                  <a:pos x="34" y="63"/>
                </a:cxn>
                <a:cxn ang="0">
                  <a:pos x="23" y="69"/>
                </a:cxn>
                <a:cxn ang="0">
                  <a:pos x="11" y="73"/>
                </a:cxn>
                <a:cxn ang="0">
                  <a:pos x="0" y="78"/>
                </a:cxn>
                <a:cxn ang="0">
                  <a:pos x="13" y="109"/>
                </a:cxn>
                <a:cxn ang="0">
                  <a:pos x="28" y="136"/>
                </a:cxn>
                <a:cxn ang="0">
                  <a:pos x="42" y="161"/>
                </a:cxn>
                <a:cxn ang="0">
                  <a:pos x="56" y="184"/>
                </a:cxn>
                <a:cxn ang="0">
                  <a:pos x="72" y="204"/>
                </a:cxn>
                <a:cxn ang="0">
                  <a:pos x="86" y="221"/>
                </a:cxn>
                <a:cxn ang="0">
                  <a:pos x="101" y="236"/>
                </a:cxn>
                <a:cxn ang="0">
                  <a:pos x="115" y="250"/>
                </a:cxn>
                <a:cxn ang="0">
                  <a:pos x="129" y="260"/>
                </a:cxn>
                <a:cxn ang="0">
                  <a:pos x="142" y="270"/>
                </a:cxn>
                <a:cxn ang="0">
                  <a:pos x="155" y="276"/>
                </a:cxn>
                <a:cxn ang="0">
                  <a:pos x="166" y="282"/>
                </a:cxn>
                <a:cxn ang="0">
                  <a:pos x="177" y="285"/>
                </a:cxn>
                <a:cxn ang="0">
                  <a:pos x="186" y="287"/>
                </a:cxn>
                <a:cxn ang="0">
                  <a:pos x="193" y="287"/>
                </a:cxn>
                <a:cxn ang="0">
                  <a:pos x="199" y="285"/>
                </a:cxn>
              </a:cxnLst>
              <a:rect l="0" t="0" r="r" b="b"/>
              <a:pathLst>
                <a:path w="226" h="287">
                  <a:moveTo>
                    <a:pt x="199" y="285"/>
                  </a:moveTo>
                  <a:lnTo>
                    <a:pt x="209" y="276"/>
                  </a:lnTo>
                  <a:lnTo>
                    <a:pt x="217" y="259"/>
                  </a:lnTo>
                  <a:lnTo>
                    <a:pt x="224" y="234"/>
                  </a:lnTo>
                  <a:lnTo>
                    <a:pt x="226" y="202"/>
                  </a:lnTo>
                  <a:lnTo>
                    <a:pt x="223" y="162"/>
                  </a:lnTo>
                  <a:lnTo>
                    <a:pt x="214" y="115"/>
                  </a:lnTo>
                  <a:lnTo>
                    <a:pt x="200" y="61"/>
                  </a:lnTo>
                  <a:lnTo>
                    <a:pt x="178" y="0"/>
                  </a:lnTo>
                  <a:lnTo>
                    <a:pt x="166" y="5"/>
                  </a:lnTo>
                  <a:lnTo>
                    <a:pt x="155" y="10"/>
                  </a:lnTo>
                  <a:lnTo>
                    <a:pt x="144" y="15"/>
                  </a:lnTo>
                  <a:lnTo>
                    <a:pt x="134" y="20"/>
                  </a:lnTo>
                  <a:lnTo>
                    <a:pt x="123" y="24"/>
                  </a:lnTo>
                  <a:lnTo>
                    <a:pt x="111" y="30"/>
                  </a:lnTo>
                  <a:lnTo>
                    <a:pt x="100" y="34"/>
                  </a:lnTo>
                  <a:lnTo>
                    <a:pt x="89" y="39"/>
                  </a:lnTo>
                  <a:lnTo>
                    <a:pt x="78" y="44"/>
                  </a:lnTo>
                  <a:lnTo>
                    <a:pt x="67" y="49"/>
                  </a:lnTo>
                  <a:lnTo>
                    <a:pt x="55" y="54"/>
                  </a:lnTo>
                  <a:lnTo>
                    <a:pt x="45" y="58"/>
                  </a:lnTo>
                  <a:lnTo>
                    <a:pt x="34" y="63"/>
                  </a:lnTo>
                  <a:lnTo>
                    <a:pt x="23" y="69"/>
                  </a:lnTo>
                  <a:lnTo>
                    <a:pt x="11" y="73"/>
                  </a:lnTo>
                  <a:lnTo>
                    <a:pt x="0" y="78"/>
                  </a:lnTo>
                  <a:lnTo>
                    <a:pt x="13" y="109"/>
                  </a:lnTo>
                  <a:lnTo>
                    <a:pt x="28" y="136"/>
                  </a:lnTo>
                  <a:lnTo>
                    <a:pt x="42" y="161"/>
                  </a:lnTo>
                  <a:lnTo>
                    <a:pt x="56" y="184"/>
                  </a:lnTo>
                  <a:lnTo>
                    <a:pt x="72" y="204"/>
                  </a:lnTo>
                  <a:lnTo>
                    <a:pt x="86" y="221"/>
                  </a:lnTo>
                  <a:lnTo>
                    <a:pt x="101" y="236"/>
                  </a:lnTo>
                  <a:lnTo>
                    <a:pt x="115" y="250"/>
                  </a:lnTo>
                  <a:lnTo>
                    <a:pt x="129" y="260"/>
                  </a:lnTo>
                  <a:lnTo>
                    <a:pt x="142" y="270"/>
                  </a:lnTo>
                  <a:lnTo>
                    <a:pt x="155" y="276"/>
                  </a:lnTo>
                  <a:lnTo>
                    <a:pt x="166" y="282"/>
                  </a:lnTo>
                  <a:lnTo>
                    <a:pt x="177" y="285"/>
                  </a:lnTo>
                  <a:lnTo>
                    <a:pt x="186" y="287"/>
                  </a:lnTo>
                  <a:lnTo>
                    <a:pt x="193" y="287"/>
                  </a:lnTo>
                  <a:lnTo>
                    <a:pt x="199" y="285"/>
                  </a:lnTo>
                  <a:close/>
                </a:path>
              </a:pathLst>
            </a:custGeom>
            <a:solidFill>
              <a:srgbClr val="2B3333"/>
            </a:solidFill>
            <a:ln w="9525">
              <a:noFill/>
              <a:round/>
              <a:headEnd/>
              <a:tailEnd/>
            </a:ln>
          </p:spPr>
          <p:txBody>
            <a:bodyPr/>
            <a:lstStyle/>
            <a:p>
              <a:endParaRPr lang="en-IN"/>
            </a:p>
          </p:txBody>
        </p:sp>
        <p:sp>
          <p:nvSpPr>
            <p:cNvPr id="1232011" name="Freeform 139"/>
            <p:cNvSpPr>
              <a:spLocks/>
            </p:cNvSpPr>
            <p:nvPr/>
          </p:nvSpPr>
          <p:spPr bwMode="auto">
            <a:xfrm>
              <a:off x="1177" y="3434"/>
              <a:ext cx="9" cy="15"/>
            </a:xfrm>
            <a:custGeom>
              <a:avLst/>
              <a:gdLst/>
              <a:ahLst/>
              <a:cxnLst>
                <a:cxn ang="0">
                  <a:pos x="189" y="273"/>
                </a:cxn>
                <a:cxn ang="0">
                  <a:pos x="196" y="265"/>
                </a:cxn>
                <a:cxn ang="0">
                  <a:pos x="201" y="251"/>
                </a:cxn>
                <a:cxn ang="0">
                  <a:pos x="202" y="227"/>
                </a:cxn>
                <a:cxn ang="0">
                  <a:pos x="200" y="197"/>
                </a:cxn>
                <a:cxn ang="0">
                  <a:pos x="193" y="159"/>
                </a:cxn>
                <a:cxn ang="0">
                  <a:pos x="182" y="114"/>
                </a:cxn>
                <a:cxn ang="0">
                  <a:pos x="165" y="60"/>
                </a:cxn>
                <a:cxn ang="0">
                  <a:pos x="142" y="0"/>
                </a:cxn>
                <a:cxn ang="0">
                  <a:pos x="125" y="7"/>
                </a:cxn>
                <a:cxn ang="0">
                  <a:pos x="107" y="14"/>
                </a:cxn>
                <a:cxn ang="0">
                  <a:pos x="89" y="23"/>
                </a:cxn>
                <a:cxn ang="0">
                  <a:pos x="72" y="30"/>
                </a:cxn>
                <a:cxn ang="0">
                  <a:pos x="53" y="39"/>
                </a:cxn>
                <a:cxn ang="0">
                  <a:pos x="36" y="46"/>
                </a:cxn>
                <a:cxn ang="0">
                  <a:pos x="18" y="54"/>
                </a:cxn>
                <a:cxn ang="0">
                  <a:pos x="0" y="62"/>
                </a:cxn>
                <a:cxn ang="0">
                  <a:pos x="14" y="92"/>
                </a:cxn>
                <a:cxn ang="0">
                  <a:pos x="28" y="120"/>
                </a:cxn>
                <a:cxn ang="0">
                  <a:pos x="41" y="145"/>
                </a:cxn>
                <a:cxn ang="0">
                  <a:pos x="57" y="168"/>
                </a:cxn>
                <a:cxn ang="0">
                  <a:pos x="71" y="188"/>
                </a:cxn>
                <a:cxn ang="0">
                  <a:pos x="85" y="206"/>
                </a:cxn>
                <a:cxn ang="0">
                  <a:pos x="98" y="221"/>
                </a:cxn>
                <a:cxn ang="0">
                  <a:pos x="113" y="235"/>
                </a:cxn>
                <a:cxn ang="0">
                  <a:pos x="126" y="246"/>
                </a:cxn>
                <a:cxn ang="0">
                  <a:pos x="138" y="256"/>
                </a:cxn>
                <a:cxn ang="0">
                  <a:pos x="149" y="262"/>
                </a:cxn>
                <a:cxn ang="0">
                  <a:pos x="160" y="268"/>
                </a:cxn>
                <a:cxn ang="0">
                  <a:pos x="170" y="272"/>
                </a:cxn>
                <a:cxn ang="0">
                  <a:pos x="178" y="274"/>
                </a:cxn>
                <a:cxn ang="0">
                  <a:pos x="184" y="274"/>
                </a:cxn>
                <a:cxn ang="0">
                  <a:pos x="189" y="273"/>
                </a:cxn>
              </a:cxnLst>
              <a:rect l="0" t="0" r="r" b="b"/>
              <a:pathLst>
                <a:path w="202" h="274">
                  <a:moveTo>
                    <a:pt x="189" y="273"/>
                  </a:moveTo>
                  <a:lnTo>
                    <a:pt x="196" y="265"/>
                  </a:lnTo>
                  <a:lnTo>
                    <a:pt x="201" y="251"/>
                  </a:lnTo>
                  <a:lnTo>
                    <a:pt x="202" y="227"/>
                  </a:lnTo>
                  <a:lnTo>
                    <a:pt x="200" y="197"/>
                  </a:lnTo>
                  <a:lnTo>
                    <a:pt x="193" y="159"/>
                  </a:lnTo>
                  <a:lnTo>
                    <a:pt x="182" y="114"/>
                  </a:lnTo>
                  <a:lnTo>
                    <a:pt x="165" y="60"/>
                  </a:lnTo>
                  <a:lnTo>
                    <a:pt x="142" y="0"/>
                  </a:lnTo>
                  <a:lnTo>
                    <a:pt x="125" y="7"/>
                  </a:lnTo>
                  <a:lnTo>
                    <a:pt x="107" y="14"/>
                  </a:lnTo>
                  <a:lnTo>
                    <a:pt x="89" y="23"/>
                  </a:lnTo>
                  <a:lnTo>
                    <a:pt x="72" y="30"/>
                  </a:lnTo>
                  <a:lnTo>
                    <a:pt x="53" y="39"/>
                  </a:lnTo>
                  <a:lnTo>
                    <a:pt x="36" y="46"/>
                  </a:lnTo>
                  <a:lnTo>
                    <a:pt x="18" y="54"/>
                  </a:lnTo>
                  <a:lnTo>
                    <a:pt x="0" y="62"/>
                  </a:lnTo>
                  <a:lnTo>
                    <a:pt x="14" y="92"/>
                  </a:lnTo>
                  <a:lnTo>
                    <a:pt x="28" y="120"/>
                  </a:lnTo>
                  <a:lnTo>
                    <a:pt x="41" y="145"/>
                  </a:lnTo>
                  <a:lnTo>
                    <a:pt x="57" y="168"/>
                  </a:lnTo>
                  <a:lnTo>
                    <a:pt x="71" y="188"/>
                  </a:lnTo>
                  <a:lnTo>
                    <a:pt x="85" y="206"/>
                  </a:lnTo>
                  <a:lnTo>
                    <a:pt x="98" y="221"/>
                  </a:lnTo>
                  <a:lnTo>
                    <a:pt x="113" y="235"/>
                  </a:lnTo>
                  <a:lnTo>
                    <a:pt x="126" y="246"/>
                  </a:lnTo>
                  <a:lnTo>
                    <a:pt x="138" y="256"/>
                  </a:lnTo>
                  <a:lnTo>
                    <a:pt x="149" y="262"/>
                  </a:lnTo>
                  <a:lnTo>
                    <a:pt x="160" y="268"/>
                  </a:lnTo>
                  <a:lnTo>
                    <a:pt x="170" y="272"/>
                  </a:lnTo>
                  <a:lnTo>
                    <a:pt x="178" y="274"/>
                  </a:lnTo>
                  <a:lnTo>
                    <a:pt x="184" y="274"/>
                  </a:lnTo>
                  <a:lnTo>
                    <a:pt x="189" y="273"/>
                  </a:lnTo>
                  <a:close/>
                </a:path>
              </a:pathLst>
            </a:custGeom>
            <a:solidFill>
              <a:srgbClr val="474F4F"/>
            </a:solidFill>
            <a:ln w="9525">
              <a:noFill/>
              <a:round/>
              <a:headEnd/>
              <a:tailEnd/>
            </a:ln>
          </p:spPr>
          <p:txBody>
            <a:bodyPr/>
            <a:lstStyle/>
            <a:p>
              <a:endParaRPr lang="en-IN"/>
            </a:p>
          </p:txBody>
        </p:sp>
        <p:sp>
          <p:nvSpPr>
            <p:cNvPr id="1232012" name="Freeform 140"/>
            <p:cNvSpPr>
              <a:spLocks/>
            </p:cNvSpPr>
            <p:nvPr/>
          </p:nvSpPr>
          <p:spPr bwMode="auto">
            <a:xfrm>
              <a:off x="1177" y="3435"/>
              <a:ext cx="9" cy="14"/>
            </a:xfrm>
            <a:custGeom>
              <a:avLst/>
              <a:gdLst/>
              <a:ahLst/>
              <a:cxnLst>
                <a:cxn ang="0">
                  <a:pos x="180" y="263"/>
                </a:cxn>
                <a:cxn ang="0">
                  <a:pos x="185" y="256"/>
                </a:cxn>
                <a:cxn ang="0">
                  <a:pos x="186" y="243"/>
                </a:cxn>
                <a:cxn ang="0">
                  <a:pos x="183" y="222"/>
                </a:cxn>
                <a:cxn ang="0">
                  <a:pos x="177" y="193"/>
                </a:cxn>
                <a:cxn ang="0">
                  <a:pos x="166" y="157"/>
                </a:cxn>
                <a:cxn ang="0">
                  <a:pos x="151" y="113"/>
                </a:cxn>
                <a:cxn ang="0">
                  <a:pos x="131" y="60"/>
                </a:cxn>
                <a:cxn ang="0">
                  <a:pos x="108" y="0"/>
                </a:cxn>
                <a:cxn ang="0">
                  <a:pos x="94" y="7"/>
                </a:cxn>
                <a:cxn ang="0">
                  <a:pos x="80" y="13"/>
                </a:cxn>
                <a:cxn ang="0">
                  <a:pos x="67" y="18"/>
                </a:cxn>
                <a:cxn ang="0">
                  <a:pos x="54" y="24"/>
                </a:cxn>
                <a:cxn ang="0">
                  <a:pos x="40" y="30"/>
                </a:cxn>
                <a:cxn ang="0">
                  <a:pos x="27" y="36"/>
                </a:cxn>
                <a:cxn ang="0">
                  <a:pos x="13" y="41"/>
                </a:cxn>
                <a:cxn ang="0">
                  <a:pos x="0" y="48"/>
                </a:cxn>
                <a:cxn ang="0">
                  <a:pos x="13" y="78"/>
                </a:cxn>
                <a:cxn ang="0">
                  <a:pos x="26" y="106"/>
                </a:cxn>
                <a:cxn ang="0">
                  <a:pos x="40" y="131"/>
                </a:cxn>
                <a:cxn ang="0">
                  <a:pos x="55" y="154"/>
                </a:cxn>
                <a:cxn ang="0">
                  <a:pos x="69" y="174"/>
                </a:cxn>
                <a:cxn ang="0">
                  <a:pos x="83" y="192"/>
                </a:cxn>
                <a:cxn ang="0">
                  <a:pos x="96" y="208"/>
                </a:cxn>
                <a:cxn ang="0">
                  <a:pos x="110" y="222"/>
                </a:cxn>
                <a:cxn ang="0">
                  <a:pos x="122" y="233"/>
                </a:cxn>
                <a:cxn ang="0">
                  <a:pos x="134" y="243"/>
                </a:cxn>
                <a:cxn ang="0">
                  <a:pos x="145" y="250"/>
                </a:cxn>
                <a:cxn ang="0">
                  <a:pos x="155" y="256"/>
                </a:cxn>
                <a:cxn ang="0">
                  <a:pos x="164" y="261"/>
                </a:cxn>
                <a:cxn ang="0">
                  <a:pos x="171" y="263"/>
                </a:cxn>
                <a:cxn ang="0">
                  <a:pos x="176" y="264"/>
                </a:cxn>
                <a:cxn ang="0">
                  <a:pos x="180" y="263"/>
                </a:cxn>
              </a:cxnLst>
              <a:rect l="0" t="0" r="r" b="b"/>
              <a:pathLst>
                <a:path w="186" h="264">
                  <a:moveTo>
                    <a:pt x="180" y="263"/>
                  </a:moveTo>
                  <a:lnTo>
                    <a:pt x="185" y="256"/>
                  </a:lnTo>
                  <a:lnTo>
                    <a:pt x="186" y="243"/>
                  </a:lnTo>
                  <a:lnTo>
                    <a:pt x="183" y="222"/>
                  </a:lnTo>
                  <a:lnTo>
                    <a:pt x="177" y="193"/>
                  </a:lnTo>
                  <a:lnTo>
                    <a:pt x="166" y="157"/>
                  </a:lnTo>
                  <a:lnTo>
                    <a:pt x="151" y="113"/>
                  </a:lnTo>
                  <a:lnTo>
                    <a:pt x="131" y="60"/>
                  </a:lnTo>
                  <a:lnTo>
                    <a:pt x="108" y="0"/>
                  </a:lnTo>
                  <a:lnTo>
                    <a:pt x="94" y="7"/>
                  </a:lnTo>
                  <a:lnTo>
                    <a:pt x="80" y="13"/>
                  </a:lnTo>
                  <a:lnTo>
                    <a:pt x="67" y="18"/>
                  </a:lnTo>
                  <a:lnTo>
                    <a:pt x="54" y="24"/>
                  </a:lnTo>
                  <a:lnTo>
                    <a:pt x="40" y="30"/>
                  </a:lnTo>
                  <a:lnTo>
                    <a:pt x="27" y="36"/>
                  </a:lnTo>
                  <a:lnTo>
                    <a:pt x="13" y="41"/>
                  </a:lnTo>
                  <a:lnTo>
                    <a:pt x="0" y="48"/>
                  </a:lnTo>
                  <a:lnTo>
                    <a:pt x="13" y="78"/>
                  </a:lnTo>
                  <a:lnTo>
                    <a:pt x="26" y="106"/>
                  </a:lnTo>
                  <a:lnTo>
                    <a:pt x="40" y="131"/>
                  </a:lnTo>
                  <a:lnTo>
                    <a:pt x="55" y="154"/>
                  </a:lnTo>
                  <a:lnTo>
                    <a:pt x="69" y="174"/>
                  </a:lnTo>
                  <a:lnTo>
                    <a:pt x="83" y="192"/>
                  </a:lnTo>
                  <a:lnTo>
                    <a:pt x="96" y="208"/>
                  </a:lnTo>
                  <a:lnTo>
                    <a:pt x="110" y="222"/>
                  </a:lnTo>
                  <a:lnTo>
                    <a:pt x="122" y="233"/>
                  </a:lnTo>
                  <a:lnTo>
                    <a:pt x="134" y="243"/>
                  </a:lnTo>
                  <a:lnTo>
                    <a:pt x="145" y="250"/>
                  </a:lnTo>
                  <a:lnTo>
                    <a:pt x="155" y="256"/>
                  </a:lnTo>
                  <a:lnTo>
                    <a:pt x="164" y="261"/>
                  </a:lnTo>
                  <a:lnTo>
                    <a:pt x="171" y="263"/>
                  </a:lnTo>
                  <a:lnTo>
                    <a:pt x="176" y="264"/>
                  </a:lnTo>
                  <a:lnTo>
                    <a:pt x="180" y="263"/>
                  </a:lnTo>
                  <a:close/>
                </a:path>
              </a:pathLst>
            </a:custGeom>
            <a:solidFill>
              <a:srgbClr val="616666"/>
            </a:solidFill>
            <a:ln w="9525">
              <a:noFill/>
              <a:round/>
              <a:headEnd/>
              <a:tailEnd/>
            </a:ln>
          </p:spPr>
          <p:txBody>
            <a:bodyPr/>
            <a:lstStyle/>
            <a:p>
              <a:endParaRPr lang="en-IN"/>
            </a:p>
          </p:txBody>
        </p:sp>
        <p:sp>
          <p:nvSpPr>
            <p:cNvPr id="1232013" name="Freeform 141"/>
            <p:cNvSpPr>
              <a:spLocks/>
            </p:cNvSpPr>
            <p:nvPr/>
          </p:nvSpPr>
          <p:spPr bwMode="auto">
            <a:xfrm>
              <a:off x="1177" y="3435"/>
              <a:ext cx="8" cy="14"/>
            </a:xfrm>
            <a:custGeom>
              <a:avLst/>
              <a:gdLst/>
              <a:ahLst/>
              <a:cxnLst>
                <a:cxn ang="0">
                  <a:pos x="171" y="251"/>
                </a:cxn>
                <a:cxn ang="0">
                  <a:pos x="173" y="245"/>
                </a:cxn>
                <a:cxn ang="0">
                  <a:pos x="170" y="233"/>
                </a:cxn>
                <a:cxn ang="0">
                  <a:pos x="164" y="214"/>
                </a:cxn>
                <a:cxn ang="0">
                  <a:pos x="153" y="187"/>
                </a:cxn>
                <a:cxn ang="0">
                  <a:pos x="137" y="153"/>
                </a:cxn>
                <a:cxn ang="0">
                  <a:pos x="119" y="110"/>
                </a:cxn>
                <a:cxn ang="0">
                  <a:pos x="97" y="60"/>
                </a:cxn>
                <a:cxn ang="0">
                  <a:pos x="72" y="0"/>
                </a:cxn>
                <a:cxn ang="0">
                  <a:pos x="63" y="4"/>
                </a:cxn>
                <a:cxn ang="0">
                  <a:pos x="54" y="7"/>
                </a:cxn>
                <a:cxn ang="0">
                  <a:pos x="45" y="11"/>
                </a:cxn>
                <a:cxn ang="0">
                  <a:pos x="36" y="16"/>
                </a:cxn>
                <a:cxn ang="0">
                  <a:pos x="27" y="20"/>
                </a:cxn>
                <a:cxn ang="0">
                  <a:pos x="18" y="23"/>
                </a:cxn>
                <a:cxn ang="0">
                  <a:pos x="9" y="27"/>
                </a:cxn>
                <a:cxn ang="0">
                  <a:pos x="0" y="31"/>
                </a:cxn>
                <a:cxn ang="0">
                  <a:pos x="13" y="62"/>
                </a:cxn>
                <a:cxn ang="0">
                  <a:pos x="26" y="89"/>
                </a:cxn>
                <a:cxn ang="0">
                  <a:pos x="41" y="115"/>
                </a:cxn>
                <a:cxn ang="0">
                  <a:pos x="54" y="138"/>
                </a:cxn>
                <a:cxn ang="0">
                  <a:pos x="68" y="159"/>
                </a:cxn>
                <a:cxn ang="0">
                  <a:pos x="81" y="177"/>
                </a:cxn>
                <a:cxn ang="0">
                  <a:pos x="95" y="193"/>
                </a:cxn>
                <a:cxn ang="0">
                  <a:pos x="107" y="206"/>
                </a:cxn>
                <a:cxn ang="0">
                  <a:pos x="119" y="218"/>
                </a:cxn>
                <a:cxn ang="0">
                  <a:pos x="130" y="229"/>
                </a:cxn>
                <a:cxn ang="0">
                  <a:pos x="141" y="236"/>
                </a:cxn>
                <a:cxn ang="0">
                  <a:pos x="150" y="242"/>
                </a:cxn>
                <a:cxn ang="0">
                  <a:pos x="157" y="246"/>
                </a:cxn>
                <a:cxn ang="0">
                  <a:pos x="163" y="250"/>
                </a:cxn>
                <a:cxn ang="0">
                  <a:pos x="168" y="251"/>
                </a:cxn>
                <a:cxn ang="0">
                  <a:pos x="171" y="251"/>
                </a:cxn>
              </a:cxnLst>
              <a:rect l="0" t="0" r="r" b="b"/>
              <a:pathLst>
                <a:path w="173" h="251">
                  <a:moveTo>
                    <a:pt x="171" y="251"/>
                  </a:moveTo>
                  <a:lnTo>
                    <a:pt x="173" y="245"/>
                  </a:lnTo>
                  <a:lnTo>
                    <a:pt x="170" y="233"/>
                  </a:lnTo>
                  <a:lnTo>
                    <a:pt x="164" y="214"/>
                  </a:lnTo>
                  <a:lnTo>
                    <a:pt x="153" y="187"/>
                  </a:lnTo>
                  <a:lnTo>
                    <a:pt x="137" y="153"/>
                  </a:lnTo>
                  <a:lnTo>
                    <a:pt x="119" y="110"/>
                  </a:lnTo>
                  <a:lnTo>
                    <a:pt x="97" y="60"/>
                  </a:lnTo>
                  <a:lnTo>
                    <a:pt x="72" y="0"/>
                  </a:lnTo>
                  <a:lnTo>
                    <a:pt x="63" y="4"/>
                  </a:lnTo>
                  <a:lnTo>
                    <a:pt x="54" y="7"/>
                  </a:lnTo>
                  <a:lnTo>
                    <a:pt x="45" y="11"/>
                  </a:lnTo>
                  <a:lnTo>
                    <a:pt x="36" y="16"/>
                  </a:lnTo>
                  <a:lnTo>
                    <a:pt x="27" y="20"/>
                  </a:lnTo>
                  <a:lnTo>
                    <a:pt x="18" y="23"/>
                  </a:lnTo>
                  <a:lnTo>
                    <a:pt x="9" y="27"/>
                  </a:lnTo>
                  <a:lnTo>
                    <a:pt x="0" y="31"/>
                  </a:lnTo>
                  <a:lnTo>
                    <a:pt x="13" y="62"/>
                  </a:lnTo>
                  <a:lnTo>
                    <a:pt x="26" y="89"/>
                  </a:lnTo>
                  <a:lnTo>
                    <a:pt x="41" y="115"/>
                  </a:lnTo>
                  <a:lnTo>
                    <a:pt x="54" y="138"/>
                  </a:lnTo>
                  <a:lnTo>
                    <a:pt x="68" y="159"/>
                  </a:lnTo>
                  <a:lnTo>
                    <a:pt x="81" y="177"/>
                  </a:lnTo>
                  <a:lnTo>
                    <a:pt x="95" y="193"/>
                  </a:lnTo>
                  <a:lnTo>
                    <a:pt x="107" y="206"/>
                  </a:lnTo>
                  <a:lnTo>
                    <a:pt x="119" y="218"/>
                  </a:lnTo>
                  <a:lnTo>
                    <a:pt x="130" y="229"/>
                  </a:lnTo>
                  <a:lnTo>
                    <a:pt x="141" y="236"/>
                  </a:lnTo>
                  <a:lnTo>
                    <a:pt x="150" y="242"/>
                  </a:lnTo>
                  <a:lnTo>
                    <a:pt x="157" y="246"/>
                  </a:lnTo>
                  <a:lnTo>
                    <a:pt x="163" y="250"/>
                  </a:lnTo>
                  <a:lnTo>
                    <a:pt x="168" y="251"/>
                  </a:lnTo>
                  <a:lnTo>
                    <a:pt x="171" y="251"/>
                  </a:lnTo>
                  <a:close/>
                </a:path>
              </a:pathLst>
            </a:custGeom>
            <a:solidFill>
              <a:srgbClr val="7A8282"/>
            </a:solidFill>
            <a:ln w="9525">
              <a:noFill/>
              <a:round/>
              <a:headEnd/>
              <a:tailEnd/>
            </a:ln>
          </p:spPr>
          <p:txBody>
            <a:bodyPr/>
            <a:lstStyle/>
            <a:p>
              <a:endParaRPr lang="en-IN"/>
            </a:p>
          </p:txBody>
        </p:sp>
        <p:sp>
          <p:nvSpPr>
            <p:cNvPr id="1232014" name="Freeform 142"/>
            <p:cNvSpPr>
              <a:spLocks/>
            </p:cNvSpPr>
            <p:nvPr/>
          </p:nvSpPr>
          <p:spPr bwMode="auto">
            <a:xfrm>
              <a:off x="1178" y="3436"/>
              <a:ext cx="7" cy="13"/>
            </a:xfrm>
            <a:custGeom>
              <a:avLst/>
              <a:gdLst/>
              <a:ahLst/>
              <a:cxnLst>
                <a:cxn ang="0">
                  <a:pos x="163" y="240"/>
                </a:cxn>
                <a:cxn ang="0">
                  <a:pos x="162" y="235"/>
                </a:cxn>
                <a:cxn ang="0">
                  <a:pos x="156" y="225"/>
                </a:cxn>
                <a:cxn ang="0">
                  <a:pos x="145" y="208"/>
                </a:cxn>
                <a:cxn ang="0">
                  <a:pos x="129" y="183"/>
                </a:cxn>
                <a:cxn ang="0">
                  <a:pos x="110" y="150"/>
                </a:cxn>
                <a:cxn ang="0">
                  <a:pos x="89" y="110"/>
                </a:cxn>
                <a:cxn ang="0">
                  <a:pos x="64" y="59"/>
                </a:cxn>
                <a:cxn ang="0">
                  <a:pos x="39" y="0"/>
                </a:cxn>
                <a:cxn ang="0">
                  <a:pos x="34" y="2"/>
                </a:cxn>
                <a:cxn ang="0">
                  <a:pos x="28" y="5"/>
                </a:cxn>
                <a:cxn ang="0">
                  <a:pos x="24" y="7"/>
                </a:cxn>
                <a:cxn ang="0">
                  <a:pos x="19" y="9"/>
                </a:cxn>
                <a:cxn ang="0">
                  <a:pos x="14" y="11"/>
                </a:cxn>
                <a:cxn ang="0">
                  <a:pos x="10" y="13"/>
                </a:cxn>
                <a:cxn ang="0">
                  <a:pos x="5" y="15"/>
                </a:cxn>
                <a:cxn ang="0">
                  <a:pos x="0" y="17"/>
                </a:cxn>
                <a:cxn ang="0">
                  <a:pos x="13" y="48"/>
                </a:cxn>
                <a:cxn ang="0">
                  <a:pos x="26" y="75"/>
                </a:cxn>
                <a:cxn ang="0">
                  <a:pos x="41" y="102"/>
                </a:cxn>
                <a:cxn ang="0">
                  <a:pos x="54" y="124"/>
                </a:cxn>
                <a:cxn ang="0">
                  <a:pos x="68" y="145"/>
                </a:cxn>
                <a:cxn ang="0">
                  <a:pos x="82" y="163"/>
                </a:cxn>
                <a:cxn ang="0">
                  <a:pos x="94" y="180"/>
                </a:cxn>
                <a:cxn ang="0">
                  <a:pos x="106" y="193"/>
                </a:cxn>
                <a:cxn ang="0">
                  <a:pos x="117" y="205"/>
                </a:cxn>
                <a:cxn ang="0">
                  <a:pos x="127" y="215"/>
                </a:cxn>
                <a:cxn ang="0">
                  <a:pos x="138" y="224"/>
                </a:cxn>
                <a:cxn ang="0">
                  <a:pos x="146" y="230"/>
                </a:cxn>
                <a:cxn ang="0">
                  <a:pos x="152" y="234"/>
                </a:cxn>
                <a:cxn ang="0">
                  <a:pos x="158" y="238"/>
                </a:cxn>
                <a:cxn ang="0">
                  <a:pos x="161" y="240"/>
                </a:cxn>
                <a:cxn ang="0">
                  <a:pos x="163" y="240"/>
                </a:cxn>
              </a:cxnLst>
              <a:rect l="0" t="0" r="r" b="b"/>
              <a:pathLst>
                <a:path w="163" h="240">
                  <a:moveTo>
                    <a:pt x="163" y="240"/>
                  </a:moveTo>
                  <a:lnTo>
                    <a:pt x="162" y="235"/>
                  </a:lnTo>
                  <a:lnTo>
                    <a:pt x="156" y="225"/>
                  </a:lnTo>
                  <a:lnTo>
                    <a:pt x="145" y="208"/>
                  </a:lnTo>
                  <a:lnTo>
                    <a:pt x="129" y="183"/>
                  </a:lnTo>
                  <a:lnTo>
                    <a:pt x="110" y="150"/>
                  </a:lnTo>
                  <a:lnTo>
                    <a:pt x="89" y="110"/>
                  </a:lnTo>
                  <a:lnTo>
                    <a:pt x="64" y="59"/>
                  </a:lnTo>
                  <a:lnTo>
                    <a:pt x="39" y="0"/>
                  </a:lnTo>
                  <a:lnTo>
                    <a:pt x="34" y="2"/>
                  </a:lnTo>
                  <a:lnTo>
                    <a:pt x="28" y="5"/>
                  </a:lnTo>
                  <a:lnTo>
                    <a:pt x="24" y="7"/>
                  </a:lnTo>
                  <a:lnTo>
                    <a:pt x="19" y="9"/>
                  </a:lnTo>
                  <a:lnTo>
                    <a:pt x="14" y="11"/>
                  </a:lnTo>
                  <a:lnTo>
                    <a:pt x="10" y="13"/>
                  </a:lnTo>
                  <a:lnTo>
                    <a:pt x="5" y="15"/>
                  </a:lnTo>
                  <a:lnTo>
                    <a:pt x="0" y="17"/>
                  </a:lnTo>
                  <a:lnTo>
                    <a:pt x="13" y="48"/>
                  </a:lnTo>
                  <a:lnTo>
                    <a:pt x="26" y="75"/>
                  </a:lnTo>
                  <a:lnTo>
                    <a:pt x="41" y="102"/>
                  </a:lnTo>
                  <a:lnTo>
                    <a:pt x="54" y="124"/>
                  </a:lnTo>
                  <a:lnTo>
                    <a:pt x="68" y="145"/>
                  </a:lnTo>
                  <a:lnTo>
                    <a:pt x="82" y="163"/>
                  </a:lnTo>
                  <a:lnTo>
                    <a:pt x="94" y="180"/>
                  </a:lnTo>
                  <a:lnTo>
                    <a:pt x="106" y="193"/>
                  </a:lnTo>
                  <a:lnTo>
                    <a:pt x="117" y="205"/>
                  </a:lnTo>
                  <a:lnTo>
                    <a:pt x="127" y="215"/>
                  </a:lnTo>
                  <a:lnTo>
                    <a:pt x="138" y="224"/>
                  </a:lnTo>
                  <a:lnTo>
                    <a:pt x="146" y="230"/>
                  </a:lnTo>
                  <a:lnTo>
                    <a:pt x="152" y="234"/>
                  </a:lnTo>
                  <a:lnTo>
                    <a:pt x="158" y="238"/>
                  </a:lnTo>
                  <a:lnTo>
                    <a:pt x="161" y="240"/>
                  </a:lnTo>
                  <a:lnTo>
                    <a:pt x="163" y="240"/>
                  </a:lnTo>
                  <a:close/>
                </a:path>
              </a:pathLst>
            </a:custGeom>
            <a:solidFill>
              <a:srgbClr val="919999"/>
            </a:solidFill>
            <a:ln w="9525">
              <a:noFill/>
              <a:round/>
              <a:headEnd/>
              <a:tailEnd/>
            </a:ln>
          </p:spPr>
          <p:txBody>
            <a:bodyPr/>
            <a:lstStyle/>
            <a:p>
              <a:endParaRPr lang="en-IN"/>
            </a:p>
          </p:txBody>
        </p:sp>
        <p:sp>
          <p:nvSpPr>
            <p:cNvPr id="1232015" name="Freeform 143"/>
            <p:cNvSpPr>
              <a:spLocks/>
            </p:cNvSpPr>
            <p:nvPr/>
          </p:nvSpPr>
          <p:spPr bwMode="auto">
            <a:xfrm>
              <a:off x="1185" y="3449"/>
              <a:ext cx="2" cy="5"/>
            </a:xfrm>
            <a:custGeom>
              <a:avLst/>
              <a:gdLst/>
              <a:ahLst/>
              <a:cxnLst>
                <a:cxn ang="0">
                  <a:pos x="13" y="0"/>
                </a:cxn>
                <a:cxn ang="0">
                  <a:pos x="44" y="76"/>
                </a:cxn>
                <a:cxn ang="0">
                  <a:pos x="48" y="92"/>
                </a:cxn>
                <a:cxn ang="0">
                  <a:pos x="46" y="99"/>
                </a:cxn>
                <a:cxn ang="0">
                  <a:pos x="39" y="96"/>
                </a:cxn>
                <a:cxn ang="0">
                  <a:pos x="31" y="83"/>
                </a:cxn>
                <a:cxn ang="0">
                  <a:pos x="0" y="7"/>
                </a:cxn>
                <a:cxn ang="0">
                  <a:pos x="13" y="0"/>
                </a:cxn>
              </a:cxnLst>
              <a:rect l="0" t="0" r="r" b="b"/>
              <a:pathLst>
                <a:path w="48" h="99">
                  <a:moveTo>
                    <a:pt x="13" y="0"/>
                  </a:moveTo>
                  <a:lnTo>
                    <a:pt x="44" y="76"/>
                  </a:lnTo>
                  <a:lnTo>
                    <a:pt x="48" y="92"/>
                  </a:lnTo>
                  <a:lnTo>
                    <a:pt x="46" y="99"/>
                  </a:lnTo>
                  <a:lnTo>
                    <a:pt x="39" y="96"/>
                  </a:lnTo>
                  <a:lnTo>
                    <a:pt x="31" y="83"/>
                  </a:lnTo>
                  <a:lnTo>
                    <a:pt x="0" y="7"/>
                  </a:lnTo>
                  <a:lnTo>
                    <a:pt x="13" y="0"/>
                  </a:lnTo>
                  <a:close/>
                </a:path>
              </a:pathLst>
            </a:custGeom>
            <a:solidFill>
              <a:srgbClr val="2B3333"/>
            </a:solidFill>
            <a:ln w="9525">
              <a:noFill/>
              <a:round/>
              <a:headEnd/>
              <a:tailEnd/>
            </a:ln>
          </p:spPr>
          <p:txBody>
            <a:bodyPr/>
            <a:lstStyle/>
            <a:p>
              <a:endParaRPr lang="en-IN"/>
            </a:p>
          </p:txBody>
        </p:sp>
      </p:grpSp>
      <p:sp>
        <p:nvSpPr>
          <p:cNvPr id="1232016" name="Freeform 144"/>
          <p:cNvSpPr>
            <a:spLocks/>
          </p:cNvSpPr>
          <p:nvPr/>
        </p:nvSpPr>
        <p:spPr bwMode="auto">
          <a:xfrm>
            <a:off x="1273175" y="2035175"/>
            <a:ext cx="14288" cy="7938"/>
          </a:xfrm>
          <a:custGeom>
            <a:avLst/>
            <a:gdLst/>
            <a:ahLst/>
            <a:cxnLst>
              <a:cxn ang="0">
                <a:pos x="0" y="67"/>
              </a:cxn>
              <a:cxn ang="0">
                <a:pos x="199" y="0"/>
              </a:cxn>
              <a:cxn ang="0">
                <a:pos x="206" y="17"/>
              </a:cxn>
              <a:cxn ang="0">
                <a:pos x="7" y="84"/>
              </a:cxn>
              <a:cxn ang="0">
                <a:pos x="0" y="67"/>
              </a:cxn>
            </a:cxnLst>
            <a:rect l="0" t="0" r="r" b="b"/>
            <a:pathLst>
              <a:path w="206" h="84">
                <a:moveTo>
                  <a:pt x="0" y="67"/>
                </a:moveTo>
                <a:lnTo>
                  <a:pt x="199" y="0"/>
                </a:lnTo>
                <a:lnTo>
                  <a:pt x="206" y="17"/>
                </a:lnTo>
                <a:lnTo>
                  <a:pt x="7" y="84"/>
                </a:lnTo>
                <a:lnTo>
                  <a:pt x="0" y="67"/>
                </a:lnTo>
                <a:close/>
              </a:path>
            </a:pathLst>
          </a:custGeom>
          <a:solidFill>
            <a:srgbClr val="6B6859"/>
          </a:solidFill>
          <a:ln w="9525">
            <a:noFill/>
            <a:round/>
            <a:headEnd/>
            <a:tailEnd/>
          </a:ln>
        </p:spPr>
        <p:txBody>
          <a:bodyPr/>
          <a:lstStyle/>
          <a:p>
            <a:endParaRPr lang="en-IN"/>
          </a:p>
        </p:txBody>
      </p:sp>
      <p:sp>
        <p:nvSpPr>
          <p:cNvPr id="1232017" name="Freeform 145"/>
          <p:cNvSpPr>
            <a:spLocks/>
          </p:cNvSpPr>
          <p:nvPr/>
        </p:nvSpPr>
        <p:spPr bwMode="auto">
          <a:xfrm>
            <a:off x="1366838" y="2276475"/>
            <a:ext cx="4762" cy="9525"/>
          </a:xfrm>
          <a:custGeom>
            <a:avLst/>
            <a:gdLst/>
            <a:ahLst/>
            <a:cxnLst>
              <a:cxn ang="0">
                <a:pos x="45" y="0"/>
              </a:cxn>
              <a:cxn ang="0">
                <a:pos x="80" y="77"/>
              </a:cxn>
              <a:cxn ang="0">
                <a:pos x="82" y="87"/>
              </a:cxn>
              <a:cxn ang="0">
                <a:pos x="80" y="95"/>
              </a:cxn>
              <a:cxn ang="0">
                <a:pos x="74" y="102"/>
              </a:cxn>
              <a:cxn ang="0">
                <a:pos x="66" y="106"/>
              </a:cxn>
              <a:cxn ang="0">
                <a:pos x="57" y="108"/>
              </a:cxn>
              <a:cxn ang="0">
                <a:pos x="49" y="106"/>
              </a:cxn>
              <a:cxn ang="0">
                <a:pos x="41" y="102"/>
              </a:cxn>
              <a:cxn ang="0">
                <a:pos x="35" y="93"/>
              </a:cxn>
              <a:cxn ang="0">
                <a:pos x="0" y="16"/>
              </a:cxn>
              <a:cxn ang="0">
                <a:pos x="45" y="0"/>
              </a:cxn>
            </a:cxnLst>
            <a:rect l="0" t="0" r="r" b="b"/>
            <a:pathLst>
              <a:path w="82" h="108">
                <a:moveTo>
                  <a:pt x="45" y="0"/>
                </a:moveTo>
                <a:lnTo>
                  <a:pt x="80" y="77"/>
                </a:lnTo>
                <a:lnTo>
                  <a:pt x="82" y="87"/>
                </a:lnTo>
                <a:lnTo>
                  <a:pt x="80" y="95"/>
                </a:lnTo>
                <a:lnTo>
                  <a:pt x="74" y="102"/>
                </a:lnTo>
                <a:lnTo>
                  <a:pt x="66" y="106"/>
                </a:lnTo>
                <a:lnTo>
                  <a:pt x="57" y="108"/>
                </a:lnTo>
                <a:lnTo>
                  <a:pt x="49" y="106"/>
                </a:lnTo>
                <a:lnTo>
                  <a:pt x="41" y="102"/>
                </a:lnTo>
                <a:lnTo>
                  <a:pt x="35" y="93"/>
                </a:lnTo>
                <a:lnTo>
                  <a:pt x="0" y="16"/>
                </a:lnTo>
                <a:lnTo>
                  <a:pt x="45" y="0"/>
                </a:lnTo>
                <a:close/>
              </a:path>
            </a:pathLst>
          </a:custGeom>
          <a:solidFill>
            <a:srgbClr val="6B6859"/>
          </a:solidFill>
          <a:ln w="9525">
            <a:noFill/>
            <a:round/>
            <a:headEnd/>
            <a:tailEnd/>
          </a:ln>
        </p:spPr>
        <p:txBody>
          <a:bodyPr/>
          <a:lstStyle/>
          <a:p>
            <a:endParaRPr lang="en-IN"/>
          </a:p>
        </p:txBody>
      </p:sp>
      <p:sp>
        <p:nvSpPr>
          <p:cNvPr id="1232018" name="Freeform 146"/>
          <p:cNvSpPr>
            <a:spLocks/>
          </p:cNvSpPr>
          <p:nvPr/>
        </p:nvSpPr>
        <p:spPr bwMode="auto">
          <a:xfrm>
            <a:off x="1350963" y="2249488"/>
            <a:ext cx="20637" cy="28575"/>
          </a:xfrm>
          <a:custGeom>
            <a:avLst/>
            <a:gdLst/>
            <a:ahLst/>
            <a:cxnLst>
              <a:cxn ang="0">
                <a:pos x="247" y="317"/>
              </a:cxn>
              <a:cxn ang="0">
                <a:pos x="261" y="307"/>
              </a:cxn>
              <a:cxn ang="0">
                <a:pos x="275" y="287"/>
              </a:cxn>
              <a:cxn ang="0">
                <a:pos x="285" y="256"/>
              </a:cxn>
              <a:cxn ang="0">
                <a:pos x="292" y="218"/>
              </a:cxn>
              <a:cxn ang="0">
                <a:pos x="293" y="173"/>
              </a:cxn>
              <a:cxn ang="0">
                <a:pos x="288" y="120"/>
              </a:cxn>
              <a:cxn ang="0">
                <a:pos x="274" y="62"/>
              </a:cxn>
              <a:cxn ang="0">
                <a:pos x="251" y="0"/>
              </a:cxn>
              <a:cxn ang="0">
                <a:pos x="235" y="5"/>
              </a:cxn>
              <a:cxn ang="0">
                <a:pos x="219" y="10"/>
              </a:cxn>
              <a:cxn ang="0">
                <a:pos x="204" y="17"/>
              </a:cxn>
              <a:cxn ang="0">
                <a:pos x="188" y="22"/>
              </a:cxn>
              <a:cxn ang="0">
                <a:pos x="172" y="28"/>
              </a:cxn>
              <a:cxn ang="0">
                <a:pos x="157" y="34"/>
              </a:cxn>
              <a:cxn ang="0">
                <a:pos x="140" y="40"/>
              </a:cxn>
              <a:cxn ang="0">
                <a:pos x="125" y="45"/>
              </a:cxn>
              <a:cxn ang="0">
                <a:pos x="110" y="52"/>
              </a:cxn>
              <a:cxn ang="0">
                <a:pos x="94" y="58"/>
              </a:cxn>
              <a:cxn ang="0">
                <a:pos x="78" y="63"/>
              </a:cxn>
              <a:cxn ang="0">
                <a:pos x="63" y="69"/>
              </a:cxn>
              <a:cxn ang="0">
                <a:pos x="47" y="75"/>
              </a:cxn>
              <a:cxn ang="0">
                <a:pos x="31" y="81"/>
              </a:cxn>
              <a:cxn ang="0">
                <a:pos x="15" y="86"/>
              </a:cxn>
              <a:cxn ang="0">
                <a:pos x="0" y="92"/>
              </a:cxn>
              <a:cxn ang="0">
                <a:pos x="15" y="122"/>
              </a:cxn>
              <a:cxn ang="0">
                <a:pos x="30" y="152"/>
              </a:cxn>
              <a:cxn ang="0">
                <a:pos x="48" y="177"/>
              </a:cxn>
              <a:cxn ang="0">
                <a:pos x="65" y="201"/>
              </a:cxn>
              <a:cxn ang="0">
                <a:pos x="82" y="222"/>
              </a:cxn>
              <a:cxn ang="0">
                <a:pos x="101" y="242"/>
              </a:cxn>
              <a:cxn ang="0">
                <a:pos x="119" y="259"/>
              </a:cxn>
              <a:cxn ang="0">
                <a:pos x="136" y="274"/>
              </a:cxn>
              <a:cxn ang="0">
                <a:pos x="154" y="287"/>
              </a:cxn>
              <a:cxn ang="0">
                <a:pos x="171" y="297"/>
              </a:cxn>
              <a:cxn ang="0">
                <a:pos x="186" y="306"/>
              </a:cxn>
              <a:cxn ang="0">
                <a:pos x="202" y="312"/>
              </a:cxn>
              <a:cxn ang="0">
                <a:pos x="215" y="316"/>
              </a:cxn>
              <a:cxn ang="0">
                <a:pos x="227" y="318"/>
              </a:cxn>
              <a:cxn ang="0">
                <a:pos x="238" y="319"/>
              </a:cxn>
              <a:cxn ang="0">
                <a:pos x="247" y="317"/>
              </a:cxn>
            </a:cxnLst>
            <a:rect l="0" t="0" r="r" b="b"/>
            <a:pathLst>
              <a:path w="293" h="319">
                <a:moveTo>
                  <a:pt x="247" y="317"/>
                </a:moveTo>
                <a:lnTo>
                  <a:pt x="261" y="307"/>
                </a:lnTo>
                <a:lnTo>
                  <a:pt x="275" y="287"/>
                </a:lnTo>
                <a:lnTo>
                  <a:pt x="285" y="256"/>
                </a:lnTo>
                <a:lnTo>
                  <a:pt x="292" y="218"/>
                </a:lnTo>
                <a:lnTo>
                  <a:pt x="293" y="173"/>
                </a:lnTo>
                <a:lnTo>
                  <a:pt x="288" y="120"/>
                </a:lnTo>
                <a:lnTo>
                  <a:pt x="274" y="62"/>
                </a:lnTo>
                <a:lnTo>
                  <a:pt x="251" y="0"/>
                </a:lnTo>
                <a:lnTo>
                  <a:pt x="235" y="5"/>
                </a:lnTo>
                <a:lnTo>
                  <a:pt x="219" y="10"/>
                </a:lnTo>
                <a:lnTo>
                  <a:pt x="204" y="17"/>
                </a:lnTo>
                <a:lnTo>
                  <a:pt x="188" y="22"/>
                </a:lnTo>
                <a:lnTo>
                  <a:pt x="172" y="28"/>
                </a:lnTo>
                <a:lnTo>
                  <a:pt x="157" y="34"/>
                </a:lnTo>
                <a:lnTo>
                  <a:pt x="140" y="40"/>
                </a:lnTo>
                <a:lnTo>
                  <a:pt x="125" y="45"/>
                </a:lnTo>
                <a:lnTo>
                  <a:pt x="110" y="52"/>
                </a:lnTo>
                <a:lnTo>
                  <a:pt x="94" y="58"/>
                </a:lnTo>
                <a:lnTo>
                  <a:pt x="78" y="63"/>
                </a:lnTo>
                <a:lnTo>
                  <a:pt x="63" y="69"/>
                </a:lnTo>
                <a:lnTo>
                  <a:pt x="47" y="75"/>
                </a:lnTo>
                <a:lnTo>
                  <a:pt x="31" y="81"/>
                </a:lnTo>
                <a:lnTo>
                  <a:pt x="15" y="86"/>
                </a:lnTo>
                <a:lnTo>
                  <a:pt x="0" y="92"/>
                </a:lnTo>
                <a:lnTo>
                  <a:pt x="15" y="122"/>
                </a:lnTo>
                <a:lnTo>
                  <a:pt x="30" y="152"/>
                </a:lnTo>
                <a:lnTo>
                  <a:pt x="48" y="177"/>
                </a:lnTo>
                <a:lnTo>
                  <a:pt x="65" y="201"/>
                </a:lnTo>
                <a:lnTo>
                  <a:pt x="82" y="222"/>
                </a:lnTo>
                <a:lnTo>
                  <a:pt x="101" y="242"/>
                </a:lnTo>
                <a:lnTo>
                  <a:pt x="119" y="259"/>
                </a:lnTo>
                <a:lnTo>
                  <a:pt x="136" y="274"/>
                </a:lnTo>
                <a:lnTo>
                  <a:pt x="154" y="287"/>
                </a:lnTo>
                <a:lnTo>
                  <a:pt x="171" y="297"/>
                </a:lnTo>
                <a:lnTo>
                  <a:pt x="186" y="306"/>
                </a:lnTo>
                <a:lnTo>
                  <a:pt x="202" y="312"/>
                </a:lnTo>
                <a:lnTo>
                  <a:pt x="215" y="316"/>
                </a:lnTo>
                <a:lnTo>
                  <a:pt x="227" y="318"/>
                </a:lnTo>
                <a:lnTo>
                  <a:pt x="238" y="319"/>
                </a:lnTo>
                <a:lnTo>
                  <a:pt x="247" y="317"/>
                </a:lnTo>
                <a:close/>
              </a:path>
            </a:pathLst>
          </a:custGeom>
          <a:solidFill>
            <a:srgbClr val="6B6859"/>
          </a:solidFill>
          <a:ln w="9525">
            <a:noFill/>
            <a:round/>
            <a:headEnd/>
            <a:tailEnd/>
          </a:ln>
        </p:spPr>
        <p:txBody>
          <a:bodyPr/>
          <a:lstStyle/>
          <a:p>
            <a:endParaRPr lang="en-IN"/>
          </a:p>
        </p:txBody>
      </p:sp>
      <p:sp>
        <p:nvSpPr>
          <p:cNvPr id="1232019" name="Freeform 147"/>
          <p:cNvSpPr>
            <a:spLocks/>
          </p:cNvSpPr>
          <p:nvPr/>
        </p:nvSpPr>
        <p:spPr bwMode="auto">
          <a:xfrm>
            <a:off x="1273175" y="2036763"/>
            <a:ext cx="95250" cy="220662"/>
          </a:xfrm>
          <a:custGeom>
            <a:avLst/>
            <a:gdLst/>
            <a:ahLst/>
            <a:cxnLst>
              <a:cxn ang="0">
                <a:pos x="198" y="0"/>
              </a:cxn>
              <a:cxn ang="0">
                <a:pos x="0" y="66"/>
              </a:cxn>
              <a:cxn ang="0">
                <a:pos x="1064" y="2506"/>
              </a:cxn>
              <a:cxn ang="0">
                <a:pos x="1314" y="2421"/>
              </a:cxn>
              <a:cxn ang="0">
                <a:pos x="198" y="0"/>
              </a:cxn>
            </a:cxnLst>
            <a:rect l="0" t="0" r="r" b="b"/>
            <a:pathLst>
              <a:path w="1314" h="2506">
                <a:moveTo>
                  <a:pt x="198" y="0"/>
                </a:moveTo>
                <a:lnTo>
                  <a:pt x="0" y="66"/>
                </a:lnTo>
                <a:lnTo>
                  <a:pt x="1064" y="2506"/>
                </a:lnTo>
                <a:lnTo>
                  <a:pt x="1314" y="2421"/>
                </a:lnTo>
                <a:lnTo>
                  <a:pt x="198" y="0"/>
                </a:lnTo>
                <a:close/>
              </a:path>
            </a:pathLst>
          </a:custGeom>
          <a:solidFill>
            <a:srgbClr val="6B6859"/>
          </a:solidFill>
          <a:ln w="9525">
            <a:noFill/>
            <a:round/>
            <a:headEnd/>
            <a:tailEnd/>
          </a:ln>
        </p:spPr>
        <p:txBody>
          <a:bodyPr/>
          <a:lstStyle/>
          <a:p>
            <a:endParaRPr lang="en-IN"/>
          </a:p>
        </p:txBody>
      </p:sp>
      <p:sp>
        <p:nvSpPr>
          <p:cNvPr id="1232020" name="Freeform 148"/>
          <p:cNvSpPr>
            <a:spLocks/>
          </p:cNvSpPr>
          <p:nvPr/>
        </p:nvSpPr>
        <p:spPr bwMode="auto">
          <a:xfrm>
            <a:off x="1270000" y="2025650"/>
            <a:ext cx="17463" cy="15875"/>
          </a:xfrm>
          <a:custGeom>
            <a:avLst/>
            <a:gdLst/>
            <a:ahLst/>
            <a:cxnLst>
              <a:cxn ang="0">
                <a:pos x="235" y="111"/>
              </a:cxn>
              <a:cxn ang="0">
                <a:pos x="36" y="179"/>
              </a:cxn>
              <a:cxn ang="0">
                <a:pos x="0" y="97"/>
              </a:cxn>
              <a:cxn ang="0">
                <a:pos x="70" y="0"/>
              </a:cxn>
              <a:cxn ang="0">
                <a:pos x="199" y="30"/>
              </a:cxn>
              <a:cxn ang="0">
                <a:pos x="235" y="111"/>
              </a:cxn>
            </a:cxnLst>
            <a:rect l="0" t="0" r="r" b="b"/>
            <a:pathLst>
              <a:path w="235" h="179">
                <a:moveTo>
                  <a:pt x="235" y="111"/>
                </a:moveTo>
                <a:lnTo>
                  <a:pt x="36" y="179"/>
                </a:lnTo>
                <a:lnTo>
                  <a:pt x="0" y="97"/>
                </a:lnTo>
                <a:lnTo>
                  <a:pt x="70" y="0"/>
                </a:lnTo>
                <a:lnTo>
                  <a:pt x="199" y="30"/>
                </a:lnTo>
                <a:lnTo>
                  <a:pt x="235" y="111"/>
                </a:lnTo>
                <a:close/>
              </a:path>
            </a:pathLst>
          </a:custGeom>
          <a:solidFill>
            <a:srgbClr val="6B6859"/>
          </a:solidFill>
          <a:ln w="9525">
            <a:noFill/>
            <a:round/>
            <a:headEnd/>
            <a:tailEnd/>
          </a:ln>
        </p:spPr>
        <p:txBody>
          <a:bodyPr/>
          <a:lstStyle/>
          <a:p>
            <a:endParaRPr lang="en-IN"/>
          </a:p>
        </p:txBody>
      </p:sp>
      <p:sp>
        <p:nvSpPr>
          <p:cNvPr id="1232021" name="Freeform 149"/>
          <p:cNvSpPr>
            <a:spLocks/>
          </p:cNvSpPr>
          <p:nvPr/>
        </p:nvSpPr>
        <p:spPr bwMode="auto">
          <a:xfrm>
            <a:off x="1287463" y="1725613"/>
            <a:ext cx="330200" cy="320675"/>
          </a:xfrm>
          <a:custGeom>
            <a:avLst/>
            <a:gdLst/>
            <a:ahLst/>
            <a:cxnLst>
              <a:cxn ang="0">
                <a:pos x="0" y="1626"/>
              </a:cxn>
              <a:cxn ang="0">
                <a:pos x="3650" y="0"/>
              </a:cxn>
              <a:cxn ang="0">
                <a:pos x="4569" y="1998"/>
              </a:cxn>
              <a:cxn ang="0">
                <a:pos x="873" y="3641"/>
              </a:cxn>
              <a:cxn ang="0">
                <a:pos x="0" y="1626"/>
              </a:cxn>
            </a:cxnLst>
            <a:rect l="0" t="0" r="r" b="b"/>
            <a:pathLst>
              <a:path w="4569" h="3641">
                <a:moveTo>
                  <a:pt x="0" y="1626"/>
                </a:moveTo>
                <a:lnTo>
                  <a:pt x="3650" y="0"/>
                </a:lnTo>
                <a:lnTo>
                  <a:pt x="4569" y="1998"/>
                </a:lnTo>
                <a:lnTo>
                  <a:pt x="873" y="3641"/>
                </a:lnTo>
                <a:lnTo>
                  <a:pt x="0" y="1626"/>
                </a:lnTo>
                <a:close/>
              </a:path>
            </a:pathLst>
          </a:custGeom>
          <a:solidFill>
            <a:srgbClr val="6B6859"/>
          </a:solidFill>
          <a:ln w="9525">
            <a:noFill/>
            <a:round/>
            <a:headEnd/>
            <a:tailEnd/>
          </a:ln>
        </p:spPr>
        <p:txBody>
          <a:bodyPr/>
          <a:lstStyle/>
          <a:p>
            <a:endParaRPr lang="en-IN"/>
          </a:p>
        </p:txBody>
      </p:sp>
      <p:sp>
        <p:nvSpPr>
          <p:cNvPr id="1232022" name="Freeform 150"/>
          <p:cNvSpPr>
            <a:spLocks/>
          </p:cNvSpPr>
          <p:nvPr/>
        </p:nvSpPr>
        <p:spPr bwMode="auto">
          <a:xfrm>
            <a:off x="1258888" y="1633538"/>
            <a:ext cx="430212" cy="623887"/>
          </a:xfrm>
          <a:custGeom>
            <a:avLst/>
            <a:gdLst/>
            <a:ahLst/>
            <a:cxnLst>
              <a:cxn ang="0">
                <a:pos x="2496" y="7056"/>
              </a:cxn>
              <a:cxn ang="0">
                <a:pos x="5894" y="5433"/>
              </a:cxn>
              <a:cxn ang="0">
                <a:pos x="5912" y="5421"/>
              </a:cxn>
              <a:cxn ang="0">
                <a:pos x="5927" y="5407"/>
              </a:cxn>
              <a:cxn ang="0">
                <a:pos x="5941" y="5389"/>
              </a:cxn>
              <a:cxn ang="0">
                <a:pos x="5950" y="5369"/>
              </a:cxn>
              <a:cxn ang="0">
                <a:pos x="5955" y="5348"/>
              </a:cxn>
              <a:cxn ang="0">
                <a:pos x="5957" y="5325"/>
              </a:cxn>
              <a:cxn ang="0">
                <a:pos x="5955" y="5303"/>
              </a:cxn>
              <a:cxn ang="0">
                <a:pos x="5948" y="5282"/>
              </a:cxn>
              <a:cxn ang="0">
                <a:pos x="3503" y="65"/>
              </a:cxn>
              <a:cxn ang="0">
                <a:pos x="3492" y="47"/>
              </a:cxn>
              <a:cxn ang="0">
                <a:pos x="3477" y="31"/>
              </a:cxn>
              <a:cxn ang="0">
                <a:pos x="3460" y="18"/>
              </a:cxn>
              <a:cxn ang="0">
                <a:pos x="3441" y="9"/>
              </a:cxn>
              <a:cxn ang="0">
                <a:pos x="3420" y="3"/>
              </a:cxn>
              <a:cxn ang="0">
                <a:pos x="3399" y="0"/>
              </a:cxn>
              <a:cxn ang="0">
                <a:pos x="3377" y="3"/>
              </a:cxn>
              <a:cxn ang="0">
                <a:pos x="3357" y="9"/>
              </a:cxn>
              <a:cxn ang="0">
                <a:pos x="63" y="1487"/>
              </a:cxn>
              <a:cxn ang="0">
                <a:pos x="45" y="1497"/>
              </a:cxn>
              <a:cxn ang="0">
                <a:pos x="29" y="1512"/>
              </a:cxn>
              <a:cxn ang="0">
                <a:pos x="16" y="1530"/>
              </a:cxn>
              <a:cxn ang="0">
                <a:pos x="7" y="1550"/>
              </a:cxn>
              <a:cxn ang="0">
                <a:pos x="2" y="1572"/>
              </a:cxn>
              <a:cxn ang="0">
                <a:pos x="0" y="1594"/>
              </a:cxn>
              <a:cxn ang="0">
                <a:pos x="3" y="1616"/>
              </a:cxn>
              <a:cxn ang="0">
                <a:pos x="9" y="1637"/>
              </a:cxn>
              <a:cxn ang="0">
                <a:pos x="2350" y="7000"/>
              </a:cxn>
              <a:cxn ang="0">
                <a:pos x="2361" y="7018"/>
              </a:cxn>
              <a:cxn ang="0">
                <a:pos x="2376" y="7034"/>
              </a:cxn>
              <a:cxn ang="0">
                <a:pos x="2393" y="7048"/>
              </a:cxn>
              <a:cxn ang="0">
                <a:pos x="2412" y="7057"/>
              </a:cxn>
              <a:cxn ang="0">
                <a:pos x="2433" y="7064"/>
              </a:cxn>
              <a:cxn ang="0">
                <a:pos x="2454" y="7066"/>
              </a:cxn>
              <a:cxn ang="0">
                <a:pos x="2476" y="7064"/>
              </a:cxn>
              <a:cxn ang="0">
                <a:pos x="2496" y="7056"/>
              </a:cxn>
            </a:cxnLst>
            <a:rect l="0" t="0" r="r" b="b"/>
            <a:pathLst>
              <a:path w="5957" h="7066">
                <a:moveTo>
                  <a:pt x="2496" y="7056"/>
                </a:moveTo>
                <a:lnTo>
                  <a:pt x="5894" y="5433"/>
                </a:lnTo>
                <a:lnTo>
                  <a:pt x="5912" y="5421"/>
                </a:lnTo>
                <a:lnTo>
                  <a:pt x="5927" y="5407"/>
                </a:lnTo>
                <a:lnTo>
                  <a:pt x="5941" y="5389"/>
                </a:lnTo>
                <a:lnTo>
                  <a:pt x="5950" y="5369"/>
                </a:lnTo>
                <a:lnTo>
                  <a:pt x="5955" y="5348"/>
                </a:lnTo>
                <a:lnTo>
                  <a:pt x="5957" y="5325"/>
                </a:lnTo>
                <a:lnTo>
                  <a:pt x="5955" y="5303"/>
                </a:lnTo>
                <a:lnTo>
                  <a:pt x="5948" y="5282"/>
                </a:lnTo>
                <a:lnTo>
                  <a:pt x="3503" y="65"/>
                </a:lnTo>
                <a:lnTo>
                  <a:pt x="3492" y="47"/>
                </a:lnTo>
                <a:lnTo>
                  <a:pt x="3477" y="31"/>
                </a:lnTo>
                <a:lnTo>
                  <a:pt x="3460" y="18"/>
                </a:lnTo>
                <a:lnTo>
                  <a:pt x="3441" y="9"/>
                </a:lnTo>
                <a:lnTo>
                  <a:pt x="3420" y="3"/>
                </a:lnTo>
                <a:lnTo>
                  <a:pt x="3399" y="0"/>
                </a:lnTo>
                <a:lnTo>
                  <a:pt x="3377" y="3"/>
                </a:lnTo>
                <a:lnTo>
                  <a:pt x="3357" y="9"/>
                </a:lnTo>
                <a:lnTo>
                  <a:pt x="63" y="1487"/>
                </a:lnTo>
                <a:lnTo>
                  <a:pt x="45" y="1497"/>
                </a:lnTo>
                <a:lnTo>
                  <a:pt x="29" y="1512"/>
                </a:lnTo>
                <a:lnTo>
                  <a:pt x="16" y="1530"/>
                </a:lnTo>
                <a:lnTo>
                  <a:pt x="7" y="1550"/>
                </a:lnTo>
                <a:lnTo>
                  <a:pt x="2" y="1572"/>
                </a:lnTo>
                <a:lnTo>
                  <a:pt x="0" y="1594"/>
                </a:lnTo>
                <a:lnTo>
                  <a:pt x="3" y="1616"/>
                </a:lnTo>
                <a:lnTo>
                  <a:pt x="9" y="1637"/>
                </a:lnTo>
                <a:lnTo>
                  <a:pt x="2350" y="7000"/>
                </a:lnTo>
                <a:lnTo>
                  <a:pt x="2361" y="7018"/>
                </a:lnTo>
                <a:lnTo>
                  <a:pt x="2376" y="7034"/>
                </a:lnTo>
                <a:lnTo>
                  <a:pt x="2393" y="7048"/>
                </a:lnTo>
                <a:lnTo>
                  <a:pt x="2412" y="7057"/>
                </a:lnTo>
                <a:lnTo>
                  <a:pt x="2433" y="7064"/>
                </a:lnTo>
                <a:lnTo>
                  <a:pt x="2454" y="7066"/>
                </a:lnTo>
                <a:lnTo>
                  <a:pt x="2476" y="7064"/>
                </a:lnTo>
                <a:lnTo>
                  <a:pt x="2496" y="7056"/>
                </a:lnTo>
                <a:close/>
              </a:path>
            </a:pathLst>
          </a:custGeom>
          <a:solidFill>
            <a:srgbClr val="6B6859"/>
          </a:solidFill>
          <a:ln w="9525">
            <a:noFill/>
            <a:round/>
            <a:headEnd/>
            <a:tailEnd/>
          </a:ln>
        </p:spPr>
        <p:txBody>
          <a:bodyPr/>
          <a:lstStyle/>
          <a:p>
            <a:endParaRPr lang="en-IN"/>
          </a:p>
        </p:txBody>
      </p:sp>
      <p:sp>
        <p:nvSpPr>
          <p:cNvPr id="1232023" name="Freeform 151"/>
          <p:cNvSpPr>
            <a:spLocks/>
          </p:cNvSpPr>
          <p:nvPr/>
        </p:nvSpPr>
        <p:spPr bwMode="auto">
          <a:xfrm>
            <a:off x="1550988" y="1714500"/>
            <a:ext cx="80962" cy="192088"/>
          </a:xfrm>
          <a:custGeom>
            <a:avLst/>
            <a:gdLst/>
            <a:ahLst/>
            <a:cxnLst>
              <a:cxn ang="0">
                <a:pos x="917" y="2127"/>
              </a:cxn>
              <a:cxn ang="0">
                <a:pos x="0" y="131"/>
              </a:cxn>
              <a:cxn ang="0">
                <a:pos x="33" y="0"/>
              </a:cxn>
              <a:cxn ang="0">
                <a:pos x="70" y="14"/>
              </a:cxn>
              <a:cxn ang="0">
                <a:pos x="106" y="29"/>
              </a:cxn>
              <a:cxn ang="0">
                <a:pos x="143" y="44"/>
              </a:cxn>
              <a:cxn ang="0">
                <a:pos x="180" y="61"/>
              </a:cxn>
              <a:cxn ang="0">
                <a:pos x="217" y="78"/>
              </a:cxn>
              <a:cxn ang="0">
                <a:pos x="252" y="96"/>
              </a:cxn>
              <a:cxn ang="0">
                <a:pos x="288" y="116"/>
              </a:cxn>
              <a:cxn ang="0">
                <a:pos x="324" y="136"/>
              </a:cxn>
              <a:cxn ang="0">
                <a:pos x="358" y="159"/>
              </a:cxn>
              <a:cxn ang="0">
                <a:pos x="393" y="181"/>
              </a:cxn>
              <a:cxn ang="0">
                <a:pos x="428" y="204"/>
              </a:cxn>
              <a:cxn ang="0">
                <a:pos x="461" y="228"/>
              </a:cxn>
              <a:cxn ang="0">
                <a:pos x="495" y="252"/>
              </a:cxn>
              <a:cxn ang="0">
                <a:pos x="528" y="279"/>
              </a:cxn>
              <a:cxn ang="0">
                <a:pos x="560" y="305"/>
              </a:cxn>
              <a:cxn ang="0">
                <a:pos x="592" y="333"/>
              </a:cxn>
              <a:cxn ang="0">
                <a:pos x="624" y="361"/>
              </a:cxn>
              <a:cxn ang="0">
                <a:pos x="654" y="389"/>
              </a:cxn>
              <a:cxn ang="0">
                <a:pos x="684" y="419"/>
              </a:cxn>
              <a:cxn ang="0">
                <a:pos x="713" y="450"/>
              </a:cxn>
              <a:cxn ang="0">
                <a:pos x="742" y="481"/>
              </a:cxn>
              <a:cxn ang="0">
                <a:pos x="769" y="513"/>
              </a:cxn>
              <a:cxn ang="0">
                <a:pos x="796" y="545"/>
              </a:cxn>
              <a:cxn ang="0">
                <a:pos x="822" y="578"/>
              </a:cxn>
              <a:cxn ang="0">
                <a:pos x="847" y="612"/>
              </a:cxn>
              <a:cxn ang="0">
                <a:pos x="871" y="647"/>
              </a:cxn>
              <a:cxn ang="0">
                <a:pos x="895" y="681"/>
              </a:cxn>
              <a:cxn ang="0">
                <a:pos x="917" y="717"/>
              </a:cxn>
              <a:cxn ang="0">
                <a:pos x="939" y="754"/>
              </a:cxn>
              <a:cxn ang="0">
                <a:pos x="959" y="791"/>
              </a:cxn>
              <a:cxn ang="0">
                <a:pos x="979" y="828"/>
              </a:cxn>
              <a:cxn ang="0">
                <a:pos x="997" y="866"/>
              </a:cxn>
              <a:cxn ang="0">
                <a:pos x="1026" y="938"/>
              </a:cxn>
              <a:cxn ang="0">
                <a:pos x="1053" y="1015"/>
              </a:cxn>
              <a:cxn ang="0">
                <a:pos x="1075" y="1096"/>
              </a:cxn>
              <a:cxn ang="0">
                <a:pos x="1095" y="1180"/>
              </a:cxn>
              <a:cxn ang="0">
                <a:pos x="1110" y="1267"/>
              </a:cxn>
              <a:cxn ang="0">
                <a:pos x="1121" y="1356"/>
              </a:cxn>
              <a:cxn ang="0">
                <a:pos x="1130" y="1446"/>
              </a:cxn>
              <a:cxn ang="0">
                <a:pos x="1134" y="1536"/>
              </a:cxn>
              <a:cxn ang="0">
                <a:pos x="1134" y="1626"/>
              </a:cxn>
              <a:cxn ang="0">
                <a:pos x="1131" y="1716"/>
              </a:cxn>
              <a:cxn ang="0">
                <a:pos x="1122" y="1802"/>
              </a:cxn>
              <a:cxn ang="0">
                <a:pos x="1111" y="1886"/>
              </a:cxn>
              <a:cxn ang="0">
                <a:pos x="1096" y="1967"/>
              </a:cxn>
              <a:cxn ang="0">
                <a:pos x="1076" y="2044"/>
              </a:cxn>
              <a:cxn ang="0">
                <a:pos x="1053" y="2115"/>
              </a:cxn>
              <a:cxn ang="0">
                <a:pos x="1025" y="2180"/>
              </a:cxn>
              <a:cxn ang="0">
                <a:pos x="917" y="2127"/>
              </a:cxn>
            </a:cxnLst>
            <a:rect l="0" t="0" r="r" b="b"/>
            <a:pathLst>
              <a:path w="1134" h="2180">
                <a:moveTo>
                  <a:pt x="917" y="2127"/>
                </a:moveTo>
                <a:lnTo>
                  <a:pt x="0" y="131"/>
                </a:lnTo>
                <a:lnTo>
                  <a:pt x="33" y="0"/>
                </a:lnTo>
                <a:lnTo>
                  <a:pt x="70" y="14"/>
                </a:lnTo>
                <a:lnTo>
                  <a:pt x="106" y="29"/>
                </a:lnTo>
                <a:lnTo>
                  <a:pt x="143" y="44"/>
                </a:lnTo>
                <a:lnTo>
                  <a:pt x="180" y="61"/>
                </a:lnTo>
                <a:lnTo>
                  <a:pt x="217" y="78"/>
                </a:lnTo>
                <a:lnTo>
                  <a:pt x="252" y="96"/>
                </a:lnTo>
                <a:lnTo>
                  <a:pt x="288" y="116"/>
                </a:lnTo>
                <a:lnTo>
                  <a:pt x="324" y="136"/>
                </a:lnTo>
                <a:lnTo>
                  <a:pt x="358" y="159"/>
                </a:lnTo>
                <a:lnTo>
                  <a:pt x="393" y="181"/>
                </a:lnTo>
                <a:lnTo>
                  <a:pt x="428" y="204"/>
                </a:lnTo>
                <a:lnTo>
                  <a:pt x="461" y="228"/>
                </a:lnTo>
                <a:lnTo>
                  <a:pt x="495" y="252"/>
                </a:lnTo>
                <a:lnTo>
                  <a:pt x="528" y="279"/>
                </a:lnTo>
                <a:lnTo>
                  <a:pt x="560" y="305"/>
                </a:lnTo>
                <a:lnTo>
                  <a:pt x="592" y="333"/>
                </a:lnTo>
                <a:lnTo>
                  <a:pt x="624" y="361"/>
                </a:lnTo>
                <a:lnTo>
                  <a:pt x="654" y="389"/>
                </a:lnTo>
                <a:lnTo>
                  <a:pt x="684" y="419"/>
                </a:lnTo>
                <a:lnTo>
                  <a:pt x="713" y="450"/>
                </a:lnTo>
                <a:lnTo>
                  <a:pt x="742" y="481"/>
                </a:lnTo>
                <a:lnTo>
                  <a:pt x="769" y="513"/>
                </a:lnTo>
                <a:lnTo>
                  <a:pt x="796" y="545"/>
                </a:lnTo>
                <a:lnTo>
                  <a:pt x="822" y="578"/>
                </a:lnTo>
                <a:lnTo>
                  <a:pt x="847" y="612"/>
                </a:lnTo>
                <a:lnTo>
                  <a:pt x="871" y="647"/>
                </a:lnTo>
                <a:lnTo>
                  <a:pt x="895" y="681"/>
                </a:lnTo>
                <a:lnTo>
                  <a:pt x="917" y="717"/>
                </a:lnTo>
                <a:lnTo>
                  <a:pt x="939" y="754"/>
                </a:lnTo>
                <a:lnTo>
                  <a:pt x="959" y="791"/>
                </a:lnTo>
                <a:lnTo>
                  <a:pt x="979" y="828"/>
                </a:lnTo>
                <a:lnTo>
                  <a:pt x="997" y="866"/>
                </a:lnTo>
                <a:lnTo>
                  <a:pt x="1026" y="938"/>
                </a:lnTo>
                <a:lnTo>
                  <a:pt x="1053" y="1015"/>
                </a:lnTo>
                <a:lnTo>
                  <a:pt x="1075" y="1096"/>
                </a:lnTo>
                <a:lnTo>
                  <a:pt x="1095" y="1180"/>
                </a:lnTo>
                <a:lnTo>
                  <a:pt x="1110" y="1267"/>
                </a:lnTo>
                <a:lnTo>
                  <a:pt x="1121" y="1356"/>
                </a:lnTo>
                <a:lnTo>
                  <a:pt x="1130" y="1446"/>
                </a:lnTo>
                <a:lnTo>
                  <a:pt x="1134" y="1536"/>
                </a:lnTo>
                <a:lnTo>
                  <a:pt x="1134" y="1626"/>
                </a:lnTo>
                <a:lnTo>
                  <a:pt x="1131" y="1716"/>
                </a:lnTo>
                <a:lnTo>
                  <a:pt x="1122" y="1802"/>
                </a:lnTo>
                <a:lnTo>
                  <a:pt x="1111" y="1886"/>
                </a:lnTo>
                <a:lnTo>
                  <a:pt x="1096" y="1967"/>
                </a:lnTo>
                <a:lnTo>
                  <a:pt x="1076" y="2044"/>
                </a:lnTo>
                <a:lnTo>
                  <a:pt x="1053" y="2115"/>
                </a:lnTo>
                <a:lnTo>
                  <a:pt x="1025" y="2180"/>
                </a:lnTo>
                <a:lnTo>
                  <a:pt x="917" y="2127"/>
                </a:lnTo>
                <a:close/>
              </a:path>
            </a:pathLst>
          </a:custGeom>
          <a:solidFill>
            <a:srgbClr val="6B6859"/>
          </a:solidFill>
          <a:ln w="9525">
            <a:noFill/>
            <a:round/>
            <a:headEnd/>
            <a:tailEnd/>
          </a:ln>
        </p:spPr>
        <p:txBody>
          <a:bodyPr/>
          <a:lstStyle/>
          <a:p>
            <a:endParaRPr lang="en-IN"/>
          </a:p>
        </p:txBody>
      </p:sp>
      <p:sp>
        <p:nvSpPr>
          <p:cNvPr id="1232024" name="Freeform 152"/>
          <p:cNvSpPr>
            <a:spLocks/>
          </p:cNvSpPr>
          <p:nvPr/>
        </p:nvSpPr>
        <p:spPr bwMode="auto">
          <a:xfrm>
            <a:off x="1247775" y="1692275"/>
            <a:ext cx="328613" cy="320675"/>
          </a:xfrm>
          <a:custGeom>
            <a:avLst/>
            <a:gdLst/>
            <a:ahLst/>
            <a:cxnLst>
              <a:cxn ang="0">
                <a:pos x="0" y="1625"/>
              </a:cxn>
              <a:cxn ang="0">
                <a:pos x="3650" y="0"/>
              </a:cxn>
              <a:cxn ang="0">
                <a:pos x="4569" y="1997"/>
              </a:cxn>
              <a:cxn ang="0">
                <a:pos x="873" y="3641"/>
              </a:cxn>
              <a:cxn ang="0">
                <a:pos x="0" y="1625"/>
              </a:cxn>
            </a:cxnLst>
            <a:rect l="0" t="0" r="r" b="b"/>
            <a:pathLst>
              <a:path w="4569" h="3641">
                <a:moveTo>
                  <a:pt x="0" y="1625"/>
                </a:moveTo>
                <a:lnTo>
                  <a:pt x="3650" y="0"/>
                </a:lnTo>
                <a:lnTo>
                  <a:pt x="4569" y="1997"/>
                </a:lnTo>
                <a:lnTo>
                  <a:pt x="873" y="3641"/>
                </a:lnTo>
                <a:lnTo>
                  <a:pt x="0" y="1625"/>
                </a:lnTo>
                <a:close/>
              </a:path>
            </a:pathLst>
          </a:custGeom>
          <a:solidFill>
            <a:srgbClr val="545959"/>
          </a:solidFill>
          <a:ln w="9525">
            <a:noFill/>
            <a:round/>
            <a:headEnd/>
            <a:tailEnd/>
          </a:ln>
        </p:spPr>
        <p:txBody>
          <a:bodyPr/>
          <a:lstStyle/>
          <a:p>
            <a:endParaRPr lang="en-IN"/>
          </a:p>
        </p:txBody>
      </p:sp>
      <p:sp>
        <p:nvSpPr>
          <p:cNvPr id="1232025" name="Freeform 153"/>
          <p:cNvSpPr>
            <a:spLocks/>
          </p:cNvSpPr>
          <p:nvPr/>
        </p:nvSpPr>
        <p:spPr bwMode="auto">
          <a:xfrm>
            <a:off x="1219200" y="1600200"/>
            <a:ext cx="430213" cy="623888"/>
          </a:xfrm>
          <a:custGeom>
            <a:avLst/>
            <a:gdLst/>
            <a:ahLst/>
            <a:cxnLst>
              <a:cxn ang="0">
                <a:pos x="2497" y="7056"/>
              </a:cxn>
              <a:cxn ang="0">
                <a:pos x="5894" y="5432"/>
              </a:cxn>
              <a:cxn ang="0">
                <a:pos x="5912" y="5421"/>
              </a:cxn>
              <a:cxn ang="0">
                <a:pos x="5928" y="5406"/>
              </a:cxn>
              <a:cxn ang="0">
                <a:pos x="5941" y="5388"/>
              </a:cxn>
              <a:cxn ang="0">
                <a:pos x="5950" y="5368"/>
              </a:cxn>
              <a:cxn ang="0">
                <a:pos x="5955" y="5347"/>
              </a:cxn>
              <a:cxn ang="0">
                <a:pos x="5957" y="5325"/>
              </a:cxn>
              <a:cxn ang="0">
                <a:pos x="5955" y="5303"/>
              </a:cxn>
              <a:cxn ang="0">
                <a:pos x="5948" y="5282"/>
              </a:cxn>
              <a:cxn ang="0">
                <a:pos x="3503" y="64"/>
              </a:cxn>
              <a:cxn ang="0">
                <a:pos x="3492" y="46"/>
              </a:cxn>
              <a:cxn ang="0">
                <a:pos x="3477" y="31"/>
              </a:cxn>
              <a:cxn ang="0">
                <a:pos x="3460" y="18"/>
              </a:cxn>
              <a:cxn ang="0">
                <a:pos x="3441" y="8"/>
              </a:cxn>
              <a:cxn ang="0">
                <a:pos x="3420" y="2"/>
              </a:cxn>
              <a:cxn ang="0">
                <a:pos x="3399" y="0"/>
              </a:cxn>
              <a:cxn ang="0">
                <a:pos x="3377" y="2"/>
              </a:cxn>
              <a:cxn ang="0">
                <a:pos x="3357" y="8"/>
              </a:cxn>
              <a:cxn ang="0">
                <a:pos x="63" y="1486"/>
              </a:cxn>
              <a:cxn ang="0">
                <a:pos x="45" y="1497"/>
              </a:cxn>
              <a:cxn ang="0">
                <a:pos x="30" y="1512"/>
              </a:cxn>
              <a:cxn ang="0">
                <a:pos x="16" y="1530"/>
              </a:cxn>
              <a:cxn ang="0">
                <a:pos x="7" y="1550"/>
              </a:cxn>
              <a:cxn ang="0">
                <a:pos x="2" y="1572"/>
              </a:cxn>
              <a:cxn ang="0">
                <a:pos x="0" y="1594"/>
              </a:cxn>
              <a:cxn ang="0">
                <a:pos x="3" y="1615"/>
              </a:cxn>
              <a:cxn ang="0">
                <a:pos x="9" y="1636"/>
              </a:cxn>
              <a:cxn ang="0">
                <a:pos x="2351" y="6999"/>
              </a:cxn>
              <a:cxn ang="0">
                <a:pos x="2362" y="7018"/>
              </a:cxn>
              <a:cxn ang="0">
                <a:pos x="2377" y="7034"/>
              </a:cxn>
              <a:cxn ang="0">
                <a:pos x="2394" y="7048"/>
              </a:cxn>
              <a:cxn ang="0">
                <a:pos x="2413" y="7057"/>
              </a:cxn>
              <a:cxn ang="0">
                <a:pos x="2434" y="7063"/>
              </a:cxn>
              <a:cxn ang="0">
                <a:pos x="2455" y="7065"/>
              </a:cxn>
              <a:cxn ang="0">
                <a:pos x="2477" y="7063"/>
              </a:cxn>
              <a:cxn ang="0">
                <a:pos x="2497" y="7056"/>
              </a:cxn>
            </a:cxnLst>
            <a:rect l="0" t="0" r="r" b="b"/>
            <a:pathLst>
              <a:path w="5957" h="7065">
                <a:moveTo>
                  <a:pt x="2497" y="7056"/>
                </a:moveTo>
                <a:lnTo>
                  <a:pt x="5894" y="5432"/>
                </a:lnTo>
                <a:lnTo>
                  <a:pt x="5912" y="5421"/>
                </a:lnTo>
                <a:lnTo>
                  <a:pt x="5928" y="5406"/>
                </a:lnTo>
                <a:lnTo>
                  <a:pt x="5941" y="5388"/>
                </a:lnTo>
                <a:lnTo>
                  <a:pt x="5950" y="5368"/>
                </a:lnTo>
                <a:lnTo>
                  <a:pt x="5955" y="5347"/>
                </a:lnTo>
                <a:lnTo>
                  <a:pt x="5957" y="5325"/>
                </a:lnTo>
                <a:lnTo>
                  <a:pt x="5955" y="5303"/>
                </a:lnTo>
                <a:lnTo>
                  <a:pt x="5948" y="5282"/>
                </a:lnTo>
                <a:lnTo>
                  <a:pt x="3503" y="64"/>
                </a:lnTo>
                <a:lnTo>
                  <a:pt x="3492" y="46"/>
                </a:lnTo>
                <a:lnTo>
                  <a:pt x="3477" y="31"/>
                </a:lnTo>
                <a:lnTo>
                  <a:pt x="3460" y="18"/>
                </a:lnTo>
                <a:lnTo>
                  <a:pt x="3441" y="8"/>
                </a:lnTo>
                <a:lnTo>
                  <a:pt x="3420" y="2"/>
                </a:lnTo>
                <a:lnTo>
                  <a:pt x="3399" y="0"/>
                </a:lnTo>
                <a:lnTo>
                  <a:pt x="3377" y="2"/>
                </a:lnTo>
                <a:lnTo>
                  <a:pt x="3357" y="8"/>
                </a:lnTo>
                <a:lnTo>
                  <a:pt x="63" y="1486"/>
                </a:lnTo>
                <a:lnTo>
                  <a:pt x="45" y="1497"/>
                </a:lnTo>
                <a:lnTo>
                  <a:pt x="30" y="1512"/>
                </a:lnTo>
                <a:lnTo>
                  <a:pt x="16" y="1530"/>
                </a:lnTo>
                <a:lnTo>
                  <a:pt x="7" y="1550"/>
                </a:lnTo>
                <a:lnTo>
                  <a:pt x="2" y="1572"/>
                </a:lnTo>
                <a:lnTo>
                  <a:pt x="0" y="1594"/>
                </a:lnTo>
                <a:lnTo>
                  <a:pt x="3" y="1615"/>
                </a:lnTo>
                <a:lnTo>
                  <a:pt x="9" y="1636"/>
                </a:lnTo>
                <a:lnTo>
                  <a:pt x="2351" y="6999"/>
                </a:lnTo>
                <a:lnTo>
                  <a:pt x="2362" y="7018"/>
                </a:lnTo>
                <a:lnTo>
                  <a:pt x="2377" y="7034"/>
                </a:lnTo>
                <a:lnTo>
                  <a:pt x="2394" y="7048"/>
                </a:lnTo>
                <a:lnTo>
                  <a:pt x="2413" y="7057"/>
                </a:lnTo>
                <a:lnTo>
                  <a:pt x="2434" y="7063"/>
                </a:lnTo>
                <a:lnTo>
                  <a:pt x="2455" y="7065"/>
                </a:lnTo>
                <a:lnTo>
                  <a:pt x="2477" y="7063"/>
                </a:lnTo>
                <a:lnTo>
                  <a:pt x="2497" y="7056"/>
                </a:lnTo>
                <a:close/>
              </a:path>
            </a:pathLst>
          </a:custGeom>
          <a:solidFill>
            <a:srgbClr val="BAC2C2"/>
          </a:solidFill>
          <a:ln w="9525">
            <a:noFill/>
            <a:round/>
            <a:headEnd/>
            <a:tailEnd/>
          </a:ln>
        </p:spPr>
        <p:txBody>
          <a:bodyPr/>
          <a:lstStyle/>
          <a:p>
            <a:endParaRPr lang="en-IN"/>
          </a:p>
        </p:txBody>
      </p:sp>
      <p:sp>
        <p:nvSpPr>
          <p:cNvPr id="1232026" name="Freeform 154"/>
          <p:cNvSpPr>
            <a:spLocks/>
          </p:cNvSpPr>
          <p:nvPr/>
        </p:nvSpPr>
        <p:spPr bwMode="auto">
          <a:xfrm>
            <a:off x="1219200" y="1600200"/>
            <a:ext cx="257175" cy="157163"/>
          </a:xfrm>
          <a:custGeom>
            <a:avLst/>
            <a:gdLst/>
            <a:ahLst/>
            <a:cxnLst>
              <a:cxn ang="0">
                <a:pos x="3562" y="183"/>
              </a:cxn>
              <a:cxn ang="0">
                <a:pos x="3502" y="64"/>
              </a:cxn>
              <a:cxn ang="0">
                <a:pos x="3491" y="46"/>
              </a:cxn>
              <a:cxn ang="0">
                <a:pos x="3476" y="31"/>
              </a:cxn>
              <a:cxn ang="0">
                <a:pos x="3459" y="18"/>
              </a:cxn>
              <a:cxn ang="0">
                <a:pos x="3440" y="8"/>
              </a:cxn>
              <a:cxn ang="0">
                <a:pos x="3418" y="2"/>
              </a:cxn>
              <a:cxn ang="0">
                <a:pos x="3397" y="0"/>
              </a:cxn>
              <a:cxn ang="0">
                <a:pos x="3376" y="2"/>
              </a:cxn>
              <a:cxn ang="0">
                <a:pos x="3356" y="8"/>
              </a:cxn>
              <a:cxn ang="0">
                <a:pos x="62" y="1486"/>
              </a:cxn>
              <a:cxn ang="0">
                <a:pos x="44" y="1497"/>
              </a:cxn>
              <a:cxn ang="0">
                <a:pos x="29" y="1512"/>
              </a:cxn>
              <a:cxn ang="0">
                <a:pos x="16" y="1530"/>
              </a:cxn>
              <a:cxn ang="0">
                <a:pos x="7" y="1550"/>
              </a:cxn>
              <a:cxn ang="0">
                <a:pos x="2" y="1572"/>
              </a:cxn>
              <a:cxn ang="0">
                <a:pos x="0" y="1594"/>
              </a:cxn>
              <a:cxn ang="0">
                <a:pos x="2" y="1615"/>
              </a:cxn>
              <a:cxn ang="0">
                <a:pos x="8" y="1636"/>
              </a:cxn>
              <a:cxn ang="0">
                <a:pos x="68" y="1773"/>
              </a:cxn>
              <a:cxn ang="0">
                <a:pos x="3562" y="183"/>
              </a:cxn>
            </a:cxnLst>
            <a:rect l="0" t="0" r="r" b="b"/>
            <a:pathLst>
              <a:path w="3562" h="1773">
                <a:moveTo>
                  <a:pt x="3562" y="183"/>
                </a:moveTo>
                <a:lnTo>
                  <a:pt x="3502" y="64"/>
                </a:lnTo>
                <a:lnTo>
                  <a:pt x="3491" y="46"/>
                </a:lnTo>
                <a:lnTo>
                  <a:pt x="3476" y="31"/>
                </a:lnTo>
                <a:lnTo>
                  <a:pt x="3459" y="18"/>
                </a:lnTo>
                <a:lnTo>
                  <a:pt x="3440" y="8"/>
                </a:lnTo>
                <a:lnTo>
                  <a:pt x="3418" y="2"/>
                </a:lnTo>
                <a:lnTo>
                  <a:pt x="3397" y="0"/>
                </a:lnTo>
                <a:lnTo>
                  <a:pt x="3376" y="2"/>
                </a:lnTo>
                <a:lnTo>
                  <a:pt x="3356" y="8"/>
                </a:lnTo>
                <a:lnTo>
                  <a:pt x="62" y="1486"/>
                </a:lnTo>
                <a:lnTo>
                  <a:pt x="44" y="1497"/>
                </a:lnTo>
                <a:lnTo>
                  <a:pt x="29" y="1512"/>
                </a:lnTo>
                <a:lnTo>
                  <a:pt x="16" y="1530"/>
                </a:lnTo>
                <a:lnTo>
                  <a:pt x="7" y="1550"/>
                </a:lnTo>
                <a:lnTo>
                  <a:pt x="2" y="1572"/>
                </a:lnTo>
                <a:lnTo>
                  <a:pt x="0" y="1594"/>
                </a:lnTo>
                <a:lnTo>
                  <a:pt x="2" y="1615"/>
                </a:lnTo>
                <a:lnTo>
                  <a:pt x="8" y="1636"/>
                </a:lnTo>
                <a:lnTo>
                  <a:pt x="68" y="1773"/>
                </a:lnTo>
                <a:lnTo>
                  <a:pt x="3562" y="183"/>
                </a:lnTo>
                <a:close/>
              </a:path>
            </a:pathLst>
          </a:custGeom>
          <a:solidFill>
            <a:srgbClr val="BAC2C2"/>
          </a:solidFill>
          <a:ln w="9525">
            <a:noFill/>
            <a:round/>
            <a:headEnd/>
            <a:tailEnd/>
          </a:ln>
        </p:spPr>
        <p:txBody>
          <a:bodyPr/>
          <a:lstStyle/>
          <a:p>
            <a:endParaRPr lang="en-IN"/>
          </a:p>
        </p:txBody>
      </p:sp>
      <p:sp>
        <p:nvSpPr>
          <p:cNvPr id="1232027" name="Freeform 155"/>
          <p:cNvSpPr>
            <a:spLocks/>
          </p:cNvSpPr>
          <p:nvPr/>
        </p:nvSpPr>
        <p:spPr bwMode="auto">
          <a:xfrm>
            <a:off x="1219200" y="1600200"/>
            <a:ext cx="255588" cy="153988"/>
          </a:xfrm>
          <a:custGeom>
            <a:avLst/>
            <a:gdLst/>
            <a:ahLst/>
            <a:cxnLst>
              <a:cxn ang="0">
                <a:pos x="3545" y="153"/>
              </a:cxn>
              <a:cxn ang="0">
                <a:pos x="3538" y="137"/>
              </a:cxn>
              <a:cxn ang="0">
                <a:pos x="3529" y="120"/>
              </a:cxn>
              <a:cxn ang="0">
                <a:pos x="3514" y="90"/>
              </a:cxn>
              <a:cxn ang="0">
                <a:pos x="3491" y="46"/>
              </a:cxn>
              <a:cxn ang="0">
                <a:pos x="3459" y="18"/>
              </a:cxn>
              <a:cxn ang="0">
                <a:pos x="3418" y="2"/>
              </a:cxn>
              <a:cxn ang="0">
                <a:pos x="3376" y="2"/>
              </a:cxn>
              <a:cxn ang="0">
                <a:pos x="3257" y="53"/>
              </a:cxn>
              <a:cxn ang="0">
                <a:pos x="3083" y="131"/>
              </a:cxn>
              <a:cxn ang="0">
                <a:pos x="2932" y="198"/>
              </a:cxn>
              <a:cxn ang="0">
                <a:pos x="2800" y="258"/>
              </a:cxn>
              <a:cxn ang="0">
                <a:pos x="2681" y="312"/>
              </a:cxn>
              <a:cxn ang="0">
                <a:pos x="2565" y="364"/>
              </a:cxn>
              <a:cxn ang="0">
                <a:pos x="2450" y="415"/>
              </a:cxn>
              <a:cxn ang="0">
                <a:pos x="2327" y="471"/>
              </a:cxn>
              <a:cxn ang="0">
                <a:pos x="2189" y="532"/>
              </a:cxn>
              <a:cxn ang="0">
                <a:pos x="2031" y="603"/>
              </a:cxn>
              <a:cxn ang="0">
                <a:pos x="1846" y="686"/>
              </a:cxn>
              <a:cxn ang="0">
                <a:pos x="1628" y="784"/>
              </a:cxn>
              <a:cxn ang="0">
                <a:pos x="1370" y="899"/>
              </a:cxn>
              <a:cxn ang="0">
                <a:pos x="1066" y="1036"/>
              </a:cxn>
              <a:cxn ang="0">
                <a:pos x="710" y="1195"/>
              </a:cxn>
              <a:cxn ang="0">
                <a:pos x="294" y="1382"/>
              </a:cxn>
              <a:cxn ang="0">
                <a:pos x="44" y="1497"/>
              </a:cxn>
              <a:cxn ang="0">
                <a:pos x="16" y="1530"/>
              </a:cxn>
              <a:cxn ang="0">
                <a:pos x="2" y="1572"/>
              </a:cxn>
              <a:cxn ang="0">
                <a:pos x="2" y="1615"/>
              </a:cxn>
              <a:cxn ang="0">
                <a:pos x="14" y="1648"/>
              </a:cxn>
              <a:cxn ang="0">
                <a:pos x="21" y="1665"/>
              </a:cxn>
              <a:cxn ang="0">
                <a:pos x="31" y="1685"/>
              </a:cxn>
              <a:cxn ang="0">
                <a:pos x="46" y="1719"/>
              </a:cxn>
              <a:cxn ang="0">
                <a:pos x="162" y="1700"/>
              </a:cxn>
              <a:cxn ang="0">
                <a:pos x="348" y="1616"/>
              </a:cxn>
              <a:cxn ang="0">
                <a:pos x="508" y="1543"/>
              </a:cxn>
              <a:cxn ang="0">
                <a:pos x="648" y="1480"/>
              </a:cxn>
              <a:cxn ang="0">
                <a:pos x="776" y="1422"/>
              </a:cxn>
              <a:cxn ang="0">
                <a:pos x="898" y="1367"/>
              </a:cxn>
              <a:cxn ang="0">
                <a:pos x="1021" y="1311"/>
              </a:cxn>
              <a:cxn ang="0">
                <a:pos x="1153" y="1251"/>
              </a:cxn>
              <a:cxn ang="0">
                <a:pos x="1299" y="1186"/>
              </a:cxn>
              <a:cxn ang="0">
                <a:pos x="1466" y="1110"/>
              </a:cxn>
              <a:cxn ang="0">
                <a:pos x="1662" y="1020"/>
              </a:cxn>
              <a:cxn ang="0">
                <a:pos x="1892" y="916"/>
              </a:cxn>
              <a:cxn ang="0">
                <a:pos x="2166" y="792"/>
              </a:cxn>
              <a:cxn ang="0">
                <a:pos x="2488" y="646"/>
              </a:cxn>
              <a:cxn ang="0">
                <a:pos x="2864" y="474"/>
              </a:cxn>
              <a:cxn ang="0">
                <a:pos x="3304" y="275"/>
              </a:cxn>
            </a:cxnLst>
            <a:rect l="0" t="0" r="r" b="b"/>
            <a:pathLst>
              <a:path w="3550" h="1748">
                <a:moveTo>
                  <a:pt x="3550" y="163"/>
                </a:moveTo>
                <a:lnTo>
                  <a:pt x="3545" y="153"/>
                </a:lnTo>
                <a:lnTo>
                  <a:pt x="3541" y="144"/>
                </a:lnTo>
                <a:lnTo>
                  <a:pt x="3538" y="137"/>
                </a:lnTo>
                <a:lnTo>
                  <a:pt x="3533" y="130"/>
                </a:lnTo>
                <a:lnTo>
                  <a:pt x="3529" y="120"/>
                </a:lnTo>
                <a:lnTo>
                  <a:pt x="3523" y="108"/>
                </a:lnTo>
                <a:lnTo>
                  <a:pt x="3514" y="90"/>
                </a:lnTo>
                <a:lnTo>
                  <a:pt x="3502" y="64"/>
                </a:lnTo>
                <a:lnTo>
                  <a:pt x="3491" y="46"/>
                </a:lnTo>
                <a:lnTo>
                  <a:pt x="3476" y="31"/>
                </a:lnTo>
                <a:lnTo>
                  <a:pt x="3459" y="18"/>
                </a:lnTo>
                <a:lnTo>
                  <a:pt x="3440" y="8"/>
                </a:lnTo>
                <a:lnTo>
                  <a:pt x="3418" y="2"/>
                </a:lnTo>
                <a:lnTo>
                  <a:pt x="3397" y="0"/>
                </a:lnTo>
                <a:lnTo>
                  <a:pt x="3376" y="2"/>
                </a:lnTo>
                <a:lnTo>
                  <a:pt x="3356" y="8"/>
                </a:lnTo>
                <a:lnTo>
                  <a:pt x="3257" y="53"/>
                </a:lnTo>
                <a:lnTo>
                  <a:pt x="3166" y="94"/>
                </a:lnTo>
                <a:lnTo>
                  <a:pt x="3083" y="131"/>
                </a:lnTo>
                <a:lnTo>
                  <a:pt x="3004" y="167"/>
                </a:lnTo>
                <a:lnTo>
                  <a:pt x="2932" y="198"/>
                </a:lnTo>
                <a:lnTo>
                  <a:pt x="2864" y="229"/>
                </a:lnTo>
                <a:lnTo>
                  <a:pt x="2800" y="258"/>
                </a:lnTo>
                <a:lnTo>
                  <a:pt x="2740" y="286"/>
                </a:lnTo>
                <a:lnTo>
                  <a:pt x="2681" y="312"/>
                </a:lnTo>
                <a:lnTo>
                  <a:pt x="2623" y="337"/>
                </a:lnTo>
                <a:lnTo>
                  <a:pt x="2565" y="364"/>
                </a:lnTo>
                <a:lnTo>
                  <a:pt x="2508" y="389"/>
                </a:lnTo>
                <a:lnTo>
                  <a:pt x="2450" y="415"/>
                </a:lnTo>
                <a:lnTo>
                  <a:pt x="2389" y="443"/>
                </a:lnTo>
                <a:lnTo>
                  <a:pt x="2327" y="471"/>
                </a:lnTo>
                <a:lnTo>
                  <a:pt x="2259" y="501"/>
                </a:lnTo>
                <a:lnTo>
                  <a:pt x="2189" y="532"/>
                </a:lnTo>
                <a:lnTo>
                  <a:pt x="2113" y="567"/>
                </a:lnTo>
                <a:lnTo>
                  <a:pt x="2031" y="603"/>
                </a:lnTo>
                <a:lnTo>
                  <a:pt x="1942" y="643"/>
                </a:lnTo>
                <a:lnTo>
                  <a:pt x="1846" y="686"/>
                </a:lnTo>
                <a:lnTo>
                  <a:pt x="1741" y="733"/>
                </a:lnTo>
                <a:lnTo>
                  <a:pt x="1628" y="784"/>
                </a:lnTo>
                <a:lnTo>
                  <a:pt x="1505" y="839"/>
                </a:lnTo>
                <a:lnTo>
                  <a:pt x="1370" y="899"/>
                </a:lnTo>
                <a:lnTo>
                  <a:pt x="1224" y="966"/>
                </a:lnTo>
                <a:lnTo>
                  <a:pt x="1066" y="1036"/>
                </a:lnTo>
                <a:lnTo>
                  <a:pt x="895" y="1113"/>
                </a:lnTo>
                <a:lnTo>
                  <a:pt x="710" y="1195"/>
                </a:lnTo>
                <a:lnTo>
                  <a:pt x="510" y="1286"/>
                </a:lnTo>
                <a:lnTo>
                  <a:pt x="294" y="1382"/>
                </a:lnTo>
                <a:lnTo>
                  <a:pt x="62" y="1486"/>
                </a:lnTo>
                <a:lnTo>
                  <a:pt x="44" y="1497"/>
                </a:lnTo>
                <a:lnTo>
                  <a:pt x="29" y="1512"/>
                </a:lnTo>
                <a:lnTo>
                  <a:pt x="16" y="1530"/>
                </a:lnTo>
                <a:lnTo>
                  <a:pt x="7" y="1550"/>
                </a:lnTo>
                <a:lnTo>
                  <a:pt x="2" y="1572"/>
                </a:lnTo>
                <a:lnTo>
                  <a:pt x="0" y="1594"/>
                </a:lnTo>
                <a:lnTo>
                  <a:pt x="2" y="1615"/>
                </a:lnTo>
                <a:lnTo>
                  <a:pt x="8" y="1636"/>
                </a:lnTo>
                <a:lnTo>
                  <a:pt x="14" y="1648"/>
                </a:lnTo>
                <a:lnTo>
                  <a:pt x="18" y="1657"/>
                </a:lnTo>
                <a:lnTo>
                  <a:pt x="21" y="1665"/>
                </a:lnTo>
                <a:lnTo>
                  <a:pt x="26" y="1673"/>
                </a:lnTo>
                <a:lnTo>
                  <a:pt x="31" y="1685"/>
                </a:lnTo>
                <a:lnTo>
                  <a:pt x="37" y="1699"/>
                </a:lnTo>
                <a:lnTo>
                  <a:pt x="46" y="1719"/>
                </a:lnTo>
                <a:lnTo>
                  <a:pt x="57" y="1748"/>
                </a:lnTo>
                <a:lnTo>
                  <a:pt x="162" y="1700"/>
                </a:lnTo>
                <a:lnTo>
                  <a:pt x="259" y="1656"/>
                </a:lnTo>
                <a:lnTo>
                  <a:pt x="348" y="1616"/>
                </a:lnTo>
                <a:lnTo>
                  <a:pt x="430" y="1579"/>
                </a:lnTo>
                <a:lnTo>
                  <a:pt x="508" y="1543"/>
                </a:lnTo>
                <a:lnTo>
                  <a:pt x="579" y="1511"/>
                </a:lnTo>
                <a:lnTo>
                  <a:pt x="648" y="1480"/>
                </a:lnTo>
                <a:lnTo>
                  <a:pt x="713" y="1451"/>
                </a:lnTo>
                <a:lnTo>
                  <a:pt x="776" y="1422"/>
                </a:lnTo>
                <a:lnTo>
                  <a:pt x="837" y="1395"/>
                </a:lnTo>
                <a:lnTo>
                  <a:pt x="898" y="1367"/>
                </a:lnTo>
                <a:lnTo>
                  <a:pt x="959" y="1340"/>
                </a:lnTo>
                <a:lnTo>
                  <a:pt x="1021" y="1311"/>
                </a:lnTo>
                <a:lnTo>
                  <a:pt x="1085" y="1282"/>
                </a:lnTo>
                <a:lnTo>
                  <a:pt x="1153" y="1251"/>
                </a:lnTo>
                <a:lnTo>
                  <a:pt x="1223" y="1220"/>
                </a:lnTo>
                <a:lnTo>
                  <a:pt x="1299" y="1186"/>
                </a:lnTo>
                <a:lnTo>
                  <a:pt x="1379" y="1149"/>
                </a:lnTo>
                <a:lnTo>
                  <a:pt x="1466" y="1110"/>
                </a:lnTo>
                <a:lnTo>
                  <a:pt x="1560" y="1067"/>
                </a:lnTo>
                <a:lnTo>
                  <a:pt x="1662" y="1020"/>
                </a:lnTo>
                <a:lnTo>
                  <a:pt x="1772" y="971"/>
                </a:lnTo>
                <a:lnTo>
                  <a:pt x="1892" y="916"/>
                </a:lnTo>
                <a:lnTo>
                  <a:pt x="2024" y="857"/>
                </a:lnTo>
                <a:lnTo>
                  <a:pt x="2166" y="792"/>
                </a:lnTo>
                <a:lnTo>
                  <a:pt x="2320" y="722"/>
                </a:lnTo>
                <a:lnTo>
                  <a:pt x="2488" y="646"/>
                </a:lnTo>
                <a:lnTo>
                  <a:pt x="2668" y="564"/>
                </a:lnTo>
                <a:lnTo>
                  <a:pt x="2864" y="474"/>
                </a:lnTo>
                <a:lnTo>
                  <a:pt x="3075" y="378"/>
                </a:lnTo>
                <a:lnTo>
                  <a:pt x="3304" y="275"/>
                </a:lnTo>
                <a:lnTo>
                  <a:pt x="3550" y="163"/>
                </a:lnTo>
                <a:close/>
              </a:path>
            </a:pathLst>
          </a:custGeom>
          <a:solidFill>
            <a:srgbClr val="BFC7C7"/>
          </a:solidFill>
          <a:ln w="9525">
            <a:noFill/>
            <a:round/>
            <a:headEnd/>
            <a:tailEnd/>
          </a:ln>
        </p:spPr>
        <p:txBody>
          <a:bodyPr/>
          <a:lstStyle/>
          <a:p>
            <a:endParaRPr lang="en-IN"/>
          </a:p>
        </p:txBody>
      </p:sp>
      <p:sp>
        <p:nvSpPr>
          <p:cNvPr id="1232028" name="Freeform 156"/>
          <p:cNvSpPr>
            <a:spLocks/>
          </p:cNvSpPr>
          <p:nvPr/>
        </p:nvSpPr>
        <p:spPr bwMode="auto">
          <a:xfrm>
            <a:off x="1219200" y="1600200"/>
            <a:ext cx="255588" cy="152400"/>
          </a:xfrm>
          <a:custGeom>
            <a:avLst/>
            <a:gdLst/>
            <a:ahLst/>
            <a:cxnLst>
              <a:cxn ang="0">
                <a:pos x="3534" y="135"/>
              </a:cxn>
              <a:cxn ang="0">
                <a:pos x="3529" y="123"/>
              </a:cxn>
              <a:cxn ang="0">
                <a:pos x="3523" y="110"/>
              </a:cxn>
              <a:cxn ang="0">
                <a:pos x="3511" y="84"/>
              </a:cxn>
              <a:cxn ang="0">
                <a:pos x="3491" y="46"/>
              </a:cxn>
              <a:cxn ang="0">
                <a:pos x="3459" y="18"/>
              </a:cxn>
              <a:cxn ang="0">
                <a:pos x="3418" y="2"/>
              </a:cxn>
              <a:cxn ang="0">
                <a:pos x="3376" y="2"/>
              </a:cxn>
              <a:cxn ang="0">
                <a:pos x="3257" y="53"/>
              </a:cxn>
              <a:cxn ang="0">
                <a:pos x="3083" y="131"/>
              </a:cxn>
              <a:cxn ang="0">
                <a:pos x="2932" y="198"/>
              </a:cxn>
              <a:cxn ang="0">
                <a:pos x="2800" y="258"/>
              </a:cxn>
              <a:cxn ang="0">
                <a:pos x="2681" y="312"/>
              </a:cxn>
              <a:cxn ang="0">
                <a:pos x="2565" y="364"/>
              </a:cxn>
              <a:cxn ang="0">
                <a:pos x="2450" y="415"/>
              </a:cxn>
              <a:cxn ang="0">
                <a:pos x="2327" y="471"/>
              </a:cxn>
              <a:cxn ang="0">
                <a:pos x="2189" y="532"/>
              </a:cxn>
              <a:cxn ang="0">
                <a:pos x="2031" y="603"/>
              </a:cxn>
              <a:cxn ang="0">
                <a:pos x="1846" y="686"/>
              </a:cxn>
              <a:cxn ang="0">
                <a:pos x="1628" y="784"/>
              </a:cxn>
              <a:cxn ang="0">
                <a:pos x="1370" y="899"/>
              </a:cxn>
              <a:cxn ang="0">
                <a:pos x="1066" y="1036"/>
              </a:cxn>
              <a:cxn ang="0">
                <a:pos x="710" y="1195"/>
              </a:cxn>
              <a:cxn ang="0">
                <a:pos x="294" y="1382"/>
              </a:cxn>
              <a:cxn ang="0">
                <a:pos x="44" y="1497"/>
              </a:cxn>
              <a:cxn ang="0">
                <a:pos x="16" y="1530"/>
              </a:cxn>
              <a:cxn ang="0">
                <a:pos x="2" y="1572"/>
              </a:cxn>
              <a:cxn ang="0">
                <a:pos x="2" y="1615"/>
              </a:cxn>
              <a:cxn ang="0">
                <a:pos x="13" y="1646"/>
              </a:cxn>
              <a:cxn ang="0">
                <a:pos x="19" y="1658"/>
              </a:cxn>
              <a:cxn ang="0">
                <a:pos x="26" y="1674"/>
              </a:cxn>
              <a:cxn ang="0">
                <a:pos x="37" y="1702"/>
              </a:cxn>
              <a:cxn ang="0">
                <a:pos x="151" y="1676"/>
              </a:cxn>
              <a:cxn ang="0">
                <a:pos x="337" y="1592"/>
              </a:cxn>
              <a:cxn ang="0">
                <a:pos x="497" y="1520"/>
              </a:cxn>
              <a:cxn ang="0">
                <a:pos x="637" y="1457"/>
              </a:cxn>
              <a:cxn ang="0">
                <a:pos x="765" y="1399"/>
              </a:cxn>
              <a:cxn ang="0">
                <a:pos x="886" y="1344"/>
              </a:cxn>
              <a:cxn ang="0">
                <a:pos x="1010" y="1288"/>
              </a:cxn>
              <a:cxn ang="0">
                <a:pos x="1141" y="1229"/>
              </a:cxn>
              <a:cxn ang="0">
                <a:pos x="1287" y="1163"/>
              </a:cxn>
              <a:cxn ang="0">
                <a:pos x="1455" y="1087"/>
              </a:cxn>
              <a:cxn ang="0">
                <a:pos x="1650" y="998"/>
              </a:cxn>
              <a:cxn ang="0">
                <a:pos x="1881" y="894"/>
              </a:cxn>
              <a:cxn ang="0">
                <a:pos x="2154" y="771"/>
              </a:cxn>
              <a:cxn ang="0">
                <a:pos x="2477" y="625"/>
              </a:cxn>
              <a:cxn ang="0">
                <a:pos x="2853" y="453"/>
              </a:cxn>
              <a:cxn ang="0">
                <a:pos x="3293" y="254"/>
              </a:cxn>
            </a:cxnLst>
            <a:rect l="0" t="0" r="r" b="b"/>
            <a:pathLst>
              <a:path w="3539" h="1724">
                <a:moveTo>
                  <a:pt x="3539" y="143"/>
                </a:moveTo>
                <a:lnTo>
                  <a:pt x="3534" y="135"/>
                </a:lnTo>
                <a:lnTo>
                  <a:pt x="3531" y="129"/>
                </a:lnTo>
                <a:lnTo>
                  <a:pt x="3529" y="123"/>
                </a:lnTo>
                <a:lnTo>
                  <a:pt x="3526" y="117"/>
                </a:lnTo>
                <a:lnTo>
                  <a:pt x="3523" y="110"/>
                </a:lnTo>
                <a:lnTo>
                  <a:pt x="3518" y="99"/>
                </a:lnTo>
                <a:lnTo>
                  <a:pt x="3511" y="84"/>
                </a:lnTo>
                <a:lnTo>
                  <a:pt x="3502" y="64"/>
                </a:lnTo>
                <a:lnTo>
                  <a:pt x="3491" y="46"/>
                </a:lnTo>
                <a:lnTo>
                  <a:pt x="3476" y="31"/>
                </a:lnTo>
                <a:lnTo>
                  <a:pt x="3459" y="18"/>
                </a:lnTo>
                <a:lnTo>
                  <a:pt x="3440" y="8"/>
                </a:lnTo>
                <a:lnTo>
                  <a:pt x="3418" y="2"/>
                </a:lnTo>
                <a:lnTo>
                  <a:pt x="3397" y="0"/>
                </a:lnTo>
                <a:lnTo>
                  <a:pt x="3376" y="2"/>
                </a:lnTo>
                <a:lnTo>
                  <a:pt x="3356" y="8"/>
                </a:lnTo>
                <a:lnTo>
                  <a:pt x="3257" y="53"/>
                </a:lnTo>
                <a:lnTo>
                  <a:pt x="3166" y="94"/>
                </a:lnTo>
                <a:lnTo>
                  <a:pt x="3083" y="131"/>
                </a:lnTo>
                <a:lnTo>
                  <a:pt x="3004" y="167"/>
                </a:lnTo>
                <a:lnTo>
                  <a:pt x="2932" y="198"/>
                </a:lnTo>
                <a:lnTo>
                  <a:pt x="2864" y="229"/>
                </a:lnTo>
                <a:lnTo>
                  <a:pt x="2800" y="258"/>
                </a:lnTo>
                <a:lnTo>
                  <a:pt x="2740" y="286"/>
                </a:lnTo>
                <a:lnTo>
                  <a:pt x="2681" y="312"/>
                </a:lnTo>
                <a:lnTo>
                  <a:pt x="2623" y="337"/>
                </a:lnTo>
                <a:lnTo>
                  <a:pt x="2565" y="364"/>
                </a:lnTo>
                <a:lnTo>
                  <a:pt x="2508" y="389"/>
                </a:lnTo>
                <a:lnTo>
                  <a:pt x="2450" y="415"/>
                </a:lnTo>
                <a:lnTo>
                  <a:pt x="2389" y="443"/>
                </a:lnTo>
                <a:lnTo>
                  <a:pt x="2327" y="471"/>
                </a:lnTo>
                <a:lnTo>
                  <a:pt x="2259" y="501"/>
                </a:lnTo>
                <a:lnTo>
                  <a:pt x="2189" y="532"/>
                </a:lnTo>
                <a:lnTo>
                  <a:pt x="2113" y="567"/>
                </a:lnTo>
                <a:lnTo>
                  <a:pt x="2031" y="603"/>
                </a:lnTo>
                <a:lnTo>
                  <a:pt x="1942" y="643"/>
                </a:lnTo>
                <a:lnTo>
                  <a:pt x="1846" y="686"/>
                </a:lnTo>
                <a:lnTo>
                  <a:pt x="1741" y="733"/>
                </a:lnTo>
                <a:lnTo>
                  <a:pt x="1628" y="784"/>
                </a:lnTo>
                <a:lnTo>
                  <a:pt x="1505" y="839"/>
                </a:lnTo>
                <a:lnTo>
                  <a:pt x="1370" y="899"/>
                </a:lnTo>
                <a:lnTo>
                  <a:pt x="1224" y="966"/>
                </a:lnTo>
                <a:lnTo>
                  <a:pt x="1066" y="1036"/>
                </a:lnTo>
                <a:lnTo>
                  <a:pt x="895" y="1113"/>
                </a:lnTo>
                <a:lnTo>
                  <a:pt x="710" y="1195"/>
                </a:lnTo>
                <a:lnTo>
                  <a:pt x="510" y="1286"/>
                </a:lnTo>
                <a:lnTo>
                  <a:pt x="294" y="1382"/>
                </a:lnTo>
                <a:lnTo>
                  <a:pt x="62" y="1486"/>
                </a:lnTo>
                <a:lnTo>
                  <a:pt x="44" y="1497"/>
                </a:lnTo>
                <a:lnTo>
                  <a:pt x="29" y="1512"/>
                </a:lnTo>
                <a:lnTo>
                  <a:pt x="16" y="1530"/>
                </a:lnTo>
                <a:lnTo>
                  <a:pt x="7" y="1550"/>
                </a:lnTo>
                <a:lnTo>
                  <a:pt x="2" y="1572"/>
                </a:lnTo>
                <a:lnTo>
                  <a:pt x="0" y="1594"/>
                </a:lnTo>
                <a:lnTo>
                  <a:pt x="2" y="1615"/>
                </a:lnTo>
                <a:lnTo>
                  <a:pt x="8" y="1636"/>
                </a:lnTo>
                <a:lnTo>
                  <a:pt x="13" y="1646"/>
                </a:lnTo>
                <a:lnTo>
                  <a:pt x="16" y="1652"/>
                </a:lnTo>
                <a:lnTo>
                  <a:pt x="19" y="1658"/>
                </a:lnTo>
                <a:lnTo>
                  <a:pt x="22" y="1666"/>
                </a:lnTo>
                <a:lnTo>
                  <a:pt x="26" y="1674"/>
                </a:lnTo>
                <a:lnTo>
                  <a:pt x="31" y="1686"/>
                </a:lnTo>
                <a:lnTo>
                  <a:pt x="37" y="1702"/>
                </a:lnTo>
                <a:lnTo>
                  <a:pt x="46" y="1724"/>
                </a:lnTo>
                <a:lnTo>
                  <a:pt x="151" y="1676"/>
                </a:lnTo>
                <a:lnTo>
                  <a:pt x="248" y="1633"/>
                </a:lnTo>
                <a:lnTo>
                  <a:pt x="337" y="1592"/>
                </a:lnTo>
                <a:lnTo>
                  <a:pt x="419" y="1555"/>
                </a:lnTo>
                <a:lnTo>
                  <a:pt x="497" y="1520"/>
                </a:lnTo>
                <a:lnTo>
                  <a:pt x="568" y="1488"/>
                </a:lnTo>
                <a:lnTo>
                  <a:pt x="637" y="1457"/>
                </a:lnTo>
                <a:lnTo>
                  <a:pt x="702" y="1427"/>
                </a:lnTo>
                <a:lnTo>
                  <a:pt x="765" y="1399"/>
                </a:lnTo>
                <a:lnTo>
                  <a:pt x="826" y="1372"/>
                </a:lnTo>
                <a:lnTo>
                  <a:pt x="886" y="1344"/>
                </a:lnTo>
                <a:lnTo>
                  <a:pt x="948" y="1316"/>
                </a:lnTo>
                <a:lnTo>
                  <a:pt x="1010" y="1288"/>
                </a:lnTo>
                <a:lnTo>
                  <a:pt x="1074" y="1259"/>
                </a:lnTo>
                <a:lnTo>
                  <a:pt x="1141" y="1229"/>
                </a:lnTo>
                <a:lnTo>
                  <a:pt x="1212" y="1197"/>
                </a:lnTo>
                <a:lnTo>
                  <a:pt x="1287" y="1163"/>
                </a:lnTo>
                <a:lnTo>
                  <a:pt x="1368" y="1126"/>
                </a:lnTo>
                <a:lnTo>
                  <a:pt x="1455" y="1087"/>
                </a:lnTo>
                <a:lnTo>
                  <a:pt x="1548" y="1045"/>
                </a:lnTo>
                <a:lnTo>
                  <a:pt x="1650" y="998"/>
                </a:lnTo>
                <a:lnTo>
                  <a:pt x="1761" y="949"/>
                </a:lnTo>
                <a:lnTo>
                  <a:pt x="1881" y="894"/>
                </a:lnTo>
                <a:lnTo>
                  <a:pt x="2013" y="835"/>
                </a:lnTo>
                <a:lnTo>
                  <a:pt x="2154" y="771"/>
                </a:lnTo>
                <a:lnTo>
                  <a:pt x="2308" y="700"/>
                </a:lnTo>
                <a:lnTo>
                  <a:pt x="2477" y="625"/>
                </a:lnTo>
                <a:lnTo>
                  <a:pt x="2657" y="543"/>
                </a:lnTo>
                <a:lnTo>
                  <a:pt x="2853" y="453"/>
                </a:lnTo>
                <a:lnTo>
                  <a:pt x="3064" y="357"/>
                </a:lnTo>
                <a:lnTo>
                  <a:pt x="3293" y="254"/>
                </a:lnTo>
                <a:lnTo>
                  <a:pt x="3539" y="143"/>
                </a:lnTo>
                <a:close/>
              </a:path>
            </a:pathLst>
          </a:custGeom>
          <a:solidFill>
            <a:srgbClr val="C9D1D1"/>
          </a:solidFill>
          <a:ln w="9525">
            <a:noFill/>
            <a:round/>
            <a:headEnd/>
            <a:tailEnd/>
          </a:ln>
        </p:spPr>
        <p:txBody>
          <a:bodyPr/>
          <a:lstStyle/>
          <a:p>
            <a:endParaRPr lang="en-IN"/>
          </a:p>
        </p:txBody>
      </p:sp>
      <p:sp>
        <p:nvSpPr>
          <p:cNvPr id="1232029" name="Freeform 157"/>
          <p:cNvSpPr>
            <a:spLocks/>
          </p:cNvSpPr>
          <p:nvPr/>
        </p:nvSpPr>
        <p:spPr bwMode="auto">
          <a:xfrm>
            <a:off x="1219200" y="1600200"/>
            <a:ext cx="254000" cy="149225"/>
          </a:xfrm>
          <a:custGeom>
            <a:avLst/>
            <a:gdLst/>
            <a:ahLst/>
            <a:cxnLst>
              <a:cxn ang="0">
                <a:pos x="3522" y="112"/>
              </a:cxn>
              <a:cxn ang="0">
                <a:pos x="3513" y="91"/>
              </a:cxn>
              <a:cxn ang="0">
                <a:pos x="3491" y="46"/>
              </a:cxn>
              <a:cxn ang="0">
                <a:pos x="3459" y="18"/>
              </a:cxn>
              <a:cxn ang="0">
                <a:pos x="3418" y="2"/>
              </a:cxn>
              <a:cxn ang="0">
                <a:pos x="3376" y="2"/>
              </a:cxn>
              <a:cxn ang="0">
                <a:pos x="3257" y="53"/>
              </a:cxn>
              <a:cxn ang="0">
                <a:pos x="3083" y="131"/>
              </a:cxn>
              <a:cxn ang="0">
                <a:pos x="2932" y="198"/>
              </a:cxn>
              <a:cxn ang="0">
                <a:pos x="2800" y="258"/>
              </a:cxn>
              <a:cxn ang="0">
                <a:pos x="2681" y="312"/>
              </a:cxn>
              <a:cxn ang="0">
                <a:pos x="2565" y="364"/>
              </a:cxn>
              <a:cxn ang="0">
                <a:pos x="2450" y="415"/>
              </a:cxn>
              <a:cxn ang="0">
                <a:pos x="2327" y="471"/>
              </a:cxn>
              <a:cxn ang="0">
                <a:pos x="2189" y="532"/>
              </a:cxn>
              <a:cxn ang="0">
                <a:pos x="2031" y="603"/>
              </a:cxn>
              <a:cxn ang="0">
                <a:pos x="1846" y="686"/>
              </a:cxn>
              <a:cxn ang="0">
                <a:pos x="1628" y="784"/>
              </a:cxn>
              <a:cxn ang="0">
                <a:pos x="1370" y="899"/>
              </a:cxn>
              <a:cxn ang="0">
                <a:pos x="1066" y="1036"/>
              </a:cxn>
              <a:cxn ang="0">
                <a:pos x="710" y="1195"/>
              </a:cxn>
              <a:cxn ang="0">
                <a:pos x="294" y="1382"/>
              </a:cxn>
              <a:cxn ang="0">
                <a:pos x="44" y="1497"/>
              </a:cxn>
              <a:cxn ang="0">
                <a:pos x="16" y="1530"/>
              </a:cxn>
              <a:cxn ang="0">
                <a:pos x="2" y="1572"/>
              </a:cxn>
              <a:cxn ang="0">
                <a:pos x="2" y="1615"/>
              </a:cxn>
              <a:cxn ang="0">
                <a:pos x="14" y="1648"/>
              </a:cxn>
              <a:cxn ang="0">
                <a:pos x="25" y="1671"/>
              </a:cxn>
              <a:cxn ang="0">
                <a:pos x="141" y="1651"/>
              </a:cxn>
              <a:cxn ang="0">
                <a:pos x="326" y="1568"/>
              </a:cxn>
              <a:cxn ang="0">
                <a:pos x="486" y="1496"/>
              </a:cxn>
              <a:cxn ang="0">
                <a:pos x="626" y="1433"/>
              </a:cxn>
              <a:cxn ang="0">
                <a:pos x="754" y="1375"/>
              </a:cxn>
              <a:cxn ang="0">
                <a:pos x="875" y="1320"/>
              </a:cxn>
              <a:cxn ang="0">
                <a:pos x="999" y="1264"/>
              </a:cxn>
              <a:cxn ang="0">
                <a:pos x="1130" y="1205"/>
              </a:cxn>
              <a:cxn ang="0">
                <a:pos x="1276" y="1140"/>
              </a:cxn>
              <a:cxn ang="0">
                <a:pos x="1443" y="1064"/>
              </a:cxn>
              <a:cxn ang="0">
                <a:pos x="1639" y="975"/>
              </a:cxn>
              <a:cxn ang="0">
                <a:pos x="1870" y="872"/>
              </a:cxn>
              <a:cxn ang="0">
                <a:pos x="2143" y="749"/>
              </a:cxn>
              <a:cxn ang="0">
                <a:pos x="2464" y="603"/>
              </a:cxn>
              <a:cxn ang="0">
                <a:pos x="2841" y="432"/>
              </a:cxn>
              <a:cxn ang="0">
                <a:pos x="3281" y="234"/>
              </a:cxn>
            </a:cxnLst>
            <a:rect l="0" t="0" r="r" b="b"/>
            <a:pathLst>
              <a:path w="3526" h="1698">
                <a:moveTo>
                  <a:pt x="3526" y="123"/>
                </a:moveTo>
                <a:lnTo>
                  <a:pt x="3522" y="112"/>
                </a:lnTo>
                <a:lnTo>
                  <a:pt x="3518" y="103"/>
                </a:lnTo>
                <a:lnTo>
                  <a:pt x="3513" y="91"/>
                </a:lnTo>
                <a:lnTo>
                  <a:pt x="3502" y="64"/>
                </a:lnTo>
                <a:lnTo>
                  <a:pt x="3491" y="46"/>
                </a:lnTo>
                <a:lnTo>
                  <a:pt x="3476" y="31"/>
                </a:lnTo>
                <a:lnTo>
                  <a:pt x="3459" y="18"/>
                </a:lnTo>
                <a:lnTo>
                  <a:pt x="3440" y="8"/>
                </a:lnTo>
                <a:lnTo>
                  <a:pt x="3418" y="2"/>
                </a:lnTo>
                <a:lnTo>
                  <a:pt x="3397" y="0"/>
                </a:lnTo>
                <a:lnTo>
                  <a:pt x="3376" y="2"/>
                </a:lnTo>
                <a:lnTo>
                  <a:pt x="3356" y="8"/>
                </a:lnTo>
                <a:lnTo>
                  <a:pt x="3257" y="53"/>
                </a:lnTo>
                <a:lnTo>
                  <a:pt x="3166" y="94"/>
                </a:lnTo>
                <a:lnTo>
                  <a:pt x="3083" y="131"/>
                </a:lnTo>
                <a:lnTo>
                  <a:pt x="3004" y="167"/>
                </a:lnTo>
                <a:lnTo>
                  <a:pt x="2932" y="198"/>
                </a:lnTo>
                <a:lnTo>
                  <a:pt x="2864" y="229"/>
                </a:lnTo>
                <a:lnTo>
                  <a:pt x="2800" y="258"/>
                </a:lnTo>
                <a:lnTo>
                  <a:pt x="2740" y="286"/>
                </a:lnTo>
                <a:lnTo>
                  <a:pt x="2681" y="312"/>
                </a:lnTo>
                <a:lnTo>
                  <a:pt x="2623" y="337"/>
                </a:lnTo>
                <a:lnTo>
                  <a:pt x="2565" y="364"/>
                </a:lnTo>
                <a:lnTo>
                  <a:pt x="2508" y="389"/>
                </a:lnTo>
                <a:lnTo>
                  <a:pt x="2450" y="415"/>
                </a:lnTo>
                <a:lnTo>
                  <a:pt x="2389" y="443"/>
                </a:lnTo>
                <a:lnTo>
                  <a:pt x="2327" y="471"/>
                </a:lnTo>
                <a:lnTo>
                  <a:pt x="2259" y="501"/>
                </a:lnTo>
                <a:lnTo>
                  <a:pt x="2189" y="532"/>
                </a:lnTo>
                <a:lnTo>
                  <a:pt x="2113" y="567"/>
                </a:lnTo>
                <a:lnTo>
                  <a:pt x="2031" y="603"/>
                </a:lnTo>
                <a:lnTo>
                  <a:pt x="1942" y="643"/>
                </a:lnTo>
                <a:lnTo>
                  <a:pt x="1846" y="686"/>
                </a:lnTo>
                <a:lnTo>
                  <a:pt x="1741" y="733"/>
                </a:lnTo>
                <a:lnTo>
                  <a:pt x="1628" y="784"/>
                </a:lnTo>
                <a:lnTo>
                  <a:pt x="1505" y="839"/>
                </a:lnTo>
                <a:lnTo>
                  <a:pt x="1370" y="899"/>
                </a:lnTo>
                <a:lnTo>
                  <a:pt x="1224" y="966"/>
                </a:lnTo>
                <a:lnTo>
                  <a:pt x="1066" y="1036"/>
                </a:lnTo>
                <a:lnTo>
                  <a:pt x="895" y="1113"/>
                </a:lnTo>
                <a:lnTo>
                  <a:pt x="710" y="1195"/>
                </a:lnTo>
                <a:lnTo>
                  <a:pt x="510" y="1286"/>
                </a:lnTo>
                <a:lnTo>
                  <a:pt x="294" y="1382"/>
                </a:lnTo>
                <a:lnTo>
                  <a:pt x="62" y="1486"/>
                </a:lnTo>
                <a:lnTo>
                  <a:pt x="44" y="1497"/>
                </a:lnTo>
                <a:lnTo>
                  <a:pt x="29" y="1512"/>
                </a:lnTo>
                <a:lnTo>
                  <a:pt x="16" y="1530"/>
                </a:lnTo>
                <a:lnTo>
                  <a:pt x="7" y="1550"/>
                </a:lnTo>
                <a:lnTo>
                  <a:pt x="2" y="1572"/>
                </a:lnTo>
                <a:lnTo>
                  <a:pt x="0" y="1594"/>
                </a:lnTo>
                <a:lnTo>
                  <a:pt x="2" y="1615"/>
                </a:lnTo>
                <a:lnTo>
                  <a:pt x="8" y="1636"/>
                </a:lnTo>
                <a:lnTo>
                  <a:pt x="14" y="1648"/>
                </a:lnTo>
                <a:lnTo>
                  <a:pt x="18" y="1657"/>
                </a:lnTo>
                <a:lnTo>
                  <a:pt x="25" y="1671"/>
                </a:lnTo>
                <a:lnTo>
                  <a:pt x="36" y="1698"/>
                </a:lnTo>
                <a:lnTo>
                  <a:pt x="141" y="1651"/>
                </a:lnTo>
                <a:lnTo>
                  <a:pt x="237" y="1608"/>
                </a:lnTo>
                <a:lnTo>
                  <a:pt x="326" y="1568"/>
                </a:lnTo>
                <a:lnTo>
                  <a:pt x="409" y="1530"/>
                </a:lnTo>
                <a:lnTo>
                  <a:pt x="486" y="1496"/>
                </a:lnTo>
                <a:lnTo>
                  <a:pt x="558" y="1463"/>
                </a:lnTo>
                <a:lnTo>
                  <a:pt x="626" y="1433"/>
                </a:lnTo>
                <a:lnTo>
                  <a:pt x="691" y="1403"/>
                </a:lnTo>
                <a:lnTo>
                  <a:pt x="754" y="1375"/>
                </a:lnTo>
                <a:lnTo>
                  <a:pt x="815" y="1347"/>
                </a:lnTo>
                <a:lnTo>
                  <a:pt x="875" y="1320"/>
                </a:lnTo>
                <a:lnTo>
                  <a:pt x="936" y="1292"/>
                </a:lnTo>
                <a:lnTo>
                  <a:pt x="999" y="1264"/>
                </a:lnTo>
                <a:lnTo>
                  <a:pt x="1063" y="1236"/>
                </a:lnTo>
                <a:lnTo>
                  <a:pt x="1130" y="1205"/>
                </a:lnTo>
                <a:lnTo>
                  <a:pt x="1201" y="1173"/>
                </a:lnTo>
                <a:lnTo>
                  <a:pt x="1276" y="1140"/>
                </a:lnTo>
                <a:lnTo>
                  <a:pt x="1357" y="1103"/>
                </a:lnTo>
                <a:lnTo>
                  <a:pt x="1443" y="1064"/>
                </a:lnTo>
                <a:lnTo>
                  <a:pt x="1537" y="1022"/>
                </a:lnTo>
                <a:lnTo>
                  <a:pt x="1639" y="975"/>
                </a:lnTo>
                <a:lnTo>
                  <a:pt x="1749" y="926"/>
                </a:lnTo>
                <a:lnTo>
                  <a:pt x="1870" y="872"/>
                </a:lnTo>
                <a:lnTo>
                  <a:pt x="2000" y="813"/>
                </a:lnTo>
                <a:lnTo>
                  <a:pt x="2143" y="749"/>
                </a:lnTo>
                <a:lnTo>
                  <a:pt x="2297" y="679"/>
                </a:lnTo>
                <a:lnTo>
                  <a:pt x="2464" y="603"/>
                </a:lnTo>
                <a:lnTo>
                  <a:pt x="2646" y="521"/>
                </a:lnTo>
                <a:lnTo>
                  <a:pt x="2841" y="432"/>
                </a:lnTo>
                <a:lnTo>
                  <a:pt x="3053" y="337"/>
                </a:lnTo>
                <a:lnTo>
                  <a:pt x="3281" y="234"/>
                </a:lnTo>
                <a:lnTo>
                  <a:pt x="3526" y="123"/>
                </a:lnTo>
                <a:close/>
              </a:path>
            </a:pathLst>
          </a:custGeom>
          <a:solidFill>
            <a:srgbClr val="D1D9D9"/>
          </a:solidFill>
          <a:ln w="9525">
            <a:noFill/>
            <a:round/>
            <a:headEnd/>
            <a:tailEnd/>
          </a:ln>
        </p:spPr>
        <p:txBody>
          <a:bodyPr/>
          <a:lstStyle/>
          <a:p>
            <a:endParaRPr lang="en-IN"/>
          </a:p>
        </p:txBody>
      </p:sp>
      <p:sp>
        <p:nvSpPr>
          <p:cNvPr id="1232030" name="Freeform 158"/>
          <p:cNvSpPr>
            <a:spLocks/>
          </p:cNvSpPr>
          <p:nvPr/>
        </p:nvSpPr>
        <p:spPr bwMode="auto">
          <a:xfrm>
            <a:off x="1219200" y="1600200"/>
            <a:ext cx="254000" cy="147638"/>
          </a:xfrm>
          <a:custGeom>
            <a:avLst/>
            <a:gdLst/>
            <a:ahLst/>
            <a:cxnLst>
              <a:cxn ang="0">
                <a:pos x="3513" y="96"/>
              </a:cxn>
              <a:cxn ang="0">
                <a:pos x="3508" y="81"/>
              </a:cxn>
              <a:cxn ang="0">
                <a:pos x="3491" y="46"/>
              </a:cxn>
              <a:cxn ang="0">
                <a:pos x="3459" y="18"/>
              </a:cxn>
              <a:cxn ang="0">
                <a:pos x="3418" y="2"/>
              </a:cxn>
              <a:cxn ang="0">
                <a:pos x="3376" y="2"/>
              </a:cxn>
              <a:cxn ang="0">
                <a:pos x="3257" y="53"/>
              </a:cxn>
              <a:cxn ang="0">
                <a:pos x="3083" y="131"/>
              </a:cxn>
              <a:cxn ang="0">
                <a:pos x="2932" y="198"/>
              </a:cxn>
              <a:cxn ang="0">
                <a:pos x="2800" y="258"/>
              </a:cxn>
              <a:cxn ang="0">
                <a:pos x="2681" y="312"/>
              </a:cxn>
              <a:cxn ang="0">
                <a:pos x="2565" y="364"/>
              </a:cxn>
              <a:cxn ang="0">
                <a:pos x="2450" y="415"/>
              </a:cxn>
              <a:cxn ang="0">
                <a:pos x="2327" y="471"/>
              </a:cxn>
              <a:cxn ang="0">
                <a:pos x="2189" y="532"/>
              </a:cxn>
              <a:cxn ang="0">
                <a:pos x="2031" y="603"/>
              </a:cxn>
              <a:cxn ang="0">
                <a:pos x="1846" y="686"/>
              </a:cxn>
              <a:cxn ang="0">
                <a:pos x="1628" y="784"/>
              </a:cxn>
              <a:cxn ang="0">
                <a:pos x="1370" y="899"/>
              </a:cxn>
              <a:cxn ang="0">
                <a:pos x="1066" y="1036"/>
              </a:cxn>
              <a:cxn ang="0">
                <a:pos x="710" y="1195"/>
              </a:cxn>
              <a:cxn ang="0">
                <a:pos x="294" y="1382"/>
              </a:cxn>
              <a:cxn ang="0">
                <a:pos x="44" y="1497"/>
              </a:cxn>
              <a:cxn ang="0">
                <a:pos x="16" y="1530"/>
              </a:cxn>
              <a:cxn ang="0">
                <a:pos x="2" y="1572"/>
              </a:cxn>
              <a:cxn ang="0">
                <a:pos x="2" y="1615"/>
              </a:cxn>
              <a:cxn ang="0">
                <a:pos x="12" y="1644"/>
              </a:cxn>
              <a:cxn ang="0">
                <a:pos x="18" y="1657"/>
              </a:cxn>
              <a:cxn ang="0">
                <a:pos x="130" y="1627"/>
              </a:cxn>
              <a:cxn ang="0">
                <a:pos x="315" y="1543"/>
              </a:cxn>
              <a:cxn ang="0">
                <a:pos x="474" y="1472"/>
              </a:cxn>
              <a:cxn ang="0">
                <a:pos x="615" y="1408"/>
              </a:cxn>
              <a:cxn ang="0">
                <a:pos x="743" y="1352"/>
              </a:cxn>
              <a:cxn ang="0">
                <a:pos x="864" y="1297"/>
              </a:cxn>
              <a:cxn ang="0">
                <a:pos x="987" y="1241"/>
              </a:cxn>
              <a:cxn ang="0">
                <a:pos x="1119" y="1182"/>
              </a:cxn>
              <a:cxn ang="0">
                <a:pos x="1265" y="1116"/>
              </a:cxn>
              <a:cxn ang="0">
                <a:pos x="1432" y="1042"/>
              </a:cxn>
              <a:cxn ang="0">
                <a:pos x="1628" y="953"/>
              </a:cxn>
              <a:cxn ang="0">
                <a:pos x="1859" y="850"/>
              </a:cxn>
              <a:cxn ang="0">
                <a:pos x="2132" y="726"/>
              </a:cxn>
              <a:cxn ang="0">
                <a:pos x="2453" y="582"/>
              </a:cxn>
              <a:cxn ang="0">
                <a:pos x="2830" y="412"/>
              </a:cxn>
              <a:cxn ang="0">
                <a:pos x="3269" y="214"/>
              </a:cxn>
            </a:cxnLst>
            <a:rect l="0" t="0" r="r" b="b"/>
            <a:pathLst>
              <a:path w="3515" h="1674">
                <a:moveTo>
                  <a:pt x="3515" y="103"/>
                </a:moveTo>
                <a:lnTo>
                  <a:pt x="3513" y="96"/>
                </a:lnTo>
                <a:lnTo>
                  <a:pt x="3511" y="91"/>
                </a:lnTo>
                <a:lnTo>
                  <a:pt x="3508" y="81"/>
                </a:lnTo>
                <a:lnTo>
                  <a:pt x="3502" y="64"/>
                </a:lnTo>
                <a:lnTo>
                  <a:pt x="3491" y="46"/>
                </a:lnTo>
                <a:lnTo>
                  <a:pt x="3476" y="31"/>
                </a:lnTo>
                <a:lnTo>
                  <a:pt x="3459" y="18"/>
                </a:lnTo>
                <a:lnTo>
                  <a:pt x="3440" y="8"/>
                </a:lnTo>
                <a:lnTo>
                  <a:pt x="3418" y="2"/>
                </a:lnTo>
                <a:lnTo>
                  <a:pt x="3397" y="0"/>
                </a:lnTo>
                <a:lnTo>
                  <a:pt x="3376" y="2"/>
                </a:lnTo>
                <a:lnTo>
                  <a:pt x="3356" y="8"/>
                </a:lnTo>
                <a:lnTo>
                  <a:pt x="3257" y="53"/>
                </a:lnTo>
                <a:lnTo>
                  <a:pt x="3166" y="94"/>
                </a:lnTo>
                <a:lnTo>
                  <a:pt x="3083" y="131"/>
                </a:lnTo>
                <a:lnTo>
                  <a:pt x="3004" y="167"/>
                </a:lnTo>
                <a:lnTo>
                  <a:pt x="2932" y="198"/>
                </a:lnTo>
                <a:lnTo>
                  <a:pt x="2864" y="229"/>
                </a:lnTo>
                <a:lnTo>
                  <a:pt x="2800" y="258"/>
                </a:lnTo>
                <a:lnTo>
                  <a:pt x="2740" y="286"/>
                </a:lnTo>
                <a:lnTo>
                  <a:pt x="2681" y="312"/>
                </a:lnTo>
                <a:lnTo>
                  <a:pt x="2623" y="337"/>
                </a:lnTo>
                <a:lnTo>
                  <a:pt x="2565" y="364"/>
                </a:lnTo>
                <a:lnTo>
                  <a:pt x="2508" y="389"/>
                </a:lnTo>
                <a:lnTo>
                  <a:pt x="2450" y="415"/>
                </a:lnTo>
                <a:lnTo>
                  <a:pt x="2389" y="443"/>
                </a:lnTo>
                <a:lnTo>
                  <a:pt x="2327" y="471"/>
                </a:lnTo>
                <a:lnTo>
                  <a:pt x="2259" y="501"/>
                </a:lnTo>
                <a:lnTo>
                  <a:pt x="2189" y="532"/>
                </a:lnTo>
                <a:lnTo>
                  <a:pt x="2113" y="567"/>
                </a:lnTo>
                <a:lnTo>
                  <a:pt x="2031" y="603"/>
                </a:lnTo>
                <a:lnTo>
                  <a:pt x="1942" y="643"/>
                </a:lnTo>
                <a:lnTo>
                  <a:pt x="1846" y="686"/>
                </a:lnTo>
                <a:lnTo>
                  <a:pt x="1741" y="733"/>
                </a:lnTo>
                <a:lnTo>
                  <a:pt x="1628" y="784"/>
                </a:lnTo>
                <a:lnTo>
                  <a:pt x="1505" y="839"/>
                </a:lnTo>
                <a:lnTo>
                  <a:pt x="1370" y="899"/>
                </a:lnTo>
                <a:lnTo>
                  <a:pt x="1224" y="966"/>
                </a:lnTo>
                <a:lnTo>
                  <a:pt x="1066" y="1036"/>
                </a:lnTo>
                <a:lnTo>
                  <a:pt x="895" y="1113"/>
                </a:lnTo>
                <a:lnTo>
                  <a:pt x="710" y="1195"/>
                </a:lnTo>
                <a:lnTo>
                  <a:pt x="510" y="1286"/>
                </a:lnTo>
                <a:lnTo>
                  <a:pt x="294" y="1382"/>
                </a:lnTo>
                <a:lnTo>
                  <a:pt x="62" y="1486"/>
                </a:lnTo>
                <a:lnTo>
                  <a:pt x="44" y="1497"/>
                </a:lnTo>
                <a:lnTo>
                  <a:pt x="29" y="1512"/>
                </a:lnTo>
                <a:lnTo>
                  <a:pt x="16" y="1530"/>
                </a:lnTo>
                <a:lnTo>
                  <a:pt x="7" y="1550"/>
                </a:lnTo>
                <a:lnTo>
                  <a:pt x="2" y="1572"/>
                </a:lnTo>
                <a:lnTo>
                  <a:pt x="0" y="1594"/>
                </a:lnTo>
                <a:lnTo>
                  <a:pt x="2" y="1615"/>
                </a:lnTo>
                <a:lnTo>
                  <a:pt x="8" y="1636"/>
                </a:lnTo>
                <a:lnTo>
                  <a:pt x="12" y="1644"/>
                </a:lnTo>
                <a:lnTo>
                  <a:pt x="15" y="1649"/>
                </a:lnTo>
                <a:lnTo>
                  <a:pt x="18" y="1657"/>
                </a:lnTo>
                <a:lnTo>
                  <a:pt x="25" y="1674"/>
                </a:lnTo>
                <a:lnTo>
                  <a:pt x="130" y="1627"/>
                </a:lnTo>
                <a:lnTo>
                  <a:pt x="225" y="1583"/>
                </a:lnTo>
                <a:lnTo>
                  <a:pt x="315" y="1543"/>
                </a:lnTo>
                <a:lnTo>
                  <a:pt x="398" y="1506"/>
                </a:lnTo>
                <a:lnTo>
                  <a:pt x="474" y="1472"/>
                </a:lnTo>
                <a:lnTo>
                  <a:pt x="547" y="1439"/>
                </a:lnTo>
                <a:lnTo>
                  <a:pt x="615" y="1408"/>
                </a:lnTo>
                <a:lnTo>
                  <a:pt x="679" y="1379"/>
                </a:lnTo>
                <a:lnTo>
                  <a:pt x="743" y="1352"/>
                </a:lnTo>
                <a:lnTo>
                  <a:pt x="804" y="1324"/>
                </a:lnTo>
                <a:lnTo>
                  <a:pt x="864" y="1297"/>
                </a:lnTo>
                <a:lnTo>
                  <a:pt x="925" y="1269"/>
                </a:lnTo>
                <a:lnTo>
                  <a:pt x="987" y="1241"/>
                </a:lnTo>
                <a:lnTo>
                  <a:pt x="1052" y="1212"/>
                </a:lnTo>
                <a:lnTo>
                  <a:pt x="1119" y="1182"/>
                </a:lnTo>
                <a:lnTo>
                  <a:pt x="1189" y="1150"/>
                </a:lnTo>
                <a:lnTo>
                  <a:pt x="1265" y="1116"/>
                </a:lnTo>
                <a:lnTo>
                  <a:pt x="1345" y="1081"/>
                </a:lnTo>
                <a:lnTo>
                  <a:pt x="1432" y="1042"/>
                </a:lnTo>
                <a:lnTo>
                  <a:pt x="1526" y="999"/>
                </a:lnTo>
                <a:lnTo>
                  <a:pt x="1628" y="953"/>
                </a:lnTo>
                <a:lnTo>
                  <a:pt x="1738" y="903"/>
                </a:lnTo>
                <a:lnTo>
                  <a:pt x="1859" y="850"/>
                </a:lnTo>
                <a:lnTo>
                  <a:pt x="1989" y="791"/>
                </a:lnTo>
                <a:lnTo>
                  <a:pt x="2132" y="726"/>
                </a:lnTo>
                <a:lnTo>
                  <a:pt x="2286" y="657"/>
                </a:lnTo>
                <a:lnTo>
                  <a:pt x="2453" y="582"/>
                </a:lnTo>
                <a:lnTo>
                  <a:pt x="2635" y="500"/>
                </a:lnTo>
                <a:lnTo>
                  <a:pt x="2830" y="412"/>
                </a:lnTo>
                <a:lnTo>
                  <a:pt x="3042" y="316"/>
                </a:lnTo>
                <a:lnTo>
                  <a:pt x="3269" y="214"/>
                </a:lnTo>
                <a:lnTo>
                  <a:pt x="3515" y="103"/>
                </a:lnTo>
                <a:close/>
              </a:path>
            </a:pathLst>
          </a:custGeom>
          <a:solidFill>
            <a:srgbClr val="D6DEDE"/>
          </a:solidFill>
          <a:ln w="9525">
            <a:noFill/>
            <a:round/>
            <a:headEnd/>
            <a:tailEnd/>
          </a:ln>
        </p:spPr>
        <p:txBody>
          <a:bodyPr/>
          <a:lstStyle/>
          <a:p>
            <a:endParaRPr lang="en-IN"/>
          </a:p>
        </p:txBody>
      </p:sp>
      <p:sp>
        <p:nvSpPr>
          <p:cNvPr id="1232031" name="Freeform 159"/>
          <p:cNvSpPr>
            <a:spLocks/>
          </p:cNvSpPr>
          <p:nvPr/>
        </p:nvSpPr>
        <p:spPr bwMode="auto">
          <a:xfrm>
            <a:off x="1219200" y="1600200"/>
            <a:ext cx="252413" cy="146050"/>
          </a:xfrm>
          <a:custGeom>
            <a:avLst/>
            <a:gdLst/>
            <a:ahLst/>
            <a:cxnLst>
              <a:cxn ang="0">
                <a:pos x="3503" y="83"/>
              </a:cxn>
              <a:cxn ang="0">
                <a:pos x="3502" y="64"/>
              </a:cxn>
              <a:cxn ang="0">
                <a:pos x="3491" y="46"/>
              </a:cxn>
              <a:cxn ang="0">
                <a:pos x="3476" y="31"/>
              </a:cxn>
              <a:cxn ang="0">
                <a:pos x="3459" y="18"/>
              </a:cxn>
              <a:cxn ang="0">
                <a:pos x="3440" y="8"/>
              </a:cxn>
              <a:cxn ang="0">
                <a:pos x="3418" y="2"/>
              </a:cxn>
              <a:cxn ang="0">
                <a:pos x="3397" y="0"/>
              </a:cxn>
              <a:cxn ang="0">
                <a:pos x="3376" y="2"/>
              </a:cxn>
              <a:cxn ang="0">
                <a:pos x="3356" y="8"/>
              </a:cxn>
              <a:cxn ang="0">
                <a:pos x="62" y="1486"/>
              </a:cxn>
              <a:cxn ang="0">
                <a:pos x="44" y="1497"/>
              </a:cxn>
              <a:cxn ang="0">
                <a:pos x="29" y="1512"/>
              </a:cxn>
              <a:cxn ang="0">
                <a:pos x="16" y="1530"/>
              </a:cxn>
              <a:cxn ang="0">
                <a:pos x="7" y="1550"/>
              </a:cxn>
              <a:cxn ang="0">
                <a:pos x="2" y="1572"/>
              </a:cxn>
              <a:cxn ang="0">
                <a:pos x="0" y="1594"/>
              </a:cxn>
              <a:cxn ang="0">
                <a:pos x="2" y="1615"/>
              </a:cxn>
              <a:cxn ang="0">
                <a:pos x="8" y="1636"/>
              </a:cxn>
              <a:cxn ang="0">
                <a:pos x="13" y="1649"/>
              </a:cxn>
              <a:cxn ang="0">
                <a:pos x="3503" y="83"/>
              </a:cxn>
            </a:cxnLst>
            <a:rect l="0" t="0" r="r" b="b"/>
            <a:pathLst>
              <a:path w="3503" h="1649">
                <a:moveTo>
                  <a:pt x="3503" y="83"/>
                </a:moveTo>
                <a:lnTo>
                  <a:pt x="3502" y="64"/>
                </a:lnTo>
                <a:lnTo>
                  <a:pt x="3491" y="46"/>
                </a:lnTo>
                <a:lnTo>
                  <a:pt x="3476" y="31"/>
                </a:lnTo>
                <a:lnTo>
                  <a:pt x="3459" y="18"/>
                </a:lnTo>
                <a:lnTo>
                  <a:pt x="3440" y="8"/>
                </a:lnTo>
                <a:lnTo>
                  <a:pt x="3418" y="2"/>
                </a:lnTo>
                <a:lnTo>
                  <a:pt x="3397" y="0"/>
                </a:lnTo>
                <a:lnTo>
                  <a:pt x="3376" y="2"/>
                </a:lnTo>
                <a:lnTo>
                  <a:pt x="3356" y="8"/>
                </a:lnTo>
                <a:lnTo>
                  <a:pt x="62" y="1486"/>
                </a:lnTo>
                <a:lnTo>
                  <a:pt x="44" y="1497"/>
                </a:lnTo>
                <a:lnTo>
                  <a:pt x="29" y="1512"/>
                </a:lnTo>
                <a:lnTo>
                  <a:pt x="16" y="1530"/>
                </a:lnTo>
                <a:lnTo>
                  <a:pt x="7" y="1550"/>
                </a:lnTo>
                <a:lnTo>
                  <a:pt x="2" y="1572"/>
                </a:lnTo>
                <a:lnTo>
                  <a:pt x="0" y="1594"/>
                </a:lnTo>
                <a:lnTo>
                  <a:pt x="2" y="1615"/>
                </a:lnTo>
                <a:lnTo>
                  <a:pt x="8" y="1636"/>
                </a:lnTo>
                <a:lnTo>
                  <a:pt x="13" y="1649"/>
                </a:lnTo>
                <a:lnTo>
                  <a:pt x="3503" y="83"/>
                </a:lnTo>
                <a:close/>
              </a:path>
            </a:pathLst>
          </a:custGeom>
          <a:solidFill>
            <a:srgbClr val="E0E8E8"/>
          </a:solidFill>
          <a:ln w="9525">
            <a:noFill/>
            <a:round/>
            <a:headEnd/>
            <a:tailEnd/>
          </a:ln>
        </p:spPr>
        <p:txBody>
          <a:bodyPr/>
          <a:lstStyle/>
          <a:p>
            <a:endParaRPr lang="en-IN"/>
          </a:p>
        </p:txBody>
      </p:sp>
      <p:sp>
        <p:nvSpPr>
          <p:cNvPr id="1232032" name="Freeform 160"/>
          <p:cNvSpPr>
            <a:spLocks/>
          </p:cNvSpPr>
          <p:nvPr/>
        </p:nvSpPr>
        <p:spPr bwMode="auto">
          <a:xfrm>
            <a:off x="1493838" y="1663700"/>
            <a:ext cx="3175" cy="4763"/>
          </a:xfrm>
          <a:custGeom>
            <a:avLst/>
            <a:gdLst/>
            <a:ahLst/>
            <a:cxnLst>
              <a:cxn ang="0">
                <a:pos x="0" y="2"/>
              </a:cxn>
              <a:cxn ang="0">
                <a:pos x="9" y="0"/>
              </a:cxn>
              <a:cxn ang="0">
                <a:pos x="16" y="2"/>
              </a:cxn>
              <a:cxn ang="0">
                <a:pos x="22" y="7"/>
              </a:cxn>
              <a:cxn ang="0">
                <a:pos x="26" y="13"/>
              </a:cxn>
              <a:cxn ang="0">
                <a:pos x="28" y="21"/>
              </a:cxn>
              <a:cxn ang="0">
                <a:pos x="27" y="29"/>
              </a:cxn>
              <a:cxn ang="0">
                <a:pos x="23" y="35"/>
              </a:cxn>
              <a:cxn ang="0">
                <a:pos x="16" y="40"/>
              </a:cxn>
              <a:cxn ang="0">
                <a:pos x="0" y="2"/>
              </a:cxn>
            </a:cxnLst>
            <a:rect l="0" t="0" r="r" b="b"/>
            <a:pathLst>
              <a:path w="28" h="40">
                <a:moveTo>
                  <a:pt x="0" y="2"/>
                </a:moveTo>
                <a:lnTo>
                  <a:pt x="9" y="0"/>
                </a:lnTo>
                <a:lnTo>
                  <a:pt x="16" y="2"/>
                </a:lnTo>
                <a:lnTo>
                  <a:pt x="22" y="7"/>
                </a:lnTo>
                <a:lnTo>
                  <a:pt x="26" y="13"/>
                </a:lnTo>
                <a:lnTo>
                  <a:pt x="28" y="21"/>
                </a:lnTo>
                <a:lnTo>
                  <a:pt x="27" y="29"/>
                </a:lnTo>
                <a:lnTo>
                  <a:pt x="23" y="35"/>
                </a:lnTo>
                <a:lnTo>
                  <a:pt x="16" y="40"/>
                </a:lnTo>
                <a:lnTo>
                  <a:pt x="0" y="2"/>
                </a:lnTo>
                <a:close/>
              </a:path>
            </a:pathLst>
          </a:custGeom>
          <a:solidFill>
            <a:srgbClr val="7A8282"/>
          </a:solidFill>
          <a:ln w="9525">
            <a:noFill/>
            <a:round/>
            <a:headEnd/>
            <a:tailEnd/>
          </a:ln>
        </p:spPr>
        <p:txBody>
          <a:bodyPr/>
          <a:lstStyle/>
          <a:p>
            <a:endParaRPr lang="en-IN"/>
          </a:p>
        </p:txBody>
      </p:sp>
      <p:sp>
        <p:nvSpPr>
          <p:cNvPr id="1232033" name="Freeform 161"/>
          <p:cNvSpPr>
            <a:spLocks/>
          </p:cNvSpPr>
          <p:nvPr/>
        </p:nvSpPr>
        <p:spPr bwMode="auto">
          <a:xfrm>
            <a:off x="1241425" y="1663700"/>
            <a:ext cx="254000" cy="142875"/>
          </a:xfrm>
          <a:custGeom>
            <a:avLst/>
            <a:gdLst/>
            <a:ahLst/>
            <a:cxnLst>
              <a:cxn ang="0">
                <a:pos x="8" y="1596"/>
              </a:cxn>
              <a:cxn ang="0">
                <a:pos x="0" y="1577"/>
              </a:cxn>
              <a:cxn ang="0">
                <a:pos x="3513" y="0"/>
              </a:cxn>
              <a:cxn ang="0">
                <a:pos x="3529" y="38"/>
              </a:cxn>
              <a:cxn ang="0">
                <a:pos x="16" y="1614"/>
              </a:cxn>
              <a:cxn ang="0">
                <a:pos x="8" y="1596"/>
              </a:cxn>
            </a:cxnLst>
            <a:rect l="0" t="0" r="r" b="b"/>
            <a:pathLst>
              <a:path w="3529" h="1614">
                <a:moveTo>
                  <a:pt x="8" y="1596"/>
                </a:moveTo>
                <a:lnTo>
                  <a:pt x="0" y="1577"/>
                </a:lnTo>
                <a:lnTo>
                  <a:pt x="3513" y="0"/>
                </a:lnTo>
                <a:lnTo>
                  <a:pt x="3529" y="38"/>
                </a:lnTo>
                <a:lnTo>
                  <a:pt x="16" y="1614"/>
                </a:lnTo>
                <a:lnTo>
                  <a:pt x="8" y="1596"/>
                </a:lnTo>
                <a:close/>
              </a:path>
            </a:pathLst>
          </a:custGeom>
          <a:solidFill>
            <a:srgbClr val="7A8282"/>
          </a:solidFill>
          <a:ln w="9525">
            <a:noFill/>
            <a:round/>
            <a:headEnd/>
            <a:tailEnd/>
          </a:ln>
        </p:spPr>
        <p:txBody>
          <a:bodyPr/>
          <a:lstStyle/>
          <a:p>
            <a:endParaRPr lang="en-IN"/>
          </a:p>
        </p:txBody>
      </p:sp>
      <p:sp>
        <p:nvSpPr>
          <p:cNvPr id="1232034" name="Freeform 162"/>
          <p:cNvSpPr>
            <a:spLocks/>
          </p:cNvSpPr>
          <p:nvPr/>
        </p:nvSpPr>
        <p:spPr bwMode="auto">
          <a:xfrm>
            <a:off x="1239838" y="1803400"/>
            <a:ext cx="1587" cy="3175"/>
          </a:xfrm>
          <a:custGeom>
            <a:avLst/>
            <a:gdLst/>
            <a:ahLst/>
            <a:cxnLst>
              <a:cxn ang="0">
                <a:pos x="28" y="37"/>
              </a:cxn>
              <a:cxn ang="0">
                <a:pos x="19" y="40"/>
              </a:cxn>
              <a:cxn ang="0">
                <a:pos x="12" y="37"/>
              </a:cxn>
              <a:cxn ang="0">
                <a:pos x="6" y="33"/>
              </a:cxn>
              <a:cxn ang="0">
                <a:pos x="2" y="26"/>
              </a:cxn>
              <a:cxn ang="0">
                <a:pos x="0" y="19"/>
              </a:cxn>
              <a:cxn ang="0">
                <a:pos x="1" y="11"/>
              </a:cxn>
              <a:cxn ang="0">
                <a:pos x="5" y="5"/>
              </a:cxn>
              <a:cxn ang="0">
                <a:pos x="12" y="0"/>
              </a:cxn>
              <a:cxn ang="0">
                <a:pos x="28" y="37"/>
              </a:cxn>
            </a:cxnLst>
            <a:rect l="0" t="0" r="r" b="b"/>
            <a:pathLst>
              <a:path w="28" h="40">
                <a:moveTo>
                  <a:pt x="28" y="37"/>
                </a:moveTo>
                <a:lnTo>
                  <a:pt x="19" y="40"/>
                </a:lnTo>
                <a:lnTo>
                  <a:pt x="12" y="37"/>
                </a:lnTo>
                <a:lnTo>
                  <a:pt x="6" y="33"/>
                </a:lnTo>
                <a:lnTo>
                  <a:pt x="2" y="26"/>
                </a:lnTo>
                <a:lnTo>
                  <a:pt x="0" y="19"/>
                </a:lnTo>
                <a:lnTo>
                  <a:pt x="1" y="11"/>
                </a:lnTo>
                <a:lnTo>
                  <a:pt x="5" y="5"/>
                </a:lnTo>
                <a:lnTo>
                  <a:pt x="12" y="0"/>
                </a:lnTo>
                <a:lnTo>
                  <a:pt x="28" y="37"/>
                </a:lnTo>
                <a:close/>
              </a:path>
            </a:pathLst>
          </a:custGeom>
          <a:solidFill>
            <a:srgbClr val="7A8282"/>
          </a:solidFill>
          <a:ln w="9525">
            <a:noFill/>
            <a:round/>
            <a:headEnd/>
            <a:tailEnd/>
          </a:ln>
        </p:spPr>
        <p:txBody>
          <a:bodyPr/>
          <a:lstStyle/>
          <a:p>
            <a:endParaRPr lang="en-IN"/>
          </a:p>
        </p:txBody>
      </p:sp>
      <p:sp>
        <p:nvSpPr>
          <p:cNvPr id="1232035" name="Freeform 163"/>
          <p:cNvSpPr>
            <a:spLocks/>
          </p:cNvSpPr>
          <p:nvPr/>
        </p:nvSpPr>
        <p:spPr bwMode="auto">
          <a:xfrm>
            <a:off x="1500188" y="1681163"/>
            <a:ext cx="3175" cy="3175"/>
          </a:xfrm>
          <a:custGeom>
            <a:avLst/>
            <a:gdLst/>
            <a:ahLst/>
            <a:cxnLst>
              <a:cxn ang="0">
                <a:pos x="0" y="2"/>
              </a:cxn>
              <a:cxn ang="0">
                <a:pos x="9" y="0"/>
              </a:cxn>
              <a:cxn ang="0">
                <a:pos x="16" y="2"/>
              </a:cxn>
              <a:cxn ang="0">
                <a:pos x="22" y="6"/>
              </a:cxn>
              <a:cxn ang="0">
                <a:pos x="26" y="13"/>
              </a:cxn>
              <a:cxn ang="0">
                <a:pos x="28" y="21"/>
              </a:cxn>
              <a:cxn ang="0">
                <a:pos x="27" y="29"/>
              </a:cxn>
              <a:cxn ang="0">
                <a:pos x="23" y="35"/>
              </a:cxn>
              <a:cxn ang="0">
                <a:pos x="16" y="40"/>
              </a:cxn>
              <a:cxn ang="0">
                <a:pos x="0" y="2"/>
              </a:cxn>
            </a:cxnLst>
            <a:rect l="0" t="0" r="r" b="b"/>
            <a:pathLst>
              <a:path w="28" h="40">
                <a:moveTo>
                  <a:pt x="0" y="2"/>
                </a:moveTo>
                <a:lnTo>
                  <a:pt x="9" y="0"/>
                </a:lnTo>
                <a:lnTo>
                  <a:pt x="16" y="2"/>
                </a:lnTo>
                <a:lnTo>
                  <a:pt x="22" y="6"/>
                </a:lnTo>
                <a:lnTo>
                  <a:pt x="26" y="13"/>
                </a:lnTo>
                <a:lnTo>
                  <a:pt x="28" y="21"/>
                </a:lnTo>
                <a:lnTo>
                  <a:pt x="27" y="29"/>
                </a:lnTo>
                <a:lnTo>
                  <a:pt x="23" y="35"/>
                </a:lnTo>
                <a:lnTo>
                  <a:pt x="16" y="40"/>
                </a:lnTo>
                <a:lnTo>
                  <a:pt x="0" y="2"/>
                </a:lnTo>
                <a:close/>
              </a:path>
            </a:pathLst>
          </a:custGeom>
          <a:solidFill>
            <a:srgbClr val="EDF5F5"/>
          </a:solidFill>
          <a:ln w="9525">
            <a:noFill/>
            <a:round/>
            <a:headEnd/>
            <a:tailEnd/>
          </a:ln>
        </p:spPr>
        <p:txBody>
          <a:bodyPr/>
          <a:lstStyle/>
          <a:p>
            <a:endParaRPr lang="en-IN"/>
          </a:p>
        </p:txBody>
      </p:sp>
      <p:sp>
        <p:nvSpPr>
          <p:cNvPr id="1232036" name="Freeform 164"/>
          <p:cNvSpPr>
            <a:spLocks/>
          </p:cNvSpPr>
          <p:nvPr/>
        </p:nvSpPr>
        <p:spPr bwMode="auto">
          <a:xfrm>
            <a:off x="1246188" y="1681163"/>
            <a:ext cx="255587" cy="144462"/>
          </a:xfrm>
          <a:custGeom>
            <a:avLst/>
            <a:gdLst/>
            <a:ahLst/>
            <a:cxnLst>
              <a:cxn ang="0">
                <a:pos x="8" y="1614"/>
              </a:cxn>
              <a:cxn ang="0">
                <a:pos x="0" y="1595"/>
              </a:cxn>
              <a:cxn ang="0">
                <a:pos x="3531" y="0"/>
              </a:cxn>
              <a:cxn ang="0">
                <a:pos x="3547" y="38"/>
              </a:cxn>
              <a:cxn ang="0">
                <a:pos x="17" y="1633"/>
              </a:cxn>
              <a:cxn ang="0">
                <a:pos x="8" y="1614"/>
              </a:cxn>
            </a:cxnLst>
            <a:rect l="0" t="0" r="r" b="b"/>
            <a:pathLst>
              <a:path w="3547" h="1633">
                <a:moveTo>
                  <a:pt x="8" y="1614"/>
                </a:moveTo>
                <a:lnTo>
                  <a:pt x="0" y="1595"/>
                </a:lnTo>
                <a:lnTo>
                  <a:pt x="3531" y="0"/>
                </a:lnTo>
                <a:lnTo>
                  <a:pt x="3547" y="38"/>
                </a:lnTo>
                <a:lnTo>
                  <a:pt x="17" y="1633"/>
                </a:lnTo>
                <a:lnTo>
                  <a:pt x="8" y="1614"/>
                </a:lnTo>
                <a:close/>
              </a:path>
            </a:pathLst>
          </a:custGeom>
          <a:solidFill>
            <a:srgbClr val="EDF5F5"/>
          </a:solidFill>
          <a:ln w="9525">
            <a:noFill/>
            <a:round/>
            <a:headEnd/>
            <a:tailEnd/>
          </a:ln>
        </p:spPr>
        <p:txBody>
          <a:bodyPr/>
          <a:lstStyle/>
          <a:p>
            <a:endParaRPr lang="en-IN"/>
          </a:p>
        </p:txBody>
      </p:sp>
      <p:sp>
        <p:nvSpPr>
          <p:cNvPr id="1232037" name="Freeform 165"/>
          <p:cNvSpPr>
            <a:spLocks/>
          </p:cNvSpPr>
          <p:nvPr/>
        </p:nvSpPr>
        <p:spPr bwMode="auto">
          <a:xfrm>
            <a:off x="1244600" y="1822450"/>
            <a:ext cx="3175" cy="3175"/>
          </a:xfrm>
          <a:custGeom>
            <a:avLst/>
            <a:gdLst/>
            <a:ahLst/>
            <a:cxnLst>
              <a:cxn ang="0">
                <a:pos x="29" y="38"/>
              </a:cxn>
              <a:cxn ang="0">
                <a:pos x="19" y="40"/>
              </a:cxn>
              <a:cxn ang="0">
                <a:pos x="12" y="38"/>
              </a:cxn>
              <a:cxn ang="0">
                <a:pos x="6" y="34"/>
              </a:cxn>
              <a:cxn ang="0">
                <a:pos x="2" y="27"/>
              </a:cxn>
              <a:cxn ang="0">
                <a:pos x="0" y="19"/>
              </a:cxn>
              <a:cxn ang="0">
                <a:pos x="1" y="12"/>
              </a:cxn>
              <a:cxn ang="0">
                <a:pos x="5" y="6"/>
              </a:cxn>
              <a:cxn ang="0">
                <a:pos x="12" y="0"/>
              </a:cxn>
              <a:cxn ang="0">
                <a:pos x="29" y="38"/>
              </a:cxn>
            </a:cxnLst>
            <a:rect l="0" t="0" r="r" b="b"/>
            <a:pathLst>
              <a:path w="29" h="40">
                <a:moveTo>
                  <a:pt x="29" y="38"/>
                </a:moveTo>
                <a:lnTo>
                  <a:pt x="19" y="40"/>
                </a:lnTo>
                <a:lnTo>
                  <a:pt x="12" y="38"/>
                </a:lnTo>
                <a:lnTo>
                  <a:pt x="6" y="34"/>
                </a:lnTo>
                <a:lnTo>
                  <a:pt x="2" y="27"/>
                </a:lnTo>
                <a:lnTo>
                  <a:pt x="0" y="19"/>
                </a:lnTo>
                <a:lnTo>
                  <a:pt x="1" y="12"/>
                </a:lnTo>
                <a:lnTo>
                  <a:pt x="5" y="6"/>
                </a:lnTo>
                <a:lnTo>
                  <a:pt x="12" y="0"/>
                </a:lnTo>
                <a:lnTo>
                  <a:pt x="29" y="38"/>
                </a:lnTo>
                <a:close/>
              </a:path>
            </a:pathLst>
          </a:custGeom>
          <a:solidFill>
            <a:srgbClr val="EDF5F5"/>
          </a:solidFill>
          <a:ln w="9525">
            <a:noFill/>
            <a:round/>
            <a:headEnd/>
            <a:tailEnd/>
          </a:ln>
        </p:spPr>
        <p:txBody>
          <a:bodyPr/>
          <a:lstStyle/>
          <a:p>
            <a:endParaRPr lang="en-IN"/>
          </a:p>
        </p:txBody>
      </p:sp>
      <p:sp>
        <p:nvSpPr>
          <p:cNvPr id="1232038" name="Freeform 166"/>
          <p:cNvSpPr>
            <a:spLocks/>
          </p:cNvSpPr>
          <p:nvPr/>
        </p:nvSpPr>
        <p:spPr bwMode="auto">
          <a:xfrm>
            <a:off x="1231900" y="1830388"/>
            <a:ext cx="79375" cy="193675"/>
          </a:xfrm>
          <a:custGeom>
            <a:avLst/>
            <a:gdLst/>
            <a:ahLst/>
            <a:cxnLst>
              <a:cxn ang="0">
                <a:pos x="230" y="56"/>
              </a:cxn>
              <a:cxn ang="0">
                <a:pos x="1103" y="2072"/>
              </a:cxn>
              <a:cxn ang="0">
                <a:pos x="1067" y="2201"/>
              </a:cxn>
              <a:cxn ang="0">
                <a:pos x="1031" y="2186"/>
              </a:cxn>
              <a:cxn ang="0">
                <a:pos x="994" y="2172"/>
              </a:cxn>
              <a:cxn ang="0">
                <a:pos x="958" y="2155"/>
              </a:cxn>
              <a:cxn ang="0">
                <a:pos x="921" y="2138"/>
              </a:cxn>
              <a:cxn ang="0">
                <a:pos x="886" y="2119"/>
              </a:cxn>
              <a:cxn ang="0">
                <a:pos x="850" y="2100"/>
              </a:cxn>
              <a:cxn ang="0">
                <a:pos x="814" y="2079"/>
              </a:cxn>
              <a:cxn ang="0">
                <a:pos x="780" y="2058"/>
              </a:cxn>
              <a:cxn ang="0">
                <a:pos x="745" y="2036"/>
              </a:cxn>
              <a:cxn ang="0">
                <a:pos x="711" y="2012"/>
              </a:cxn>
              <a:cxn ang="0">
                <a:pos x="677" y="1988"/>
              </a:cxn>
              <a:cxn ang="0">
                <a:pos x="644" y="1964"/>
              </a:cxn>
              <a:cxn ang="0">
                <a:pos x="610" y="1939"/>
              </a:cxn>
              <a:cxn ang="0">
                <a:pos x="579" y="1911"/>
              </a:cxn>
              <a:cxn ang="0">
                <a:pos x="547" y="1884"/>
              </a:cxn>
              <a:cxn ang="0">
                <a:pos x="515" y="1856"/>
              </a:cxn>
              <a:cxn ang="0">
                <a:pos x="485" y="1827"/>
              </a:cxn>
              <a:cxn ang="0">
                <a:pos x="455" y="1797"/>
              </a:cxn>
              <a:cxn ang="0">
                <a:pos x="426" y="1767"/>
              </a:cxn>
              <a:cxn ang="0">
                <a:pos x="397" y="1736"/>
              </a:cxn>
              <a:cxn ang="0">
                <a:pos x="370" y="1705"/>
              </a:cxn>
              <a:cxn ang="0">
                <a:pos x="342" y="1672"/>
              </a:cxn>
              <a:cxn ang="0">
                <a:pos x="316" y="1638"/>
              </a:cxn>
              <a:cxn ang="0">
                <a:pos x="291" y="1604"/>
              </a:cxn>
              <a:cxn ang="0">
                <a:pos x="267" y="1571"/>
              </a:cxn>
              <a:cxn ang="0">
                <a:pos x="243" y="1536"/>
              </a:cxn>
              <a:cxn ang="0">
                <a:pos x="221" y="1500"/>
              </a:cxn>
              <a:cxn ang="0">
                <a:pos x="199" y="1463"/>
              </a:cxn>
              <a:cxn ang="0">
                <a:pos x="178" y="1427"/>
              </a:cxn>
              <a:cxn ang="0">
                <a:pos x="158" y="1389"/>
              </a:cxn>
              <a:cxn ang="0">
                <a:pos x="140" y="1351"/>
              </a:cxn>
              <a:cxn ang="0">
                <a:pos x="123" y="1314"/>
              </a:cxn>
              <a:cxn ang="0">
                <a:pos x="94" y="1241"/>
              </a:cxn>
              <a:cxn ang="0">
                <a:pos x="70" y="1164"/>
              </a:cxn>
              <a:cxn ang="0">
                <a:pos x="49" y="1083"/>
              </a:cxn>
              <a:cxn ang="0">
                <a:pos x="32" y="997"/>
              </a:cxn>
              <a:cxn ang="0">
                <a:pos x="19" y="910"/>
              </a:cxn>
              <a:cxn ang="0">
                <a:pos x="8" y="822"/>
              </a:cxn>
              <a:cxn ang="0">
                <a:pos x="2" y="732"/>
              </a:cxn>
              <a:cxn ang="0">
                <a:pos x="0" y="641"/>
              </a:cxn>
              <a:cxn ang="0">
                <a:pos x="2" y="551"/>
              </a:cxn>
              <a:cxn ang="0">
                <a:pos x="8" y="463"/>
              </a:cxn>
              <a:cxn ang="0">
                <a:pos x="18" y="375"/>
              </a:cxn>
              <a:cxn ang="0">
                <a:pos x="31" y="292"/>
              </a:cxn>
              <a:cxn ang="0">
                <a:pos x="48" y="212"/>
              </a:cxn>
              <a:cxn ang="0">
                <a:pos x="69" y="136"/>
              </a:cxn>
              <a:cxn ang="0">
                <a:pos x="94" y="65"/>
              </a:cxn>
              <a:cxn ang="0">
                <a:pos x="123" y="0"/>
              </a:cxn>
              <a:cxn ang="0">
                <a:pos x="230" y="56"/>
              </a:cxn>
            </a:cxnLst>
            <a:rect l="0" t="0" r="r" b="b"/>
            <a:pathLst>
              <a:path w="1103" h="2201">
                <a:moveTo>
                  <a:pt x="230" y="56"/>
                </a:moveTo>
                <a:lnTo>
                  <a:pt x="1103" y="2072"/>
                </a:lnTo>
                <a:lnTo>
                  <a:pt x="1067" y="2201"/>
                </a:lnTo>
                <a:lnTo>
                  <a:pt x="1031" y="2186"/>
                </a:lnTo>
                <a:lnTo>
                  <a:pt x="994" y="2172"/>
                </a:lnTo>
                <a:lnTo>
                  <a:pt x="958" y="2155"/>
                </a:lnTo>
                <a:lnTo>
                  <a:pt x="921" y="2138"/>
                </a:lnTo>
                <a:lnTo>
                  <a:pt x="886" y="2119"/>
                </a:lnTo>
                <a:lnTo>
                  <a:pt x="850" y="2100"/>
                </a:lnTo>
                <a:lnTo>
                  <a:pt x="814" y="2079"/>
                </a:lnTo>
                <a:lnTo>
                  <a:pt x="780" y="2058"/>
                </a:lnTo>
                <a:lnTo>
                  <a:pt x="745" y="2036"/>
                </a:lnTo>
                <a:lnTo>
                  <a:pt x="711" y="2012"/>
                </a:lnTo>
                <a:lnTo>
                  <a:pt x="677" y="1988"/>
                </a:lnTo>
                <a:lnTo>
                  <a:pt x="644" y="1964"/>
                </a:lnTo>
                <a:lnTo>
                  <a:pt x="610" y="1939"/>
                </a:lnTo>
                <a:lnTo>
                  <a:pt x="579" y="1911"/>
                </a:lnTo>
                <a:lnTo>
                  <a:pt x="547" y="1884"/>
                </a:lnTo>
                <a:lnTo>
                  <a:pt x="515" y="1856"/>
                </a:lnTo>
                <a:lnTo>
                  <a:pt x="485" y="1827"/>
                </a:lnTo>
                <a:lnTo>
                  <a:pt x="455" y="1797"/>
                </a:lnTo>
                <a:lnTo>
                  <a:pt x="426" y="1767"/>
                </a:lnTo>
                <a:lnTo>
                  <a:pt x="397" y="1736"/>
                </a:lnTo>
                <a:lnTo>
                  <a:pt x="370" y="1705"/>
                </a:lnTo>
                <a:lnTo>
                  <a:pt x="342" y="1672"/>
                </a:lnTo>
                <a:lnTo>
                  <a:pt x="316" y="1638"/>
                </a:lnTo>
                <a:lnTo>
                  <a:pt x="291" y="1604"/>
                </a:lnTo>
                <a:lnTo>
                  <a:pt x="267" y="1571"/>
                </a:lnTo>
                <a:lnTo>
                  <a:pt x="243" y="1536"/>
                </a:lnTo>
                <a:lnTo>
                  <a:pt x="221" y="1500"/>
                </a:lnTo>
                <a:lnTo>
                  <a:pt x="199" y="1463"/>
                </a:lnTo>
                <a:lnTo>
                  <a:pt x="178" y="1427"/>
                </a:lnTo>
                <a:lnTo>
                  <a:pt x="158" y="1389"/>
                </a:lnTo>
                <a:lnTo>
                  <a:pt x="140" y="1351"/>
                </a:lnTo>
                <a:lnTo>
                  <a:pt x="123" y="1314"/>
                </a:lnTo>
                <a:lnTo>
                  <a:pt x="94" y="1241"/>
                </a:lnTo>
                <a:lnTo>
                  <a:pt x="70" y="1164"/>
                </a:lnTo>
                <a:lnTo>
                  <a:pt x="49" y="1083"/>
                </a:lnTo>
                <a:lnTo>
                  <a:pt x="32" y="997"/>
                </a:lnTo>
                <a:lnTo>
                  <a:pt x="19" y="910"/>
                </a:lnTo>
                <a:lnTo>
                  <a:pt x="8" y="822"/>
                </a:lnTo>
                <a:lnTo>
                  <a:pt x="2" y="732"/>
                </a:lnTo>
                <a:lnTo>
                  <a:pt x="0" y="641"/>
                </a:lnTo>
                <a:lnTo>
                  <a:pt x="2" y="551"/>
                </a:lnTo>
                <a:lnTo>
                  <a:pt x="8" y="463"/>
                </a:lnTo>
                <a:lnTo>
                  <a:pt x="18" y="375"/>
                </a:lnTo>
                <a:lnTo>
                  <a:pt x="31" y="292"/>
                </a:lnTo>
                <a:lnTo>
                  <a:pt x="48" y="212"/>
                </a:lnTo>
                <a:lnTo>
                  <a:pt x="69" y="136"/>
                </a:lnTo>
                <a:lnTo>
                  <a:pt x="94" y="65"/>
                </a:lnTo>
                <a:lnTo>
                  <a:pt x="123" y="0"/>
                </a:lnTo>
                <a:lnTo>
                  <a:pt x="230" y="56"/>
                </a:lnTo>
                <a:close/>
              </a:path>
            </a:pathLst>
          </a:custGeom>
          <a:solidFill>
            <a:srgbClr val="EDF5F5"/>
          </a:solidFill>
          <a:ln w="9525">
            <a:noFill/>
            <a:round/>
            <a:headEnd/>
            <a:tailEnd/>
          </a:ln>
        </p:spPr>
        <p:txBody>
          <a:bodyPr/>
          <a:lstStyle/>
          <a:p>
            <a:endParaRPr lang="en-IN"/>
          </a:p>
        </p:txBody>
      </p:sp>
      <p:sp>
        <p:nvSpPr>
          <p:cNvPr id="1232039" name="Freeform 167"/>
          <p:cNvSpPr>
            <a:spLocks/>
          </p:cNvSpPr>
          <p:nvPr/>
        </p:nvSpPr>
        <p:spPr bwMode="auto">
          <a:xfrm>
            <a:off x="1230313" y="1830388"/>
            <a:ext cx="79375" cy="193675"/>
          </a:xfrm>
          <a:custGeom>
            <a:avLst/>
            <a:gdLst/>
            <a:ahLst/>
            <a:cxnLst>
              <a:cxn ang="0">
                <a:pos x="230" y="56"/>
              </a:cxn>
              <a:cxn ang="0">
                <a:pos x="1103" y="2072"/>
              </a:cxn>
              <a:cxn ang="0">
                <a:pos x="1067" y="2202"/>
              </a:cxn>
              <a:cxn ang="0">
                <a:pos x="1030" y="2187"/>
              </a:cxn>
              <a:cxn ang="0">
                <a:pos x="994" y="2172"/>
              </a:cxn>
              <a:cxn ang="0">
                <a:pos x="958" y="2155"/>
              </a:cxn>
              <a:cxn ang="0">
                <a:pos x="921" y="2138"/>
              </a:cxn>
              <a:cxn ang="0">
                <a:pos x="886" y="2119"/>
              </a:cxn>
              <a:cxn ang="0">
                <a:pos x="850" y="2100"/>
              </a:cxn>
              <a:cxn ang="0">
                <a:pos x="814" y="2079"/>
              </a:cxn>
              <a:cxn ang="0">
                <a:pos x="779" y="2058"/>
              </a:cxn>
              <a:cxn ang="0">
                <a:pos x="745" y="2036"/>
              </a:cxn>
              <a:cxn ang="0">
                <a:pos x="711" y="2013"/>
              </a:cxn>
              <a:cxn ang="0">
                <a:pos x="676" y="1989"/>
              </a:cxn>
              <a:cxn ang="0">
                <a:pos x="644" y="1964"/>
              </a:cxn>
              <a:cxn ang="0">
                <a:pos x="610" y="1939"/>
              </a:cxn>
              <a:cxn ang="0">
                <a:pos x="578" y="1912"/>
              </a:cxn>
              <a:cxn ang="0">
                <a:pos x="547" y="1884"/>
              </a:cxn>
              <a:cxn ang="0">
                <a:pos x="515" y="1857"/>
              </a:cxn>
              <a:cxn ang="0">
                <a:pos x="485" y="1827"/>
              </a:cxn>
              <a:cxn ang="0">
                <a:pos x="455" y="1798"/>
              </a:cxn>
              <a:cxn ang="0">
                <a:pos x="425" y="1767"/>
              </a:cxn>
              <a:cxn ang="0">
                <a:pos x="397" y="1737"/>
              </a:cxn>
              <a:cxn ang="0">
                <a:pos x="369" y="1705"/>
              </a:cxn>
              <a:cxn ang="0">
                <a:pos x="342" y="1672"/>
              </a:cxn>
              <a:cxn ang="0">
                <a:pos x="316" y="1639"/>
              </a:cxn>
              <a:cxn ang="0">
                <a:pos x="291" y="1605"/>
              </a:cxn>
              <a:cxn ang="0">
                <a:pos x="266" y="1571"/>
              </a:cxn>
              <a:cxn ang="0">
                <a:pos x="243" y="1536"/>
              </a:cxn>
              <a:cxn ang="0">
                <a:pos x="220" y="1500"/>
              </a:cxn>
              <a:cxn ang="0">
                <a:pos x="199" y="1464"/>
              </a:cxn>
              <a:cxn ang="0">
                <a:pos x="178" y="1428"/>
              </a:cxn>
              <a:cxn ang="0">
                <a:pos x="158" y="1390"/>
              </a:cxn>
              <a:cxn ang="0">
                <a:pos x="140" y="1352"/>
              </a:cxn>
              <a:cxn ang="0">
                <a:pos x="123" y="1314"/>
              </a:cxn>
              <a:cxn ang="0">
                <a:pos x="94" y="1241"/>
              </a:cxn>
              <a:cxn ang="0">
                <a:pos x="69" y="1164"/>
              </a:cxn>
              <a:cxn ang="0">
                <a:pos x="49" y="1083"/>
              </a:cxn>
              <a:cxn ang="0">
                <a:pos x="32" y="998"/>
              </a:cxn>
              <a:cxn ang="0">
                <a:pos x="18" y="910"/>
              </a:cxn>
              <a:cxn ang="0">
                <a:pos x="8" y="823"/>
              </a:cxn>
              <a:cxn ang="0">
                <a:pos x="2" y="732"/>
              </a:cxn>
              <a:cxn ang="0">
                <a:pos x="0" y="641"/>
              </a:cxn>
              <a:cxn ang="0">
                <a:pos x="2" y="552"/>
              </a:cxn>
              <a:cxn ang="0">
                <a:pos x="8" y="463"/>
              </a:cxn>
              <a:cxn ang="0">
                <a:pos x="17" y="376"/>
              </a:cxn>
              <a:cxn ang="0">
                <a:pos x="31" y="292"/>
              </a:cxn>
              <a:cxn ang="0">
                <a:pos x="48" y="212"/>
              </a:cxn>
              <a:cxn ang="0">
                <a:pos x="68" y="136"/>
              </a:cxn>
              <a:cxn ang="0">
                <a:pos x="94" y="66"/>
              </a:cxn>
              <a:cxn ang="0">
                <a:pos x="123" y="0"/>
              </a:cxn>
              <a:cxn ang="0">
                <a:pos x="230" y="56"/>
              </a:cxn>
            </a:cxnLst>
            <a:rect l="0" t="0" r="r" b="b"/>
            <a:pathLst>
              <a:path w="1103" h="2202">
                <a:moveTo>
                  <a:pt x="230" y="56"/>
                </a:moveTo>
                <a:lnTo>
                  <a:pt x="1103" y="2072"/>
                </a:lnTo>
                <a:lnTo>
                  <a:pt x="1067" y="2202"/>
                </a:lnTo>
                <a:lnTo>
                  <a:pt x="1030" y="2187"/>
                </a:lnTo>
                <a:lnTo>
                  <a:pt x="994" y="2172"/>
                </a:lnTo>
                <a:lnTo>
                  <a:pt x="958" y="2155"/>
                </a:lnTo>
                <a:lnTo>
                  <a:pt x="921" y="2138"/>
                </a:lnTo>
                <a:lnTo>
                  <a:pt x="886" y="2119"/>
                </a:lnTo>
                <a:lnTo>
                  <a:pt x="850" y="2100"/>
                </a:lnTo>
                <a:lnTo>
                  <a:pt x="814" y="2079"/>
                </a:lnTo>
                <a:lnTo>
                  <a:pt x="779" y="2058"/>
                </a:lnTo>
                <a:lnTo>
                  <a:pt x="745" y="2036"/>
                </a:lnTo>
                <a:lnTo>
                  <a:pt x="711" y="2013"/>
                </a:lnTo>
                <a:lnTo>
                  <a:pt x="676" y="1989"/>
                </a:lnTo>
                <a:lnTo>
                  <a:pt x="644" y="1964"/>
                </a:lnTo>
                <a:lnTo>
                  <a:pt x="610" y="1939"/>
                </a:lnTo>
                <a:lnTo>
                  <a:pt x="578" y="1912"/>
                </a:lnTo>
                <a:lnTo>
                  <a:pt x="547" y="1884"/>
                </a:lnTo>
                <a:lnTo>
                  <a:pt x="515" y="1857"/>
                </a:lnTo>
                <a:lnTo>
                  <a:pt x="485" y="1827"/>
                </a:lnTo>
                <a:lnTo>
                  <a:pt x="455" y="1798"/>
                </a:lnTo>
                <a:lnTo>
                  <a:pt x="425" y="1767"/>
                </a:lnTo>
                <a:lnTo>
                  <a:pt x="397" y="1737"/>
                </a:lnTo>
                <a:lnTo>
                  <a:pt x="369" y="1705"/>
                </a:lnTo>
                <a:lnTo>
                  <a:pt x="342" y="1672"/>
                </a:lnTo>
                <a:lnTo>
                  <a:pt x="316" y="1639"/>
                </a:lnTo>
                <a:lnTo>
                  <a:pt x="291" y="1605"/>
                </a:lnTo>
                <a:lnTo>
                  <a:pt x="266" y="1571"/>
                </a:lnTo>
                <a:lnTo>
                  <a:pt x="243" y="1536"/>
                </a:lnTo>
                <a:lnTo>
                  <a:pt x="220" y="1500"/>
                </a:lnTo>
                <a:lnTo>
                  <a:pt x="199" y="1464"/>
                </a:lnTo>
                <a:lnTo>
                  <a:pt x="178" y="1428"/>
                </a:lnTo>
                <a:lnTo>
                  <a:pt x="158" y="1390"/>
                </a:lnTo>
                <a:lnTo>
                  <a:pt x="140" y="1352"/>
                </a:lnTo>
                <a:lnTo>
                  <a:pt x="123" y="1314"/>
                </a:lnTo>
                <a:lnTo>
                  <a:pt x="94" y="1241"/>
                </a:lnTo>
                <a:lnTo>
                  <a:pt x="69" y="1164"/>
                </a:lnTo>
                <a:lnTo>
                  <a:pt x="49" y="1083"/>
                </a:lnTo>
                <a:lnTo>
                  <a:pt x="32" y="998"/>
                </a:lnTo>
                <a:lnTo>
                  <a:pt x="18" y="910"/>
                </a:lnTo>
                <a:lnTo>
                  <a:pt x="8" y="823"/>
                </a:lnTo>
                <a:lnTo>
                  <a:pt x="2" y="732"/>
                </a:lnTo>
                <a:lnTo>
                  <a:pt x="0" y="641"/>
                </a:lnTo>
                <a:lnTo>
                  <a:pt x="2" y="552"/>
                </a:lnTo>
                <a:lnTo>
                  <a:pt x="8" y="463"/>
                </a:lnTo>
                <a:lnTo>
                  <a:pt x="17" y="376"/>
                </a:lnTo>
                <a:lnTo>
                  <a:pt x="31" y="292"/>
                </a:lnTo>
                <a:lnTo>
                  <a:pt x="48" y="212"/>
                </a:lnTo>
                <a:lnTo>
                  <a:pt x="68" y="136"/>
                </a:lnTo>
                <a:lnTo>
                  <a:pt x="94" y="66"/>
                </a:lnTo>
                <a:lnTo>
                  <a:pt x="123" y="0"/>
                </a:lnTo>
                <a:lnTo>
                  <a:pt x="230" y="56"/>
                </a:lnTo>
                <a:close/>
              </a:path>
            </a:pathLst>
          </a:custGeom>
          <a:solidFill>
            <a:srgbClr val="BAC2C2"/>
          </a:solidFill>
          <a:ln w="9525">
            <a:noFill/>
            <a:round/>
            <a:headEnd/>
            <a:tailEnd/>
          </a:ln>
        </p:spPr>
        <p:txBody>
          <a:bodyPr/>
          <a:lstStyle/>
          <a:p>
            <a:endParaRPr lang="en-IN"/>
          </a:p>
        </p:txBody>
      </p:sp>
      <p:sp>
        <p:nvSpPr>
          <p:cNvPr id="1232040" name="Freeform 168"/>
          <p:cNvSpPr>
            <a:spLocks/>
          </p:cNvSpPr>
          <p:nvPr/>
        </p:nvSpPr>
        <p:spPr bwMode="auto">
          <a:xfrm>
            <a:off x="1511300" y="1679575"/>
            <a:ext cx="82550" cy="192088"/>
          </a:xfrm>
          <a:custGeom>
            <a:avLst/>
            <a:gdLst/>
            <a:ahLst/>
            <a:cxnLst>
              <a:cxn ang="0">
                <a:pos x="917" y="2127"/>
              </a:cxn>
              <a:cxn ang="0">
                <a:pos x="0" y="131"/>
              </a:cxn>
              <a:cxn ang="0">
                <a:pos x="32" y="0"/>
              </a:cxn>
              <a:cxn ang="0">
                <a:pos x="69" y="14"/>
              </a:cxn>
              <a:cxn ang="0">
                <a:pos x="106" y="29"/>
              </a:cxn>
              <a:cxn ang="0">
                <a:pos x="142" y="44"/>
              </a:cxn>
              <a:cxn ang="0">
                <a:pos x="179" y="60"/>
              </a:cxn>
              <a:cxn ang="0">
                <a:pos x="216" y="78"/>
              </a:cxn>
              <a:cxn ang="0">
                <a:pos x="252" y="96"/>
              </a:cxn>
              <a:cxn ang="0">
                <a:pos x="287" y="116"/>
              </a:cxn>
              <a:cxn ang="0">
                <a:pos x="323" y="136"/>
              </a:cxn>
              <a:cxn ang="0">
                <a:pos x="358" y="159"/>
              </a:cxn>
              <a:cxn ang="0">
                <a:pos x="392" y="181"/>
              </a:cxn>
              <a:cxn ang="0">
                <a:pos x="427" y="204"/>
              </a:cxn>
              <a:cxn ang="0">
                <a:pos x="461" y="228"/>
              </a:cxn>
              <a:cxn ang="0">
                <a:pos x="494" y="252"/>
              </a:cxn>
              <a:cxn ang="0">
                <a:pos x="527" y="279"/>
              </a:cxn>
              <a:cxn ang="0">
                <a:pos x="560" y="305"/>
              </a:cxn>
              <a:cxn ang="0">
                <a:pos x="591" y="332"/>
              </a:cxn>
              <a:cxn ang="0">
                <a:pos x="623" y="361"/>
              </a:cxn>
              <a:cxn ang="0">
                <a:pos x="653" y="389"/>
              </a:cxn>
              <a:cxn ang="0">
                <a:pos x="683" y="419"/>
              </a:cxn>
              <a:cxn ang="0">
                <a:pos x="713" y="449"/>
              </a:cxn>
              <a:cxn ang="0">
                <a:pos x="741" y="481"/>
              </a:cxn>
              <a:cxn ang="0">
                <a:pos x="769" y="513"/>
              </a:cxn>
              <a:cxn ang="0">
                <a:pos x="795" y="545"/>
              </a:cxn>
              <a:cxn ang="0">
                <a:pos x="822" y="578"/>
              </a:cxn>
              <a:cxn ang="0">
                <a:pos x="846" y="612"/>
              </a:cxn>
              <a:cxn ang="0">
                <a:pos x="871" y="647"/>
              </a:cxn>
              <a:cxn ang="0">
                <a:pos x="894" y="681"/>
              </a:cxn>
              <a:cxn ang="0">
                <a:pos x="917" y="717"/>
              </a:cxn>
              <a:cxn ang="0">
                <a:pos x="938" y="754"/>
              </a:cxn>
              <a:cxn ang="0">
                <a:pos x="958" y="791"/>
              </a:cxn>
              <a:cxn ang="0">
                <a:pos x="978" y="828"/>
              </a:cxn>
              <a:cxn ang="0">
                <a:pos x="996" y="866"/>
              </a:cxn>
              <a:cxn ang="0">
                <a:pos x="1026" y="938"/>
              </a:cxn>
              <a:cxn ang="0">
                <a:pos x="1052" y="1015"/>
              </a:cxn>
              <a:cxn ang="0">
                <a:pos x="1075" y="1096"/>
              </a:cxn>
              <a:cxn ang="0">
                <a:pos x="1094" y="1180"/>
              </a:cxn>
              <a:cxn ang="0">
                <a:pos x="1109" y="1266"/>
              </a:cxn>
              <a:cxn ang="0">
                <a:pos x="1121" y="1356"/>
              </a:cxn>
              <a:cxn ang="0">
                <a:pos x="1129" y="1446"/>
              </a:cxn>
              <a:cxn ang="0">
                <a:pos x="1133" y="1536"/>
              </a:cxn>
              <a:cxn ang="0">
                <a:pos x="1133" y="1626"/>
              </a:cxn>
              <a:cxn ang="0">
                <a:pos x="1130" y="1716"/>
              </a:cxn>
              <a:cxn ang="0">
                <a:pos x="1122" y="1802"/>
              </a:cxn>
              <a:cxn ang="0">
                <a:pos x="1110" y="1886"/>
              </a:cxn>
              <a:cxn ang="0">
                <a:pos x="1095" y="1967"/>
              </a:cxn>
              <a:cxn ang="0">
                <a:pos x="1076" y="2043"/>
              </a:cxn>
              <a:cxn ang="0">
                <a:pos x="1052" y="2115"/>
              </a:cxn>
              <a:cxn ang="0">
                <a:pos x="1025" y="2181"/>
              </a:cxn>
              <a:cxn ang="0">
                <a:pos x="917" y="2127"/>
              </a:cxn>
            </a:cxnLst>
            <a:rect l="0" t="0" r="r" b="b"/>
            <a:pathLst>
              <a:path w="1133" h="2181">
                <a:moveTo>
                  <a:pt x="917" y="2127"/>
                </a:moveTo>
                <a:lnTo>
                  <a:pt x="0" y="131"/>
                </a:lnTo>
                <a:lnTo>
                  <a:pt x="32" y="0"/>
                </a:lnTo>
                <a:lnTo>
                  <a:pt x="69" y="14"/>
                </a:lnTo>
                <a:lnTo>
                  <a:pt x="106" y="29"/>
                </a:lnTo>
                <a:lnTo>
                  <a:pt x="142" y="44"/>
                </a:lnTo>
                <a:lnTo>
                  <a:pt x="179" y="60"/>
                </a:lnTo>
                <a:lnTo>
                  <a:pt x="216" y="78"/>
                </a:lnTo>
                <a:lnTo>
                  <a:pt x="252" y="96"/>
                </a:lnTo>
                <a:lnTo>
                  <a:pt x="287" y="116"/>
                </a:lnTo>
                <a:lnTo>
                  <a:pt x="323" y="136"/>
                </a:lnTo>
                <a:lnTo>
                  <a:pt x="358" y="159"/>
                </a:lnTo>
                <a:lnTo>
                  <a:pt x="392" y="181"/>
                </a:lnTo>
                <a:lnTo>
                  <a:pt x="427" y="204"/>
                </a:lnTo>
                <a:lnTo>
                  <a:pt x="461" y="228"/>
                </a:lnTo>
                <a:lnTo>
                  <a:pt x="494" y="252"/>
                </a:lnTo>
                <a:lnTo>
                  <a:pt x="527" y="279"/>
                </a:lnTo>
                <a:lnTo>
                  <a:pt x="560" y="305"/>
                </a:lnTo>
                <a:lnTo>
                  <a:pt x="591" y="332"/>
                </a:lnTo>
                <a:lnTo>
                  <a:pt x="623" y="361"/>
                </a:lnTo>
                <a:lnTo>
                  <a:pt x="653" y="389"/>
                </a:lnTo>
                <a:lnTo>
                  <a:pt x="683" y="419"/>
                </a:lnTo>
                <a:lnTo>
                  <a:pt x="713" y="449"/>
                </a:lnTo>
                <a:lnTo>
                  <a:pt x="741" y="481"/>
                </a:lnTo>
                <a:lnTo>
                  <a:pt x="769" y="513"/>
                </a:lnTo>
                <a:lnTo>
                  <a:pt x="795" y="545"/>
                </a:lnTo>
                <a:lnTo>
                  <a:pt x="822" y="578"/>
                </a:lnTo>
                <a:lnTo>
                  <a:pt x="846" y="612"/>
                </a:lnTo>
                <a:lnTo>
                  <a:pt x="871" y="647"/>
                </a:lnTo>
                <a:lnTo>
                  <a:pt x="894" y="681"/>
                </a:lnTo>
                <a:lnTo>
                  <a:pt x="917" y="717"/>
                </a:lnTo>
                <a:lnTo>
                  <a:pt x="938" y="754"/>
                </a:lnTo>
                <a:lnTo>
                  <a:pt x="958" y="791"/>
                </a:lnTo>
                <a:lnTo>
                  <a:pt x="978" y="828"/>
                </a:lnTo>
                <a:lnTo>
                  <a:pt x="996" y="866"/>
                </a:lnTo>
                <a:lnTo>
                  <a:pt x="1026" y="938"/>
                </a:lnTo>
                <a:lnTo>
                  <a:pt x="1052" y="1015"/>
                </a:lnTo>
                <a:lnTo>
                  <a:pt x="1075" y="1096"/>
                </a:lnTo>
                <a:lnTo>
                  <a:pt x="1094" y="1180"/>
                </a:lnTo>
                <a:lnTo>
                  <a:pt x="1109" y="1266"/>
                </a:lnTo>
                <a:lnTo>
                  <a:pt x="1121" y="1356"/>
                </a:lnTo>
                <a:lnTo>
                  <a:pt x="1129" y="1446"/>
                </a:lnTo>
                <a:lnTo>
                  <a:pt x="1133" y="1536"/>
                </a:lnTo>
                <a:lnTo>
                  <a:pt x="1133" y="1626"/>
                </a:lnTo>
                <a:lnTo>
                  <a:pt x="1130" y="1716"/>
                </a:lnTo>
                <a:lnTo>
                  <a:pt x="1122" y="1802"/>
                </a:lnTo>
                <a:lnTo>
                  <a:pt x="1110" y="1886"/>
                </a:lnTo>
                <a:lnTo>
                  <a:pt x="1095" y="1967"/>
                </a:lnTo>
                <a:lnTo>
                  <a:pt x="1076" y="2043"/>
                </a:lnTo>
                <a:lnTo>
                  <a:pt x="1052" y="2115"/>
                </a:lnTo>
                <a:lnTo>
                  <a:pt x="1025" y="2181"/>
                </a:lnTo>
                <a:lnTo>
                  <a:pt x="917" y="2127"/>
                </a:lnTo>
                <a:close/>
              </a:path>
            </a:pathLst>
          </a:custGeom>
          <a:solidFill>
            <a:srgbClr val="EDF5F5"/>
          </a:solidFill>
          <a:ln w="9525">
            <a:noFill/>
            <a:round/>
            <a:headEnd/>
            <a:tailEnd/>
          </a:ln>
        </p:spPr>
        <p:txBody>
          <a:bodyPr/>
          <a:lstStyle/>
          <a:p>
            <a:endParaRPr lang="en-IN"/>
          </a:p>
        </p:txBody>
      </p:sp>
      <p:sp>
        <p:nvSpPr>
          <p:cNvPr id="1232041" name="Freeform 169"/>
          <p:cNvSpPr>
            <a:spLocks/>
          </p:cNvSpPr>
          <p:nvPr/>
        </p:nvSpPr>
        <p:spPr bwMode="auto">
          <a:xfrm>
            <a:off x="1511300" y="1679575"/>
            <a:ext cx="80963" cy="193675"/>
          </a:xfrm>
          <a:custGeom>
            <a:avLst/>
            <a:gdLst/>
            <a:ahLst/>
            <a:cxnLst>
              <a:cxn ang="0">
                <a:pos x="918" y="2126"/>
              </a:cxn>
              <a:cxn ang="0">
                <a:pos x="0" y="130"/>
              </a:cxn>
              <a:cxn ang="0">
                <a:pos x="33" y="0"/>
              </a:cxn>
              <a:cxn ang="0">
                <a:pos x="70" y="13"/>
              </a:cxn>
              <a:cxn ang="0">
                <a:pos x="107" y="28"/>
              </a:cxn>
              <a:cxn ang="0">
                <a:pos x="143" y="43"/>
              </a:cxn>
              <a:cxn ang="0">
                <a:pos x="180" y="60"/>
              </a:cxn>
              <a:cxn ang="0">
                <a:pos x="217" y="78"/>
              </a:cxn>
              <a:cxn ang="0">
                <a:pos x="252" y="96"/>
              </a:cxn>
              <a:cxn ang="0">
                <a:pos x="288" y="116"/>
              </a:cxn>
              <a:cxn ang="0">
                <a:pos x="324" y="136"/>
              </a:cxn>
              <a:cxn ang="0">
                <a:pos x="359" y="158"/>
              </a:cxn>
              <a:cxn ang="0">
                <a:pos x="393" y="180"/>
              </a:cxn>
              <a:cxn ang="0">
                <a:pos x="428" y="203"/>
              </a:cxn>
              <a:cxn ang="0">
                <a:pos x="462" y="227"/>
              </a:cxn>
              <a:cxn ang="0">
                <a:pos x="495" y="252"/>
              </a:cxn>
              <a:cxn ang="0">
                <a:pos x="528" y="278"/>
              </a:cxn>
              <a:cxn ang="0">
                <a:pos x="561" y="304"/>
              </a:cxn>
              <a:cxn ang="0">
                <a:pos x="592" y="332"/>
              </a:cxn>
              <a:cxn ang="0">
                <a:pos x="624" y="360"/>
              </a:cxn>
              <a:cxn ang="0">
                <a:pos x="654" y="389"/>
              </a:cxn>
              <a:cxn ang="0">
                <a:pos x="684" y="418"/>
              </a:cxn>
              <a:cxn ang="0">
                <a:pos x="714" y="449"/>
              </a:cxn>
              <a:cxn ang="0">
                <a:pos x="742" y="480"/>
              </a:cxn>
              <a:cxn ang="0">
                <a:pos x="770" y="512"/>
              </a:cxn>
              <a:cxn ang="0">
                <a:pos x="796" y="545"/>
              </a:cxn>
              <a:cxn ang="0">
                <a:pos x="823" y="577"/>
              </a:cxn>
              <a:cxn ang="0">
                <a:pos x="847" y="611"/>
              </a:cxn>
              <a:cxn ang="0">
                <a:pos x="872" y="646"/>
              </a:cxn>
              <a:cxn ang="0">
                <a:pos x="895" y="681"/>
              </a:cxn>
              <a:cxn ang="0">
                <a:pos x="918" y="717"/>
              </a:cxn>
              <a:cxn ang="0">
                <a:pos x="939" y="754"/>
              </a:cxn>
              <a:cxn ang="0">
                <a:pos x="959" y="790"/>
              </a:cxn>
              <a:cxn ang="0">
                <a:pos x="979" y="827"/>
              </a:cxn>
              <a:cxn ang="0">
                <a:pos x="997" y="865"/>
              </a:cxn>
              <a:cxn ang="0">
                <a:pos x="1027" y="937"/>
              </a:cxn>
              <a:cxn ang="0">
                <a:pos x="1053" y="1014"/>
              </a:cxn>
              <a:cxn ang="0">
                <a:pos x="1076" y="1095"/>
              </a:cxn>
              <a:cxn ang="0">
                <a:pos x="1095" y="1179"/>
              </a:cxn>
              <a:cxn ang="0">
                <a:pos x="1110" y="1266"/>
              </a:cxn>
              <a:cxn ang="0">
                <a:pos x="1122" y="1355"/>
              </a:cxn>
              <a:cxn ang="0">
                <a:pos x="1130" y="1445"/>
              </a:cxn>
              <a:cxn ang="0">
                <a:pos x="1134" y="1536"/>
              </a:cxn>
              <a:cxn ang="0">
                <a:pos x="1134" y="1625"/>
              </a:cxn>
              <a:cxn ang="0">
                <a:pos x="1131" y="1715"/>
              </a:cxn>
              <a:cxn ang="0">
                <a:pos x="1123" y="1801"/>
              </a:cxn>
              <a:cxn ang="0">
                <a:pos x="1111" y="1886"/>
              </a:cxn>
              <a:cxn ang="0">
                <a:pos x="1096" y="1966"/>
              </a:cxn>
              <a:cxn ang="0">
                <a:pos x="1077" y="2043"/>
              </a:cxn>
              <a:cxn ang="0">
                <a:pos x="1053" y="2115"/>
              </a:cxn>
              <a:cxn ang="0">
                <a:pos x="1026" y="2180"/>
              </a:cxn>
              <a:cxn ang="0">
                <a:pos x="918" y="2126"/>
              </a:cxn>
            </a:cxnLst>
            <a:rect l="0" t="0" r="r" b="b"/>
            <a:pathLst>
              <a:path w="1134" h="2180">
                <a:moveTo>
                  <a:pt x="918" y="2126"/>
                </a:moveTo>
                <a:lnTo>
                  <a:pt x="0" y="130"/>
                </a:lnTo>
                <a:lnTo>
                  <a:pt x="33" y="0"/>
                </a:lnTo>
                <a:lnTo>
                  <a:pt x="70" y="13"/>
                </a:lnTo>
                <a:lnTo>
                  <a:pt x="107" y="28"/>
                </a:lnTo>
                <a:lnTo>
                  <a:pt x="143" y="43"/>
                </a:lnTo>
                <a:lnTo>
                  <a:pt x="180" y="60"/>
                </a:lnTo>
                <a:lnTo>
                  <a:pt x="217" y="78"/>
                </a:lnTo>
                <a:lnTo>
                  <a:pt x="252" y="96"/>
                </a:lnTo>
                <a:lnTo>
                  <a:pt x="288" y="116"/>
                </a:lnTo>
                <a:lnTo>
                  <a:pt x="324" y="136"/>
                </a:lnTo>
                <a:lnTo>
                  <a:pt x="359" y="158"/>
                </a:lnTo>
                <a:lnTo>
                  <a:pt x="393" y="180"/>
                </a:lnTo>
                <a:lnTo>
                  <a:pt x="428" y="203"/>
                </a:lnTo>
                <a:lnTo>
                  <a:pt x="462" y="227"/>
                </a:lnTo>
                <a:lnTo>
                  <a:pt x="495" y="252"/>
                </a:lnTo>
                <a:lnTo>
                  <a:pt x="528" y="278"/>
                </a:lnTo>
                <a:lnTo>
                  <a:pt x="561" y="304"/>
                </a:lnTo>
                <a:lnTo>
                  <a:pt x="592" y="332"/>
                </a:lnTo>
                <a:lnTo>
                  <a:pt x="624" y="360"/>
                </a:lnTo>
                <a:lnTo>
                  <a:pt x="654" y="389"/>
                </a:lnTo>
                <a:lnTo>
                  <a:pt x="684" y="418"/>
                </a:lnTo>
                <a:lnTo>
                  <a:pt x="714" y="449"/>
                </a:lnTo>
                <a:lnTo>
                  <a:pt x="742" y="480"/>
                </a:lnTo>
                <a:lnTo>
                  <a:pt x="770" y="512"/>
                </a:lnTo>
                <a:lnTo>
                  <a:pt x="796" y="545"/>
                </a:lnTo>
                <a:lnTo>
                  <a:pt x="823" y="577"/>
                </a:lnTo>
                <a:lnTo>
                  <a:pt x="847" y="611"/>
                </a:lnTo>
                <a:lnTo>
                  <a:pt x="872" y="646"/>
                </a:lnTo>
                <a:lnTo>
                  <a:pt x="895" y="681"/>
                </a:lnTo>
                <a:lnTo>
                  <a:pt x="918" y="717"/>
                </a:lnTo>
                <a:lnTo>
                  <a:pt x="939" y="754"/>
                </a:lnTo>
                <a:lnTo>
                  <a:pt x="959" y="790"/>
                </a:lnTo>
                <a:lnTo>
                  <a:pt x="979" y="827"/>
                </a:lnTo>
                <a:lnTo>
                  <a:pt x="997" y="865"/>
                </a:lnTo>
                <a:lnTo>
                  <a:pt x="1027" y="937"/>
                </a:lnTo>
                <a:lnTo>
                  <a:pt x="1053" y="1014"/>
                </a:lnTo>
                <a:lnTo>
                  <a:pt x="1076" y="1095"/>
                </a:lnTo>
                <a:lnTo>
                  <a:pt x="1095" y="1179"/>
                </a:lnTo>
                <a:lnTo>
                  <a:pt x="1110" y="1266"/>
                </a:lnTo>
                <a:lnTo>
                  <a:pt x="1122" y="1355"/>
                </a:lnTo>
                <a:lnTo>
                  <a:pt x="1130" y="1445"/>
                </a:lnTo>
                <a:lnTo>
                  <a:pt x="1134" y="1536"/>
                </a:lnTo>
                <a:lnTo>
                  <a:pt x="1134" y="1625"/>
                </a:lnTo>
                <a:lnTo>
                  <a:pt x="1131" y="1715"/>
                </a:lnTo>
                <a:lnTo>
                  <a:pt x="1123" y="1801"/>
                </a:lnTo>
                <a:lnTo>
                  <a:pt x="1111" y="1886"/>
                </a:lnTo>
                <a:lnTo>
                  <a:pt x="1096" y="1966"/>
                </a:lnTo>
                <a:lnTo>
                  <a:pt x="1077" y="2043"/>
                </a:lnTo>
                <a:lnTo>
                  <a:pt x="1053" y="2115"/>
                </a:lnTo>
                <a:lnTo>
                  <a:pt x="1026" y="2180"/>
                </a:lnTo>
                <a:lnTo>
                  <a:pt x="918" y="2126"/>
                </a:lnTo>
                <a:close/>
              </a:path>
            </a:pathLst>
          </a:custGeom>
          <a:solidFill>
            <a:srgbClr val="BAC2C2"/>
          </a:solidFill>
          <a:ln w="9525">
            <a:noFill/>
            <a:round/>
            <a:headEnd/>
            <a:tailEnd/>
          </a:ln>
        </p:spPr>
        <p:txBody>
          <a:bodyPr/>
          <a:lstStyle/>
          <a:p>
            <a:endParaRPr lang="en-IN"/>
          </a:p>
        </p:txBody>
      </p:sp>
      <p:sp>
        <p:nvSpPr>
          <p:cNvPr id="1232042" name="Freeform 170"/>
          <p:cNvSpPr>
            <a:spLocks/>
          </p:cNvSpPr>
          <p:nvPr/>
        </p:nvSpPr>
        <p:spPr bwMode="auto">
          <a:xfrm>
            <a:off x="1323975" y="1790700"/>
            <a:ext cx="260350" cy="361950"/>
          </a:xfrm>
          <a:custGeom>
            <a:avLst/>
            <a:gdLst/>
            <a:ahLst/>
            <a:cxnLst>
              <a:cxn ang="0">
                <a:pos x="1404" y="4112"/>
              </a:cxn>
              <a:cxn ang="0">
                <a:pos x="3622" y="3023"/>
              </a:cxn>
              <a:cxn ang="0">
                <a:pos x="2218" y="0"/>
              </a:cxn>
              <a:cxn ang="0">
                <a:pos x="0" y="989"/>
              </a:cxn>
              <a:cxn ang="0">
                <a:pos x="1404" y="4112"/>
              </a:cxn>
            </a:cxnLst>
            <a:rect l="0" t="0" r="r" b="b"/>
            <a:pathLst>
              <a:path w="3622" h="4112">
                <a:moveTo>
                  <a:pt x="1404" y="4112"/>
                </a:moveTo>
                <a:lnTo>
                  <a:pt x="3622" y="3023"/>
                </a:lnTo>
                <a:lnTo>
                  <a:pt x="2218" y="0"/>
                </a:lnTo>
                <a:lnTo>
                  <a:pt x="0" y="989"/>
                </a:lnTo>
                <a:lnTo>
                  <a:pt x="1404" y="4112"/>
                </a:lnTo>
                <a:close/>
              </a:path>
            </a:pathLst>
          </a:custGeom>
          <a:solidFill>
            <a:srgbClr val="EDF5F5"/>
          </a:solidFill>
          <a:ln w="9525">
            <a:noFill/>
            <a:round/>
            <a:headEnd/>
            <a:tailEnd/>
          </a:ln>
        </p:spPr>
        <p:txBody>
          <a:bodyPr/>
          <a:lstStyle/>
          <a:p>
            <a:endParaRPr lang="en-IN"/>
          </a:p>
        </p:txBody>
      </p:sp>
      <p:sp>
        <p:nvSpPr>
          <p:cNvPr id="1232043" name="Freeform 171"/>
          <p:cNvSpPr>
            <a:spLocks/>
          </p:cNvSpPr>
          <p:nvPr/>
        </p:nvSpPr>
        <p:spPr bwMode="auto">
          <a:xfrm>
            <a:off x="1323975" y="1785938"/>
            <a:ext cx="260350" cy="361950"/>
          </a:xfrm>
          <a:custGeom>
            <a:avLst/>
            <a:gdLst/>
            <a:ahLst/>
            <a:cxnLst>
              <a:cxn ang="0">
                <a:pos x="1404" y="4113"/>
              </a:cxn>
              <a:cxn ang="0">
                <a:pos x="3622" y="3024"/>
              </a:cxn>
              <a:cxn ang="0">
                <a:pos x="2218" y="0"/>
              </a:cxn>
              <a:cxn ang="0">
                <a:pos x="0" y="989"/>
              </a:cxn>
              <a:cxn ang="0">
                <a:pos x="1404" y="4113"/>
              </a:cxn>
            </a:cxnLst>
            <a:rect l="0" t="0" r="r" b="b"/>
            <a:pathLst>
              <a:path w="3622" h="4113">
                <a:moveTo>
                  <a:pt x="1404" y="4113"/>
                </a:moveTo>
                <a:lnTo>
                  <a:pt x="3622" y="3024"/>
                </a:lnTo>
                <a:lnTo>
                  <a:pt x="2218" y="0"/>
                </a:lnTo>
                <a:lnTo>
                  <a:pt x="0" y="989"/>
                </a:lnTo>
                <a:lnTo>
                  <a:pt x="1404" y="4113"/>
                </a:lnTo>
                <a:close/>
              </a:path>
            </a:pathLst>
          </a:custGeom>
          <a:solidFill>
            <a:srgbClr val="111919"/>
          </a:solidFill>
          <a:ln w="9525">
            <a:noFill/>
            <a:round/>
            <a:headEnd/>
            <a:tailEnd/>
          </a:ln>
        </p:spPr>
        <p:txBody>
          <a:bodyPr/>
          <a:lstStyle/>
          <a:p>
            <a:endParaRPr lang="en-IN"/>
          </a:p>
        </p:txBody>
      </p:sp>
      <p:sp>
        <p:nvSpPr>
          <p:cNvPr id="1232044" name="Freeform 172"/>
          <p:cNvSpPr>
            <a:spLocks/>
          </p:cNvSpPr>
          <p:nvPr/>
        </p:nvSpPr>
        <p:spPr bwMode="auto">
          <a:xfrm>
            <a:off x="1333500" y="1793875"/>
            <a:ext cx="249238" cy="346075"/>
          </a:xfrm>
          <a:custGeom>
            <a:avLst/>
            <a:gdLst/>
            <a:ahLst/>
            <a:cxnLst>
              <a:cxn ang="0">
                <a:pos x="1335" y="3913"/>
              </a:cxn>
              <a:cxn ang="0">
                <a:pos x="3446" y="2878"/>
              </a:cxn>
              <a:cxn ang="0">
                <a:pos x="2111" y="0"/>
              </a:cxn>
              <a:cxn ang="0">
                <a:pos x="0" y="942"/>
              </a:cxn>
              <a:cxn ang="0">
                <a:pos x="1335" y="3913"/>
              </a:cxn>
            </a:cxnLst>
            <a:rect l="0" t="0" r="r" b="b"/>
            <a:pathLst>
              <a:path w="3446" h="3913">
                <a:moveTo>
                  <a:pt x="1335" y="3913"/>
                </a:moveTo>
                <a:lnTo>
                  <a:pt x="3446" y="2878"/>
                </a:lnTo>
                <a:lnTo>
                  <a:pt x="2111" y="0"/>
                </a:lnTo>
                <a:lnTo>
                  <a:pt x="0" y="942"/>
                </a:lnTo>
                <a:lnTo>
                  <a:pt x="1335" y="3913"/>
                </a:lnTo>
                <a:close/>
              </a:path>
            </a:pathLst>
          </a:custGeom>
          <a:solidFill>
            <a:srgbClr val="1A781C"/>
          </a:solidFill>
          <a:ln w="9525">
            <a:noFill/>
            <a:round/>
            <a:headEnd/>
            <a:tailEnd/>
          </a:ln>
        </p:spPr>
        <p:txBody>
          <a:bodyPr/>
          <a:lstStyle/>
          <a:p>
            <a:endParaRPr lang="en-IN"/>
          </a:p>
        </p:txBody>
      </p:sp>
      <p:sp>
        <p:nvSpPr>
          <p:cNvPr id="1232045" name="Freeform 173"/>
          <p:cNvSpPr>
            <a:spLocks/>
          </p:cNvSpPr>
          <p:nvPr/>
        </p:nvSpPr>
        <p:spPr bwMode="auto">
          <a:xfrm>
            <a:off x="1344613" y="1735138"/>
            <a:ext cx="30162" cy="30162"/>
          </a:xfrm>
          <a:custGeom>
            <a:avLst/>
            <a:gdLst/>
            <a:ahLst/>
            <a:cxnLst>
              <a:cxn ang="0">
                <a:pos x="431" y="186"/>
              </a:cxn>
              <a:cxn ang="0">
                <a:pos x="79" y="343"/>
              </a:cxn>
              <a:cxn ang="0">
                <a:pos x="0" y="157"/>
              </a:cxn>
              <a:cxn ang="0">
                <a:pos x="352" y="0"/>
              </a:cxn>
              <a:cxn ang="0">
                <a:pos x="431" y="186"/>
              </a:cxn>
            </a:cxnLst>
            <a:rect l="0" t="0" r="r" b="b"/>
            <a:pathLst>
              <a:path w="431" h="343">
                <a:moveTo>
                  <a:pt x="431" y="186"/>
                </a:moveTo>
                <a:lnTo>
                  <a:pt x="79" y="343"/>
                </a:lnTo>
                <a:lnTo>
                  <a:pt x="0" y="157"/>
                </a:lnTo>
                <a:lnTo>
                  <a:pt x="352" y="0"/>
                </a:lnTo>
                <a:lnTo>
                  <a:pt x="431" y="186"/>
                </a:lnTo>
                <a:close/>
              </a:path>
            </a:pathLst>
          </a:custGeom>
          <a:solidFill>
            <a:srgbClr val="000000"/>
          </a:solidFill>
          <a:ln w="9525">
            <a:noFill/>
            <a:round/>
            <a:headEnd/>
            <a:tailEnd/>
          </a:ln>
        </p:spPr>
        <p:txBody>
          <a:bodyPr/>
          <a:lstStyle/>
          <a:p>
            <a:endParaRPr lang="en-IN"/>
          </a:p>
        </p:txBody>
      </p:sp>
      <p:sp>
        <p:nvSpPr>
          <p:cNvPr id="1232046" name="Freeform 174"/>
          <p:cNvSpPr>
            <a:spLocks/>
          </p:cNvSpPr>
          <p:nvPr/>
        </p:nvSpPr>
        <p:spPr bwMode="auto">
          <a:xfrm>
            <a:off x="1349375" y="1739900"/>
            <a:ext cx="25400" cy="23813"/>
          </a:xfrm>
          <a:custGeom>
            <a:avLst/>
            <a:gdLst/>
            <a:ahLst/>
            <a:cxnLst>
              <a:cxn ang="0">
                <a:pos x="347" y="126"/>
              </a:cxn>
              <a:cxn ang="0">
                <a:pos x="53" y="257"/>
              </a:cxn>
              <a:cxn ang="0">
                <a:pos x="0" y="132"/>
              </a:cxn>
              <a:cxn ang="0">
                <a:pos x="294" y="0"/>
              </a:cxn>
              <a:cxn ang="0">
                <a:pos x="347" y="126"/>
              </a:cxn>
            </a:cxnLst>
            <a:rect l="0" t="0" r="r" b="b"/>
            <a:pathLst>
              <a:path w="347" h="257">
                <a:moveTo>
                  <a:pt x="347" y="126"/>
                </a:moveTo>
                <a:lnTo>
                  <a:pt x="53" y="257"/>
                </a:lnTo>
                <a:lnTo>
                  <a:pt x="0" y="132"/>
                </a:lnTo>
                <a:lnTo>
                  <a:pt x="294" y="0"/>
                </a:lnTo>
                <a:lnTo>
                  <a:pt x="347" y="126"/>
                </a:lnTo>
                <a:close/>
              </a:path>
            </a:pathLst>
          </a:custGeom>
          <a:solidFill>
            <a:srgbClr val="BAC2C2"/>
          </a:solidFill>
          <a:ln w="9525">
            <a:noFill/>
            <a:round/>
            <a:headEnd/>
            <a:tailEnd/>
          </a:ln>
        </p:spPr>
        <p:txBody>
          <a:bodyPr/>
          <a:lstStyle/>
          <a:p>
            <a:endParaRPr lang="en-IN"/>
          </a:p>
        </p:txBody>
      </p:sp>
      <p:sp>
        <p:nvSpPr>
          <p:cNvPr id="1232047" name="Freeform 175"/>
          <p:cNvSpPr>
            <a:spLocks/>
          </p:cNvSpPr>
          <p:nvPr/>
        </p:nvSpPr>
        <p:spPr bwMode="auto">
          <a:xfrm>
            <a:off x="1357313" y="1736725"/>
            <a:ext cx="15875" cy="20638"/>
          </a:xfrm>
          <a:custGeom>
            <a:avLst/>
            <a:gdLst/>
            <a:ahLst/>
            <a:cxnLst>
              <a:cxn ang="0">
                <a:pos x="5" y="73"/>
              </a:cxn>
              <a:cxn ang="0">
                <a:pos x="167" y="0"/>
              </a:cxn>
              <a:cxn ang="0">
                <a:pos x="171" y="0"/>
              </a:cxn>
              <a:cxn ang="0">
                <a:pos x="175" y="2"/>
              </a:cxn>
              <a:cxn ang="0">
                <a:pos x="180" y="6"/>
              </a:cxn>
              <a:cxn ang="0">
                <a:pos x="183" y="13"/>
              </a:cxn>
              <a:cxn ang="0">
                <a:pos x="236" y="141"/>
              </a:cxn>
              <a:cxn ang="0">
                <a:pos x="238" y="147"/>
              </a:cxn>
              <a:cxn ang="0">
                <a:pos x="238" y="154"/>
              </a:cxn>
              <a:cxn ang="0">
                <a:pos x="237" y="159"/>
              </a:cxn>
              <a:cxn ang="0">
                <a:pos x="234" y="162"/>
              </a:cxn>
              <a:cxn ang="0">
                <a:pos x="73" y="234"/>
              </a:cxn>
              <a:cxn ang="0">
                <a:pos x="69" y="234"/>
              </a:cxn>
              <a:cxn ang="0">
                <a:pos x="64" y="232"/>
              </a:cxn>
              <a:cxn ang="0">
                <a:pos x="60" y="228"/>
              </a:cxn>
              <a:cxn ang="0">
                <a:pos x="56" y="221"/>
              </a:cxn>
              <a:cxn ang="0">
                <a:pos x="2" y="94"/>
              </a:cxn>
              <a:cxn ang="0">
                <a:pos x="0" y="86"/>
              </a:cxn>
              <a:cxn ang="0">
                <a:pos x="0" y="80"/>
              </a:cxn>
              <a:cxn ang="0">
                <a:pos x="1" y="76"/>
              </a:cxn>
              <a:cxn ang="0">
                <a:pos x="5" y="73"/>
              </a:cxn>
            </a:cxnLst>
            <a:rect l="0" t="0" r="r" b="b"/>
            <a:pathLst>
              <a:path w="238" h="234">
                <a:moveTo>
                  <a:pt x="5" y="73"/>
                </a:moveTo>
                <a:lnTo>
                  <a:pt x="167" y="0"/>
                </a:lnTo>
                <a:lnTo>
                  <a:pt x="171" y="0"/>
                </a:lnTo>
                <a:lnTo>
                  <a:pt x="175" y="2"/>
                </a:lnTo>
                <a:lnTo>
                  <a:pt x="180" y="6"/>
                </a:lnTo>
                <a:lnTo>
                  <a:pt x="183" y="13"/>
                </a:lnTo>
                <a:lnTo>
                  <a:pt x="236" y="141"/>
                </a:lnTo>
                <a:lnTo>
                  <a:pt x="238" y="147"/>
                </a:lnTo>
                <a:lnTo>
                  <a:pt x="238" y="154"/>
                </a:lnTo>
                <a:lnTo>
                  <a:pt x="237" y="159"/>
                </a:lnTo>
                <a:lnTo>
                  <a:pt x="234" y="162"/>
                </a:lnTo>
                <a:lnTo>
                  <a:pt x="73" y="234"/>
                </a:lnTo>
                <a:lnTo>
                  <a:pt x="69" y="234"/>
                </a:lnTo>
                <a:lnTo>
                  <a:pt x="64" y="232"/>
                </a:lnTo>
                <a:lnTo>
                  <a:pt x="60" y="228"/>
                </a:lnTo>
                <a:lnTo>
                  <a:pt x="56" y="221"/>
                </a:lnTo>
                <a:lnTo>
                  <a:pt x="2" y="94"/>
                </a:lnTo>
                <a:lnTo>
                  <a:pt x="0" y="86"/>
                </a:lnTo>
                <a:lnTo>
                  <a:pt x="0" y="80"/>
                </a:lnTo>
                <a:lnTo>
                  <a:pt x="1" y="76"/>
                </a:lnTo>
                <a:lnTo>
                  <a:pt x="5" y="73"/>
                </a:lnTo>
                <a:close/>
              </a:path>
            </a:pathLst>
          </a:custGeom>
          <a:solidFill>
            <a:srgbClr val="E0E8E8"/>
          </a:solidFill>
          <a:ln w="9525">
            <a:noFill/>
            <a:round/>
            <a:headEnd/>
            <a:tailEnd/>
          </a:ln>
        </p:spPr>
        <p:txBody>
          <a:bodyPr/>
          <a:lstStyle/>
          <a:p>
            <a:endParaRPr lang="en-IN"/>
          </a:p>
        </p:txBody>
      </p:sp>
      <p:sp>
        <p:nvSpPr>
          <p:cNvPr id="1232048" name="Freeform 176"/>
          <p:cNvSpPr>
            <a:spLocks/>
          </p:cNvSpPr>
          <p:nvPr/>
        </p:nvSpPr>
        <p:spPr bwMode="auto">
          <a:xfrm>
            <a:off x="1357313" y="1738313"/>
            <a:ext cx="15875" cy="17462"/>
          </a:xfrm>
          <a:custGeom>
            <a:avLst/>
            <a:gdLst/>
            <a:ahLst/>
            <a:cxnLst>
              <a:cxn ang="0">
                <a:pos x="4" y="62"/>
              </a:cxn>
              <a:cxn ang="0">
                <a:pos x="142" y="0"/>
              </a:cxn>
              <a:cxn ang="0">
                <a:pos x="146" y="0"/>
              </a:cxn>
              <a:cxn ang="0">
                <a:pos x="150" y="2"/>
              </a:cxn>
              <a:cxn ang="0">
                <a:pos x="153" y="5"/>
              </a:cxn>
              <a:cxn ang="0">
                <a:pos x="156" y="10"/>
              </a:cxn>
              <a:cxn ang="0">
                <a:pos x="202" y="120"/>
              </a:cxn>
              <a:cxn ang="0">
                <a:pos x="204" y="125"/>
              </a:cxn>
              <a:cxn ang="0">
                <a:pos x="204" y="130"/>
              </a:cxn>
              <a:cxn ang="0">
                <a:pos x="202" y="135"/>
              </a:cxn>
              <a:cxn ang="0">
                <a:pos x="200" y="138"/>
              </a:cxn>
              <a:cxn ang="0">
                <a:pos x="62" y="199"/>
              </a:cxn>
              <a:cxn ang="0">
                <a:pos x="58" y="199"/>
              </a:cxn>
              <a:cxn ang="0">
                <a:pos x="54" y="198"/>
              </a:cxn>
              <a:cxn ang="0">
                <a:pos x="51" y="194"/>
              </a:cxn>
              <a:cxn ang="0">
                <a:pos x="48" y="188"/>
              </a:cxn>
              <a:cxn ang="0">
                <a:pos x="2" y="80"/>
              </a:cxn>
              <a:cxn ang="0">
                <a:pos x="0" y="74"/>
              </a:cxn>
              <a:cxn ang="0">
                <a:pos x="0" y="68"/>
              </a:cxn>
              <a:cxn ang="0">
                <a:pos x="2" y="64"/>
              </a:cxn>
              <a:cxn ang="0">
                <a:pos x="4" y="62"/>
              </a:cxn>
            </a:cxnLst>
            <a:rect l="0" t="0" r="r" b="b"/>
            <a:pathLst>
              <a:path w="204" h="199">
                <a:moveTo>
                  <a:pt x="4" y="62"/>
                </a:moveTo>
                <a:lnTo>
                  <a:pt x="142" y="0"/>
                </a:lnTo>
                <a:lnTo>
                  <a:pt x="146" y="0"/>
                </a:lnTo>
                <a:lnTo>
                  <a:pt x="150" y="2"/>
                </a:lnTo>
                <a:lnTo>
                  <a:pt x="153" y="5"/>
                </a:lnTo>
                <a:lnTo>
                  <a:pt x="156" y="10"/>
                </a:lnTo>
                <a:lnTo>
                  <a:pt x="202" y="120"/>
                </a:lnTo>
                <a:lnTo>
                  <a:pt x="204" y="125"/>
                </a:lnTo>
                <a:lnTo>
                  <a:pt x="204" y="130"/>
                </a:lnTo>
                <a:lnTo>
                  <a:pt x="202" y="135"/>
                </a:lnTo>
                <a:lnTo>
                  <a:pt x="200" y="138"/>
                </a:lnTo>
                <a:lnTo>
                  <a:pt x="62" y="199"/>
                </a:lnTo>
                <a:lnTo>
                  <a:pt x="58" y="199"/>
                </a:lnTo>
                <a:lnTo>
                  <a:pt x="54" y="198"/>
                </a:lnTo>
                <a:lnTo>
                  <a:pt x="51" y="194"/>
                </a:lnTo>
                <a:lnTo>
                  <a:pt x="48" y="188"/>
                </a:lnTo>
                <a:lnTo>
                  <a:pt x="2" y="80"/>
                </a:lnTo>
                <a:lnTo>
                  <a:pt x="0" y="74"/>
                </a:lnTo>
                <a:lnTo>
                  <a:pt x="0" y="68"/>
                </a:lnTo>
                <a:lnTo>
                  <a:pt x="2" y="64"/>
                </a:lnTo>
                <a:lnTo>
                  <a:pt x="4" y="62"/>
                </a:lnTo>
                <a:close/>
              </a:path>
            </a:pathLst>
          </a:custGeom>
          <a:solidFill>
            <a:srgbClr val="919999"/>
          </a:solidFill>
          <a:ln w="9525">
            <a:noFill/>
            <a:round/>
            <a:headEnd/>
            <a:tailEnd/>
          </a:ln>
        </p:spPr>
        <p:txBody>
          <a:bodyPr/>
          <a:lstStyle/>
          <a:p>
            <a:endParaRPr lang="en-IN"/>
          </a:p>
        </p:txBody>
      </p:sp>
      <p:sp>
        <p:nvSpPr>
          <p:cNvPr id="1232049" name="Freeform 177"/>
          <p:cNvSpPr>
            <a:spLocks/>
          </p:cNvSpPr>
          <p:nvPr/>
        </p:nvSpPr>
        <p:spPr bwMode="auto">
          <a:xfrm>
            <a:off x="1362075" y="1741488"/>
            <a:ext cx="9525" cy="12700"/>
          </a:xfrm>
          <a:custGeom>
            <a:avLst/>
            <a:gdLst/>
            <a:ahLst/>
            <a:cxnLst>
              <a:cxn ang="0">
                <a:pos x="88" y="6"/>
              </a:cxn>
              <a:cxn ang="0">
                <a:pos x="116" y="77"/>
              </a:cxn>
              <a:cxn ang="0">
                <a:pos x="118" y="85"/>
              </a:cxn>
              <a:cxn ang="0">
                <a:pos x="118" y="95"/>
              </a:cxn>
              <a:cxn ang="0">
                <a:pos x="116" y="103"/>
              </a:cxn>
              <a:cxn ang="0">
                <a:pos x="112" y="108"/>
              </a:cxn>
              <a:cxn ang="0">
                <a:pos x="14" y="152"/>
              </a:cxn>
              <a:cxn ang="0">
                <a:pos x="6" y="154"/>
              </a:cxn>
              <a:cxn ang="0">
                <a:pos x="2" y="150"/>
              </a:cxn>
              <a:cxn ang="0">
                <a:pos x="0" y="140"/>
              </a:cxn>
              <a:cxn ang="0">
                <a:pos x="1" y="127"/>
              </a:cxn>
              <a:cxn ang="0">
                <a:pos x="4" y="112"/>
              </a:cxn>
              <a:cxn ang="0">
                <a:pos x="9" y="95"/>
              </a:cxn>
              <a:cxn ang="0">
                <a:pos x="14" y="77"/>
              </a:cxn>
              <a:cxn ang="0">
                <a:pos x="21" y="61"/>
              </a:cxn>
              <a:cxn ang="0">
                <a:pos x="29" y="46"/>
              </a:cxn>
              <a:cxn ang="0">
                <a:pos x="38" y="33"/>
              </a:cxn>
              <a:cxn ang="0">
                <a:pos x="48" y="21"/>
              </a:cxn>
              <a:cxn ang="0">
                <a:pos x="58" y="12"/>
              </a:cxn>
              <a:cxn ang="0">
                <a:pos x="67" y="4"/>
              </a:cxn>
              <a:cxn ang="0">
                <a:pos x="76" y="0"/>
              </a:cxn>
              <a:cxn ang="0">
                <a:pos x="83" y="1"/>
              </a:cxn>
              <a:cxn ang="0">
                <a:pos x="88" y="6"/>
              </a:cxn>
            </a:cxnLst>
            <a:rect l="0" t="0" r="r" b="b"/>
            <a:pathLst>
              <a:path w="118" h="154">
                <a:moveTo>
                  <a:pt x="88" y="6"/>
                </a:moveTo>
                <a:lnTo>
                  <a:pt x="116" y="77"/>
                </a:lnTo>
                <a:lnTo>
                  <a:pt x="118" y="85"/>
                </a:lnTo>
                <a:lnTo>
                  <a:pt x="118" y="95"/>
                </a:lnTo>
                <a:lnTo>
                  <a:pt x="116" y="103"/>
                </a:lnTo>
                <a:lnTo>
                  <a:pt x="112" y="108"/>
                </a:lnTo>
                <a:lnTo>
                  <a:pt x="14" y="152"/>
                </a:lnTo>
                <a:lnTo>
                  <a:pt x="6" y="154"/>
                </a:lnTo>
                <a:lnTo>
                  <a:pt x="2" y="150"/>
                </a:lnTo>
                <a:lnTo>
                  <a:pt x="0" y="140"/>
                </a:lnTo>
                <a:lnTo>
                  <a:pt x="1" y="127"/>
                </a:lnTo>
                <a:lnTo>
                  <a:pt x="4" y="112"/>
                </a:lnTo>
                <a:lnTo>
                  <a:pt x="9" y="95"/>
                </a:lnTo>
                <a:lnTo>
                  <a:pt x="14" y="77"/>
                </a:lnTo>
                <a:lnTo>
                  <a:pt x="21" y="61"/>
                </a:lnTo>
                <a:lnTo>
                  <a:pt x="29" y="46"/>
                </a:lnTo>
                <a:lnTo>
                  <a:pt x="38" y="33"/>
                </a:lnTo>
                <a:lnTo>
                  <a:pt x="48" y="21"/>
                </a:lnTo>
                <a:lnTo>
                  <a:pt x="58" y="12"/>
                </a:lnTo>
                <a:lnTo>
                  <a:pt x="67" y="4"/>
                </a:lnTo>
                <a:lnTo>
                  <a:pt x="76" y="0"/>
                </a:lnTo>
                <a:lnTo>
                  <a:pt x="83" y="1"/>
                </a:lnTo>
                <a:lnTo>
                  <a:pt x="88" y="6"/>
                </a:lnTo>
                <a:close/>
              </a:path>
            </a:pathLst>
          </a:custGeom>
          <a:solidFill>
            <a:srgbClr val="D1D9D9"/>
          </a:solidFill>
          <a:ln w="9525">
            <a:noFill/>
            <a:round/>
            <a:headEnd/>
            <a:tailEnd/>
          </a:ln>
        </p:spPr>
        <p:txBody>
          <a:bodyPr/>
          <a:lstStyle/>
          <a:p>
            <a:endParaRPr lang="en-IN"/>
          </a:p>
        </p:txBody>
      </p:sp>
      <p:sp>
        <p:nvSpPr>
          <p:cNvPr id="1232050" name="Freeform 178"/>
          <p:cNvSpPr>
            <a:spLocks/>
          </p:cNvSpPr>
          <p:nvPr/>
        </p:nvSpPr>
        <p:spPr bwMode="auto">
          <a:xfrm>
            <a:off x="1382713" y="1719263"/>
            <a:ext cx="20637" cy="25400"/>
          </a:xfrm>
          <a:custGeom>
            <a:avLst/>
            <a:gdLst/>
            <a:ahLst/>
            <a:cxnLst>
              <a:cxn ang="0">
                <a:pos x="287" y="186"/>
              </a:cxn>
              <a:cxn ang="0">
                <a:pos x="78" y="280"/>
              </a:cxn>
              <a:cxn ang="0">
                <a:pos x="0" y="93"/>
              </a:cxn>
              <a:cxn ang="0">
                <a:pos x="210" y="0"/>
              </a:cxn>
              <a:cxn ang="0">
                <a:pos x="287" y="186"/>
              </a:cxn>
            </a:cxnLst>
            <a:rect l="0" t="0" r="r" b="b"/>
            <a:pathLst>
              <a:path w="287" h="280">
                <a:moveTo>
                  <a:pt x="287" y="186"/>
                </a:moveTo>
                <a:lnTo>
                  <a:pt x="78" y="280"/>
                </a:lnTo>
                <a:lnTo>
                  <a:pt x="0" y="93"/>
                </a:lnTo>
                <a:lnTo>
                  <a:pt x="210" y="0"/>
                </a:lnTo>
                <a:lnTo>
                  <a:pt x="287" y="186"/>
                </a:lnTo>
                <a:close/>
              </a:path>
            </a:pathLst>
          </a:custGeom>
          <a:solidFill>
            <a:srgbClr val="000000"/>
          </a:solidFill>
          <a:ln w="9525">
            <a:noFill/>
            <a:round/>
            <a:headEnd/>
            <a:tailEnd/>
          </a:ln>
        </p:spPr>
        <p:txBody>
          <a:bodyPr/>
          <a:lstStyle/>
          <a:p>
            <a:endParaRPr lang="en-IN"/>
          </a:p>
        </p:txBody>
      </p:sp>
      <p:sp>
        <p:nvSpPr>
          <p:cNvPr id="1232051" name="Freeform 179"/>
          <p:cNvSpPr>
            <a:spLocks/>
          </p:cNvSpPr>
          <p:nvPr/>
        </p:nvSpPr>
        <p:spPr bwMode="auto">
          <a:xfrm>
            <a:off x="1385888" y="1724025"/>
            <a:ext cx="17462" cy="19050"/>
          </a:xfrm>
          <a:custGeom>
            <a:avLst/>
            <a:gdLst/>
            <a:ahLst/>
            <a:cxnLst>
              <a:cxn ang="0">
                <a:pos x="227" y="125"/>
              </a:cxn>
              <a:cxn ang="0">
                <a:pos x="53" y="203"/>
              </a:cxn>
              <a:cxn ang="0">
                <a:pos x="0" y="78"/>
              </a:cxn>
              <a:cxn ang="0">
                <a:pos x="175" y="0"/>
              </a:cxn>
              <a:cxn ang="0">
                <a:pos x="227" y="125"/>
              </a:cxn>
            </a:cxnLst>
            <a:rect l="0" t="0" r="r" b="b"/>
            <a:pathLst>
              <a:path w="227" h="203">
                <a:moveTo>
                  <a:pt x="227" y="125"/>
                </a:moveTo>
                <a:lnTo>
                  <a:pt x="53" y="203"/>
                </a:lnTo>
                <a:lnTo>
                  <a:pt x="0" y="78"/>
                </a:lnTo>
                <a:lnTo>
                  <a:pt x="175" y="0"/>
                </a:lnTo>
                <a:lnTo>
                  <a:pt x="227" y="125"/>
                </a:lnTo>
                <a:close/>
              </a:path>
            </a:pathLst>
          </a:custGeom>
          <a:solidFill>
            <a:srgbClr val="BAC2C2"/>
          </a:solidFill>
          <a:ln w="9525">
            <a:noFill/>
            <a:round/>
            <a:headEnd/>
            <a:tailEnd/>
          </a:ln>
        </p:spPr>
        <p:txBody>
          <a:bodyPr/>
          <a:lstStyle/>
          <a:p>
            <a:endParaRPr lang="en-IN"/>
          </a:p>
        </p:txBody>
      </p:sp>
      <p:sp>
        <p:nvSpPr>
          <p:cNvPr id="1232052" name="Freeform 180"/>
          <p:cNvSpPr>
            <a:spLocks/>
          </p:cNvSpPr>
          <p:nvPr/>
        </p:nvSpPr>
        <p:spPr bwMode="auto">
          <a:xfrm>
            <a:off x="1385888" y="1720850"/>
            <a:ext cx="15875" cy="20638"/>
          </a:xfrm>
          <a:custGeom>
            <a:avLst/>
            <a:gdLst/>
            <a:ahLst/>
            <a:cxnLst>
              <a:cxn ang="0">
                <a:pos x="4" y="72"/>
              </a:cxn>
              <a:cxn ang="0">
                <a:pos x="167" y="0"/>
              </a:cxn>
              <a:cxn ang="0">
                <a:pos x="171" y="0"/>
              </a:cxn>
              <a:cxn ang="0">
                <a:pos x="175" y="2"/>
              </a:cxn>
              <a:cxn ang="0">
                <a:pos x="180" y="6"/>
              </a:cxn>
              <a:cxn ang="0">
                <a:pos x="183" y="12"/>
              </a:cxn>
              <a:cxn ang="0">
                <a:pos x="236" y="141"/>
              </a:cxn>
              <a:cxn ang="0">
                <a:pos x="238" y="147"/>
              </a:cxn>
              <a:cxn ang="0">
                <a:pos x="238" y="154"/>
              </a:cxn>
              <a:cxn ang="0">
                <a:pos x="237" y="159"/>
              </a:cxn>
              <a:cxn ang="0">
                <a:pos x="234" y="162"/>
              </a:cxn>
              <a:cxn ang="0">
                <a:pos x="73" y="234"/>
              </a:cxn>
              <a:cxn ang="0">
                <a:pos x="69" y="234"/>
              </a:cxn>
              <a:cxn ang="0">
                <a:pos x="63" y="232"/>
              </a:cxn>
              <a:cxn ang="0">
                <a:pos x="59" y="227"/>
              </a:cxn>
              <a:cxn ang="0">
                <a:pos x="55" y="221"/>
              </a:cxn>
              <a:cxn ang="0">
                <a:pos x="2" y="94"/>
              </a:cxn>
              <a:cxn ang="0">
                <a:pos x="0" y="86"/>
              </a:cxn>
              <a:cxn ang="0">
                <a:pos x="0" y="80"/>
              </a:cxn>
              <a:cxn ang="0">
                <a:pos x="1" y="76"/>
              </a:cxn>
              <a:cxn ang="0">
                <a:pos x="4" y="72"/>
              </a:cxn>
            </a:cxnLst>
            <a:rect l="0" t="0" r="r" b="b"/>
            <a:pathLst>
              <a:path w="238" h="234">
                <a:moveTo>
                  <a:pt x="4" y="72"/>
                </a:moveTo>
                <a:lnTo>
                  <a:pt x="167" y="0"/>
                </a:lnTo>
                <a:lnTo>
                  <a:pt x="171" y="0"/>
                </a:lnTo>
                <a:lnTo>
                  <a:pt x="175" y="2"/>
                </a:lnTo>
                <a:lnTo>
                  <a:pt x="180" y="6"/>
                </a:lnTo>
                <a:lnTo>
                  <a:pt x="183" y="12"/>
                </a:lnTo>
                <a:lnTo>
                  <a:pt x="236" y="141"/>
                </a:lnTo>
                <a:lnTo>
                  <a:pt x="238" y="147"/>
                </a:lnTo>
                <a:lnTo>
                  <a:pt x="238" y="154"/>
                </a:lnTo>
                <a:lnTo>
                  <a:pt x="237" y="159"/>
                </a:lnTo>
                <a:lnTo>
                  <a:pt x="234" y="162"/>
                </a:lnTo>
                <a:lnTo>
                  <a:pt x="73" y="234"/>
                </a:lnTo>
                <a:lnTo>
                  <a:pt x="69" y="234"/>
                </a:lnTo>
                <a:lnTo>
                  <a:pt x="63" y="232"/>
                </a:lnTo>
                <a:lnTo>
                  <a:pt x="59" y="227"/>
                </a:lnTo>
                <a:lnTo>
                  <a:pt x="55" y="221"/>
                </a:lnTo>
                <a:lnTo>
                  <a:pt x="2" y="94"/>
                </a:lnTo>
                <a:lnTo>
                  <a:pt x="0" y="86"/>
                </a:lnTo>
                <a:lnTo>
                  <a:pt x="0" y="80"/>
                </a:lnTo>
                <a:lnTo>
                  <a:pt x="1" y="76"/>
                </a:lnTo>
                <a:lnTo>
                  <a:pt x="4" y="72"/>
                </a:lnTo>
                <a:close/>
              </a:path>
            </a:pathLst>
          </a:custGeom>
          <a:solidFill>
            <a:srgbClr val="E0E8E8"/>
          </a:solidFill>
          <a:ln w="9525">
            <a:noFill/>
            <a:round/>
            <a:headEnd/>
            <a:tailEnd/>
          </a:ln>
        </p:spPr>
        <p:txBody>
          <a:bodyPr/>
          <a:lstStyle/>
          <a:p>
            <a:endParaRPr lang="en-IN"/>
          </a:p>
        </p:txBody>
      </p:sp>
      <p:sp>
        <p:nvSpPr>
          <p:cNvPr id="1232053" name="Freeform 181"/>
          <p:cNvSpPr>
            <a:spLocks/>
          </p:cNvSpPr>
          <p:nvPr/>
        </p:nvSpPr>
        <p:spPr bwMode="auto">
          <a:xfrm>
            <a:off x="1385888" y="1722438"/>
            <a:ext cx="15875" cy="17462"/>
          </a:xfrm>
          <a:custGeom>
            <a:avLst/>
            <a:gdLst/>
            <a:ahLst/>
            <a:cxnLst>
              <a:cxn ang="0">
                <a:pos x="4" y="62"/>
              </a:cxn>
              <a:cxn ang="0">
                <a:pos x="141" y="0"/>
              </a:cxn>
              <a:cxn ang="0">
                <a:pos x="145" y="0"/>
              </a:cxn>
              <a:cxn ang="0">
                <a:pos x="150" y="2"/>
              </a:cxn>
              <a:cxn ang="0">
                <a:pos x="153" y="5"/>
              </a:cxn>
              <a:cxn ang="0">
                <a:pos x="156" y="10"/>
              </a:cxn>
              <a:cxn ang="0">
                <a:pos x="202" y="120"/>
              </a:cxn>
              <a:cxn ang="0">
                <a:pos x="204" y="125"/>
              </a:cxn>
              <a:cxn ang="0">
                <a:pos x="204" y="130"/>
              </a:cxn>
              <a:cxn ang="0">
                <a:pos x="202" y="135"/>
              </a:cxn>
              <a:cxn ang="0">
                <a:pos x="200" y="138"/>
              </a:cxn>
              <a:cxn ang="0">
                <a:pos x="62" y="199"/>
              </a:cxn>
              <a:cxn ang="0">
                <a:pos x="58" y="199"/>
              </a:cxn>
              <a:cxn ang="0">
                <a:pos x="54" y="198"/>
              </a:cxn>
              <a:cxn ang="0">
                <a:pos x="51" y="194"/>
              </a:cxn>
              <a:cxn ang="0">
                <a:pos x="48" y="188"/>
              </a:cxn>
              <a:cxn ang="0">
                <a:pos x="2" y="80"/>
              </a:cxn>
              <a:cxn ang="0">
                <a:pos x="0" y="73"/>
              </a:cxn>
              <a:cxn ang="0">
                <a:pos x="0" y="68"/>
              </a:cxn>
              <a:cxn ang="0">
                <a:pos x="2" y="64"/>
              </a:cxn>
              <a:cxn ang="0">
                <a:pos x="4" y="62"/>
              </a:cxn>
            </a:cxnLst>
            <a:rect l="0" t="0" r="r" b="b"/>
            <a:pathLst>
              <a:path w="204" h="199">
                <a:moveTo>
                  <a:pt x="4" y="62"/>
                </a:moveTo>
                <a:lnTo>
                  <a:pt x="141" y="0"/>
                </a:lnTo>
                <a:lnTo>
                  <a:pt x="145" y="0"/>
                </a:lnTo>
                <a:lnTo>
                  <a:pt x="150" y="2"/>
                </a:lnTo>
                <a:lnTo>
                  <a:pt x="153" y="5"/>
                </a:lnTo>
                <a:lnTo>
                  <a:pt x="156" y="10"/>
                </a:lnTo>
                <a:lnTo>
                  <a:pt x="202" y="120"/>
                </a:lnTo>
                <a:lnTo>
                  <a:pt x="204" y="125"/>
                </a:lnTo>
                <a:lnTo>
                  <a:pt x="204" y="130"/>
                </a:lnTo>
                <a:lnTo>
                  <a:pt x="202" y="135"/>
                </a:lnTo>
                <a:lnTo>
                  <a:pt x="200" y="138"/>
                </a:lnTo>
                <a:lnTo>
                  <a:pt x="62" y="199"/>
                </a:lnTo>
                <a:lnTo>
                  <a:pt x="58" y="199"/>
                </a:lnTo>
                <a:lnTo>
                  <a:pt x="54" y="198"/>
                </a:lnTo>
                <a:lnTo>
                  <a:pt x="51" y="194"/>
                </a:lnTo>
                <a:lnTo>
                  <a:pt x="48" y="188"/>
                </a:lnTo>
                <a:lnTo>
                  <a:pt x="2" y="80"/>
                </a:lnTo>
                <a:lnTo>
                  <a:pt x="0" y="73"/>
                </a:lnTo>
                <a:lnTo>
                  <a:pt x="0" y="68"/>
                </a:lnTo>
                <a:lnTo>
                  <a:pt x="2" y="64"/>
                </a:lnTo>
                <a:lnTo>
                  <a:pt x="4" y="62"/>
                </a:lnTo>
                <a:close/>
              </a:path>
            </a:pathLst>
          </a:custGeom>
          <a:solidFill>
            <a:srgbClr val="919999"/>
          </a:solidFill>
          <a:ln w="9525">
            <a:noFill/>
            <a:round/>
            <a:headEnd/>
            <a:tailEnd/>
          </a:ln>
        </p:spPr>
        <p:txBody>
          <a:bodyPr/>
          <a:lstStyle/>
          <a:p>
            <a:endParaRPr lang="en-IN"/>
          </a:p>
        </p:txBody>
      </p:sp>
      <p:sp>
        <p:nvSpPr>
          <p:cNvPr id="1232054" name="Freeform 182"/>
          <p:cNvSpPr>
            <a:spLocks/>
          </p:cNvSpPr>
          <p:nvPr/>
        </p:nvSpPr>
        <p:spPr bwMode="auto">
          <a:xfrm>
            <a:off x="1390650" y="1725613"/>
            <a:ext cx="9525" cy="12700"/>
          </a:xfrm>
          <a:custGeom>
            <a:avLst/>
            <a:gdLst/>
            <a:ahLst/>
            <a:cxnLst>
              <a:cxn ang="0">
                <a:pos x="88" y="6"/>
              </a:cxn>
              <a:cxn ang="0">
                <a:pos x="116" y="78"/>
              </a:cxn>
              <a:cxn ang="0">
                <a:pos x="118" y="86"/>
              </a:cxn>
              <a:cxn ang="0">
                <a:pos x="119" y="95"/>
              </a:cxn>
              <a:cxn ang="0">
                <a:pos x="117" y="103"/>
              </a:cxn>
              <a:cxn ang="0">
                <a:pos x="112" y="109"/>
              </a:cxn>
              <a:cxn ang="0">
                <a:pos x="14" y="152"/>
              </a:cxn>
              <a:cxn ang="0">
                <a:pos x="6" y="154"/>
              </a:cxn>
              <a:cxn ang="0">
                <a:pos x="2" y="150"/>
              </a:cxn>
              <a:cxn ang="0">
                <a:pos x="0" y="140"/>
              </a:cxn>
              <a:cxn ang="0">
                <a:pos x="1" y="128"/>
              </a:cxn>
              <a:cxn ang="0">
                <a:pos x="4" y="112"/>
              </a:cxn>
              <a:cxn ang="0">
                <a:pos x="9" y="95"/>
              </a:cxn>
              <a:cxn ang="0">
                <a:pos x="14" y="78"/>
              </a:cxn>
              <a:cxn ang="0">
                <a:pos x="21" y="61"/>
              </a:cxn>
              <a:cxn ang="0">
                <a:pos x="29" y="46"/>
              </a:cxn>
              <a:cxn ang="0">
                <a:pos x="38" y="33"/>
              </a:cxn>
              <a:cxn ang="0">
                <a:pos x="48" y="21"/>
              </a:cxn>
              <a:cxn ang="0">
                <a:pos x="58" y="12"/>
              </a:cxn>
              <a:cxn ang="0">
                <a:pos x="67" y="4"/>
              </a:cxn>
              <a:cxn ang="0">
                <a:pos x="76" y="0"/>
              </a:cxn>
              <a:cxn ang="0">
                <a:pos x="82" y="1"/>
              </a:cxn>
              <a:cxn ang="0">
                <a:pos x="88" y="6"/>
              </a:cxn>
            </a:cxnLst>
            <a:rect l="0" t="0" r="r" b="b"/>
            <a:pathLst>
              <a:path w="119" h="154">
                <a:moveTo>
                  <a:pt x="88" y="6"/>
                </a:moveTo>
                <a:lnTo>
                  <a:pt x="116" y="78"/>
                </a:lnTo>
                <a:lnTo>
                  <a:pt x="118" y="86"/>
                </a:lnTo>
                <a:lnTo>
                  <a:pt x="119" y="95"/>
                </a:lnTo>
                <a:lnTo>
                  <a:pt x="117" y="103"/>
                </a:lnTo>
                <a:lnTo>
                  <a:pt x="112" y="109"/>
                </a:lnTo>
                <a:lnTo>
                  <a:pt x="14" y="152"/>
                </a:lnTo>
                <a:lnTo>
                  <a:pt x="6" y="154"/>
                </a:lnTo>
                <a:lnTo>
                  <a:pt x="2" y="150"/>
                </a:lnTo>
                <a:lnTo>
                  <a:pt x="0" y="140"/>
                </a:lnTo>
                <a:lnTo>
                  <a:pt x="1" y="128"/>
                </a:lnTo>
                <a:lnTo>
                  <a:pt x="4" y="112"/>
                </a:lnTo>
                <a:lnTo>
                  <a:pt x="9" y="95"/>
                </a:lnTo>
                <a:lnTo>
                  <a:pt x="14" y="78"/>
                </a:lnTo>
                <a:lnTo>
                  <a:pt x="21" y="61"/>
                </a:lnTo>
                <a:lnTo>
                  <a:pt x="29" y="46"/>
                </a:lnTo>
                <a:lnTo>
                  <a:pt x="38" y="33"/>
                </a:lnTo>
                <a:lnTo>
                  <a:pt x="48" y="21"/>
                </a:lnTo>
                <a:lnTo>
                  <a:pt x="58" y="12"/>
                </a:lnTo>
                <a:lnTo>
                  <a:pt x="67" y="4"/>
                </a:lnTo>
                <a:lnTo>
                  <a:pt x="76" y="0"/>
                </a:lnTo>
                <a:lnTo>
                  <a:pt x="82" y="1"/>
                </a:lnTo>
                <a:lnTo>
                  <a:pt x="88" y="6"/>
                </a:lnTo>
                <a:close/>
              </a:path>
            </a:pathLst>
          </a:custGeom>
          <a:solidFill>
            <a:srgbClr val="D1D9D9"/>
          </a:solidFill>
          <a:ln w="9525">
            <a:noFill/>
            <a:round/>
            <a:headEnd/>
            <a:tailEnd/>
          </a:ln>
        </p:spPr>
        <p:txBody>
          <a:bodyPr/>
          <a:lstStyle/>
          <a:p>
            <a:endParaRPr lang="en-IN"/>
          </a:p>
        </p:txBody>
      </p:sp>
      <p:sp>
        <p:nvSpPr>
          <p:cNvPr id="1232055" name="Freeform 183"/>
          <p:cNvSpPr>
            <a:spLocks/>
          </p:cNvSpPr>
          <p:nvPr/>
        </p:nvSpPr>
        <p:spPr bwMode="auto">
          <a:xfrm>
            <a:off x="1422400" y="1708150"/>
            <a:ext cx="6350" cy="9525"/>
          </a:xfrm>
          <a:custGeom>
            <a:avLst/>
            <a:gdLst/>
            <a:ahLst/>
            <a:cxnLst>
              <a:cxn ang="0">
                <a:pos x="50" y="104"/>
              </a:cxn>
              <a:cxn ang="0">
                <a:pos x="40" y="103"/>
              </a:cxn>
              <a:cxn ang="0">
                <a:pos x="31" y="99"/>
              </a:cxn>
              <a:cxn ang="0">
                <a:pos x="23" y="95"/>
              </a:cxn>
              <a:cxn ang="0">
                <a:pos x="15" y="89"/>
              </a:cxn>
              <a:cxn ang="0">
                <a:pos x="8" y="80"/>
              </a:cxn>
              <a:cxn ang="0">
                <a:pos x="4" y="72"/>
              </a:cxn>
              <a:cxn ang="0">
                <a:pos x="1" y="62"/>
              </a:cxn>
              <a:cxn ang="0">
                <a:pos x="0" y="52"/>
              </a:cxn>
              <a:cxn ang="0">
                <a:pos x="1" y="41"/>
              </a:cxn>
              <a:cxn ang="0">
                <a:pos x="4" y="32"/>
              </a:cxn>
              <a:cxn ang="0">
                <a:pos x="8" y="23"/>
              </a:cxn>
              <a:cxn ang="0">
                <a:pos x="15" y="15"/>
              </a:cxn>
              <a:cxn ang="0">
                <a:pos x="23" y="9"/>
              </a:cxn>
              <a:cxn ang="0">
                <a:pos x="31" y="5"/>
              </a:cxn>
              <a:cxn ang="0">
                <a:pos x="40" y="1"/>
              </a:cxn>
              <a:cxn ang="0">
                <a:pos x="50" y="0"/>
              </a:cxn>
              <a:cxn ang="0">
                <a:pos x="60" y="1"/>
              </a:cxn>
              <a:cxn ang="0">
                <a:pos x="70" y="5"/>
              </a:cxn>
              <a:cxn ang="0">
                <a:pos x="78" y="9"/>
              </a:cxn>
              <a:cxn ang="0">
                <a:pos x="86" y="15"/>
              </a:cxn>
              <a:cxn ang="0">
                <a:pos x="92" y="23"/>
              </a:cxn>
              <a:cxn ang="0">
                <a:pos x="96" y="32"/>
              </a:cxn>
              <a:cxn ang="0">
                <a:pos x="99" y="41"/>
              </a:cxn>
              <a:cxn ang="0">
                <a:pos x="100" y="52"/>
              </a:cxn>
              <a:cxn ang="0">
                <a:pos x="99" y="62"/>
              </a:cxn>
              <a:cxn ang="0">
                <a:pos x="96" y="72"/>
              </a:cxn>
              <a:cxn ang="0">
                <a:pos x="92" y="80"/>
              </a:cxn>
              <a:cxn ang="0">
                <a:pos x="86" y="89"/>
              </a:cxn>
              <a:cxn ang="0">
                <a:pos x="78" y="95"/>
              </a:cxn>
              <a:cxn ang="0">
                <a:pos x="70" y="99"/>
              </a:cxn>
              <a:cxn ang="0">
                <a:pos x="60" y="103"/>
              </a:cxn>
              <a:cxn ang="0">
                <a:pos x="50" y="104"/>
              </a:cxn>
            </a:cxnLst>
            <a:rect l="0" t="0" r="r" b="b"/>
            <a:pathLst>
              <a:path w="100" h="104">
                <a:moveTo>
                  <a:pt x="50" y="104"/>
                </a:moveTo>
                <a:lnTo>
                  <a:pt x="40" y="103"/>
                </a:lnTo>
                <a:lnTo>
                  <a:pt x="31" y="99"/>
                </a:lnTo>
                <a:lnTo>
                  <a:pt x="23" y="95"/>
                </a:lnTo>
                <a:lnTo>
                  <a:pt x="15" y="89"/>
                </a:lnTo>
                <a:lnTo>
                  <a:pt x="8" y="80"/>
                </a:lnTo>
                <a:lnTo>
                  <a:pt x="4" y="72"/>
                </a:lnTo>
                <a:lnTo>
                  <a:pt x="1" y="62"/>
                </a:lnTo>
                <a:lnTo>
                  <a:pt x="0" y="52"/>
                </a:lnTo>
                <a:lnTo>
                  <a:pt x="1" y="41"/>
                </a:lnTo>
                <a:lnTo>
                  <a:pt x="4" y="32"/>
                </a:lnTo>
                <a:lnTo>
                  <a:pt x="8" y="23"/>
                </a:lnTo>
                <a:lnTo>
                  <a:pt x="15" y="15"/>
                </a:lnTo>
                <a:lnTo>
                  <a:pt x="23" y="9"/>
                </a:lnTo>
                <a:lnTo>
                  <a:pt x="31" y="5"/>
                </a:lnTo>
                <a:lnTo>
                  <a:pt x="40" y="1"/>
                </a:lnTo>
                <a:lnTo>
                  <a:pt x="50" y="0"/>
                </a:lnTo>
                <a:lnTo>
                  <a:pt x="60" y="1"/>
                </a:lnTo>
                <a:lnTo>
                  <a:pt x="70" y="5"/>
                </a:lnTo>
                <a:lnTo>
                  <a:pt x="78" y="9"/>
                </a:lnTo>
                <a:lnTo>
                  <a:pt x="86" y="15"/>
                </a:lnTo>
                <a:lnTo>
                  <a:pt x="92" y="23"/>
                </a:lnTo>
                <a:lnTo>
                  <a:pt x="96" y="32"/>
                </a:lnTo>
                <a:lnTo>
                  <a:pt x="99" y="41"/>
                </a:lnTo>
                <a:lnTo>
                  <a:pt x="100" y="52"/>
                </a:lnTo>
                <a:lnTo>
                  <a:pt x="99" y="62"/>
                </a:lnTo>
                <a:lnTo>
                  <a:pt x="96" y="72"/>
                </a:lnTo>
                <a:lnTo>
                  <a:pt x="92" y="80"/>
                </a:lnTo>
                <a:lnTo>
                  <a:pt x="86" y="89"/>
                </a:lnTo>
                <a:lnTo>
                  <a:pt x="78" y="95"/>
                </a:lnTo>
                <a:lnTo>
                  <a:pt x="70" y="99"/>
                </a:lnTo>
                <a:lnTo>
                  <a:pt x="60" y="103"/>
                </a:lnTo>
                <a:lnTo>
                  <a:pt x="50" y="104"/>
                </a:lnTo>
                <a:close/>
              </a:path>
            </a:pathLst>
          </a:custGeom>
          <a:solidFill>
            <a:srgbClr val="616666"/>
          </a:solidFill>
          <a:ln w="9525">
            <a:noFill/>
            <a:round/>
            <a:headEnd/>
            <a:tailEnd/>
          </a:ln>
        </p:spPr>
        <p:txBody>
          <a:bodyPr/>
          <a:lstStyle/>
          <a:p>
            <a:endParaRPr lang="en-IN"/>
          </a:p>
        </p:txBody>
      </p:sp>
      <p:sp>
        <p:nvSpPr>
          <p:cNvPr id="1232056" name="Freeform 184"/>
          <p:cNvSpPr>
            <a:spLocks/>
          </p:cNvSpPr>
          <p:nvPr/>
        </p:nvSpPr>
        <p:spPr bwMode="auto">
          <a:xfrm>
            <a:off x="1312863" y="1770063"/>
            <a:ext cx="7937" cy="7937"/>
          </a:xfrm>
          <a:custGeom>
            <a:avLst/>
            <a:gdLst/>
            <a:ahLst/>
            <a:cxnLst>
              <a:cxn ang="0">
                <a:pos x="50" y="103"/>
              </a:cxn>
              <a:cxn ang="0">
                <a:pos x="39" y="102"/>
              </a:cxn>
              <a:cxn ang="0">
                <a:pos x="30" y="99"/>
              </a:cxn>
              <a:cxn ang="0">
                <a:pos x="22" y="95"/>
              </a:cxn>
              <a:cxn ang="0">
                <a:pos x="14" y="88"/>
              </a:cxn>
              <a:cxn ang="0">
                <a:pos x="8" y="80"/>
              </a:cxn>
              <a:cxn ang="0">
                <a:pos x="4" y="71"/>
              </a:cxn>
              <a:cxn ang="0">
                <a:pos x="1" y="62"/>
              </a:cxn>
              <a:cxn ang="0">
                <a:pos x="0" y="51"/>
              </a:cxn>
              <a:cxn ang="0">
                <a:pos x="1" y="41"/>
              </a:cxn>
              <a:cxn ang="0">
                <a:pos x="4" y="31"/>
              </a:cxn>
              <a:cxn ang="0">
                <a:pos x="8" y="23"/>
              </a:cxn>
              <a:cxn ang="0">
                <a:pos x="14" y="15"/>
              </a:cxn>
              <a:cxn ang="0">
                <a:pos x="22" y="8"/>
              </a:cxn>
              <a:cxn ang="0">
                <a:pos x="30" y="4"/>
              </a:cxn>
              <a:cxn ang="0">
                <a:pos x="39" y="1"/>
              </a:cxn>
              <a:cxn ang="0">
                <a:pos x="50" y="0"/>
              </a:cxn>
              <a:cxn ang="0">
                <a:pos x="60" y="1"/>
              </a:cxn>
              <a:cxn ang="0">
                <a:pos x="69" y="4"/>
              </a:cxn>
              <a:cxn ang="0">
                <a:pos x="77" y="8"/>
              </a:cxn>
              <a:cxn ang="0">
                <a:pos x="85" y="15"/>
              </a:cxn>
              <a:cxn ang="0">
                <a:pos x="91" y="23"/>
              </a:cxn>
              <a:cxn ang="0">
                <a:pos x="96" y="31"/>
              </a:cxn>
              <a:cxn ang="0">
                <a:pos x="99" y="41"/>
              </a:cxn>
              <a:cxn ang="0">
                <a:pos x="100" y="51"/>
              </a:cxn>
              <a:cxn ang="0">
                <a:pos x="99" y="62"/>
              </a:cxn>
              <a:cxn ang="0">
                <a:pos x="96" y="71"/>
              </a:cxn>
              <a:cxn ang="0">
                <a:pos x="91" y="80"/>
              </a:cxn>
              <a:cxn ang="0">
                <a:pos x="85" y="88"/>
              </a:cxn>
              <a:cxn ang="0">
                <a:pos x="77" y="95"/>
              </a:cxn>
              <a:cxn ang="0">
                <a:pos x="69" y="99"/>
              </a:cxn>
              <a:cxn ang="0">
                <a:pos x="60" y="102"/>
              </a:cxn>
              <a:cxn ang="0">
                <a:pos x="50" y="103"/>
              </a:cxn>
            </a:cxnLst>
            <a:rect l="0" t="0" r="r" b="b"/>
            <a:pathLst>
              <a:path w="100" h="103">
                <a:moveTo>
                  <a:pt x="50" y="103"/>
                </a:moveTo>
                <a:lnTo>
                  <a:pt x="39" y="102"/>
                </a:lnTo>
                <a:lnTo>
                  <a:pt x="30" y="99"/>
                </a:lnTo>
                <a:lnTo>
                  <a:pt x="22" y="95"/>
                </a:lnTo>
                <a:lnTo>
                  <a:pt x="14" y="88"/>
                </a:lnTo>
                <a:lnTo>
                  <a:pt x="8" y="80"/>
                </a:lnTo>
                <a:lnTo>
                  <a:pt x="4" y="71"/>
                </a:lnTo>
                <a:lnTo>
                  <a:pt x="1" y="62"/>
                </a:lnTo>
                <a:lnTo>
                  <a:pt x="0" y="51"/>
                </a:lnTo>
                <a:lnTo>
                  <a:pt x="1" y="41"/>
                </a:lnTo>
                <a:lnTo>
                  <a:pt x="4" y="31"/>
                </a:lnTo>
                <a:lnTo>
                  <a:pt x="8" y="23"/>
                </a:lnTo>
                <a:lnTo>
                  <a:pt x="14" y="15"/>
                </a:lnTo>
                <a:lnTo>
                  <a:pt x="22" y="8"/>
                </a:lnTo>
                <a:lnTo>
                  <a:pt x="30" y="4"/>
                </a:lnTo>
                <a:lnTo>
                  <a:pt x="39" y="1"/>
                </a:lnTo>
                <a:lnTo>
                  <a:pt x="50" y="0"/>
                </a:lnTo>
                <a:lnTo>
                  <a:pt x="60" y="1"/>
                </a:lnTo>
                <a:lnTo>
                  <a:pt x="69" y="4"/>
                </a:lnTo>
                <a:lnTo>
                  <a:pt x="77" y="8"/>
                </a:lnTo>
                <a:lnTo>
                  <a:pt x="85" y="15"/>
                </a:lnTo>
                <a:lnTo>
                  <a:pt x="91" y="23"/>
                </a:lnTo>
                <a:lnTo>
                  <a:pt x="96" y="31"/>
                </a:lnTo>
                <a:lnTo>
                  <a:pt x="99" y="41"/>
                </a:lnTo>
                <a:lnTo>
                  <a:pt x="100" y="51"/>
                </a:lnTo>
                <a:lnTo>
                  <a:pt x="99" y="62"/>
                </a:lnTo>
                <a:lnTo>
                  <a:pt x="96" y="71"/>
                </a:lnTo>
                <a:lnTo>
                  <a:pt x="91" y="80"/>
                </a:lnTo>
                <a:lnTo>
                  <a:pt x="85" y="88"/>
                </a:lnTo>
                <a:lnTo>
                  <a:pt x="77" y="95"/>
                </a:lnTo>
                <a:lnTo>
                  <a:pt x="69" y="99"/>
                </a:lnTo>
                <a:lnTo>
                  <a:pt x="60" y="102"/>
                </a:lnTo>
                <a:lnTo>
                  <a:pt x="50" y="103"/>
                </a:lnTo>
                <a:close/>
              </a:path>
            </a:pathLst>
          </a:custGeom>
          <a:solidFill>
            <a:srgbClr val="616666"/>
          </a:solidFill>
          <a:ln w="9525">
            <a:noFill/>
            <a:round/>
            <a:headEnd/>
            <a:tailEnd/>
          </a:ln>
        </p:spPr>
        <p:txBody>
          <a:bodyPr/>
          <a:lstStyle/>
          <a:p>
            <a:endParaRPr lang="en-IN"/>
          </a:p>
        </p:txBody>
      </p:sp>
      <p:sp>
        <p:nvSpPr>
          <p:cNvPr id="1232057" name="Freeform 185"/>
          <p:cNvSpPr>
            <a:spLocks/>
          </p:cNvSpPr>
          <p:nvPr/>
        </p:nvSpPr>
        <p:spPr bwMode="auto">
          <a:xfrm>
            <a:off x="1425575" y="1711325"/>
            <a:ext cx="3175" cy="4763"/>
          </a:xfrm>
          <a:custGeom>
            <a:avLst/>
            <a:gdLst/>
            <a:ahLst/>
            <a:cxnLst>
              <a:cxn ang="0">
                <a:pos x="28" y="57"/>
              </a:cxn>
              <a:cxn ang="0">
                <a:pos x="16" y="55"/>
              </a:cxn>
              <a:cxn ang="0">
                <a:pos x="8" y="49"/>
              </a:cxn>
              <a:cxn ang="0">
                <a:pos x="2" y="40"/>
              </a:cxn>
              <a:cxn ang="0">
                <a:pos x="0" y="28"/>
              </a:cxn>
              <a:cxn ang="0">
                <a:pos x="2" y="17"/>
              </a:cxn>
              <a:cxn ang="0">
                <a:pos x="8" y="8"/>
              </a:cxn>
              <a:cxn ang="0">
                <a:pos x="16" y="2"/>
              </a:cxn>
              <a:cxn ang="0">
                <a:pos x="28" y="0"/>
              </a:cxn>
              <a:cxn ang="0">
                <a:pos x="39" y="2"/>
              </a:cxn>
              <a:cxn ang="0">
                <a:pos x="47" y="8"/>
              </a:cxn>
              <a:cxn ang="0">
                <a:pos x="53" y="17"/>
              </a:cxn>
              <a:cxn ang="0">
                <a:pos x="55" y="28"/>
              </a:cxn>
              <a:cxn ang="0">
                <a:pos x="53" y="40"/>
              </a:cxn>
              <a:cxn ang="0">
                <a:pos x="47" y="49"/>
              </a:cxn>
              <a:cxn ang="0">
                <a:pos x="39" y="55"/>
              </a:cxn>
              <a:cxn ang="0">
                <a:pos x="28" y="57"/>
              </a:cxn>
            </a:cxnLst>
            <a:rect l="0" t="0" r="r" b="b"/>
            <a:pathLst>
              <a:path w="55" h="57">
                <a:moveTo>
                  <a:pt x="28" y="57"/>
                </a:moveTo>
                <a:lnTo>
                  <a:pt x="16" y="55"/>
                </a:lnTo>
                <a:lnTo>
                  <a:pt x="8" y="49"/>
                </a:lnTo>
                <a:lnTo>
                  <a:pt x="2" y="40"/>
                </a:lnTo>
                <a:lnTo>
                  <a:pt x="0" y="28"/>
                </a:lnTo>
                <a:lnTo>
                  <a:pt x="2" y="17"/>
                </a:lnTo>
                <a:lnTo>
                  <a:pt x="8" y="8"/>
                </a:lnTo>
                <a:lnTo>
                  <a:pt x="16" y="2"/>
                </a:lnTo>
                <a:lnTo>
                  <a:pt x="28" y="0"/>
                </a:lnTo>
                <a:lnTo>
                  <a:pt x="39" y="2"/>
                </a:lnTo>
                <a:lnTo>
                  <a:pt x="47" y="8"/>
                </a:lnTo>
                <a:lnTo>
                  <a:pt x="53" y="17"/>
                </a:lnTo>
                <a:lnTo>
                  <a:pt x="55" y="28"/>
                </a:lnTo>
                <a:lnTo>
                  <a:pt x="53" y="40"/>
                </a:lnTo>
                <a:lnTo>
                  <a:pt x="47" y="49"/>
                </a:lnTo>
                <a:lnTo>
                  <a:pt x="39" y="55"/>
                </a:lnTo>
                <a:lnTo>
                  <a:pt x="28" y="57"/>
                </a:lnTo>
                <a:close/>
              </a:path>
            </a:pathLst>
          </a:custGeom>
          <a:solidFill>
            <a:srgbClr val="D1D9D9"/>
          </a:solidFill>
          <a:ln w="9525">
            <a:noFill/>
            <a:round/>
            <a:headEnd/>
            <a:tailEnd/>
          </a:ln>
        </p:spPr>
        <p:txBody>
          <a:bodyPr/>
          <a:lstStyle/>
          <a:p>
            <a:endParaRPr lang="en-IN"/>
          </a:p>
        </p:txBody>
      </p:sp>
      <p:sp>
        <p:nvSpPr>
          <p:cNvPr id="1232058" name="Freeform 186"/>
          <p:cNvSpPr>
            <a:spLocks/>
          </p:cNvSpPr>
          <p:nvPr/>
        </p:nvSpPr>
        <p:spPr bwMode="auto">
          <a:xfrm>
            <a:off x="1316038" y="1773238"/>
            <a:ext cx="3175" cy="4762"/>
          </a:xfrm>
          <a:custGeom>
            <a:avLst/>
            <a:gdLst/>
            <a:ahLst/>
            <a:cxnLst>
              <a:cxn ang="0">
                <a:pos x="28" y="56"/>
              </a:cxn>
              <a:cxn ang="0">
                <a:pos x="17" y="54"/>
              </a:cxn>
              <a:cxn ang="0">
                <a:pos x="9" y="48"/>
              </a:cxn>
              <a:cxn ang="0">
                <a:pos x="2" y="40"/>
              </a:cxn>
              <a:cxn ang="0">
                <a:pos x="0" y="28"/>
              </a:cxn>
              <a:cxn ang="0">
                <a:pos x="2" y="16"/>
              </a:cxn>
              <a:cxn ang="0">
                <a:pos x="9" y="8"/>
              </a:cxn>
              <a:cxn ang="0">
                <a:pos x="17" y="2"/>
              </a:cxn>
              <a:cxn ang="0">
                <a:pos x="28" y="0"/>
              </a:cxn>
              <a:cxn ang="0">
                <a:pos x="39" y="2"/>
              </a:cxn>
              <a:cxn ang="0">
                <a:pos x="47" y="8"/>
              </a:cxn>
              <a:cxn ang="0">
                <a:pos x="53" y="16"/>
              </a:cxn>
              <a:cxn ang="0">
                <a:pos x="55" y="28"/>
              </a:cxn>
              <a:cxn ang="0">
                <a:pos x="53" y="40"/>
              </a:cxn>
              <a:cxn ang="0">
                <a:pos x="47" y="48"/>
              </a:cxn>
              <a:cxn ang="0">
                <a:pos x="39" y="54"/>
              </a:cxn>
              <a:cxn ang="0">
                <a:pos x="28" y="56"/>
              </a:cxn>
            </a:cxnLst>
            <a:rect l="0" t="0" r="r" b="b"/>
            <a:pathLst>
              <a:path w="55" h="56">
                <a:moveTo>
                  <a:pt x="28" y="56"/>
                </a:moveTo>
                <a:lnTo>
                  <a:pt x="17" y="54"/>
                </a:lnTo>
                <a:lnTo>
                  <a:pt x="9" y="48"/>
                </a:lnTo>
                <a:lnTo>
                  <a:pt x="2" y="40"/>
                </a:lnTo>
                <a:lnTo>
                  <a:pt x="0" y="28"/>
                </a:lnTo>
                <a:lnTo>
                  <a:pt x="2" y="16"/>
                </a:lnTo>
                <a:lnTo>
                  <a:pt x="9" y="8"/>
                </a:lnTo>
                <a:lnTo>
                  <a:pt x="17" y="2"/>
                </a:lnTo>
                <a:lnTo>
                  <a:pt x="28" y="0"/>
                </a:lnTo>
                <a:lnTo>
                  <a:pt x="39" y="2"/>
                </a:lnTo>
                <a:lnTo>
                  <a:pt x="47" y="8"/>
                </a:lnTo>
                <a:lnTo>
                  <a:pt x="53" y="16"/>
                </a:lnTo>
                <a:lnTo>
                  <a:pt x="55" y="28"/>
                </a:lnTo>
                <a:lnTo>
                  <a:pt x="53" y="40"/>
                </a:lnTo>
                <a:lnTo>
                  <a:pt x="47" y="48"/>
                </a:lnTo>
                <a:lnTo>
                  <a:pt x="39" y="54"/>
                </a:lnTo>
                <a:lnTo>
                  <a:pt x="28" y="56"/>
                </a:lnTo>
                <a:close/>
              </a:path>
            </a:pathLst>
          </a:custGeom>
          <a:solidFill>
            <a:srgbClr val="D1D9D9"/>
          </a:solidFill>
          <a:ln w="9525">
            <a:noFill/>
            <a:round/>
            <a:headEnd/>
            <a:tailEnd/>
          </a:ln>
        </p:spPr>
        <p:txBody>
          <a:bodyPr/>
          <a:lstStyle/>
          <a:p>
            <a:endParaRPr lang="en-IN"/>
          </a:p>
        </p:txBody>
      </p:sp>
      <p:sp>
        <p:nvSpPr>
          <p:cNvPr id="1232059" name="Freeform 187"/>
          <p:cNvSpPr>
            <a:spLocks/>
          </p:cNvSpPr>
          <p:nvPr/>
        </p:nvSpPr>
        <p:spPr bwMode="auto">
          <a:xfrm>
            <a:off x="1335088" y="1682750"/>
            <a:ext cx="46037" cy="46038"/>
          </a:xfrm>
          <a:custGeom>
            <a:avLst/>
            <a:gdLst/>
            <a:ahLst/>
            <a:cxnLst>
              <a:cxn ang="0">
                <a:pos x="498" y="0"/>
              </a:cxn>
              <a:cxn ang="0">
                <a:pos x="0" y="222"/>
              </a:cxn>
              <a:cxn ang="0">
                <a:pos x="125" y="522"/>
              </a:cxn>
              <a:cxn ang="0">
                <a:pos x="624" y="301"/>
              </a:cxn>
              <a:cxn ang="0">
                <a:pos x="498" y="0"/>
              </a:cxn>
            </a:cxnLst>
            <a:rect l="0" t="0" r="r" b="b"/>
            <a:pathLst>
              <a:path w="624" h="522">
                <a:moveTo>
                  <a:pt x="498" y="0"/>
                </a:moveTo>
                <a:lnTo>
                  <a:pt x="0" y="222"/>
                </a:lnTo>
                <a:lnTo>
                  <a:pt x="125" y="522"/>
                </a:lnTo>
                <a:lnTo>
                  <a:pt x="624" y="301"/>
                </a:lnTo>
                <a:lnTo>
                  <a:pt x="498" y="0"/>
                </a:lnTo>
                <a:close/>
              </a:path>
            </a:pathLst>
          </a:custGeom>
          <a:solidFill>
            <a:srgbClr val="111919"/>
          </a:solidFill>
          <a:ln w="9525">
            <a:noFill/>
            <a:round/>
            <a:headEnd/>
            <a:tailEnd/>
          </a:ln>
        </p:spPr>
        <p:txBody>
          <a:bodyPr/>
          <a:lstStyle/>
          <a:p>
            <a:endParaRPr lang="en-IN"/>
          </a:p>
        </p:txBody>
      </p:sp>
      <p:sp>
        <p:nvSpPr>
          <p:cNvPr id="1232060" name="Freeform 188"/>
          <p:cNvSpPr>
            <a:spLocks/>
          </p:cNvSpPr>
          <p:nvPr/>
        </p:nvSpPr>
        <p:spPr bwMode="auto">
          <a:xfrm>
            <a:off x="1336675" y="1684338"/>
            <a:ext cx="42863" cy="42862"/>
          </a:xfrm>
          <a:custGeom>
            <a:avLst/>
            <a:gdLst/>
            <a:ahLst/>
            <a:cxnLst>
              <a:cxn ang="0">
                <a:pos x="474" y="0"/>
              </a:cxn>
              <a:cxn ang="0">
                <a:pos x="0" y="211"/>
              </a:cxn>
              <a:cxn ang="0">
                <a:pos x="114" y="484"/>
              </a:cxn>
              <a:cxn ang="0">
                <a:pos x="589" y="273"/>
              </a:cxn>
              <a:cxn ang="0">
                <a:pos x="474" y="0"/>
              </a:cxn>
            </a:cxnLst>
            <a:rect l="0" t="0" r="r" b="b"/>
            <a:pathLst>
              <a:path w="589" h="484">
                <a:moveTo>
                  <a:pt x="474" y="0"/>
                </a:moveTo>
                <a:lnTo>
                  <a:pt x="0" y="211"/>
                </a:lnTo>
                <a:lnTo>
                  <a:pt x="114" y="484"/>
                </a:lnTo>
                <a:lnTo>
                  <a:pt x="589" y="273"/>
                </a:lnTo>
                <a:lnTo>
                  <a:pt x="474" y="0"/>
                </a:lnTo>
                <a:close/>
              </a:path>
            </a:pathLst>
          </a:custGeom>
          <a:solidFill>
            <a:srgbClr val="EDF5F5"/>
          </a:solidFill>
          <a:ln w="9525">
            <a:noFill/>
            <a:round/>
            <a:headEnd/>
            <a:tailEnd/>
          </a:ln>
        </p:spPr>
        <p:txBody>
          <a:bodyPr/>
          <a:lstStyle/>
          <a:p>
            <a:endParaRPr lang="en-IN"/>
          </a:p>
        </p:txBody>
      </p:sp>
      <p:sp>
        <p:nvSpPr>
          <p:cNvPr id="1232061" name="Freeform 189"/>
          <p:cNvSpPr>
            <a:spLocks/>
          </p:cNvSpPr>
          <p:nvPr/>
        </p:nvSpPr>
        <p:spPr bwMode="auto">
          <a:xfrm>
            <a:off x="1336675" y="1685925"/>
            <a:ext cx="42863" cy="41275"/>
          </a:xfrm>
          <a:custGeom>
            <a:avLst/>
            <a:gdLst/>
            <a:ahLst/>
            <a:cxnLst>
              <a:cxn ang="0">
                <a:pos x="473" y="0"/>
              </a:cxn>
              <a:cxn ang="0">
                <a:pos x="0" y="211"/>
              </a:cxn>
              <a:cxn ang="0">
                <a:pos x="108" y="471"/>
              </a:cxn>
              <a:cxn ang="0">
                <a:pos x="583" y="260"/>
              </a:cxn>
              <a:cxn ang="0">
                <a:pos x="473" y="0"/>
              </a:cxn>
            </a:cxnLst>
            <a:rect l="0" t="0" r="r" b="b"/>
            <a:pathLst>
              <a:path w="583" h="471">
                <a:moveTo>
                  <a:pt x="473" y="0"/>
                </a:moveTo>
                <a:lnTo>
                  <a:pt x="0" y="211"/>
                </a:lnTo>
                <a:lnTo>
                  <a:pt x="108" y="471"/>
                </a:lnTo>
                <a:lnTo>
                  <a:pt x="583" y="260"/>
                </a:lnTo>
                <a:lnTo>
                  <a:pt x="473" y="0"/>
                </a:lnTo>
                <a:close/>
              </a:path>
            </a:pathLst>
          </a:custGeom>
          <a:solidFill>
            <a:srgbClr val="878F8F"/>
          </a:solidFill>
          <a:ln w="9525">
            <a:noFill/>
            <a:round/>
            <a:headEnd/>
            <a:tailEnd/>
          </a:ln>
        </p:spPr>
        <p:txBody>
          <a:bodyPr/>
          <a:lstStyle/>
          <a:p>
            <a:endParaRPr lang="en-IN"/>
          </a:p>
        </p:txBody>
      </p:sp>
      <p:sp>
        <p:nvSpPr>
          <p:cNvPr id="1232062" name="Freeform 190"/>
          <p:cNvSpPr>
            <a:spLocks/>
          </p:cNvSpPr>
          <p:nvPr/>
        </p:nvSpPr>
        <p:spPr bwMode="auto">
          <a:xfrm>
            <a:off x="1357313" y="1692275"/>
            <a:ext cx="15875" cy="20638"/>
          </a:xfrm>
          <a:custGeom>
            <a:avLst/>
            <a:gdLst/>
            <a:ahLst/>
            <a:cxnLst>
              <a:cxn ang="0">
                <a:pos x="159" y="223"/>
              </a:cxn>
              <a:cxn ang="0">
                <a:pos x="137" y="231"/>
              </a:cxn>
              <a:cxn ang="0">
                <a:pos x="115" y="234"/>
              </a:cxn>
              <a:cxn ang="0">
                <a:pos x="93" y="232"/>
              </a:cxn>
              <a:cxn ang="0">
                <a:pos x="73" y="225"/>
              </a:cxn>
              <a:cxn ang="0">
                <a:pos x="54" y="215"/>
              </a:cxn>
              <a:cxn ang="0">
                <a:pos x="36" y="201"/>
              </a:cxn>
              <a:cxn ang="0">
                <a:pos x="22" y="184"/>
              </a:cxn>
              <a:cxn ang="0">
                <a:pos x="11" y="163"/>
              </a:cxn>
              <a:cxn ang="0">
                <a:pos x="4" y="141"/>
              </a:cxn>
              <a:cxn ang="0">
                <a:pos x="0" y="118"/>
              </a:cxn>
              <a:cxn ang="0">
                <a:pos x="3" y="96"/>
              </a:cxn>
              <a:cxn ang="0">
                <a:pos x="9" y="74"/>
              </a:cxn>
              <a:cxn ang="0">
                <a:pos x="19" y="55"/>
              </a:cxn>
              <a:cxn ang="0">
                <a:pos x="32" y="37"/>
              </a:cxn>
              <a:cxn ang="0">
                <a:pos x="48" y="22"/>
              </a:cxn>
              <a:cxn ang="0">
                <a:pos x="69" y="10"/>
              </a:cxn>
              <a:cxn ang="0">
                <a:pos x="90" y="3"/>
              </a:cxn>
              <a:cxn ang="0">
                <a:pos x="113" y="0"/>
              </a:cxn>
              <a:cxn ang="0">
                <a:pos x="134" y="2"/>
              </a:cxn>
              <a:cxn ang="0">
                <a:pos x="156" y="8"/>
              </a:cxn>
              <a:cxn ang="0">
                <a:pos x="174" y="19"/>
              </a:cxn>
              <a:cxn ang="0">
                <a:pos x="191" y="32"/>
              </a:cxn>
              <a:cxn ang="0">
                <a:pos x="206" y="49"/>
              </a:cxn>
              <a:cxn ang="0">
                <a:pos x="217" y="70"/>
              </a:cxn>
              <a:cxn ang="0">
                <a:pos x="224" y="93"/>
              </a:cxn>
              <a:cxn ang="0">
                <a:pos x="227" y="116"/>
              </a:cxn>
              <a:cxn ang="0">
                <a:pos x="225" y="138"/>
              </a:cxn>
              <a:cxn ang="0">
                <a:pos x="219" y="159"/>
              </a:cxn>
              <a:cxn ang="0">
                <a:pos x="209" y="179"/>
              </a:cxn>
              <a:cxn ang="0">
                <a:pos x="195" y="197"/>
              </a:cxn>
              <a:cxn ang="0">
                <a:pos x="179" y="212"/>
              </a:cxn>
              <a:cxn ang="0">
                <a:pos x="159" y="223"/>
              </a:cxn>
            </a:cxnLst>
            <a:rect l="0" t="0" r="r" b="b"/>
            <a:pathLst>
              <a:path w="227" h="234">
                <a:moveTo>
                  <a:pt x="159" y="223"/>
                </a:moveTo>
                <a:lnTo>
                  <a:pt x="137" y="231"/>
                </a:lnTo>
                <a:lnTo>
                  <a:pt x="115" y="234"/>
                </a:lnTo>
                <a:lnTo>
                  <a:pt x="93" y="232"/>
                </a:lnTo>
                <a:lnTo>
                  <a:pt x="73" y="225"/>
                </a:lnTo>
                <a:lnTo>
                  <a:pt x="54" y="215"/>
                </a:lnTo>
                <a:lnTo>
                  <a:pt x="36" y="201"/>
                </a:lnTo>
                <a:lnTo>
                  <a:pt x="22" y="184"/>
                </a:lnTo>
                <a:lnTo>
                  <a:pt x="11" y="163"/>
                </a:lnTo>
                <a:lnTo>
                  <a:pt x="4" y="141"/>
                </a:lnTo>
                <a:lnTo>
                  <a:pt x="0" y="118"/>
                </a:lnTo>
                <a:lnTo>
                  <a:pt x="3" y="96"/>
                </a:lnTo>
                <a:lnTo>
                  <a:pt x="9" y="74"/>
                </a:lnTo>
                <a:lnTo>
                  <a:pt x="19" y="55"/>
                </a:lnTo>
                <a:lnTo>
                  <a:pt x="32" y="37"/>
                </a:lnTo>
                <a:lnTo>
                  <a:pt x="48" y="22"/>
                </a:lnTo>
                <a:lnTo>
                  <a:pt x="69" y="10"/>
                </a:lnTo>
                <a:lnTo>
                  <a:pt x="90" y="3"/>
                </a:lnTo>
                <a:lnTo>
                  <a:pt x="113" y="0"/>
                </a:lnTo>
                <a:lnTo>
                  <a:pt x="134" y="2"/>
                </a:lnTo>
                <a:lnTo>
                  <a:pt x="156" y="8"/>
                </a:lnTo>
                <a:lnTo>
                  <a:pt x="174" y="19"/>
                </a:lnTo>
                <a:lnTo>
                  <a:pt x="191" y="32"/>
                </a:lnTo>
                <a:lnTo>
                  <a:pt x="206" y="49"/>
                </a:lnTo>
                <a:lnTo>
                  <a:pt x="217" y="70"/>
                </a:lnTo>
                <a:lnTo>
                  <a:pt x="224" y="93"/>
                </a:lnTo>
                <a:lnTo>
                  <a:pt x="227" y="116"/>
                </a:lnTo>
                <a:lnTo>
                  <a:pt x="225" y="138"/>
                </a:lnTo>
                <a:lnTo>
                  <a:pt x="219" y="159"/>
                </a:lnTo>
                <a:lnTo>
                  <a:pt x="209" y="179"/>
                </a:lnTo>
                <a:lnTo>
                  <a:pt x="195" y="197"/>
                </a:lnTo>
                <a:lnTo>
                  <a:pt x="179" y="212"/>
                </a:lnTo>
                <a:lnTo>
                  <a:pt x="159" y="223"/>
                </a:lnTo>
                <a:close/>
              </a:path>
            </a:pathLst>
          </a:custGeom>
          <a:solidFill>
            <a:srgbClr val="E33338"/>
          </a:solidFill>
          <a:ln w="9525">
            <a:noFill/>
            <a:round/>
            <a:headEnd/>
            <a:tailEnd/>
          </a:ln>
        </p:spPr>
        <p:txBody>
          <a:bodyPr/>
          <a:lstStyle/>
          <a:p>
            <a:endParaRPr lang="en-IN"/>
          </a:p>
        </p:txBody>
      </p:sp>
      <p:sp>
        <p:nvSpPr>
          <p:cNvPr id="1232063" name="Freeform 191"/>
          <p:cNvSpPr>
            <a:spLocks/>
          </p:cNvSpPr>
          <p:nvPr/>
        </p:nvSpPr>
        <p:spPr bwMode="auto">
          <a:xfrm>
            <a:off x="1357313" y="1692275"/>
            <a:ext cx="15875" cy="19050"/>
          </a:xfrm>
          <a:custGeom>
            <a:avLst/>
            <a:gdLst/>
            <a:ahLst/>
            <a:cxnLst>
              <a:cxn ang="0">
                <a:pos x="146" y="206"/>
              </a:cxn>
              <a:cxn ang="0">
                <a:pos x="125" y="212"/>
              </a:cxn>
              <a:cxn ang="0">
                <a:pos x="105" y="214"/>
              </a:cxn>
              <a:cxn ang="0">
                <a:pos x="84" y="212"/>
              </a:cxn>
              <a:cxn ang="0">
                <a:pos x="66" y="206"/>
              </a:cxn>
              <a:cxn ang="0">
                <a:pos x="48" y="196"/>
              </a:cxn>
              <a:cxn ang="0">
                <a:pos x="31" y="183"/>
              </a:cxn>
              <a:cxn ang="0">
                <a:pos x="18" y="168"/>
              </a:cxn>
              <a:cxn ang="0">
                <a:pos x="8" y="149"/>
              </a:cxn>
              <a:cxn ang="0">
                <a:pos x="2" y="129"/>
              </a:cxn>
              <a:cxn ang="0">
                <a:pos x="0" y="108"/>
              </a:cxn>
              <a:cxn ang="0">
                <a:pos x="2" y="86"/>
              </a:cxn>
              <a:cxn ang="0">
                <a:pos x="8" y="67"/>
              </a:cxn>
              <a:cxn ang="0">
                <a:pos x="17" y="49"/>
              </a:cxn>
              <a:cxn ang="0">
                <a:pos x="29" y="33"/>
              </a:cxn>
              <a:cxn ang="0">
                <a:pos x="45" y="19"/>
              </a:cxn>
              <a:cxn ang="0">
                <a:pos x="63" y="8"/>
              </a:cxn>
              <a:cxn ang="0">
                <a:pos x="83" y="2"/>
              </a:cxn>
              <a:cxn ang="0">
                <a:pos x="104" y="0"/>
              </a:cxn>
              <a:cxn ang="0">
                <a:pos x="123" y="2"/>
              </a:cxn>
              <a:cxn ang="0">
                <a:pos x="142" y="7"/>
              </a:cxn>
              <a:cxn ang="0">
                <a:pos x="161" y="17"/>
              </a:cxn>
              <a:cxn ang="0">
                <a:pos x="176" y="30"/>
              </a:cxn>
              <a:cxn ang="0">
                <a:pos x="189" y="45"/>
              </a:cxn>
              <a:cxn ang="0">
                <a:pos x="200" y="63"/>
              </a:cxn>
              <a:cxn ang="0">
                <a:pos x="206" y="84"/>
              </a:cxn>
              <a:cxn ang="0">
                <a:pos x="208" y="105"/>
              </a:cxn>
              <a:cxn ang="0">
                <a:pos x="206" y="127"/>
              </a:cxn>
              <a:cxn ang="0">
                <a:pos x="201" y="147"/>
              </a:cxn>
              <a:cxn ang="0">
                <a:pos x="191" y="164"/>
              </a:cxn>
              <a:cxn ang="0">
                <a:pos x="179" y="181"/>
              </a:cxn>
              <a:cxn ang="0">
                <a:pos x="164" y="195"/>
              </a:cxn>
              <a:cxn ang="0">
                <a:pos x="146" y="206"/>
              </a:cxn>
            </a:cxnLst>
            <a:rect l="0" t="0" r="r" b="b"/>
            <a:pathLst>
              <a:path w="208" h="214">
                <a:moveTo>
                  <a:pt x="146" y="206"/>
                </a:moveTo>
                <a:lnTo>
                  <a:pt x="125" y="212"/>
                </a:lnTo>
                <a:lnTo>
                  <a:pt x="105" y="214"/>
                </a:lnTo>
                <a:lnTo>
                  <a:pt x="84" y="212"/>
                </a:lnTo>
                <a:lnTo>
                  <a:pt x="66" y="206"/>
                </a:lnTo>
                <a:lnTo>
                  <a:pt x="48" y="196"/>
                </a:lnTo>
                <a:lnTo>
                  <a:pt x="31" y="183"/>
                </a:lnTo>
                <a:lnTo>
                  <a:pt x="18" y="168"/>
                </a:lnTo>
                <a:lnTo>
                  <a:pt x="8" y="149"/>
                </a:lnTo>
                <a:lnTo>
                  <a:pt x="2" y="129"/>
                </a:lnTo>
                <a:lnTo>
                  <a:pt x="0" y="108"/>
                </a:lnTo>
                <a:lnTo>
                  <a:pt x="2" y="86"/>
                </a:lnTo>
                <a:lnTo>
                  <a:pt x="8" y="67"/>
                </a:lnTo>
                <a:lnTo>
                  <a:pt x="17" y="49"/>
                </a:lnTo>
                <a:lnTo>
                  <a:pt x="29" y="33"/>
                </a:lnTo>
                <a:lnTo>
                  <a:pt x="45" y="19"/>
                </a:lnTo>
                <a:lnTo>
                  <a:pt x="63" y="8"/>
                </a:lnTo>
                <a:lnTo>
                  <a:pt x="83" y="2"/>
                </a:lnTo>
                <a:lnTo>
                  <a:pt x="104" y="0"/>
                </a:lnTo>
                <a:lnTo>
                  <a:pt x="123" y="2"/>
                </a:lnTo>
                <a:lnTo>
                  <a:pt x="142" y="7"/>
                </a:lnTo>
                <a:lnTo>
                  <a:pt x="161" y="17"/>
                </a:lnTo>
                <a:lnTo>
                  <a:pt x="176" y="30"/>
                </a:lnTo>
                <a:lnTo>
                  <a:pt x="189" y="45"/>
                </a:lnTo>
                <a:lnTo>
                  <a:pt x="200" y="63"/>
                </a:lnTo>
                <a:lnTo>
                  <a:pt x="206" y="84"/>
                </a:lnTo>
                <a:lnTo>
                  <a:pt x="208" y="105"/>
                </a:lnTo>
                <a:lnTo>
                  <a:pt x="206" y="127"/>
                </a:lnTo>
                <a:lnTo>
                  <a:pt x="201" y="147"/>
                </a:lnTo>
                <a:lnTo>
                  <a:pt x="191" y="164"/>
                </a:lnTo>
                <a:lnTo>
                  <a:pt x="179" y="181"/>
                </a:lnTo>
                <a:lnTo>
                  <a:pt x="164" y="195"/>
                </a:lnTo>
                <a:lnTo>
                  <a:pt x="146" y="206"/>
                </a:lnTo>
                <a:close/>
              </a:path>
            </a:pathLst>
          </a:custGeom>
          <a:solidFill>
            <a:srgbClr val="EB5F61"/>
          </a:solidFill>
          <a:ln w="9525">
            <a:noFill/>
            <a:round/>
            <a:headEnd/>
            <a:tailEnd/>
          </a:ln>
        </p:spPr>
        <p:txBody>
          <a:bodyPr/>
          <a:lstStyle/>
          <a:p>
            <a:endParaRPr lang="en-IN"/>
          </a:p>
        </p:txBody>
      </p:sp>
      <p:sp>
        <p:nvSpPr>
          <p:cNvPr id="1232064" name="Freeform 192"/>
          <p:cNvSpPr>
            <a:spLocks/>
          </p:cNvSpPr>
          <p:nvPr/>
        </p:nvSpPr>
        <p:spPr bwMode="auto">
          <a:xfrm>
            <a:off x="1358900" y="1693863"/>
            <a:ext cx="12700" cy="15875"/>
          </a:xfrm>
          <a:custGeom>
            <a:avLst/>
            <a:gdLst/>
            <a:ahLst/>
            <a:cxnLst>
              <a:cxn ang="0">
                <a:pos x="131" y="187"/>
              </a:cxn>
              <a:cxn ang="0">
                <a:pos x="113" y="193"/>
              </a:cxn>
              <a:cxn ang="0">
                <a:pos x="95" y="194"/>
              </a:cxn>
              <a:cxn ang="0">
                <a:pos x="76" y="192"/>
              </a:cxn>
              <a:cxn ang="0">
                <a:pos x="59" y="187"/>
              </a:cxn>
              <a:cxn ang="0">
                <a:pos x="44" y="178"/>
              </a:cxn>
              <a:cxn ang="0">
                <a:pos x="29" y="167"/>
              </a:cxn>
              <a:cxn ang="0">
                <a:pos x="17" y="152"/>
              </a:cxn>
              <a:cxn ang="0">
                <a:pos x="8" y="135"/>
              </a:cxn>
              <a:cxn ang="0">
                <a:pos x="2" y="116"/>
              </a:cxn>
              <a:cxn ang="0">
                <a:pos x="0" y="97"/>
              </a:cxn>
              <a:cxn ang="0">
                <a:pos x="2" y="79"/>
              </a:cxn>
              <a:cxn ang="0">
                <a:pos x="7" y="61"/>
              </a:cxn>
              <a:cxn ang="0">
                <a:pos x="15" y="45"/>
              </a:cxn>
              <a:cxn ang="0">
                <a:pos x="26" y="30"/>
              </a:cxn>
              <a:cxn ang="0">
                <a:pos x="41" y="17"/>
              </a:cxn>
              <a:cxn ang="0">
                <a:pos x="57" y="8"/>
              </a:cxn>
              <a:cxn ang="0">
                <a:pos x="75" y="1"/>
              </a:cxn>
              <a:cxn ang="0">
                <a:pos x="95" y="0"/>
              </a:cxn>
              <a:cxn ang="0">
                <a:pos x="112" y="1"/>
              </a:cxn>
              <a:cxn ang="0">
                <a:pos x="130" y="7"/>
              </a:cxn>
              <a:cxn ang="0">
                <a:pos x="146" y="15"/>
              </a:cxn>
              <a:cxn ang="0">
                <a:pos x="160" y="27"/>
              </a:cxn>
              <a:cxn ang="0">
                <a:pos x="172" y="41"/>
              </a:cxn>
              <a:cxn ang="0">
                <a:pos x="181" y="58"/>
              </a:cxn>
              <a:cxn ang="0">
                <a:pos x="187" y="77"/>
              </a:cxn>
              <a:cxn ang="0">
                <a:pos x="189" y="96"/>
              </a:cxn>
              <a:cxn ang="0">
                <a:pos x="188" y="114"/>
              </a:cxn>
              <a:cxn ang="0">
                <a:pos x="182" y="132"/>
              </a:cxn>
              <a:cxn ang="0">
                <a:pos x="174" y="149"/>
              </a:cxn>
              <a:cxn ang="0">
                <a:pos x="163" y="165"/>
              </a:cxn>
              <a:cxn ang="0">
                <a:pos x="149" y="177"/>
              </a:cxn>
              <a:cxn ang="0">
                <a:pos x="131" y="187"/>
              </a:cxn>
            </a:cxnLst>
            <a:rect l="0" t="0" r="r" b="b"/>
            <a:pathLst>
              <a:path w="189" h="194">
                <a:moveTo>
                  <a:pt x="131" y="187"/>
                </a:moveTo>
                <a:lnTo>
                  <a:pt x="113" y="193"/>
                </a:lnTo>
                <a:lnTo>
                  <a:pt x="95" y="194"/>
                </a:lnTo>
                <a:lnTo>
                  <a:pt x="76" y="192"/>
                </a:lnTo>
                <a:lnTo>
                  <a:pt x="59" y="187"/>
                </a:lnTo>
                <a:lnTo>
                  <a:pt x="44" y="178"/>
                </a:lnTo>
                <a:lnTo>
                  <a:pt x="29" y="167"/>
                </a:lnTo>
                <a:lnTo>
                  <a:pt x="17" y="152"/>
                </a:lnTo>
                <a:lnTo>
                  <a:pt x="8" y="135"/>
                </a:lnTo>
                <a:lnTo>
                  <a:pt x="2" y="116"/>
                </a:lnTo>
                <a:lnTo>
                  <a:pt x="0" y="97"/>
                </a:lnTo>
                <a:lnTo>
                  <a:pt x="2" y="79"/>
                </a:lnTo>
                <a:lnTo>
                  <a:pt x="7" y="61"/>
                </a:lnTo>
                <a:lnTo>
                  <a:pt x="15" y="45"/>
                </a:lnTo>
                <a:lnTo>
                  <a:pt x="26" y="30"/>
                </a:lnTo>
                <a:lnTo>
                  <a:pt x="41" y="17"/>
                </a:lnTo>
                <a:lnTo>
                  <a:pt x="57" y="8"/>
                </a:lnTo>
                <a:lnTo>
                  <a:pt x="75" y="1"/>
                </a:lnTo>
                <a:lnTo>
                  <a:pt x="95" y="0"/>
                </a:lnTo>
                <a:lnTo>
                  <a:pt x="112" y="1"/>
                </a:lnTo>
                <a:lnTo>
                  <a:pt x="130" y="7"/>
                </a:lnTo>
                <a:lnTo>
                  <a:pt x="146" y="15"/>
                </a:lnTo>
                <a:lnTo>
                  <a:pt x="160" y="27"/>
                </a:lnTo>
                <a:lnTo>
                  <a:pt x="172" y="41"/>
                </a:lnTo>
                <a:lnTo>
                  <a:pt x="181" y="58"/>
                </a:lnTo>
                <a:lnTo>
                  <a:pt x="187" y="77"/>
                </a:lnTo>
                <a:lnTo>
                  <a:pt x="189" y="96"/>
                </a:lnTo>
                <a:lnTo>
                  <a:pt x="188" y="114"/>
                </a:lnTo>
                <a:lnTo>
                  <a:pt x="182" y="132"/>
                </a:lnTo>
                <a:lnTo>
                  <a:pt x="174" y="149"/>
                </a:lnTo>
                <a:lnTo>
                  <a:pt x="163" y="165"/>
                </a:lnTo>
                <a:lnTo>
                  <a:pt x="149" y="177"/>
                </a:lnTo>
                <a:lnTo>
                  <a:pt x="131" y="187"/>
                </a:lnTo>
                <a:close/>
              </a:path>
            </a:pathLst>
          </a:custGeom>
          <a:solidFill>
            <a:srgbClr val="F0878A"/>
          </a:solidFill>
          <a:ln w="9525">
            <a:noFill/>
            <a:round/>
            <a:headEnd/>
            <a:tailEnd/>
          </a:ln>
        </p:spPr>
        <p:txBody>
          <a:bodyPr/>
          <a:lstStyle/>
          <a:p>
            <a:endParaRPr lang="en-IN"/>
          </a:p>
        </p:txBody>
      </p:sp>
      <p:sp>
        <p:nvSpPr>
          <p:cNvPr id="1232065" name="Freeform 193"/>
          <p:cNvSpPr>
            <a:spLocks/>
          </p:cNvSpPr>
          <p:nvPr/>
        </p:nvSpPr>
        <p:spPr bwMode="auto">
          <a:xfrm>
            <a:off x="1358900" y="1693863"/>
            <a:ext cx="12700" cy="15875"/>
          </a:xfrm>
          <a:custGeom>
            <a:avLst/>
            <a:gdLst/>
            <a:ahLst/>
            <a:cxnLst>
              <a:cxn ang="0">
                <a:pos x="120" y="170"/>
              </a:cxn>
              <a:cxn ang="0">
                <a:pos x="104" y="175"/>
              </a:cxn>
              <a:cxn ang="0">
                <a:pos x="87" y="177"/>
              </a:cxn>
              <a:cxn ang="0">
                <a:pos x="70" y="176"/>
              </a:cxn>
              <a:cxn ang="0">
                <a:pos x="54" y="171"/>
              </a:cxn>
              <a:cxn ang="0">
                <a:pos x="40" y="163"/>
              </a:cxn>
              <a:cxn ang="0">
                <a:pos x="27" y="152"/>
              </a:cxn>
              <a:cxn ang="0">
                <a:pos x="15" y="139"/>
              </a:cxn>
              <a:cxn ang="0">
                <a:pos x="7" y="124"/>
              </a:cxn>
              <a:cxn ang="0">
                <a:pos x="2" y="107"/>
              </a:cxn>
              <a:cxn ang="0">
                <a:pos x="0" y="90"/>
              </a:cxn>
              <a:cxn ang="0">
                <a:pos x="2" y="72"/>
              </a:cxn>
              <a:cxn ang="0">
                <a:pos x="7" y="56"/>
              </a:cxn>
              <a:cxn ang="0">
                <a:pos x="14" y="41"/>
              </a:cxn>
              <a:cxn ang="0">
                <a:pos x="25" y="28"/>
              </a:cxn>
              <a:cxn ang="0">
                <a:pos x="37" y="16"/>
              </a:cxn>
              <a:cxn ang="0">
                <a:pos x="52" y="8"/>
              </a:cxn>
              <a:cxn ang="0">
                <a:pos x="68" y="2"/>
              </a:cxn>
              <a:cxn ang="0">
                <a:pos x="85" y="0"/>
              </a:cxn>
              <a:cxn ang="0">
                <a:pos x="102" y="2"/>
              </a:cxn>
              <a:cxn ang="0">
                <a:pos x="117" y="7"/>
              </a:cxn>
              <a:cxn ang="0">
                <a:pos x="132" y="15"/>
              </a:cxn>
              <a:cxn ang="0">
                <a:pos x="145" y="25"/>
              </a:cxn>
              <a:cxn ang="0">
                <a:pos x="156" y="38"/>
              </a:cxn>
              <a:cxn ang="0">
                <a:pos x="164" y="53"/>
              </a:cxn>
              <a:cxn ang="0">
                <a:pos x="169" y="70"/>
              </a:cxn>
              <a:cxn ang="0">
                <a:pos x="171" y="88"/>
              </a:cxn>
              <a:cxn ang="0">
                <a:pos x="169" y="105"/>
              </a:cxn>
              <a:cxn ang="0">
                <a:pos x="165" y="121"/>
              </a:cxn>
              <a:cxn ang="0">
                <a:pos x="158" y="136"/>
              </a:cxn>
              <a:cxn ang="0">
                <a:pos x="148" y="150"/>
              </a:cxn>
              <a:cxn ang="0">
                <a:pos x="136" y="162"/>
              </a:cxn>
              <a:cxn ang="0">
                <a:pos x="120" y="170"/>
              </a:cxn>
            </a:cxnLst>
            <a:rect l="0" t="0" r="r" b="b"/>
            <a:pathLst>
              <a:path w="171" h="177">
                <a:moveTo>
                  <a:pt x="120" y="170"/>
                </a:moveTo>
                <a:lnTo>
                  <a:pt x="104" y="175"/>
                </a:lnTo>
                <a:lnTo>
                  <a:pt x="87" y="177"/>
                </a:lnTo>
                <a:lnTo>
                  <a:pt x="70" y="176"/>
                </a:lnTo>
                <a:lnTo>
                  <a:pt x="54" y="171"/>
                </a:lnTo>
                <a:lnTo>
                  <a:pt x="40" y="163"/>
                </a:lnTo>
                <a:lnTo>
                  <a:pt x="27" y="152"/>
                </a:lnTo>
                <a:lnTo>
                  <a:pt x="15" y="139"/>
                </a:lnTo>
                <a:lnTo>
                  <a:pt x="7" y="124"/>
                </a:lnTo>
                <a:lnTo>
                  <a:pt x="2" y="107"/>
                </a:lnTo>
                <a:lnTo>
                  <a:pt x="0" y="90"/>
                </a:lnTo>
                <a:lnTo>
                  <a:pt x="2" y="72"/>
                </a:lnTo>
                <a:lnTo>
                  <a:pt x="7" y="56"/>
                </a:lnTo>
                <a:lnTo>
                  <a:pt x="14" y="41"/>
                </a:lnTo>
                <a:lnTo>
                  <a:pt x="25" y="28"/>
                </a:lnTo>
                <a:lnTo>
                  <a:pt x="37" y="16"/>
                </a:lnTo>
                <a:lnTo>
                  <a:pt x="52" y="8"/>
                </a:lnTo>
                <a:lnTo>
                  <a:pt x="68" y="2"/>
                </a:lnTo>
                <a:lnTo>
                  <a:pt x="85" y="0"/>
                </a:lnTo>
                <a:lnTo>
                  <a:pt x="102" y="2"/>
                </a:lnTo>
                <a:lnTo>
                  <a:pt x="117" y="7"/>
                </a:lnTo>
                <a:lnTo>
                  <a:pt x="132" y="15"/>
                </a:lnTo>
                <a:lnTo>
                  <a:pt x="145" y="25"/>
                </a:lnTo>
                <a:lnTo>
                  <a:pt x="156" y="38"/>
                </a:lnTo>
                <a:lnTo>
                  <a:pt x="164" y="53"/>
                </a:lnTo>
                <a:lnTo>
                  <a:pt x="169" y="70"/>
                </a:lnTo>
                <a:lnTo>
                  <a:pt x="171" y="88"/>
                </a:lnTo>
                <a:lnTo>
                  <a:pt x="169" y="105"/>
                </a:lnTo>
                <a:lnTo>
                  <a:pt x="165" y="121"/>
                </a:lnTo>
                <a:lnTo>
                  <a:pt x="158" y="136"/>
                </a:lnTo>
                <a:lnTo>
                  <a:pt x="148" y="150"/>
                </a:lnTo>
                <a:lnTo>
                  <a:pt x="136" y="162"/>
                </a:lnTo>
                <a:lnTo>
                  <a:pt x="120" y="170"/>
                </a:lnTo>
                <a:close/>
              </a:path>
            </a:pathLst>
          </a:custGeom>
          <a:solidFill>
            <a:srgbClr val="F5AEB0"/>
          </a:solidFill>
          <a:ln w="9525">
            <a:noFill/>
            <a:round/>
            <a:headEnd/>
            <a:tailEnd/>
          </a:ln>
        </p:spPr>
        <p:txBody>
          <a:bodyPr/>
          <a:lstStyle/>
          <a:p>
            <a:endParaRPr lang="en-IN"/>
          </a:p>
        </p:txBody>
      </p:sp>
      <p:sp>
        <p:nvSpPr>
          <p:cNvPr id="1232066" name="Freeform 194"/>
          <p:cNvSpPr>
            <a:spLocks/>
          </p:cNvSpPr>
          <p:nvPr/>
        </p:nvSpPr>
        <p:spPr bwMode="auto">
          <a:xfrm>
            <a:off x="1360488" y="1693863"/>
            <a:ext cx="11112" cy="14287"/>
          </a:xfrm>
          <a:custGeom>
            <a:avLst/>
            <a:gdLst/>
            <a:ahLst/>
            <a:cxnLst>
              <a:cxn ang="0">
                <a:pos x="106" y="149"/>
              </a:cxn>
              <a:cxn ang="0">
                <a:pos x="92" y="155"/>
              </a:cxn>
              <a:cxn ang="0">
                <a:pos x="77" y="156"/>
              </a:cxn>
              <a:cxn ang="0">
                <a:pos x="63" y="155"/>
              </a:cxn>
              <a:cxn ang="0">
                <a:pos x="48" y="150"/>
              </a:cxn>
              <a:cxn ang="0">
                <a:pos x="35" y="143"/>
              </a:cxn>
              <a:cxn ang="0">
                <a:pos x="24" y="133"/>
              </a:cxn>
              <a:cxn ang="0">
                <a:pos x="14" y="122"/>
              </a:cxn>
              <a:cxn ang="0">
                <a:pos x="6" y="108"/>
              </a:cxn>
              <a:cxn ang="0">
                <a:pos x="2" y="93"/>
              </a:cxn>
              <a:cxn ang="0">
                <a:pos x="0" y="78"/>
              </a:cxn>
              <a:cxn ang="0">
                <a:pos x="1" y="63"/>
              </a:cxn>
              <a:cxn ang="0">
                <a:pos x="5" y="49"/>
              </a:cxn>
              <a:cxn ang="0">
                <a:pos x="13" y="35"/>
              </a:cxn>
              <a:cxn ang="0">
                <a:pos x="22" y="24"/>
              </a:cxn>
              <a:cxn ang="0">
                <a:pos x="33" y="13"/>
              </a:cxn>
              <a:cxn ang="0">
                <a:pos x="46" y="6"/>
              </a:cxn>
              <a:cxn ang="0">
                <a:pos x="60" y="1"/>
              </a:cxn>
              <a:cxn ang="0">
                <a:pos x="76" y="0"/>
              </a:cxn>
              <a:cxn ang="0">
                <a:pos x="90" y="1"/>
              </a:cxn>
              <a:cxn ang="0">
                <a:pos x="104" y="5"/>
              </a:cxn>
              <a:cxn ang="0">
                <a:pos x="118" y="11"/>
              </a:cxn>
              <a:cxn ang="0">
                <a:pos x="129" y="21"/>
              </a:cxn>
              <a:cxn ang="0">
                <a:pos x="139" y="32"/>
              </a:cxn>
              <a:cxn ang="0">
                <a:pos x="146" y="46"/>
              </a:cxn>
              <a:cxn ang="0">
                <a:pos x="150" y="61"/>
              </a:cxn>
              <a:cxn ang="0">
                <a:pos x="152" y="77"/>
              </a:cxn>
              <a:cxn ang="0">
                <a:pos x="151" y="91"/>
              </a:cxn>
              <a:cxn ang="0">
                <a:pos x="147" y="106"/>
              </a:cxn>
              <a:cxn ang="0">
                <a:pos x="140" y="120"/>
              </a:cxn>
              <a:cxn ang="0">
                <a:pos x="131" y="131"/>
              </a:cxn>
              <a:cxn ang="0">
                <a:pos x="120" y="142"/>
              </a:cxn>
              <a:cxn ang="0">
                <a:pos x="106" y="149"/>
              </a:cxn>
            </a:cxnLst>
            <a:rect l="0" t="0" r="r" b="b"/>
            <a:pathLst>
              <a:path w="152" h="156">
                <a:moveTo>
                  <a:pt x="106" y="149"/>
                </a:moveTo>
                <a:lnTo>
                  <a:pt x="92" y="155"/>
                </a:lnTo>
                <a:lnTo>
                  <a:pt x="77" y="156"/>
                </a:lnTo>
                <a:lnTo>
                  <a:pt x="63" y="155"/>
                </a:lnTo>
                <a:lnTo>
                  <a:pt x="48" y="150"/>
                </a:lnTo>
                <a:lnTo>
                  <a:pt x="35" y="143"/>
                </a:lnTo>
                <a:lnTo>
                  <a:pt x="24" y="133"/>
                </a:lnTo>
                <a:lnTo>
                  <a:pt x="14" y="122"/>
                </a:lnTo>
                <a:lnTo>
                  <a:pt x="6" y="108"/>
                </a:lnTo>
                <a:lnTo>
                  <a:pt x="2" y="93"/>
                </a:lnTo>
                <a:lnTo>
                  <a:pt x="0" y="78"/>
                </a:lnTo>
                <a:lnTo>
                  <a:pt x="1" y="63"/>
                </a:lnTo>
                <a:lnTo>
                  <a:pt x="5" y="49"/>
                </a:lnTo>
                <a:lnTo>
                  <a:pt x="13" y="35"/>
                </a:lnTo>
                <a:lnTo>
                  <a:pt x="22" y="24"/>
                </a:lnTo>
                <a:lnTo>
                  <a:pt x="33" y="13"/>
                </a:lnTo>
                <a:lnTo>
                  <a:pt x="46" y="6"/>
                </a:lnTo>
                <a:lnTo>
                  <a:pt x="60" y="1"/>
                </a:lnTo>
                <a:lnTo>
                  <a:pt x="76" y="0"/>
                </a:lnTo>
                <a:lnTo>
                  <a:pt x="90" y="1"/>
                </a:lnTo>
                <a:lnTo>
                  <a:pt x="104" y="5"/>
                </a:lnTo>
                <a:lnTo>
                  <a:pt x="118" y="11"/>
                </a:lnTo>
                <a:lnTo>
                  <a:pt x="129" y="21"/>
                </a:lnTo>
                <a:lnTo>
                  <a:pt x="139" y="32"/>
                </a:lnTo>
                <a:lnTo>
                  <a:pt x="146" y="46"/>
                </a:lnTo>
                <a:lnTo>
                  <a:pt x="150" y="61"/>
                </a:lnTo>
                <a:lnTo>
                  <a:pt x="152" y="77"/>
                </a:lnTo>
                <a:lnTo>
                  <a:pt x="151" y="91"/>
                </a:lnTo>
                <a:lnTo>
                  <a:pt x="147" y="106"/>
                </a:lnTo>
                <a:lnTo>
                  <a:pt x="140" y="120"/>
                </a:lnTo>
                <a:lnTo>
                  <a:pt x="131" y="131"/>
                </a:lnTo>
                <a:lnTo>
                  <a:pt x="120" y="142"/>
                </a:lnTo>
                <a:lnTo>
                  <a:pt x="106" y="149"/>
                </a:lnTo>
                <a:close/>
              </a:path>
            </a:pathLst>
          </a:custGeom>
          <a:solidFill>
            <a:srgbClr val="FAD6D9"/>
          </a:solidFill>
          <a:ln w="9525">
            <a:noFill/>
            <a:round/>
            <a:headEnd/>
            <a:tailEnd/>
          </a:ln>
        </p:spPr>
        <p:txBody>
          <a:bodyPr/>
          <a:lstStyle/>
          <a:p>
            <a:endParaRPr lang="en-IN"/>
          </a:p>
        </p:txBody>
      </p:sp>
      <p:sp>
        <p:nvSpPr>
          <p:cNvPr id="1232067" name="Freeform 195"/>
          <p:cNvSpPr>
            <a:spLocks/>
          </p:cNvSpPr>
          <p:nvPr/>
        </p:nvSpPr>
        <p:spPr bwMode="auto">
          <a:xfrm>
            <a:off x="1360488" y="1693863"/>
            <a:ext cx="9525" cy="12700"/>
          </a:xfrm>
          <a:custGeom>
            <a:avLst/>
            <a:gdLst/>
            <a:ahLst/>
            <a:cxnLst>
              <a:cxn ang="0">
                <a:pos x="93" y="134"/>
              </a:cxn>
              <a:cxn ang="0">
                <a:pos x="80" y="138"/>
              </a:cxn>
              <a:cxn ang="0">
                <a:pos x="68" y="139"/>
              </a:cxn>
              <a:cxn ang="0">
                <a:pos x="55" y="138"/>
              </a:cxn>
              <a:cxn ang="0">
                <a:pos x="42" y="134"/>
              </a:cxn>
              <a:cxn ang="0">
                <a:pos x="30" y="127"/>
              </a:cxn>
              <a:cxn ang="0">
                <a:pos x="20" y="119"/>
              </a:cxn>
              <a:cxn ang="0">
                <a:pos x="12" y="109"/>
              </a:cxn>
              <a:cxn ang="0">
                <a:pos x="5" y="97"/>
              </a:cxn>
              <a:cxn ang="0">
                <a:pos x="1" y="83"/>
              </a:cxn>
              <a:cxn ang="0">
                <a:pos x="0" y="70"/>
              </a:cxn>
              <a:cxn ang="0">
                <a:pos x="1" y="57"/>
              </a:cxn>
              <a:cxn ang="0">
                <a:pos x="5" y="44"/>
              </a:cxn>
              <a:cxn ang="0">
                <a:pos x="11" y="31"/>
              </a:cxn>
              <a:cxn ang="0">
                <a:pos x="19" y="21"/>
              </a:cxn>
              <a:cxn ang="0">
                <a:pos x="28" y="12"/>
              </a:cxn>
              <a:cxn ang="0">
                <a:pos x="40" y="5"/>
              </a:cxn>
              <a:cxn ang="0">
                <a:pos x="54" y="1"/>
              </a:cxn>
              <a:cxn ang="0">
                <a:pos x="66" y="0"/>
              </a:cxn>
              <a:cxn ang="0">
                <a:pos x="79" y="1"/>
              </a:cxn>
              <a:cxn ang="0">
                <a:pos x="91" y="5"/>
              </a:cxn>
              <a:cxn ang="0">
                <a:pos x="104" y="11"/>
              </a:cxn>
              <a:cxn ang="0">
                <a:pos x="114" y="20"/>
              </a:cxn>
              <a:cxn ang="0">
                <a:pos x="122" y="29"/>
              </a:cxn>
              <a:cxn ang="0">
                <a:pos x="129" y="42"/>
              </a:cxn>
              <a:cxn ang="0">
                <a:pos x="133" y="56"/>
              </a:cxn>
              <a:cxn ang="0">
                <a:pos x="134" y="68"/>
              </a:cxn>
              <a:cxn ang="0">
                <a:pos x="133" y="82"/>
              </a:cxn>
              <a:cxn ang="0">
                <a:pos x="129" y="95"/>
              </a:cxn>
              <a:cxn ang="0">
                <a:pos x="123" y="107"/>
              </a:cxn>
              <a:cxn ang="0">
                <a:pos x="115" y="118"/>
              </a:cxn>
              <a:cxn ang="0">
                <a:pos x="106" y="126"/>
              </a:cxn>
              <a:cxn ang="0">
                <a:pos x="93" y="134"/>
              </a:cxn>
            </a:cxnLst>
            <a:rect l="0" t="0" r="r" b="b"/>
            <a:pathLst>
              <a:path w="134" h="139">
                <a:moveTo>
                  <a:pt x="93" y="134"/>
                </a:moveTo>
                <a:lnTo>
                  <a:pt x="80" y="138"/>
                </a:lnTo>
                <a:lnTo>
                  <a:pt x="68" y="139"/>
                </a:lnTo>
                <a:lnTo>
                  <a:pt x="55" y="138"/>
                </a:lnTo>
                <a:lnTo>
                  <a:pt x="42" y="134"/>
                </a:lnTo>
                <a:lnTo>
                  <a:pt x="30" y="127"/>
                </a:lnTo>
                <a:lnTo>
                  <a:pt x="20" y="119"/>
                </a:lnTo>
                <a:lnTo>
                  <a:pt x="12" y="109"/>
                </a:lnTo>
                <a:lnTo>
                  <a:pt x="5" y="97"/>
                </a:lnTo>
                <a:lnTo>
                  <a:pt x="1" y="83"/>
                </a:lnTo>
                <a:lnTo>
                  <a:pt x="0" y="70"/>
                </a:lnTo>
                <a:lnTo>
                  <a:pt x="1" y="57"/>
                </a:lnTo>
                <a:lnTo>
                  <a:pt x="5" y="44"/>
                </a:lnTo>
                <a:lnTo>
                  <a:pt x="11" y="31"/>
                </a:lnTo>
                <a:lnTo>
                  <a:pt x="19" y="21"/>
                </a:lnTo>
                <a:lnTo>
                  <a:pt x="28" y="12"/>
                </a:lnTo>
                <a:lnTo>
                  <a:pt x="40" y="5"/>
                </a:lnTo>
                <a:lnTo>
                  <a:pt x="54" y="1"/>
                </a:lnTo>
                <a:lnTo>
                  <a:pt x="66" y="0"/>
                </a:lnTo>
                <a:lnTo>
                  <a:pt x="79" y="1"/>
                </a:lnTo>
                <a:lnTo>
                  <a:pt x="91" y="5"/>
                </a:lnTo>
                <a:lnTo>
                  <a:pt x="104" y="11"/>
                </a:lnTo>
                <a:lnTo>
                  <a:pt x="114" y="20"/>
                </a:lnTo>
                <a:lnTo>
                  <a:pt x="122" y="29"/>
                </a:lnTo>
                <a:lnTo>
                  <a:pt x="129" y="42"/>
                </a:lnTo>
                <a:lnTo>
                  <a:pt x="133" y="56"/>
                </a:lnTo>
                <a:lnTo>
                  <a:pt x="134" y="68"/>
                </a:lnTo>
                <a:lnTo>
                  <a:pt x="133" y="82"/>
                </a:lnTo>
                <a:lnTo>
                  <a:pt x="129" y="95"/>
                </a:lnTo>
                <a:lnTo>
                  <a:pt x="123" y="107"/>
                </a:lnTo>
                <a:lnTo>
                  <a:pt x="115" y="118"/>
                </a:lnTo>
                <a:lnTo>
                  <a:pt x="106" y="126"/>
                </a:lnTo>
                <a:lnTo>
                  <a:pt x="93" y="134"/>
                </a:lnTo>
                <a:close/>
              </a:path>
            </a:pathLst>
          </a:custGeom>
          <a:solidFill>
            <a:srgbClr val="FFFFFF"/>
          </a:solidFill>
          <a:ln w="9525">
            <a:noFill/>
            <a:round/>
            <a:headEnd/>
            <a:tailEnd/>
          </a:ln>
        </p:spPr>
        <p:txBody>
          <a:bodyPr/>
          <a:lstStyle/>
          <a:p>
            <a:endParaRPr lang="en-IN"/>
          </a:p>
        </p:txBody>
      </p:sp>
      <p:sp>
        <p:nvSpPr>
          <p:cNvPr id="1232068" name="Freeform 196"/>
          <p:cNvSpPr>
            <a:spLocks/>
          </p:cNvSpPr>
          <p:nvPr/>
        </p:nvSpPr>
        <p:spPr bwMode="auto">
          <a:xfrm>
            <a:off x="1347788" y="1709738"/>
            <a:ext cx="1587" cy="3175"/>
          </a:xfrm>
          <a:custGeom>
            <a:avLst/>
            <a:gdLst/>
            <a:ahLst/>
            <a:cxnLst>
              <a:cxn ang="0">
                <a:pos x="11" y="0"/>
              </a:cxn>
              <a:cxn ang="0">
                <a:pos x="5" y="3"/>
              </a:cxn>
              <a:cxn ang="0">
                <a:pos x="1" y="8"/>
              </a:cxn>
              <a:cxn ang="0">
                <a:pos x="0" y="15"/>
              </a:cxn>
              <a:cxn ang="0">
                <a:pos x="1" y="20"/>
              </a:cxn>
              <a:cxn ang="0">
                <a:pos x="4" y="26"/>
              </a:cxn>
              <a:cxn ang="0">
                <a:pos x="8" y="31"/>
              </a:cxn>
              <a:cxn ang="0">
                <a:pos x="14" y="33"/>
              </a:cxn>
              <a:cxn ang="0">
                <a:pos x="21" y="32"/>
              </a:cxn>
              <a:cxn ang="0">
                <a:pos x="11" y="0"/>
              </a:cxn>
            </a:cxnLst>
            <a:rect l="0" t="0" r="r" b="b"/>
            <a:pathLst>
              <a:path w="21" h="33">
                <a:moveTo>
                  <a:pt x="11" y="0"/>
                </a:moveTo>
                <a:lnTo>
                  <a:pt x="5" y="3"/>
                </a:lnTo>
                <a:lnTo>
                  <a:pt x="1" y="8"/>
                </a:lnTo>
                <a:lnTo>
                  <a:pt x="0" y="15"/>
                </a:lnTo>
                <a:lnTo>
                  <a:pt x="1" y="20"/>
                </a:lnTo>
                <a:lnTo>
                  <a:pt x="4" y="26"/>
                </a:lnTo>
                <a:lnTo>
                  <a:pt x="8" y="31"/>
                </a:lnTo>
                <a:lnTo>
                  <a:pt x="14" y="33"/>
                </a:lnTo>
                <a:lnTo>
                  <a:pt x="21" y="32"/>
                </a:lnTo>
                <a:lnTo>
                  <a:pt x="11" y="0"/>
                </a:lnTo>
                <a:close/>
              </a:path>
            </a:pathLst>
          </a:custGeom>
          <a:solidFill>
            <a:srgbClr val="CCFFFF"/>
          </a:solidFill>
          <a:ln w="9525">
            <a:noFill/>
            <a:round/>
            <a:headEnd/>
            <a:tailEnd/>
          </a:ln>
        </p:spPr>
        <p:txBody>
          <a:bodyPr/>
          <a:lstStyle/>
          <a:p>
            <a:endParaRPr lang="en-IN"/>
          </a:p>
        </p:txBody>
      </p:sp>
      <p:sp>
        <p:nvSpPr>
          <p:cNvPr id="1232069" name="Freeform 197"/>
          <p:cNvSpPr>
            <a:spLocks/>
          </p:cNvSpPr>
          <p:nvPr/>
        </p:nvSpPr>
        <p:spPr bwMode="auto">
          <a:xfrm>
            <a:off x="1349375" y="1703388"/>
            <a:ext cx="4763" cy="9525"/>
          </a:xfrm>
          <a:custGeom>
            <a:avLst/>
            <a:gdLst/>
            <a:ahLst/>
            <a:cxnLst>
              <a:cxn ang="0">
                <a:pos x="40" y="12"/>
              </a:cxn>
              <a:cxn ang="0">
                <a:pos x="40" y="12"/>
              </a:cxn>
              <a:cxn ang="0">
                <a:pos x="42" y="22"/>
              </a:cxn>
              <a:cxn ang="0">
                <a:pos x="42" y="28"/>
              </a:cxn>
              <a:cxn ang="0">
                <a:pos x="39" y="37"/>
              </a:cxn>
              <a:cxn ang="0">
                <a:pos x="36" y="43"/>
              </a:cxn>
              <a:cxn ang="0">
                <a:pos x="30" y="49"/>
              </a:cxn>
              <a:cxn ang="0">
                <a:pos x="21" y="57"/>
              </a:cxn>
              <a:cxn ang="0">
                <a:pos x="12" y="61"/>
              </a:cxn>
              <a:cxn ang="0">
                <a:pos x="0" y="66"/>
              </a:cxn>
              <a:cxn ang="0">
                <a:pos x="10" y="98"/>
              </a:cxn>
              <a:cxn ang="0">
                <a:pos x="26" y="92"/>
              </a:cxn>
              <a:cxn ang="0">
                <a:pos x="39" y="84"/>
              </a:cxn>
              <a:cxn ang="0">
                <a:pos x="50" y="74"/>
              </a:cxn>
              <a:cxn ang="0">
                <a:pos x="63" y="64"/>
              </a:cxn>
              <a:cxn ang="0">
                <a:pos x="70" y="49"/>
              </a:cxn>
              <a:cxn ang="0">
                <a:pos x="75" y="34"/>
              </a:cxn>
              <a:cxn ang="0">
                <a:pos x="75" y="18"/>
              </a:cxn>
              <a:cxn ang="0">
                <a:pos x="71" y="0"/>
              </a:cxn>
              <a:cxn ang="0">
                <a:pos x="71" y="0"/>
              </a:cxn>
              <a:cxn ang="0">
                <a:pos x="40" y="12"/>
              </a:cxn>
            </a:cxnLst>
            <a:rect l="0" t="0" r="r" b="b"/>
            <a:pathLst>
              <a:path w="75" h="98">
                <a:moveTo>
                  <a:pt x="40" y="12"/>
                </a:moveTo>
                <a:lnTo>
                  <a:pt x="40" y="12"/>
                </a:lnTo>
                <a:lnTo>
                  <a:pt x="42" y="22"/>
                </a:lnTo>
                <a:lnTo>
                  <a:pt x="42" y="28"/>
                </a:lnTo>
                <a:lnTo>
                  <a:pt x="39" y="37"/>
                </a:lnTo>
                <a:lnTo>
                  <a:pt x="36" y="43"/>
                </a:lnTo>
                <a:lnTo>
                  <a:pt x="30" y="49"/>
                </a:lnTo>
                <a:lnTo>
                  <a:pt x="21" y="57"/>
                </a:lnTo>
                <a:lnTo>
                  <a:pt x="12" y="61"/>
                </a:lnTo>
                <a:lnTo>
                  <a:pt x="0" y="66"/>
                </a:lnTo>
                <a:lnTo>
                  <a:pt x="10" y="98"/>
                </a:lnTo>
                <a:lnTo>
                  <a:pt x="26" y="92"/>
                </a:lnTo>
                <a:lnTo>
                  <a:pt x="39" y="84"/>
                </a:lnTo>
                <a:lnTo>
                  <a:pt x="50" y="74"/>
                </a:lnTo>
                <a:lnTo>
                  <a:pt x="63" y="64"/>
                </a:lnTo>
                <a:lnTo>
                  <a:pt x="70" y="49"/>
                </a:lnTo>
                <a:lnTo>
                  <a:pt x="75" y="34"/>
                </a:lnTo>
                <a:lnTo>
                  <a:pt x="75" y="18"/>
                </a:lnTo>
                <a:lnTo>
                  <a:pt x="71" y="0"/>
                </a:lnTo>
                <a:lnTo>
                  <a:pt x="71" y="0"/>
                </a:lnTo>
                <a:lnTo>
                  <a:pt x="40" y="12"/>
                </a:lnTo>
                <a:close/>
              </a:path>
            </a:pathLst>
          </a:custGeom>
          <a:solidFill>
            <a:srgbClr val="CCFFFF"/>
          </a:solidFill>
          <a:ln w="9525">
            <a:noFill/>
            <a:round/>
            <a:headEnd/>
            <a:tailEnd/>
          </a:ln>
        </p:spPr>
        <p:txBody>
          <a:bodyPr/>
          <a:lstStyle/>
          <a:p>
            <a:endParaRPr lang="en-IN"/>
          </a:p>
        </p:txBody>
      </p:sp>
      <p:sp>
        <p:nvSpPr>
          <p:cNvPr id="1232070" name="Freeform 198"/>
          <p:cNvSpPr>
            <a:spLocks/>
          </p:cNvSpPr>
          <p:nvPr/>
        </p:nvSpPr>
        <p:spPr bwMode="auto">
          <a:xfrm>
            <a:off x="1346200" y="1700213"/>
            <a:ext cx="7938" cy="4762"/>
          </a:xfrm>
          <a:custGeom>
            <a:avLst/>
            <a:gdLst/>
            <a:ahLst/>
            <a:cxnLst>
              <a:cxn ang="0">
                <a:pos x="20" y="43"/>
              </a:cxn>
              <a:cxn ang="0">
                <a:pos x="20" y="43"/>
              </a:cxn>
              <a:cxn ang="0">
                <a:pos x="27" y="39"/>
              </a:cxn>
              <a:cxn ang="0">
                <a:pos x="36" y="35"/>
              </a:cxn>
              <a:cxn ang="0">
                <a:pos x="45" y="33"/>
              </a:cxn>
              <a:cxn ang="0">
                <a:pos x="54" y="33"/>
              </a:cxn>
              <a:cxn ang="0">
                <a:pos x="62" y="36"/>
              </a:cxn>
              <a:cxn ang="0">
                <a:pos x="69" y="39"/>
              </a:cxn>
              <a:cxn ang="0">
                <a:pos x="74" y="43"/>
              </a:cxn>
              <a:cxn ang="0">
                <a:pos x="77" y="49"/>
              </a:cxn>
              <a:cxn ang="0">
                <a:pos x="108" y="37"/>
              </a:cxn>
              <a:cxn ang="0">
                <a:pos x="98" y="22"/>
              </a:cxn>
              <a:cxn ang="0">
                <a:pos x="87" y="11"/>
              </a:cxn>
              <a:cxn ang="0">
                <a:pos x="74" y="4"/>
              </a:cxn>
              <a:cxn ang="0">
                <a:pos x="58" y="0"/>
              </a:cxn>
              <a:cxn ang="0">
                <a:pos x="41" y="0"/>
              </a:cxn>
              <a:cxn ang="0">
                <a:pos x="26" y="3"/>
              </a:cxn>
              <a:cxn ang="0">
                <a:pos x="13" y="9"/>
              </a:cxn>
              <a:cxn ang="0">
                <a:pos x="0" y="18"/>
              </a:cxn>
              <a:cxn ang="0">
                <a:pos x="0" y="18"/>
              </a:cxn>
              <a:cxn ang="0">
                <a:pos x="20" y="43"/>
              </a:cxn>
            </a:cxnLst>
            <a:rect l="0" t="0" r="r" b="b"/>
            <a:pathLst>
              <a:path w="108" h="49">
                <a:moveTo>
                  <a:pt x="20" y="43"/>
                </a:moveTo>
                <a:lnTo>
                  <a:pt x="20" y="43"/>
                </a:lnTo>
                <a:lnTo>
                  <a:pt x="27" y="39"/>
                </a:lnTo>
                <a:lnTo>
                  <a:pt x="36" y="35"/>
                </a:lnTo>
                <a:lnTo>
                  <a:pt x="45" y="33"/>
                </a:lnTo>
                <a:lnTo>
                  <a:pt x="54" y="33"/>
                </a:lnTo>
                <a:lnTo>
                  <a:pt x="62" y="36"/>
                </a:lnTo>
                <a:lnTo>
                  <a:pt x="69" y="39"/>
                </a:lnTo>
                <a:lnTo>
                  <a:pt x="74" y="43"/>
                </a:lnTo>
                <a:lnTo>
                  <a:pt x="77" y="49"/>
                </a:lnTo>
                <a:lnTo>
                  <a:pt x="108" y="37"/>
                </a:lnTo>
                <a:lnTo>
                  <a:pt x="98" y="22"/>
                </a:lnTo>
                <a:lnTo>
                  <a:pt x="87" y="11"/>
                </a:lnTo>
                <a:lnTo>
                  <a:pt x="74" y="4"/>
                </a:lnTo>
                <a:lnTo>
                  <a:pt x="58" y="0"/>
                </a:lnTo>
                <a:lnTo>
                  <a:pt x="41" y="0"/>
                </a:lnTo>
                <a:lnTo>
                  <a:pt x="26" y="3"/>
                </a:lnTo>
                <a:lnTo>
                  <a:pt x="13" y="9"/>
                </a:lnTo>
                <a:lnTo>
                  <a:pt x="0" y="18"/>
                </a:lnTo>
                <a:lnTo>
                  <a:pt x="0" y="18"/>
                </a:lnTo>
                <a:lnTo>
                  <a:pt x="20" y="43"/>
                </a:lnTo>
                <a:close/>
              </a:path>
            </a:pathLst>
          </a:custGeom>
          <a:solidFill>
            <a:srgbClr val="CCFFFF"/>
          </a:solidFill>
          <a:ln w="9525">
            <a:noFill/>
            <a:round/>
            <a:headEnd/>
            <a:tailEnd/>
          </a:ln>
        </p:spPr>
        <p:txBody>
          <a:bodyPr/>
          <a:lstStyle/>
          <a:p>
            <a:endParaRPr lang="en-IN"/>
          </a:p>
        </p:txBody>
      </p:sp>
      <p:sp>
        <p:nvSpPr>
          <p:cNvPr id="1232071" name="Freeform 199"/>
          <p:cNvSpPr>
            <a:spLocks/>
          </p:cNvSpPr>
          <p:nvPr/>
        </p:nvSpPr>
        <p:spPr bwMode="auto">
          <a:xfrm>
            <a:off x="1343025" y="1701800"/>
            <a:ext cx="4763" cy="12700"/>
          </a:xfrm>
          <a:custGeom>
            <a:avLst/>
            <a:gdLst/>
            <a:ahLst/>
            <a:cxnLst>
              <a:cxn ang="0">
                <a:pos x="36" y="112"/>
              </a:cxn>
              <a:cxn ang="0">
                <a:pos x="36" y="112"/>
              </a:cxn>
              <a:cxn ang="0">
                <a:pos x="33" y="104"/>
              </a:cxn>
              <a:cxn ang="0">
                <a:pos x="32" y="95"/>
              </a:cxn>
              <a:cxn ang="0">
                <a:pos x="34" y="83"/>
              </a:cxn>
              <a:cxn ang="0">
                <a:pos x="38" y="69"/>
              </a:cxn>
              <a:cxn ang="0">
                <a:pos x="44" y="58"/>
              </a:cxn>
              <a:cxn ang="0">
                <a:pos x="52" y="44"/>
              </a:cxn>
              <a:cxn ang="0">
                <a:pos x="60" y="34"/>
              </a:cxn>
              <a:cxn ang="0">
                <a:pos x="69" y="25"/>
              </a:cxn>
              <a:cxn ang="0">
                <a:pos x="49" y="0"/>
              </a:cxn>
              <a:cxn ang="0">
                <a:pos x="37" y="11"/>
              </a:cxn>
              <a:cxn ang="0">
                <a:pos x="25" y="25"/>
              </a:cxn>
              <a:cxn ang="0">
                <a:pos x="16" y="41"/>
              </a:cxn>
              <a:cxn ang="0">
                <a:pos x="8" y="57"/>
              </a:cxn>
              <a:cxn ang="0">
                <a:pos x="2" y="75"/>
              </a:cxn>
              <a:cxn ang="0">
                <a:pos x="0" y="92"/>
              </a:cxn>
              <a:cxn ang="0">
                <a:pos x="1" y="112"/>
              </a:cxn>
              <a:cxn ang="0">
                <a:pos x="8" y="129"/>
              </a:cxn>
              <a:cxn ang="0">
                <a:pos x="8" y="129"/>
              </a:cxn>
              <a:cxn ang="0">
                <a:pos x="36" y="112"/>
              </a:cxn>
            </a:cxnLst>
            <a:rect l="0" t="0" r="r" b="b"/>
            <a:pathLst>
              <a:path w="69" h="129">
                <a:moveTo>
                  <a:pt x="36" y="112"/>
                </a:moveTo>
                <a:lnTo>
                  <a:pt x="36" y="112"/>
                </a:lnTo>
                <a:lnTo>
                  <a:pt x="33" y="104"/>
                </a:lnTo>
                <a:lnTo>
                  <a:pt x="32" y="95"/>
                </a:lnTo>
                <a:lnTo>
                  <a:pt x="34" y="83"/>
                </a:lnTo>
                <a:lnTo>
                  <a:pt x="38" y="69"/>
                </a:lnTo>
                <a:lnTo>
                  <a:pt x="44" y="58"/>
                </a:lnTo>
                <a:lnTo>
                  <a:pt x="52" y="44"/>
                </a:lnTo>
                <a:lnTo>
                  <a:pt x="60" y="34"/>
                </a:lnTo>
                <a:lnTo>
                  <a:pt x="69" y="25"/>
                </a:lnTo>
                <a:lnTo>
                  <a:pt x="49" y="0"/>
                </a:lnTo>
                <a:lnTo>
                  <a:pt x="37" y="11"/>
                </a:lnTo>
                <a:lnTo>
                  <a:pt x="25" y="25"/>
                </a:lnTo>
                <a:lnTo>
                  <a:pt x="16" y="41"/>
                </a:lnTo>
                <a:lnTo>
                  <a:pt x="8" y="57"/>
                </a:lnTo>
                <a:lnTo>
                  <a:pt x="2" y="75"/>
                </a:lnTo>
                <a:lnTo>
                  <a:pt x="0" y="92"/>
                </a:lnTo>
                <a:lnTo>
                  <a:pt x="1" y="112"/>
                </a:lnTo>
                <a:lnTo>
                  <a:pt x="8" y="129"/>
                </a:lnTo>
                <a:lnTo>
                  <a:pt x="8" y="129"/>
                </a:lnTo>
                <a:lnTo>
                  <a:pt x="36" y="112"/>
                </a:lnTo>
                <a:close/>
              </a:path>
            </a:pathLst>
          </a:custGeom>
          <a:solidFill>
            <a:srgbClr val="CCFFFF"/>
          </a:solidFill>
          <a:ln w="9525">
            <a:noFill/>
            <a:round/>
            <a:headEnd/>
            <a:tailEnd/>
          </a:ln>
        </p:spPr>
        <p:txBody>
          <a:bodyPr/>
          <a:lstStyle/>
          <a:p>
            <a:endParaRPr lang="en-IN"/>
          </a:p>
        </p:txBody>
      </p:sp>
      <p:sp>
        <p:nvSpPr>
          <p:cNvPr id="1232072" name="Freeform 200"/>
          <p:cNvSpPr>
            <a:spLocks/>
          </p:cNvSpPr>
          <p:nvPr/>
        </p:nvSpPr>
        <p:spPr bwMode="auto">
          <a:xfrm>
            <a:off x="1343025" y="1712913"/>
            <a:ext cx="7938" cy="6350"/>
          </a:xfrm>
          <a:custGeom>
            <a:avLst/>
            <a:gdLst/>
            <a:ahLst/>
            <a:cxnLst>
              <a:cxn ang="0">
                <a:pos x="107" y="41"/>
              </a:cxn>
              <a:cxn ang="0">
                <a:pos x="107" y="41"/>
              </a:cxn>
              <a:cxn ang="0">
                <a:pos x="96" y="43"/>
              </a:cxn>
              <a:cxn ang="0">
                <a:pos x="83" y="43"/>
              </a:cxn>
              <a:cxn ang="0">
                <a:pos x="72" y="42"/>
              </a:cxn>
              <a:cxn ang="0">
                <a:pos x="62" y="36"/>
              </a:cxn>
              <a:cxn ang="0">
                <a:pos x="52" y="30"/>
              </a:cxn>
              <a:cxn ang="0">
                <a:pos x="43" y="23"/>
              </a:cxn>
              <a:cxn ang="0">
                <a:pos x="35" y="13"/>
              </a:cxn>
              <a:cxn ang="0">
                <a:pos x="28" y="0"/>
              </a:cxn>
              <a:cxn ang="0">
                <a:pos x="0" y="17"/>
              </a:cxn>
              <a:cxn ang="0">
                <a:pos x="9" y="32"/>
              </a:cxn>
              <a:cxn ang="0">
                <a:pos x="20" y="46"/>
              </a:cxn>
              <a:cxn ang="0">
                <a:pos x="33" y="57"/>
              </a:cxn>
              <a:cxn ang="0">
                <a:pos x="48" y="66"/>
              </a:cxn>
              <a:cxn ang="0">
                <a:pos x="64" y="73"/>
              </a:cxn>
              <a:cxn ang="0">
                <a:pos x="81" y="76"/>
              </a:cxn>
              <a:cxn ang="0">
                <a:pos x="98" y="76"/>
              </a:cxn>
              <a:cxn ang="0">
                <a:pos x="117" y="72"/>
              </a:cxn>
              <a:cxn ang="0">
                <a:pos x="117" y="72"/>
              </a:cxn>
              <a:cxn ang="0">
                <a:pos x="107" y="41"/>
              </a:cxn>
            </a:cxnLst>
            <a:rect l="0" t="0" r="r" b="b"/>
            <a:pathLst>
              <a:path w="117" h="76">
                <a:moveTo>
                  <a:pt x="107" y="41"/>
                </a:moveTo>
                <a:lnTo>
                  <a:pt x="107" y="41"/>
                </a:lnTo>
                <a:lnTo>
                  <a:pt x="96" y="43"/>
                </a:lnTo>
                <a:lnTo>
                  <a:pt x="83" y="43"/>
                </a:lnTo>
                <a:lnTo>
                  <a:pt x="72" y="42"/>
                </a:lnTo>
                <a:lnTo>
                  <a:pt x="62" y="36"/>
                </a:lnTo>
                <a:lnTo>
                  <a:pt x="52" y="30"/>
                </a:lnTo>
                <a:lnTo>
                  <a:pt x="43" y="23"/>
                </a:lnTo>
                <a:lnTo>
                  <a:pt x="35" y="13"/>
                </a:lnTo>
                <a:lnTo>
                  <a:pt x="28" y="0"/>
                </a:lnTo>
                <a:lnTo>
                  <a:pt x="0" y="17"/>
                </a:lnTo>
                <a:lnTo>
                  <a:pt x="9" y="32"/>
                </a:lnTo>
                <a:lnTo>
                  <a:pt x="20" y="46"/>
                </a:lnTo>
                <a:lnTo>
                  <a:pt x="33" y="57"/>
                </a:lnTo>
                <a:lnTo>
                  <a:pt x="48" y="66"/>
                </a:lnTo>
                <a:lnTo>
                  <a:pt x="64" y="73"/>
                </a:lnTo>
                <a:lnTo>
                  <a:pt x="81" y="76"/>
                </a:lnTo>
                <a:lnTo>
                  <a:pt x="98" y="76"/>
                </a:lnTo>
                <a:lnTo>
                  <a:pt x="117" y="72"/>
                </a:lnTo>
                <a:lnTo>
                  <a:pt x="117" y="72"/>
                </a:lnTo>
                <a:lnTo>
                  <a:pt x="107" y="41"/>
                </a:lnTo>
                <a:close/>
              </a:path>
            </a:pathLst>
          </a:custGeom>
          <a:solidFill>
            <a:srgbClr val="CCFFFF"/>
          </a:solidFill>
          <a:ln w="9525">
            <a:noFill/>
            <a:round/>
            <a:headEnd/>
            <a:tailEnd/>
          </a:ln>
        </p:spPr>
        <p:txBody>
          <a:bodyPr/>
          <a:lstStyle/>
          <a:p>
            <a:endParaRPr lang="en-IN"/>
          </a:p>
        </p:txBody>
      </p:sp>
      <p:sp>
        <p:nvSpPr>
          <p:cNvPr id="1232073" name="Freeform 201"/>
          <p:cNvSpPr>
            <a:spLocks/>
          </p:cNvSpPr>
          <p:nvPr/>
        </p:nvSpPr>
        <p:spPr bwMode="auto">
          <a:xfrm>
            <a:off x="1350963" y="1711325"/>
            <a:ext cx="6350" cy="7938"/>
          </a:xfrm>
          <a:custGeom>
            <a:avLst/>
            <a:gdLst/>
            <a:ahLst/>
            <a:cxnLst>
              <a:cxn ang="0">
                <a:pos x="47" y="0"/>
              </a:cxn>
              <a:cxn ang="0">
                <a:pos x="46" y="8"/>
              </a:cxn>
              <a:cxn ang="0">
                <a:pos x="44" y="15"/>
              </a:cxn>
              <a:cxn ang="0">
                <a:pos x="40" y="24"/>
              </a:cxn>
              <a:cxn ang="0">
                <a:pos x="35" y="32"/>
              </a:cxn>
              <a:cxn ang="0">
                <a:pos x="28" y="39"/>
              </a:cxn>
              <a:cxn ang="0">
                <a:pos x="21" y="46"/>
              </a:cxn>
              <a:cxn ang="0">
                <a:pos x="11" y="52"/>
              </a:cxn>
              <a:cxn ang="0">
                <a:pos x="0" y="57"/>
              </a:cxn>
              <a:cxn ang="0">
                <a:pos x="10" y="88"/>
              </a:cxn>
              <a:cxn ang="0">
                <a:pos x="25" y="82"/>
              </a:cxn>
              <a:cxn ang="0">
                <a:pos x="40" y="73"/>
              </a:cxn>
              <a:cxn ang="0">
                <a:pos x="51" y="64"/>
              </a:cxn>
              <a:cxn ang="0">
                <a:pos x="61" y="53"/>
              </a:cxn>
              <a:cxn ang="0">
                <a:pos x="68" y="41"/>
              </a:cxn>
              <a:cxn ang="0">
                <a:pos x="74" y="28"/>
              </a:cxn>
              <a:cxn ang="0">
                <a:pos x="78" y="14"/>
              </a:cxn>
              <a:cxn ang="0">
                <a:pos x="79" y="2"/>
              </a:cxn>
              <a:cxn ang="0">
                <a:pos x="47" y="0"/>
              </a:cxn>
            </a:cxnLst>
            <a:rect l="0" t="0" r="r" b="b"/>
            <a:pathLst>
              <a:path w="79" h="88">
                <a:moveTo>
                  <a:pt x="47" y="0"/>
                </a:moveTo>
                <a:lnTo>
                  <a:pt x="46" y="8"/>
                </a:lnTo>
                <a:lnTo>
                  <a:pt x="44" y="15"/>
                </a:lnTo>
                <a:lnTo>
                  <a:pt x="40" y="24"/>
                </a:lnTo>
                <a:lnTo>
                  <a:pt x="35" y="32"/>
                </a:lnTo>
                <a:lnTo>
                  <a:pt x="28" y="39"/>
                </a:lnTo>
                <a:lnTo>
                  <a:pt x="21" y="46"/>
                </a:lnTo>
                <a:lnTo>
                  <a:pt x="11" y="52"/>
                </a:lnTo>
                <a:lnTo>
                  <a:pt x="0" y="57"/>
                </a:lnTo>
                <a:lnTo>
                  <a:pt x="10" y="88"/>
                </a:lnTo>
                <a:lnTo>
                  <a:pt x="25" y="82"/>
                </a:lnTo>
                <a:lnTo>
                  <a:pt x="40" y="73"/>
                </a:lnTo>
                <a:lnTo>
                  <a:pt x="51" y="64"/>
                </a:lnTo>
                <a:lnTo>
                  <a:pt x="61" y="53"/>
                </a:lnTo>
                <a:lnTo>
                  <a:pt x="68" y="41"/>
                </a:lnTo>
                <a:lnTo>
                  <a:pt x="74" y="28"/>
                </a:lnTo>
                <a:lnTo>
                  <a:pt x="78" y="14"/>
                </a:lnTo>
                <a:lnTo>
                  <a:pt x="79" y="2"/>
                </a:lnTo>
                <a:lnTo>
                  <a:pt x="47" y="0"/>
                </a:lnTo>
                <a:close/>
              </a:path>
            </a:pathLst>
          </a:custGeom>
          <a:solidFill>
            <a:srgbClr val="CCFFFF"/>
          </a:solidFill>
          <a:ln w="9525">
            <a:noFill/>
            <a:round/>
            <a:headEnd/>
            <a:tailEnd/>
          </a:ln>
        </p:spPr>
        <p:txBody>
          <a:bodyPr/>
          <a:lstStyle/>
          <a:p>
            <a:endParaRPr lang="en-IN"/>
          </a:p>
        </p:txBody>
      </p:sp>
      <p:sp>
        <p:nvSpPr>
          <p:cNvPr id="1232074" name="Freeform 202"/>
          <p:cNvSpPr>
            <a:spLocks/>
          </p:cNvSpPr>
          <p:nvPr/>
        </p:nvSpPr>
        <p:spPr bwMode="auto">
          <a:xfrm>
            <a:off x="1349375" y="1716088"/>
            <a:ext cx="3175" cy="1587"/>
          </a:xfrm>
          <a:custGeom>
            <a:avLst/>
            <a:gdLst/>
            <a:ahLst/>
            <a:cxnLst>
              <a:cxn ang="0">
                <a:pos x="32" y="18"/>
              </a:cxn>
              <a:cxn ang="0">
                <a:pos x="31" y="11"/>
              </a:cxn>
              <a:cxn ang="0">
                <a:pos x="28" y="6"/>
              </a:cxn>
              <a:cxn ang="0">
                <a:pos x="23" y="3"/>
              </a:cxn>
              <a:cxn ang="0">
                <a:pos x="17" y="0"/>
              </a:cxn>
              <a:cxn ang="0">
                <a:pos x="11" y="2"/>
              </a:cxn>
              <a:cxn ang="0">
                <a:pos x="6" y="4"/>
              </a:cxn>
              <a:cxn ang="0">
                <a:pos x="2" y="9"/>
              </a:cxn>
              <a:cxn ang="0">
                <a:pos x="0" y="16"/>
              </a:cxn>
              <a:cxn ang="0">
                <a:pos x="32" y="18"/>
              </a:cxn>
            </a:cxnLst>
            <a:rect l="0" t="0" r="r" b="b"/>
            <a:pathLst>
              <a:path w="32" h="18">
                <a:moveTo>
                  <a:pt x="32" y="18"/>
                </a:moveTo>
                <a:lnTo>
                  <a:pt x="31" y="11"/>
                </a:lnTo>
                <a:lnTo>
                  <a:pt x="28" y="6"/>
                </a:lnTo>
                <a:lnTo>
                  <a:pt x="23" y="3"/>
                </a:lnTo>
                <a:lnTo>
                  <a:pt x="17" y="0"/>
                </a:lnTo>
                <a:lnTo>
                  <a:pt x="11" y="2"/>
                </a:lnTo>
                <a:lnTo>
                  <a:pt x="6" y="4"/>
                </a:lnTo>
                <a:lnTo>
                  <a:pt x="2" y="9"/>
                </a:lnTo>
                <a:lnTo>
                  <a:pt x="0" y="16"/>
                </a:lnTo>
                <a:lnTo>
                  <a:pt x="32" y="18"/>
                </a:lnTo>
                <a:close/>
              </a:path>
            </a:pathLst>
          </a:custGeom>
          <a:solidFill>
            <a:srgbClr val="CCFFFF"/>
          </a:solidFill>
          <a:ln w="9525">
            <a:noFill/>
            <a:round/>
            <a:headEnd/>
            <a:tailEnd/>
          </a:ln>
        </p:spPr>
        <p:txBody>
          <a:bodyPr/>
          <a:lstStyle/>
          <a:p>
            <a:endParaRPr lang="en-IN"/>
          </a:p>
        </p:txBody>
      </p:sp>
      <p:sp>
        <p:nvSpPr>
          <p:cNvPr id="1232075" name="Freeform 203"/>
          <p:cNvSpPr>
            <a:spLocks/>
          </p:cNvSpPr>
          <p:nvPr/>
        </p:nvSpPr>
        <p:spPr bwMode="auto">
          <a:xfrm>
            <a:off x="1349375" y="1711325"/>
            <a:ext cx="1588" cy="3175"/>
          </a:xfrm>
          <a:custGeom>
            <a:avLst/>
            <a:gdLst/>
            <a:ahLst/>
            <a:cxnLst>
              <a:cxn ang="0">
                <a:pos x="12" y="0"/>
              </a:cxn>
              <a:cxn ang="0">
                <a:pos x="5" y="3"/>
              </a:cxn>
              <a:cxn ang="0">
                <a:pos x="1" y="8"/>
              </a:cxn>
              <a:cxn ang="0">
                <a:pos x="0" y="14"/>
              </a:cxn>
              <a:cxn ang="0">
                <a:pos x="1" y="20"/>
              </a:cxn>
              <a:cxn ang="0">
                <a:pos x="4" y="26"/>
              </a:cxn>
              <a:cxn ang="0">
                <a:pos x="9" y="30"/>
              </a:cxn>
              <a:cxn ang="0">
                <a:pos x="15" y="32"/>
              </a:cxn>
              <a:cxn ang="0">
                <a:pos x="22" y="31"/>
              </a:cxn>
              <a:cxn ang="0">
                <a:pos x="12" y="0"/>
              </a:cxn>
            </a:cxnLst>
            <a:rect l="0" t="0" r="r" b="b"/>
            <a:pathLst>
              <a:path w="22" h="32">
                <a:moveTo>
                  <a:pt x="12" y="0"/>
                </a:moveTo>
                <a:lnTo>
                  <a:pt x="5" y="3"/>
                </a:lnTo>
                <a:lnTo>
                  <a:pt x="1" y="8"/>
                </a:lnTo>
                <a:lnTo>
                  <a:pt x="0" y="14"/>
                </a:lnTo>
                <a:lnTo>
                  <a:pt x="1" y="20"/>
                </a:lnTo>
                <a:lnTo>
                  <a:pt x="4" y="26"/>
                </a:lnTo>
                <a:lnTo>
                  <a:pt x="9" y="30"/>
                </a:lnTo>
                <a:lnTo>
                  <a:pt x="15" y="32"/>
                </a:lnTo>
                <a:lnTo>
                  <a:pt x="22" y="31"/>
                </a:lnTo>
                <a:lnTo>
                  <a:pt x="12" y="0"/>
                </a:lnTo>
                <a:close/>
              </a:path>
            </a:pathLst>
          </a:custGeom>
          <a:solidFill>
            <a:srgbClr val="00CCFF"/>
          </a:solidFill>
          <a:ln w="9525">
            <a:noFill/>
            <a:round/>
            <a:headEnd/>
            <a:tailEnd/>
          </a:ln>
        </p:spPr>
        <p:txBody>
          <a:bodyPr/>
          <a:lstStyle/>
          <a:p>
            <a:endParaRPr lang="en-IN"/>
          </a:p>
        </p:txBody>
      </p:sp>
      <p:sp>
        <p:nvSpPr>
          <p:cNvPr id="1232076" name="Freeform 204"/>
          <p:cNvSpPr>
            <a:spLocks/>
          </p:cNvSpPr>
          <p:nvPr/>
        </p:nvSpPr>
        <p:spPr bwMode="auto">
          <a:xfrm>
            <a:off x="1349375" y="1704975"/>
            <a:ext cx="6350" cy="7938"/>
          </a:xfrm>
          <a:custGeom>
            <a:avLst/>
            <a:gdLst/>
            <a:ahLst/>
            <a:cxnLst>
              <a:cxn ang="0">
                <a:pos x="39" y="13"/>
              </a:cxn>
              <a:cxn ang="0">
                <a:pos x="39" y="12"/>
              </a:cxn>
              <a:cxn ang="0">
                <a:pos x="41" y="22"/>
              </a:cxn>
              <a:cxn ang="0">
                <a:pos x="41" y="30"/>
              </a:cxn>
              <a:cxn ang="0">
                <a:pos x="38" y="37"/>
              </a:cxn>
              <a:cxn ang="0">
                <a:pos x="35" y="43"/>
              </a:cxn>
              <a:cxn ang="0">
                <a:pos x="28" y="51"/>
              </a:cxn>
              <a:cxn ang="0">
                <a:pos x="20" y="58"/>
              </a:cxn>
              <a:cxn ang="0">
                <a:pos x="11" y="62"/>
              </a:cxn>
              <a:cxn ang="0">
                <a:pos x="0" y="68"/>
              </a:cxn>
              <a:cxn ang="0">
                <a:pos x="10" y="99"/>
              </a:cxn>
              <a:cxn ang="0">
                <a:pos x="25" y="94"/>
              </a:cxn>
              <a:cxn ang="0">
                <a:pos x="38" y="85"/>
              </a:cxn>
              <a:cxn ang="0">
                <a:pos x="51" y="76"/>
              </a:cxn>
              <a:cxn ang="0">
                <a:pos x="62" y="64"/>
              </a:cxn>
              <a:cxn ang="0">
                <a:pos x="69" y="52"/>
              </a:cxn>
              <a:cxn ang="0">
                <a:pos x="74" y="36"/>
              </a:cxn>
              <a:cxn ang="0">
                <a:pos x="74" y="18"/>
              </a:cxn>
              <a:cxn ang="0">
                <a:pos x="70" y="1"/>
              </a:cxn>
              <a:cxn ang="0">
                <a:pos x="70" y="0"/>
              </a:cxn>
              <a:cxn ang="0">
                <a:pos x="39" y="13"/>
              </a:cxn>
            </a:cxnLst>
            <a:rect l="0" t="0" r="r" b="b"/>
            <a:pathLst>
              <a:path w="74" h="99">
                <a:moveTo>
                  <a:pt x="39" y="13"/>
                </a:moveTo>
                <a:lnTo>
                  <a:pt x="39" y="12"/>
                </a:lnTo>
                <a:lnTo>
                  <a:pt x="41" y="22"/>
                </a:lnTo>
                <a:lnTo>
                  <a:pt x="41" y="30"/>
                </a:lnTo>
                <a:lnTo>
                  <a:pt x="38" y="37"/>
                </a:lnTo>
                <a:lnTo>
                  <a:pt x="35" y="43"/>
                </a:lnTo>
                <a:lnTo>
                  <a:pt x="28" y="51"/>
                </a:lnTo>
                <a:lnTo>
                  <a:pt x="20" y="58"/>
                </a:lnTo>
                <a:lnTo>
                  <a:pt x="11" y="62"/>
                </a:lnTo>
                <a:lnTo>
                  <a:pt x="0" y="68"/>
                </a:lnTo>
                <a:lnTo>
                  <a:pt x="10" y="99"/>
                </a:lnTo>
                <a:lnTo>
                  <a:pt x="25" y="94"/>
                </a:lnTo>
                <a:lnTo>
                  <a:pt x="38" y="85"/>
                </a:lnTo>
                <a:lnTo>
                  <a:pt x="51" y="76"/>
                </a:lnTo>
                <a:lnTo>
                  <a:pt x="62" y="64"/>
                </a:lnTo>
                <a:lnTo>
                  <a:pt x="69" y="52"/>
                </a:lnTo>
                <a:lnTo>
                  <a:pt x="74" y="36"/>
                </a:lnTo>
                <a:lnTo>
                  <a:pt x="74" y="18"/>
                </a:lnTo>
                <a:lnTo>
                  <a:pt x="70" y="1"/>
                </a:lnTo>
                <a:lnTo>
                  <a:pt x="70" y="0"/>
                </a:lnTo>
                <a:lnTo>
                  <a:pt x="39" y="13"/>
                </a:lnTo>
                <a:close/>
              </a:path>
            </a:pathLst>
          </a:custGeom>
          <a:solidFill>
            <a:srgbClr val="00CCFF"/>
          </a:solidFill>
          <a:ln w="9525">
            <a:noFill/>
            <a:round/>
            <a:headEnd/>
            <a:tailEnd/>
          </a:ln>
        </p:spPr>
        <p:txBody>
          <a:bodyPr/>
          <a:lstStyle/>
          <a:p>
            <a:endParaRPr lang="en-IN"/>
          </a:p>
        </p:txBody>
      </p:sp>
      <p:sp>
        <p:nvSpPr>
          <p:cNvPr id="1232077" name="Freeform 205"/>
          <p:cNvSpPr>
            <a:spLocks/>
          </p:cNvSpPr>
          <p:nvPr/>
        </p:nvSpPr>
        <p:spPr bwMode="auto">
          <a:xfrm>
            <a:off x="1347788" y="1701800"/>
            <a:ext cx="7937" cy="4763"/>
          </a:xfrm>
          <a:custGeom>
            <a:avLst/>
            <a:gdLst/>
            <a:ahLst/>
            <a:cxnLst>
              <a:cxn ang="0">
                <a:pos x="20" y="44"/>
              </a:cxn>
              <a:cxn ang="0">
                <a:pos x="20" y="43"/>
              </a:cxn>
              <a:cxn ang="0">
                <a:pos x="27" y="39"/>
              </a:cxn>
              <a:cxn ang="0">
                <a:pos x="37" y="35"/>
              </a:cxn>
              <a:cxn ang="0">
                <a:pos x="46" y="34"/>
              </a:cxn>
              <a:cxn ang="0">
                <a:pos x="54" y="34"/>
              </a:cxn>
              <a:cxn ang="0">
                <a:pos x="61" y="36"/>
              </a:cxn>
              <a:cxn ang="0">
                <a:pos x="69" y="39"/>
              </a:cxn>
              <a:cxn ang="0">
                <a:pos x="74" y="43"/>
              </a:cxn>
              <a:cxn ang="0">
                <a:pos x="77" y="50"/>
              </a:cxn>
              <a:cxn ang="0">
                <a:pos x="108" y="37"/>
              </a:cxn>
              <a:cxn ang="0">
                <a:pos x="99" y="22"/>
              </a:cxn>
              <a:cxn ang="0">
                <a:pos x="88" y="12"/>
              </a:cxn>
              <a:cxn ang="0">
                <a:pos x="73" y="4"/>
              </a:cxn>
              <a:cxn ang="0">
                <a:pos x="58" y="0"/>
              </a:cxn>
              <a:cxn ang="0">
                <a:pos x="42" y="0"/>
              </a:cxn>
              <a:cxn ang="0">
                <a:pos x="26" y="3"/>
              </a:cxn>
              <a:cxn ang="0">
                <a:pos x="13" y="10"/>
              </a:cxn>
              <a:cxn ang="0">
                <a:pos x="0" y="18"/>
              </a:cxn>
              <a:cxn ang="0">
                <a:pos x="0" y="17"/>
              </a:cxn>
              <a:cxn ang="0">
                <a:pos x="20" y="44"/>
              </a:cxn>
            </a:cxnLst>
            <a:rect l="0" t="0" r="r" b="b"/>
            <a:pathLst>
              <a:path w="108" h="50">
                <a:moveTo>
                  <a:pt x="20" y="44"/>
                </a:moveTo>
                <a:lnTo>
                  <a:pt x="20" y="43"/>
                </a:lnTo>
                <a:lnTo>
                  <a:pt x="27" y="39"/>
                </a:lnTo>
                <a:lnTo>
                  <a:pt x="37" y="35"/>
                </a:lnTo>
                <a:lnTo>
                  <a:pt x="46" y="34"/>
                </a:lnTo>
                <a:lnTo>
                  <a:pt x="54" y="34"/>
                </a:lnTo>
                <a:lnTo>
                  <a:pt x="61" y="36"/>
                </a:lnTo>
                <a:lnTo>
                  <a:pt x="69" y="39"/>
                </a:lnTo>
                <a:lnTo>
                  <a:pt x="74" y="43"/>
                </a:lnTo>
                <a:lnTo>
                  <a:pt x="77" y="50"/>
                </a:lnTo>
                <a:lnTo>
                  <a:pt x="108" y="37"/>
                </a:lnTo>
                <a:lnTo>
                  <a:pt x="99" y="22"/>
                </a:lnTo>
                <a:lnTo>
                  <a:pt x="88" y="12"/>
                </a:lnTo>
                <a:lnTo>
                  <a:pt x="73" y="4"/>
                </a:lnTo>
                <a:lnTo>
                  <a:pt x="58" y="0"/>
                </a:lnTo>
                <a:lnTo>
                  <a:pt x="42" y="0"/>
                </a:lnTo>
                <a:lnTo>
                  <a:pt x="26" y="3"/>
                </a:lnTo>
                <a:lnTo>
                  <a:pt x="13" y="10"/>
                </a:lnTo>
                <a:lnTo>
                  <a:pt x="0" y="18"/>
                </a:lnTo>
                <a:lnTo>
                  <a:pt x="0" y="17"/>
                </a:lnTo>
                <a:lnTo>
                  <a:pt x="20" y="44"/>
                </a:lnTo>
                <a:close/>
              </a:path>
            </a:pathLst>
          </a:custGeom>
          <a:solidFill>
            <a:srgbClr val="00CCFF"/>
          </a:solidFill>
          <a:ln w="9525">
            <a:noFill/>
            <a:round/>
            <a:headEnd/>
            <a:tailEnd/>
          </a:ln>
        </p:spPr>
        <p:txBody>
          <a:bodyPr/>
          <a:lstStyle/>
          <a:p>
            <a:endParaRPr lang="en-IN"/>
          </a:p>
        </p:txBody>
      </p:sp>
      <p:sp>
        <p:nvSpPr>
          <p:cNvPr id="1232078" name="Freeform 206"/>
          <p:cNvSpPr>
            <a:spLocks/>
          </p:cNvSpPr>
          <p:nvPr/>
        </p:nvSpPr>
        <p:spPr bwMode="auto">
          <a:xfrm>
            <a:off x="1343025" y="1703388"/>
            <a:ext cx="6350" cy="11112"/>
          </a:xfrm>
          <a:custGeom>
            <a:avLst/>
            <a:gdLst/>
            <a:ahLst/>
            <a:cxnLst>
              <a:cxn ang="0">
                <a:pos x="36" y="114"/>
              </a:cxn>
              <a:cxn ang="0">
                <a:pos x="36" y="114"/>
              </a:cxn>
              <a:cxn ang="0">
                <a:pos x="34" y="107"/>
              </a:cxn>
              <a:cxn ang="0">
                <a:pos x="33" y="96"/>
              </a:cxn>
              <a:cxn ang="0">
                <a:pos x="35" y="83"/>
              </a:cxn>
              <a:cxn ang="0">
                <a:pos x="38" y="72"/>
              </a:cxn>
              <a:cxn ang="0">
                <a:pos x="44" y="59"/>
              </a:cxn>
              <a:cxn ang="0">
                <a:pos x="52" y="46"/>
              </a:cxn>
              <a:cxn ang="0">
                <a:pos x="60" y="36"/>
              </a:cxn>
              <a:cxn ang="0">
                <a:pos x="69" y="27"/>
              </a:cxn>
              <a:cxn ang="0">
                <a:pos x="49" y="0"/>
              </a:cxn>
              <a:cxn ang="0">
                <a:pos x="36" y="13"/>
              </a:cxn>
              <a:cxn ang="0">
                <a:pos x="25" y="27"/>
              </a:cxn>
              <a:cxn ang="0">
                <a:pos x="15" y="42"/>
              </a:cxn>
              <a:cxn ang="0">
                <a:pos x="7" y="59"/>
              </a:cxn>
              <a:cxn ang="0">
                <a:pos x="2" y="77"/>
              </a:cxn>
              <a:cxn ang="0">
                <a:pos x="0" y="94"/>
              </a:cxn>
              <a:cxn ang="0">
                <a:pos x="1" y="113"/>
              </a:cxn>
              <a:cxn ang="0">
                <a:pos x="7" y="131"/>
              </a:cxn>
              <a:cxn ang="0">
                <a:pos x="7" y="131"/>
              </a:cxn>
              <a:cxn ang="0">
                <a:pos x="36" y="114"/>
              </a:cxn>
            </a:cxnLst>
            <a:rect l="0" t="0" r="r" b="b"/>
            <a:pathLst>
              <a:path w="69" h="131">
                <a:moveTo>
                  <a:pt x="36" y="114"/>
                </a:moveTo>
                <a:lnTo>
                  <a:pt x="36" y="114"/>
                </a:lnTo>
                <a:lnTo>
                  <a:pt x="34" y="107"/>
                </a:lnTo>
                <a:lnTo>
                  <a:pt x="33" y="96"/>
                </a:lnTo>
                <a:lnTo>
                  <a:pt x="35" y="83"/>
                </a:lnTo>
                <a:lnTo>
                  <a:pt x="38" y="72"/>
                </a:lnTo>
                <a:lnTo>
                  <a:pt x="44" y="59"/>
                </a:lnTo>
                <a:lnTo>
                  <a:pt x="52" y="46"/>
                </a:lnTo>
                <a:lnTo>
                  <a:pt x="60" y="36"/>
                </a:lnTo>
                <a:lnTo>
                  <a:pt x="69" y="27"/>
                </a:lnTo>
                <a:lnTo>
                  <a:pt x="49" y="0"/>
                </a:lnTo>
                <a:lnTo>
                  <a:pt x="36" y="13"/>
                </a:lnTo>
                <a:lnTo>
                  <a:pt x="25" y="27"/>
                </a:lnTo>
                <a:lnTo>
                  <a:pt x="15" y="42"/>
                </a:lnTo>
                <a:lnTo>
                  <a:pt x="7" y="59"/>
                </a:lnTo>
                <a:lnTo>
                  <a:pt x="2" y="77"/>
                </a:lnTo>
                <a:lnTo>
                  <a:pt x="0" y="94"/>
                </a:lnTo>
                <a:lnTo>
                  <a:pt x="1" y="113"/>
                </a:lnTo>
                <a:lnTo>
                  <a:pt x="7" y="131"/>
                </a:lnTo>
                <a:lnTo>
                  <a:pt x="7" y="131"/>
                </a:lnTo>
                <a:lnTo>
                  <a:pt x="36" y="114"/>
                </a:lnTo>
                <a:close/>
              </a:path>
            </a:pathLst>
          </a:custGeom>
          <a:solidFill>
            <a:srgbClr val="00CCFF"/>
          </a:solidFill>
          <a:ln w="9525">
            <a:noFill/>
            <a:round/>
            <a:headEnd/>
            <a:tailEnd/>
          </a:ln>
        </p:spPr>
        <p:txBody>
          <a:bodyPr/>
          <a:lstStyle/>
          <a:p>
            <a:endParaRPr lang="en-IN"/>
          </a:p>
        </p:txBody>
      </p:sp>
      <p:sp>
        <p:nvSpPr>
          <p:cNvPr id="1232079" name="Freeform 207"/>
          <p:cNvSpPr>
            <a:spLocks/>
          </p:cNvSpPr>
          <p:nvPr/>
        </p:nvSpPr>
        <p:spPr bwMode="auto">
          <a:xfrm>
            <a:off x="1344613" y="1712913"/>
            <a:ext cx="7937" cy="6350"/>
          </a:xfrm>
          <a:custGeom>
            <a:avLst/>
            <a:gdLst/>
            <a:ahLst/>
            <a:cxnLst>
              <a:cxn ang="0">
                <a:pos x="107" y="41"/>
              </a:cxn>
              <a:cxn ang="0">
                <a:pos x="107" y="41"/>
              </a:cxn>
              <a:cxn ang="0">
                <a:pos x="96" y="43"/>
              </a:cxn>
              <a:cxn ang="0">
                <a:pos x="85" y="43"/>
              </a:cxn>
              <a:cxn ang="0">
                <a:pos x="75" y="41"/>
              </a:cxn>
              <a:cxn ang="0">
                <a:pos x="63" y="37"/>
              </a:cxn>
              <a:cxn ang="0">
                <a:pos x="54" y="29"/>
              </a:cxn>
              <a:cxn ang="0">
                <a:pos x="44" y="22"/>
              </a:cxn>
              <a:cxn ang="0">
                <a:pos x="36" y="13"/>
              </a:cxn>
              <a:cxn ang="0">
                <a:pos x="29" y="0"/>
              </a:cxn>
              <a:cxn ang="0">
                <a:pos x="0" y="17"/>
              </a:cxn>
              <a:cxn ang="0">
                <a:pos x="9" y="32"/>
              </a:cxn>
              <a:cxn ang="0">
                <a:pos x="21" y="45"/>
              </a:cxn>
              <a:cxn ang="0">
                <a:pos x="34" y="57"/>
              </a:cxn>
              <a:cxn ang="0">
                <a:pos x="49" y="66"/>
              </a:cxn>
              <a:cxn ang="0">
                <a:pos x="64" y="73"/>
              </a:cxn>
              <a:cxn ang="0">
                <a:pos x="81" y="77"/>
              </a:cxn>
              <a:cxn ang="0">
                <a:pos x="98" y="77"/>
              </a:cxn>
              <a:cxn ang="0">
                <a:pos x="117" y="73"/>
              </a:cxn>
              <a:cxn ang="0">
                <a:pos x="117" y="73"/>
              </a:cxn>
              <a:cxn ang="0">
                <a:pos x="107" y="41"/>
              </a:cxn>
            </a:cxnLst>
            <a:rect l="0" t="0" r="r" b="b"/>
            <a:pathLst>
              <a:path w="117" h="77">
                <a:moveTo>
                  <a:pt x="107" y="41"/>
                </a:moveTo>
                <a:lnTo>
                  <a:pt x="107" y="41"/>
                </a:lnTo>
                <a:lnTo>
                  <a:pt x="96" y="43"/>
                </a:lnTo>
                <a:lnTo>
                  <a:pt x="85" y="43"/>
                </a:lnTo>
                <a:lnTo>
                  <a:pt x="75" y="41"/>
                </a:lnTo>
                <a:lnTo>
                  <a:pt x="63" y="37"/>
                </a:lnTo>
                <a:lnTo>
                  <a:pt x="54" y="29"/>
                </a:lnTo>
                <a:lnTo>
                  <a:pt x="44" y="22"/>
                </a:lnTo>
                <a:lnTo>
                  <a:pt x="36" y="13"/>
                </a:lnTo>
                <a:lnTo>
                  <a:pt x="29" y="0"/>
                </a:lnTo>
                <a:lnTo>
                  <a:pt x="0" y="17"/>
                </a:lnTo>
                <a:lnTo>
                  <a:pt x="9" y="32"/>
                </a:lnTo>
                <a:lnTo>
                  <a:pt x="21" y="45"/>
                </a:lnTo>
                <a:lnTo>
                  <a:pt x="34" y="57"/>
                </a:lnTo>
                <a:lnTo>
                  <a:pt x="49" y="66"/>
                </a:lnTo>
                <a:lnTo>
                  <a:pt x="64" y="73"/>
                </a:lnTo>
                <a:lnTo>
                  <a:pt x="81" y="77"/>
                </a:lnTo>
                <a:lnTo>
                  <a:pt x="98" y="77"/>
                </a:lnTo>
                <a:lnTo>
                  <a:pt x="117" y="73"/>
                </a:lnTo>
                <a:lnTo>
                  <a:pt x="117" y="73"/>
                </a:lnTo>
                <a:lnTo>
                  <a:pt x="107" y="41"/>
                </a:lnTo>
                <a:close/>
              </a:path>
            </a:pathLst>
          </a:custGeom>
          <a:solidFill>
            <a:srgbClr val="00CCFF"/>
          </a:solidFill>
          <a:ln w="9525">
            <a:noFill/>
            <a:round/>
            <a:headEnd/>
            <a:tailEnd/>
          </a:ln>
        </p:spPr>
        <p:txBody>
          <a:bodyPr/>
          <a:lstStyle/>
          <a:p>
            <a:endParaRPr lang="en-IN"/>
          </a:p>
        </p:txBody>
      </p:sp>
      <p:sp>
        <p:nvSpPr>
          <p:cNvPr id="1232080" name="Freeform 208"/>
          <p:cNvSpPr>
            <a:spLocks/>
          </p:cNvSpPr>
          <p:nvPr/>
        </p:nvSpPr>
        <p:spPr bwMode="auto">
          <a:xfrm>
            <a:off x="1352550" y="1711325"/>
            <a:ext cx="4763" cy="7938"/>
          </a:xfrm>
          <a:custGeom>
            <a:avLst/>
            <a:gdLst/>
            <a:ahLst/>
            <a:cxnLst>
              <a:cxn ang="0">
                <a:pos x="48" y="0"/>
              </a:cxn>
              <a:cxn ang="0">
                <a:pos x="47" y="8"/>
              </a:cxn>
              <a:cxn ang="0">
                <a:pos x="44" y="18"/>
              </a:cxn>
              <a:cxn ang="0">
                <a:pos x="41" y="26"/>
              </a:cxn>
              <a:cxn ang="0">
                <a:pos x="36" y="34"/>
              </a:cxn>
              <a:cxn ang="0">
                <a:pos x="31" y="40"/>
              </a:cxn>
              <a:cxn ang="0">
                <a:pos x="22" y="47"/>
              </a:cxn>
              <a:cxn ang="0">
                <a:pos x="12" y="54"/>
              </a:cxn>
              <a:cxn ang="0">
                <a:pos x="0" y="58"/>
              </a:cxn>
              <a:cxn ang="0">
                <a:pos x="10" y="90"/>
              </a:cxn>
              <a:cxn ang="0">
                <a:pos x="27" y="83"/>
              </a:cxn>
              <a:cxn ang="0">
                <a:pos x="40" y="75"/>
              </a:cxn>
              <a:cxn ang="0">
                <a:pos x="51" y="65"/>
              </a:cxn>
              <a:cxn ang="0">
                <a:pos x="62" y="55"/>
              </a:cxn>
              <a:cxn ang="0">
                <a:pos x="70" y="41"/>
              </a:cxn>
              <a:cxn ang="0">
                <a:pos x="75" y="28"/>
              </a:cxn>
              <a:cxn ang="0">
                <a:pos x="78" y="17"/>
              </a:cxn>
              <a:cxn ang="0">
                <a:pos x="81" y="4"/>
              </a:cxn>
              <a:cxn ang="0">
                <a:pos x="48" y="0"/>
              </a:cxn>
            </a:cxnLst>
            <a:rect l="0" t="0" r="r" b="b"/>
            <a:pathLst>
              <a:path w="81" h="90">
                <a:moveTo>
                  <a:pt x="48" y="0"/>
                </a:moveTo>
                <a:lnTo>
                  <a:pt x="47" y="8"/>
                </a:lnTo>
                <a:lnTo>
                  <a:pt x="44" y="18"/>
                </a:lnTo>
                <a:lnTo>
                  <a:pt x="41" y="26"/>
                </a:lnTo>
                <a:lnTo>
                  <a:pt x="36" y="34"/>
                </a:lnTo>
                <a:lnTo>
                  <a:pt x="31" y="40"/>
                </a:lnTo>
                <a:lnTo>
                  <a:pt x="22" y="47"/>
                </a:lnTo>
                <a:lnTo>
                  <a:pt x="12" y="54"/>
                </a:lnTo>
                <a:lnTo>
                  <a:pt x="0" y="58"/>
                </a:lnTo>
                <a:lnTo>
                  <a:pt x="10" y="90"/>
                </a:lnTo>
                <a:lnTo>
                  <a:pt x="27" y="83"/>
                </a:lnTo>
                <a:lnTo>
                  <a:pt x="40" y="75"/>
                </a:lnTo>
                <a:lnTo>
                  <a:pt x="51" y="65"/>
                </a:lnTo>
                <a:lnTo>
                  <a:pt x="62" y="55"/>
                </a:lnTo>
                <a:lnTo>
                  <a:pt x="70" y="41"/>
                </a:lnTo>
                <a:lnTo>
                  <a:pt x="75" y="28"/>
                </a:lnTo>
                <a:lnTo>
                  <a:pt x="78" y="17"/>
                </a:lnTo>
                <a:lnTo>
                  <a:pt x="81" y="4"/>
                </a:lnTo>
                <a:lnTo>
                  <a:pt x="48" y="0"/>
                </a:lnTo>
                <a:close/>
              </a:path>
            </a:pathLst>
          </a:custGeom>
          <a:solidFill>
            <a:srgbClr val="00CCFF"/>
          </a:solidFill>
          <a:ln w="9525">
            <a:noFill/>
            <a:round/>
            <a:headEnd/>
            <a:tailEnd/>
          </a:ln>
        </p:spPr>
        <p:txBody>
          <a:bodyPr/>
          <a:lstStyle/>
          <a:p>
            <a:endParaRPr lang="en-IN"/>
          </a:p>
        </p:txBody>
      </p:sp>
      <p:sp>
        <p:nvSpPr>
          <p:cNvPr id="1232081" name="Freeform 209"/>
          <p:cNvSpPr>
            <a:spLocks/>
          </p:cNvSpPr>
          <p:nvPr/>
        </p:nvSpPr>
        <p:spPr bwMode="auto">
          <a:xfrm>
            <a:off x="1350963" y="1716088"/>
            <a:ext cx="3175" cy="1587"/>
          </a:xfrm>
          <a:custGeom>
            <a:avLst/>
            <a:gdLst/>
            <a:ahLst/>
            <a:cxnLst>
              <a:cxn ang="0">
                <a:pos x="33" y="19"/>
              </a:cxn>
              <a:cxn ang="0">
                <a:pos x="32" y="12"/>
              </a:cxn>
              <a:cxn ang="0">
                <a:pos x="28" y="6"/>
              </a:cxn>
              <a:cxn ang="0">
                <a:pos x="23" y="2"/>
              </a:cxn>
              <a:cxn ang="0">
                <a:pos x="18" y="0"/>
              </a:cxn>
              <a:cxn ang="0">
                <a:pos x="12" y="0"/>
              </a:cxn>
              <a:cxn ang="0">
                <a:pos x="6" y="3"/>
              </a:cxn>
              <a:cxn ang="0">
                <a:pos x="2" y="7"/>
              </a:cxn>
              <a:cxn ang="0">
                <a:pos x="0" y="15"/>
              </a:cxn>
              <a:cxn ang="0">
                <a:pos x="33" y="19"/>
              </a:cxn>
            </a:cxnLst>
            <a:rect l="0" t="0" r="r" b="b"/>
            <a:pathLst>
              <a:path w="33" h="19">
                <a:moveTo>
                  <a:pt x="33" y="19"/>
                </a:moveTo>
                <a:lnTo>
                  <a:pt x="32" y="12"/>
                </a:lnTo>
                <a:lnTo>
                  <a:pt x="28" y="6"/>
                </a:lnTo>
                <a:lnTo>
                  <a:pt x="23" y="2"/>
                </a:lnTo>
                <a:lnTo>
                  <a:pt x="18" y="0"/>
                </a:lnTo>
                <a:lnTo>
                  <a:pt x="12" y="0"/>
                </a:lnTo>
                <a:lnTo>
                  <a:pt x="6" y="3"/>
                </a:lnTo>
                <a:lnTo>
                  <a:pt x="2" y="7"/>
                </a:lnTo>
                <a:lnTo>
                  <a:pt x="0" y="15"/>
                </a:lnTo>
                <a:lnTo>
                  <a:pt x="33" y="19"/>
                </a:lnTo>
                <a:close/>
              </a:path>
            </a:pathLst>
          </a:custGeom>
          <a:solidFill>
            <a:srgbClr val="00CCFF"/>
          </a:solidFill>
          <a:ln w="9525">
            <a:noFill/>
            <a:round/>
            <a:headEnd/>
            <a:tailEnd/>
          </a:ln>
        </p:spPr>
        <p:txBody>
          <a:bodyPr/>
          <a:lstStyle/>
          <a:p>
            <a:endParaRPr lang="en-IN"/>
          </a:p>
        </p:txBody>
      </p:sp>
      <p:sp>
        <p:nvSpPr>
          <p:cNvPr id="1232082" name="Freeform 210"/>
          <p:cNvSpPr>
            <a:spLocks/>
          </p:cNvSpPr>
          <p:nvPr/>
        </p:nvSpPr>
        <p:spPr bwMode="auto">
          <a:xfrm>
            <a:off x="1279525" y="1943100"/>
            <a:ext cx="1588" cy="1588"/>
          </a:xfrm>
          <a:custGeom>
            <a:avLst/>
            <a:gdLst/>
            <a:ahLst/>
            <a:cxnLst>
              <a:cxn ang="0">
                <a:pos x="0" y="25"/>
              </a:cxn>
              <a:cxn ang="0">
                <a:pos x="6" y="27"/>
              </a:cxn>
              <a:cxn ang="0">
                <a:pos x="11" y="26"/>
              </a:cxn>
              <a:cxn ang="0">
                <a:pos x="16" y="24"/>
              </a:cxn>
              <a:cxn ang="0">
                <a:pos x="19" y="20"/>
              </a:cxn>
              <a:cxn ang="0">
                <a:pos x="21" y="15"/>
              </a:cxn>
              <a:cxn ang="0">
                <a:pos x="21" y="9"/>
              </a:cxn>
              <a:cxn ang="0">
                <a:pos x="19" y="4"/>
              </a:cxn>
              <a:cxn ang="0">
                <a:pos x="14" y="0"/>
              </a:cxn>
              <a:cxn ang="0">
                <a:pos x="0" y="25"/>
              </a:cxn>
            </a:cxnLst>
            <a:rect l="0" t="0" r="r" b="b"/>
            <a:pathLst>
              <a:path w="21" h="27">
                <a:moveTo>
                  <a:pt x="0" y="25"/>
                </a:moveTo>
                <a:lnTo>
                  <a:pt x="6" y="27"/>
                </a:lnTo>
                <a:lnTo>
                  <a:pt x="11" y="26"/>
                </a:lnTo>
                <a:lnTo>
                  <a:pt x="16" y="24"/>
                </a:lnTo>
                <a:lnTo>
                  <a:pt x="19" y="20"/>
                </a:lnTo>
                <a:lnTo>
                  <a:pt x="21" y="15"/>
                </a:lnTo>
                <a:lnTo>
                  <a:pt x="21" y="9"/>
                </a:lnTo>
                <a:lnTo>
                  <a:pt x="19" y="4"/>
                </a:lnTo>
                <a:lnTo>
                  <a:pt x="14" y="0"/>
                </a:lnTo>
                <a:lnTo>
                  <a:pt x="0" y="25"/>
                </a:lnTo>
                <a:close/>
              </a:path>
            </a:pathLst>
          </a:custGeom>
          <a:solidFill>
            <a:srgbClr val="000000"/>
          </a:solidFill>
          <a:ln w="9525">
            <a:noFill/>
            <a:round/>
            <a:headEnd/>
            <a:tailEnd/>
          </a:ln>
        </p:spPr>
        <p:txBody>
          <a:bodyPr/>
          <a:lstStyle/>
          <a:p>
            <a:endParaRPr lang="en-IN"/>
          </a:p>
        </p:txBody>
      </p:sp>
      <p:sp>
        <p:nvSpPr>
          <p:cNvPr id="1232083" name="Freeform 211"/>
          <p:cNvSpPr>
            <a:spLocks/>
          </p:cNvSpPr>
          <p:nvPr/>
        </p:nvSpPr>
        <p:spPr bwMode="auto">
          <a:xfrm>
            <a:off x="1265238" y="1912938"/>
            <a:ext cx="15875" cy="31750"/>
          </a:xfrm>
          <a:custGeom>
            <a:avLst/>
            <a:gdLst/>
            <a:ahLst/>
            <a:cxnLst>
              <a:cxn ang="0">
                <a:pos x="0" y="0"/>
              </a:cxn>
              <a:cxn ang="0">
                <a:pos x="0" y="0"/>
              </a:cxn>
              <a:cxn ang="0">
                <a:pos x="1" y="29"/>
              </a:cxn>
              <a:cxn ang="0">
                <a:pos x="3" y="56"/>
              </a:cxn>
              <a:cxn ang="0">
                <a:pos x="8" y="84"/>
              </a:cxn>
              <a:cxn ang="0">
                <a:pos x="15" y="110"/>
              </a:cxn>
              <a:cxn ang="0">
                <a:pos x="22" y="135"/>
              </a:cxn>
              <a:cxn ang="0">
                <a:pos x="31" y="162"/>
              </a:cxn>
              <a:cxn ang="0">
                <a:pos x="41" y="187"/>
              </a:cxn>
              <a:cxn ang="0">
                <a:pos x="55" y="211"/>
              </a:cxn>
              <a:cxn ang="0">
                <a:pos x="68" y="235"/>
              </a:cxn>
              <a:cxn ang="0">
                <a:pos x="84" y="258"/>
              </a:cxn>
              <a:cxn ang="0">
                <a:pos x="102" y="278"/>
              </a:cxn>
              <a:cxn ang="0">
                <a:pos x="119" y="298"/>
              </a:cxn>
              <a:cxn ang="0">
                <a:pos x="138" y="317"/>
              </a:cxn>
              <a:cxn ang="0">
                <a:pos x="159" y="335"/>
              </a:cxn>
              <a:cxn ang="0">
                <a:pos x="180" y="352"/>
              </a:cxn>
              <a:cxn ang="0">
                <a:pos x="204" y="365"/>
              </a:cxn>
              <a:cxn ang="0">
                <a:pos x="218" y="340"/>
              </a:cxn>
              <a:cxn ang="0">
                <a:pos x="196" y="326"/>
              </a:cxn>
              <a:cxn ang="0">
                <a:pos x="177" y="311"/>
              </a:cxn>
              <a:cxn ang="0">
                <a:pos x="157" y="296"/>
              </a:cxn>
              <a:cxn ang="0">
                <a:pos x="139" y="277"/>
              </a:cxn>
              <a:cxn ang="0">
                <a:pos x="122" y="259"/>
              </a:cxn>
              <a:cxn ang="0">
                <a:pos x="107" y="239"/>
              </a:cxn>
              <a:cxn ang="0">
                <a:pos x="92" y="218"/>
              </a:cxn>
              <a:cxn ang="0">
                <a:pos x="79" y="197"/>
              </a:cxn>
              <a:cxn ang="0">
                <a:pos x="68" y="174"/>
              </a:cxn>
              <a:cxn ang="0">
                <a:pos x="58" y="151"/>
              </a:cxn>
              <a:cxn ang="0">
                <a:pos x="49" y="127"/>
              </a:cxn>
              <a:cxn ang="0">
                <a:pos x="41" y="102"/>
              </a:cxn>
              <a:cxn ang="0">
                <a:pos x="36" y="77"/>
              </a:cxn>
              <a:cxn ang="0">
                <a:pos x="31" y="52"/>
              </a:cxn>
              <a:cxn ang="0">
                <a:pos x="29" y="27"/>
              </a:cxn>
              <a:cxn ang="0">
                <a:pos x="28" y="0"/>
              </a:cxn>
              <a:cxn ang="0">
                <a:pos x="28" y="0"/>
              </a:cxn>
              <a:cxn ang="0">
                <a:pos x="0" y="0"/>
              </a:cxn>
            </a:cxnLst>
            <a:rect l="0" t="0" r="r" b="b"/>
            <a:pathLst>
              <a:path w="218" h="365">
                <a:moveTo>
                  <a:pt x="0" y="0"/>
                </a:moveTo>
                <a:lnTo>
                  <a:pt x="0" y="0"/>
                </a:lnTo>
                <a:lnTo>
                  <a:pt x="1" y="29"/>
                </a:lnTo>
                <a:lnTo>
                  <a:pt x="3" y="56"/>
                </a:lnTo>
                <a:lnTo>
                  <a:pt x="8" y="84"/>
                </a:lnTo>
                <a:lnTo>
                  <a:pt x="15" y="110"/>
                </a:lnTo>
                <a:lnTo>
                  <a:pt x="22" y="135"/>
                </a:lnTo>
                <a:lnTo>
                  <a:pt x="31" y="162"/>
                </a:lnTo>
                <a:lnTo>
                  <a:pt x="41" y="187"/>
                </a:lnTo>
                <a:lnTo>
                  <a:pt x="55" y="211"/>
                </a:lnTo>
                <a:lnTo>
                  <a:pt x="68" y="235"/>
                </a:lnTo>
                <a:lnTo>
                  <a:pt x="84" y="258"/>
                </a:lnTo>
                <a:lnTo>
                  <a:pt x="102" y="278"/>
                </a:lnTo>
                <a:lnTo>
                  <a:pt x="119" y="298"/>
                </a:lnTo>
                <a:lnTo>
                  <a:pt x="138" y="317"/>
                </a:lnTo>
                <a:lnTo>
                  <a:pt x="159" y="335"/>
                </a:lnTo>
                <a:lnTo>
                  <a:pt x="180" y="352"/>
                </a:lnTo>
                <a:lnTo>
                  <a:pt x="204" y="365"/>
                </a:lnTo>
                <a:lnTo>
                  <a:pt x="218" y="340"/>
                </a:lnTo>
                <a:lnTo>
                  <a:pt x="196" y="326"/>
                </a:lnTo>
                <a:lnTo>
                  <a:pt x="177" y="311"/>
                </a:lnTo>
                <a:lnTo>
                  <a:pt x="157" y="296"/>
                </a:lnTo>
                <a:lnTo>
                  <a:pt x="139" y="277"/>
                </a:lnTo>
                <a:lnTo>
                  <a:pt x="122" y="259"/>
                </a:lnTo>
                <a:lnTo>
                  <a:pt x="107" y="239"/>
                </a:lnTo>
                <a:lnTo>
                  <a:pt x="92" y="218"/>
                </a:lnTo>
                <a:lnTo>
                  <a:pt x="79" y="197"/>
                </a:lnTo>
                <a:lnTo>
                  <a:pt x="68" y="174"/>
                </a:lnTo>
                <a:lnTo>
                  <a:pt x="58" y="151"/>
                </a:lnTo>
                <a:lnTo>
                  <a:pt x="49" y="127"/>
                </a:lnTo>
                <a:lnTo>
                  <a:pt x="41" y="102"/>
                </a:lnTo>
                <a:lnTo>
                  <a:pt x="36" y="77"/>
                </a:lnTo>
                <a:lnTo>
                  <a:pt x="31" y="52"/>
                </a:lnTo>
                <a:lnTo>
                  <a:pt x="29" y="27"/>
                </a:lnTo>
                <a:lnTo>
                  <a:pt x="28" y="0"/>
                </a:lnTo>
                <a:lnTo>
                  <a:pt x="28" y="0"/>
                </a:lnTo>
                <a:lnTo>
                  <a:pt x="0" y="0"/>
                </a:lnTo>
                <a:close/>
              </a:path>
            </a:pathLst>
          </a:custGeom>
          <a:solidFill>
            <a:srgbClr val="000000"/>
          </a:solidFill>
          <a:ln w="9525">
            <a:noFill/>
            <a:round/>
            <a:headEnd/>
            <a:tailEnd/>
          </a:ln>
        </p:spPr>
        <p:txBody>
          <a:bodyPr/>
          <a:lstStyle/>
          <a:p>
            <a:endParaRPr lang="en-IN"/>
          </a:p>
        </p:txBody>
      </p:sp>
      <p:sp>
        <p:nvSpPr>
          <p:cNvPr id="1232084" name="Freeform 212"/>
          <p:cNvSpPr>
            <a:spLocks/>
          </p:cNvSpPr>
          <p:nvPr/>
        </p:nvSpPr>
        <p:spPr bwMode="auto">
          <a:xfrm>
            <a:off x="1265238" y="1905000"/>
            <a:ext cx="3175" cy="7938"/>
          </a:xfrm>
          <a:custGeom>
            <a:avLst/>
            <a:gdLst/>
            <a:ahLst/>
            <a:cxnLst>
              <a:cxn ang="0">
                <a:pos x="9" y="0"/>
              </a:cxn>
              <a:cxn ang="0">
                <a:pos x="7" y="10"/>
              </a:cxn>
              <a:cxn ang="0">
                <a:pos x="5" y="23"/>
              </a:cxn>
              <a:cxn ang="0">
                <a:pos x="4" y="33"/>
              </a:cxn>
              <a:cxn ang="0">
                <a:pos x="2" y="45"/>
              </a:cxn>
              <a:cxn ang="0">
                <a:pos x="1" y="58"/>
              </a:cxn>
              <a:cxn ang="0">
                <a:pos x="1" y="69"/>
              </a:cxn>
              <a:cxn ang="0">
                <a:pos x="0" y="80"/>
              </a:cxn>
              <a:cxn ang="0">
                <a:pos x="0" y="92"/>
              </a:cxn>
              <a:cxn ang="0">
                <a:pos x="28" y="92"/>
              </a:cxn>
              <a:cxn ang="0">
                <a:pos x="28" y="82"/>
              </a:cxn>
              <a:cxn ang="0">
                <a:pos x="29" y="71"/>
              </a:cxn>
              <a:cxn ang="0">
                <a:pos x="29" y="60"/>
              </a:cxn>
              <a:cxn ang="0">
                <a:pos x="30" y="49"/>
              </a:cxn>
              <a:cxn ang="0">
                <a:pos x="32" y="38"/>
              </a:cxn>
              <a:cxn ang="0">
                <a:pos x="33" y="27"/>
              </a:cxn>
              <a:cxn ang="0">
                <a:pos x="35" y="17"/>
              </a:cxn>
              <a:cxn ang="0">
                <a:pos x="37" y="6"/>
              </a:cxn>
              <a:cxn ang="0">
                <a:pos x="9" y="0"/>
              </a:cxn>
            </a:cxnLst>
            <a:rect l="0" t="0" r="r" b="b"/>
            <a:pathLst>
              <a:path w="37" h="92">
                <a:moveTo>
                  <a:pt x="9" y="0"/>
                </a:moveTo>
                <a:lnTo>
                  <a:pt x="7" y="10"/>
                </a:lnTo>
                <a:lnTo>
                  <a:pt x="5" y="23"/>
                </a:lnTo>
                <a:lnTo>
                  <a:pt x="4" y="33"/>
                </a:lnTo>
                <a:lnTo>
                  <a:pt x="2" y="45"/>
                </a:lnTo>
                <a:lnTo>
                  <a:pt x="1" y="58"/>
                </a:lnTo>
                <a:lnTo>
                  <a:pt x="1" y="69"/>
                </a:lnTo>
                <a:lnTo>
                  <a:pt x="0" y="80"/>
                </a:lnTo>
                <a:lnTo>
                  <a:pt x="0" y="92"/>
                </a:lnTo>
                <a:lnTo>
                  <a:pt x="28" y="92"/>
                </a:lnTo>
                <a:lnTo>
                  <a:pt x="28" y="82"/>
                </a:lnTo>
                <a:lnTo>
                  <a:pt x="29" y="71"/>
                </a:lnTo>
                <a:lnTo>
                  <a:pt x="29" y="60"/>
                </a:lnTo>
                <a:lnTo>
                  <a:pt x="30" y="49"/>
                </a:lnTo>
                <a:lnTo>
                  <a:pt x="32" y="38"/>
                </a:lnTo>
                <a:lnTo>
                  <a:pt x="33" y="27"/>
                </a:lnTo>
                <a:lnTo>
                  <a:pt x="35" y="17"/>
                </a:lnTo>
                <a:lnTo>
                  <a:pt x="37" y="6"/>
                </a:lnTo>
                <a:lnTo>
                  <a:pt x="9" y="0"/>
                </a:lnTo>
                <a:close/>
              </a:path>
            </a:pathLst>
          </a:custGeom>
          <a:solidFill>
            <a:srgbClr val="000000"/>
          </a:solidFill>
          <a:ln w="9525">
            <a:noFill/>
            <a:round/>
            <a:headEnd/>
            <a:tailEnd/>
          </a:ln>
        </p:spPr>
        <p:txBody>
          <a:bodyPr/>
          <a:lstStyle/>
          <a:p>
            <a:endParaRPr lang="en-IN"/>
          </a:p>
        </p:txBody>
      </p:sp>
      <p:sp>
        <p:nvSpPr>
          <p:cNvPr id="1232085" name="Freeform 213"/>
          <p:cNvSpPr>
            <a:spLocks/>
          </p:cNvSpPr>
          <p:nvPr/>
        </p:nvSpPr>
        <p:spPr bwMode="auto">
          <a:xfrm>
            <a:off x="1265238" y="1911350"/>
            <a:ext cx="1587" cy="1588"/>
          </a:xfrm>
          <a:custGeom>
            <a:avLst/>
            <a:gdLst/>
            <a:ahLst/>
            <a:cxnLst>
              <a:cxn ang="0">
                <a:pos x="28" y="18"/>
              </a:cxn>
              <a:cxn ang="0">
                <a:pos x="28" y="11"/>
              </a:cxn>
              <a:cxn ang="0">
                <a:pos x="26" y="6"/>
              </a:cxn>
              <a:cxn ang="0">
                <a:pos x="22" y="2"/>
              </a:cxn>
              <a:cxn ang="0">
                <a:pos x="17" y="0"/>
              </a:cxn>
              <a:cxn ang="0">
                <a:pos x="12" y="0"/>
              </a:cxn>
              <a:cxn ang="0">
                <a:pos x="7" y="2"/>
              </a:cxn>
              <a:cxn ang="0">
                <a:pos x="3" y="5"/>
              </a:cxn>
              <a:cxn ang="0">
                <a:pos x="0" y="11"/>
              </a:cxn>
              <a:cxn ang="0">
                <a:pos x="28" y="18"/>
              </a:cxn>
            </a:cxnLst>
            <a:rect l="0" t="0" r="r" b="b"/>
            <a:pathLst>
              <a:path w="28" h="18">
                <a:moveTo>
                  <a:pt x="28" y="18"/>
                </a:moveTo>
                <a:lnTo>
                  <a:pt x="28" y="11"/>
                </a:lnTo>
                <a:lnTo>
                  <a:pt x="26" y="6"/>
                </a:lnTo>
                <a:lnTo>
                  <a:pt x="22" y="2"/>
                </a:lnTo>
                <a:lnTo>
                  <a:pt x="17" y="0"/>
                </a:lnTo>
                <a:lnTo>
                  <a:pt x="12" y="0"/>
                </a:lnTo>
                <a:lnTo>
                  <a:pt x="7" y="2"/>
                </a:lnTo>
                <a:lnTo>
                  <a:pt x="3" y="5"/>
                </a:lnTo>
                <a:lnTo>
                  <a:pt x="0" y="11"/>
                </a:lnTo>
                <a:lnTo>
                  <a:pt x="28" y="18"/>
                </a:lnTo>
                <a:close/>
              </a:path>
            </a:pathLst>
          </a:custGeom>
          <a:solidFill>
            <a:srgbClr val="000000"/>
          </a:solidFill>
          <a:ln w="9525">
            <a:noFill/>
            <a:round/>
            <a:headEnd/>
            <a:tailEnd/>
          </a:ln>
        </p:spPr>
        <p:txBody>
          <a:bodyPr/>
          <a:lstStyle/>
          <a:p>
            <a:endParaRPr lang="en-IN"/>
          </a:p>
        </p:txBody>
      </p:sp>
      <p:sp>
        <p:nvSpPr>
          <p:cNvPr id="1232086" name="Freeform 214"/>
          <p:cNvSpPr>
            <a:spLocks/>
          </p:cNvSpPr>
          <p:nvPr/>
        </p:nvSpPr>
        <p:spPr bwMode="auto">
          <a:xfrm>
            <a:off x="1277938" y="1931988"/>
            <a:ext cx="1587" cy="3175"/>
          </a:xfrm>
          <a:custGeom>
            <a:avLst/>
            <a:gdLst/>
            <a:ahLst/>
            <a:cxnLst>
              <a:cxn ang="0">
                <a:pos x="0" y="25"/>
              </a:cxn>
              <a:cxn ang="0">
                <a:pos x="6" y="27"/>
              </a:cxn>
              <a:cxn ang="0">
                <a:pos x="11" y="26"/>
              </a:cxn>
              <a:cxn ang="0">
                <a:pos x="16" y="24"/>
              </a:cxn>
              <a:cxn ang="0">
                <a:pos x="19" y="20"/>
              </a:cxn>
              <a:cxn ang="0">
                <a:pos x="21" y="14"/>
              </a:cxn>
              <a:cxn ang="0">
                <a:pos x="21" y="9"/>
              </a:cxn>
              <a:cxn ang="0">
                <a:pos x="19" y="4"/>
              </a:cxn>
              <a:cxn ang="0">
                <a:pos x="14" y="0"/>
              </a:cxn>
              <a:cxn ang="0">
                <a:pos x="0" y="25"/>
              </a:cxn>
            </a:cxnLst>
            <a:rect l="0" t="0" r="r" b="b"/>
            <a:pathLst>
              <a:path w="21" h="27">
                <a:moveTo>
                  <a:pt x="0" y="25"/>
                </a:moveTo>
                <a:lnTo>
                  <a:pt x="6" y="27"/>
                </a:lnTo>
                <a:lnTo>
                  <a:pt x="11" y="26"/>
                </a:lnTo>
                <a:lnTo>
                  <a:pt x="16" y="24"/>
                </a:lnTo>
                <a:lnTo>
                  <a:pt x="19" y="20"/>
                </a:lnTo>
                <a:lnTo>
                  <a:pt x="21" y="14"/>
                </a:lnTo>
                <a:lnTo>
                  <a:pt x="21" y="9"/>
                </a:lnTo>
                <a:lnTo>
                  <a:pt x="19" y="4"/>
                </a:lnTo>
                <a:lnTo>
                  <a:pt x="14" y="0"/>
                </a:lnTo>
                <a:lnTo>
                  <a:pt x="0" y="25"/>
                </a:lnTo>
                <a:close/>
              </a:path>
            </a:pathLst>
          </a:custGeom>
          <a:solidFill>
            <a:srgbClr val="000000"/>
          </a:solidFill>
          <a:ln w="9525">
            <a:noFill/>
            <a:round/>
            <a:headEnd/>
            <a:tailEnd/>
          </a:ln>
        </p:spPr>
        <p:txBody>
          <a:bodyPr/>
          <a:lstStyle/>
          <a:p>
            <a:endParaRPr lang="en-IN"/>
          </a:p>
        </p:txBody>
      </p:sp>
      <p:sp>
        <p:nvSpPr>
          <p:cNvPr id="1232087" name="Freeform 215"/>
          <p:cNvSpPr>
            <a:spLocks/>
          </p:cNvSpPr>
          <p:nvPr/>
        </p:nvSpPr>
        <p:spPr bwMode="auto">
          <a:xfrm>
            <a:off x="1271588" y="1917700"/>
            <a:ext cx="7937" cy="17463"/>
          </a:xfrm>
          <a:custGeom>
            <a:avLst/>
            <a:gdLst/>
            <a:ahLst/>
            <a:cxnLst>
              <a:cxn ang="0">
                <a:pos x="0" y="0"/>
              </a:cxn>
              <a:cxn ang="0">
                <a:pos x="0" y="0"/>
              </a:cxn>
              <a:cxn ang="0">
                <a:pos x="0" y="13"/>
              </a:cxn>
              <a:cxn ang="0">
                <a:pos x="2" y="27"/>
              </a:cxn>
              <a:cxn ang="0">
                <a:pos x="4" y="40"/>
              </a:cxn>
              <a:cxn ang="0">
                <a:pos x="7" y="53"/>
              </a:cxn>
              <a:cxn ang="0">
                <a:pos x="11" y="68"/>
              </a:cxn>
              <a:cxn ang="0">
                <a:pos x="15" y="80"/>
              </a:cxn>
              <a:cxn ang="0">
                <a:pos x="21" y="92"/>
              </a:cxn>
              <a:cxn ang="0">
                <a:pos x="28" y="104"/>
              </a:cxn>
              <a:cxn ang="0">
                <a:pos x="34" y="116"/>
              </a:cxn>
              <a:cxn ang="0">
                <a:pos x="42" y="126"/>
              </a:cxn>
              <a:cxn ang="0">
                <a:pos x="50" y="138"/>
              </a:cxn>
              <a:cxn ang="0">
                <a:pos x="59" y="147"/>
              </a:cxn>
              <a:cxn ang="0">
                <a:pos x="68" y="157"/>
              </a:cxn>
              <a:cxn ang="0">
                <a:pos x="80" y="165"/>
              </a:cxn>
              <a:cxn ang="0">
                <a:pos x="90" y="173"/>
              </a:cxn>
              <a:cxn ang="0">
                <a:pos x="101" y="181"/>
              </a:cxn>
              <a:cxn ang="0">
                <a:pos x="115" y="156"/>
              </a:cxn>
              <a:cxn ang="0">
                <a:pos x="106" y="149"/>
              </a:cxn>
              <a:cxn ang="0">
                <a:pos x="96" y="142"/>
              </a:cxn>
              <a:cxn ang="0">
                <a:pos x="87" y="136"/>
              </a:cxn>
              <a:cxn ang="0">
                <a:pos x="80" y="126"/>
              </a:cxn>
              <a:cxn ang="0">
                <a:pos x="70" y="119"/>
              </a:cxn>
              <a:cxn ang="0">
                <a:pos x="64" y="109"/>
              </a:cxn>
              <a:cxn ang="0">
                <a:pos x="58" y="101"/>
              </a:cxn>
              <a:cxn ang="0">
                <a:pos x="52" y="89"/>
              </a:cxn>
              <a:cxn ang="0">
                <a:pos x="46" y="80"/>
              </a:cxn>
              <a:cxn ang="0">
                <a:pos x="42" y="69"/>
              </a:cxn>
              <a:cxn ang="0">
                <a:pos x="38" y="58"/>
              </a:cxn>
              <a:cxn ang="0">
                <a:pos x="34" y="47"/>
              </a:cxn>
              <a:cxn ang="0">
                <a:pos x="33" y="35"/>
              </a:cxn>
              <a:cxn ang="0">
                <a:pos x="31" y="23"/>
              </a:cxn>
              <a:cxn ang="0">
                <a:pos x="29" y="11"/>
              </a:cxn>
              <a:cxn ang="0">
                <a:pos x="29" y="0"/>
              </a:cxn>
              <a:cxn ang="0">
                <a:pos x="29" y="0"/>
              </a:cxn>
              <a:cxn ang="0">
                <a:pos x="0" y="0"/>
              </a:cxn>
            </a:cxnLst>
            <a:rect l="0" t="0" r="r" b="b"/>
            <a:pathLst>
              <a:path w="115" h="181">
                <a:moveTo>
                  <a:pt x="0" y="0"/>
                </a:moveTo>
                <a:lnTo>
                  <a:pt x="0" y="0"/>
                </a:lnTo>
                <a:lnTo>
                  <a:pt x="0" y="13"/>
                </a:lnTo>
                <a:lnTo>
                  <a:pt x="2" y="27"/>
                </a:lnTo>
                <a:lnTo>
                  <a:pt x="4" y="40"/>
                </a:lnTo>
                <a:lnTo>
                  <a:pt x="7" y="53"/>
                </a:lnTo>
                <a:lnTo>
                  <a:pt x="11" y="68"/>
                </a:lnTo>
                <a:lnTo>
                  <a:pt x="15" y="80"/>
                </a:lnTo>
                <a:lnTo>
                  <a:pt x="21" y="92"/>
                </a:lnTo>
                <a:lnTo>
                  <a:pt x="28" y="104"/>
                </a:lnTo>
                <a:lnTo>
                  <a:pt x="34" y="116"/>
                </a:lnTo>
                <a:lnTo>
                  <a:pt x="42" y="126"/>
                </a:lnTo>
                <a:lnTo>
                  <a:pt x="50" y="138"/>
                </a:lnTo>
                <a:lnTo>
                  <a:pt x="59" y="147"/>
                </a:lnTo>
                <a:lnTo>
                  <a:pt x="68" y="157"/>
                </a:lnTo>
                <a:lnTo>
                  <a:pt x="80" y="165"/>
                </a:lnTo>
                <a:lnTo>
                  <a:pt x="90" y="173"/>
                </a:lnTo>
                <a:lnTo>
                  <a:pt x="101" y="181"/>
                </a:lnTo>
                <a:lnTo>
                  <a:pt x="115" y="156"/>
                </a:lnTo>
                <a:lnTo>
                  <a:pt x="106" y="149"/>
                </a:lnTo>
                <a:lnTo>
                  <a:pt x="96" y="142"/>
                </a:lnTo>
                <a:lnTo>
                  <a:pt x="87" y="136"/>
                </a:lnTo>
                <a:lnTo>
                  <a:pt x="80" y="126"/>
                </a:lnTo>
                <a:lnTo>
                  <a:pt x="70" y="119"/>
                </a:lnTo>
                <a:lnTo>
                  <a:pt x="64" y="109"/>
                </a:lnTo>
                <a:lnTo>
                  <a:pt x="58" y="101"/>
                </a:lnTo>
                <a:lnTo>
                  <a:pt x="52" y="89"/>
                </a:lnTo>
                <a:lnTo>
                  <a:pt x="46" y="80"/>
                </a:lnTo>
                <a:lnTo>
                  <a:pt x="42" y="69"/>
                </a:lnTo>
                <a:lnTo>
                  <a:pt x="38" y="58"/>
                </a:lnTo>
                <a:lnTo>
                  <a:pt x="34" y="47"/>
                </a:lnTo>
                <a:lnTo>
                  <a:pt x="33" y="35"/>
                </a:lnTo>
                <a:lnTo>
                  <a:pt x="31" y="23"/>
                </a:lnTo>
                <a:lnTo>
                  <a:pt x="29" y="11"/>
                </a:lnTo>
                <a:lnTo>
                  <a:pt x="29" y="0"/>
                </a:lnTo>
                <a:lnTo>
                  <a:pt x="29" y="0"/>
                </a:lnTo>
                <a:lnTo>
                  <a:pt x="0" y="0"/>
                </a:lnTo>
                <a:close/>
              </a:path>
            </a:pathLst>
          </a:custGeom>
          <a:solidFill>
            <a:srgbClr val="000000"/>
          </a:solidFill>
          <a:ln w="9525">
            <a:noFill/>
            <a:round/>
            <a:headEnd/>
            <a:tailEnd/>
          </a:ln>
        </p:spPr>
        <p:txBody>
          <a:bodyPr/>
          <a:lstStyle/>
          <a:p>
            <a:endParaRPr lang="en-IN"/>
          </a:p>
        </p:txBody>
      </p:sp>
      <p:sp>
        <p:nvSpPr>
          <p:cNvPr id="1232088" name="Freeform 216"/>
          <p:cNvSpPr>
            <a:spLocks/>
          </p:cNvSpPr>
          <p:nvPr/>
        </p:nvSpPr>
        <p:spPr bwMode="auto">
          <a:xfrm>
            <a:off x="1271588" y="1914525"/>
            <a:ext cx="1587" cy="3175"/>
          </a:xfrm>
          <a:custGeom>
            <a:avLst/>
            <a:gdLst/>
            <a:ahLst/>
            <a:cxnLst>
              <a:cxn ang="0">
                <a:pos x="4" y="0"/>
              </a:cxn>
              <a:cxn ang="0">
                <a:pos x="3" y="6"/>
              </a:cxn>
              <a:cxn ang="0">
                <a:pos x="2" y="11"/>
              </a:cxn>
              <a:cxn ang="0">
                <a:pos x="1" y="18"/>
              </a:cxn>
              <a:cxn ang="0">
                <a:pos x="1" y="23"/>
              </a:cxn>
              <a:cxn ang="0">
                <a:pos x="0" y="30"/>
              </a:cxn>
              <a:cxn ang="0">
                <a:pos x="0" y="36"/>
              </a:cxn>
              <a:cxn ang="0">
                <a:pos x="0" y="41"/>
              </a:cxn>
              <a:cxn ang="0">
                <a:pos x="0" y="47"/>
              </a:cxn>
              <a:cxn ang="0">
                <a:pos x="29" y="47"/>
              </a:cxn>
              <a:cxn ang="0">
                <a:pos x="29" y="41"/>
              </a:cxn>
              <a:cxn ang="0">
                <a:pos x="29" y="36"/>
              </a:cxn>
              <a:cxn ang="0">
                <a:pos x="29" y="32"/>
              </a:cxn>
              <a:cxn ang="0">
                <a:pos x="30" y="26"/>
              </a:cxn>
              <a:cxn ang="0">
                <a:pos x="30" y="20"/>
              </a:cxn>
              <a:cxn ang="0">
                <a:pos x="31" y="17"/>
              </a:cxn>
              <a:cxn ang="0">
                <a:pos x="32" y="12"/>
              </a:cxn>
              <a:cxn ang="0">
                <a:pos x="33" y="7"/>
              </a:cxn>
              <a:cxn ang="0">
                <a:pos x="4" y="0"/>
              </a:cxn>
            </a:cxnLst>
            <a:rect l="0" t="0" r="r" b="b"/>
            <a:pathLst>
              <a:path w="33" h="47">
                <a:moveTo>
                  <a:pt x="4" y="0"/>
                </a:moveTo>
                <a:lnTo>
                  <a:pt x="3" y="6"/>
                </a:lnTo>
                <a:lnTo>
                  <a:pt x="2" y="11"/>
                </a:lnTo>
                <a:lnTo>
                  <a:pt x="1" y="18"/>
                </a:lnTo>
                <a:lnTo>
                  <a:pt x="1" y="23"/>
                </a:lnTo>
                <a:lnTo>
                  <a:pt x="0" y="30"/>
                </a:lnTo>
                <a:lnTo>
                  <a:pt x="0" y="36"/>
                </a:lnTo>
                <a:lnTo>
                  <a:pt x="0" y="41"/>
                </a:lnTo>
                <a:lnTo>
                  <a:pt x="0" y="47"/>
                </a:lnTo>
                <a:lnTo>
                  <a:pt x="29" y="47"/>
                </a:lnTo>
                <a:lnTo>
                  <a:pt x="29" y="41"/>
                </a:lnTo>
                <a:lnTo>
                  <a:pt x="29" y="36"/>
                </a:lnTo>
                <a:lnTo>
                  <a:pt x="29" y="32"/>
                </a:lnTo>
                <a:lnTo>
                  <a:pt x="30" y="26"/>
                </a:lnTo>
                <a:lnTo>
                  <a:pt x="30" y="20"/>
                </a:lnTo>
                <a:lnTo>
                  <a:pt x="31" y="17"/>
                </a:lnTo>
                <a:lnTo>
                  <a:pt x="32" y="12"/>
                </a:lnTo>
                <a:lnTo>
                  <a:pt x="33" y="7"/>
                </a:lnTo>
                <a:lnTo>
                  <a:pt x="4" y="0"/>
                </a:lnTo>
                <a:close/>
              </a:path>
            </a:pathLst>
          </a:custGeom>
          <a:solidFill>
            <a:srgbClr val="000000"/>
          </a:solidFill>
          <a:ln w="9525">
            <a:noFill/>
            <a:round/>
            <a:headEnd/>
            <a:tailEnd/>
          </a:ln>
        </p:spPr>
        <p:txBody>
          <a:bodyPr/>
          <a:lstStyle/>
          <a:p>
            <a:endParaRPr lang="en-IN"/>
          </a:p>
        </p:txBody>
      </p:sp>
      <p:sp>
        <p:nvSpPr>
          <p:cNvPr id="1232089" name="Freeform 217"/>
          <p:cNvSpPr>
            <a:spLocks/>
          </p:cNvSpPr>
          <p:nvPr/>
        </p:nvSpPr>
        <p:spPr bwMode="auto">
          <a:xfrm>
            <a:off x="1271588" y="1917700"/>
            <a:ext cx="1587" cy="1588"/>
          </a:xfrm>
          <a:custGeom>
            <a:avLst/>
            <a:gdLst/>
            <a:ahLst/>
            <a:cxnLst>
              <a:cxn ang="0">
                <a:pos x="29" y="18"/>
              </a:cxn>
              <a:cxn ang="0">
                <a:pos x="29" y="11"/>
              </a:cxn>
              <a:cxn ang="0">
                <a:pos x="27" y="6"/>
              </a:cxn>
              <a:cxn ang="0">
                <a:pos x="22" y="2"/>
              </a:cxn>
              <a:cxn ang="0">
                <a:pos x="17" y="0"/>
              </a:cxn>
              <a:cxn ang="0">
                <a:pos x="12" y="0"/>
              </a:cxn>
              <a:cxn ang="0">
                <a:pos x="7" y="2"/>
              </a:cxn>
              <a:cxn ang="0">
                <a:pos x="3" y="5"/>
              </a:cxn>
              <a:cxn ang="0">
                <a:pos x="0" y="11"/>
              </a:cxn>
              <a:cxn ang="0">
                <a:pos x="29" y="18"/>
              </a:cxn>
            </a:cxnLst>
            <a:rect l="0" t="0" r="r" b="b"/>
            <a:pathLst>
              <a:path w="29" h="18">
                <a:moveTo>
                  <a:pt x="29" y="18"/>
                </a:moveTo>
                <a:lnTo>
                  <a:pt x="29" y="11"/>
                </a:lnTo>
                <a:lnTo>
                  <a:pt x="27" y="6"/>
                </a:lnTo>
                <a:lnTo>
                  <a:pt x="22" y="2"/>
                </a:lnTo>
                <a:lnTo>
                  <a:pt x="17" y="0"/>
                </a:lnTo>
                <a:lnTo>
                  <a:pt x="12" y="0"/>
                </a:lnTo>
                <a:lnTo>
                  <a:pt x="7" y="2"/>
                </a:lnTo>
                <a:lnTo>
                  <a:pt x="3" y="5"/>
                </a:lnTo>
                <a:lnTo>
                  <a:pt x="0" y="11"/>
                </a:lnTo>
                <a:lnTo>
                  <a:pt x="29" y="18"/>
                </a:lnTo>
                <a:close/>
              </a:path>
            </a:pathLst>
          </a:custGeom>
          <a:solidFill>
            <a:srgbClr val="000000"/>
          </a:solidFill>
          <a:ln w="9525">
            <a:noFill/>
            <a:round/>
            <a:headEnd/>
            <a:tailEnd/>
          </a:ln>
        </p:spPr>
        <p:txBody>
          <a:bodyPr/>
          <a:lstStyle/>
          <a:p>
            <a:endParaRPr lang="en-IN"/>
          </a:p>
        </p:txBody>
      </p:sp>
      <p:sp>
        <p:nvSpPr>
          <p:cNvPr id="1232090" name="Freeform 218"/>
          <p:cNvSpPr>
            <a:spLocks/>
          </p:cNvSpPr>
          <p:nvPr/>
        </p:nvSpPr>
        <p:spPr bwMode="auto">
          <a:xfrm>
            <a:off x="1541463" y="1757363"/>
            <a:ext cx="1587" cy="1587"/>
          </a:xfrm>
          <a:custGeom>
            <a:avLst/>
            <a:gdLst/>
            <a:ahLst/>
            <a:cxnLst>
              <a:cxn ang="0">
                <a:pos x="15" y="1"/>
              </a:cxn>
              <a:cxn ang="0">
                <a:pos x="7" y="0"/>
              </a:cxn>
              <a:cxn ang="0">
                <a:pos x="1" y="5"/>
              </a:cxn>
              <a:cxn ang="0">
                <a:pos x="0" y="13"/>
              </a:cxn>
              <a:cxn ang="0">
                <a:pos x="5" y="20"/>
              </a:cxn>
              <a:cxn ang="0">
                <a:pos x="15" y="1"/>
              </a:cxn>
            </a:cxnLst>
            <a:rect l="0" t="0" r="r" b="b"/>
            <a:pathLst>
              <a:path w="15" h="20">
                <a:moveTo>
                  <a:pt x="15" y="1"/>
                </a:moveTo>
                <a:lnTo>
                  <a:pt x="7" y="0"/>
                </a:lnTo>
                <a:lnTo>
                  <a:pt x="1" y="5"/>
                </a:lnTo>
                <a:lnTo>
                  <a:pt x="0" y="13"/>
                </a:lnTo>
                <a:lnTo>
                  <a:pt x="5" y="20"/>
                </a:lnTo>
                <a:lnTo>
                  <a:pt x="15" y="1"/>
                </a:lnTo>
                <a:close/>
              </a:path>
            </a:pathLst>
          </a:custGeom>
          <a:solidFill>
            <a:srgbClr val="000000"/>
          </a:solidFill>
          <a:ln w="9525">
            <a:noFill/>
            <a:round/>
            <a:headEnd/>
            <a:tailEnd/>
          </a:ln>
        </p:spPr>
        <p:txBody>
          <a:bodyPr/>
          <a:lstStyle/>
          <a:p>
            <a:endParaRPr lang="en-IN"/>
          </a:p>
        </p:txBody>
      </p:sp>
      <p:sp>
        <p:nvSpPr>
          <p:cNvPr id="1232091" name="Freeform 219"/>
          <p:cNvSpPr>
            <a:spLocks/>
          </p:cNvSpPr>
          <p:nvPr/>
        </p:nvSpPr>
        <p:spPr bwMode="auto">
          <a:xfrm>
            <a:off x="1541463" y="1757363"/>
            <a:ext cx="11112" cy="23812"/>
          </a:xfrm>
          <a:custGeom>
            <a:avLst/>
            <a:gdLst/>
            <a:ahLst/>
            <a:cxnLst>
              <a:cxn ang="0">
                <a:pos x="164" y="274"/>
              </a:cxn>
              <a:cxn ang="0">
                <a:pos x="164" y="274"/>
              </a:cxn>
              <a:cxn ang="0">
                <a:pos x="162" y="253"/>
              </a:cxn>
              <a:cxn ang="0">
                <a:pos x="160" y="233"/>
              </a:cxn>
              <a:cxn ang="0">
                <a:pos x="157" y="211"/>
              </a:cxn>
              <a:cxn ang="0">
                <a:pos x="153" y="190"/>
              </a:cxn>
              <a:cxn ang="0">
                <a:pos x="147" y="170"/>
              </a:cxn>
              <a:cxn ang="0">
                <a:pos x="139" y="152"/>
              </a:cxn>
              <a:cxn ang="0">
                <a:pos x="130" y="135"/>
              </a:cxn>
              <a:cxn ang="0">
                <a:pos x="122" y="116"/>
              </a:cxn>
              <a:cxn ang="0">
                <a:pos x="112" y="98"/>
              </a:cxn>
              <a:cxn ang="0">
                <a:pos x="100" y="82"/>
              </a:cxn>
              <a:cxn ang="0">
                <a:pos x="87" y="65"/>
              </a:cxn>
              <a:cxn ang="0">
                <a:pos x="73" y="50"/>
              </a:cxn>
              <a:cxn ang="0">
                <a:pos x="59" y="35"/>
              </a:cxn>
              <a:cxn ang="0">
                <a:pos x="43" y="23"/>
              </a:cxn>
              <a:cxn ang="0">
                <a:pos x="27" y="10"/>
              </a:cxn>
              <a:cxn ang="0">
                <a:pos x="10" y="0"/>
              </a:cxn>
              <a:cxn ang="0">
                <a:pos x="0" y="19"/>
              </a:cxn>
              <a:cxn ang="0">
                <a:pos x="15" y="29"/>
              </a:cxn>
              <a:cxn ang="0">
                <a:pos x="30" y="40"/>
              </a:cxn>
              <a:cxn ang="0">
                <a:pos x="45" y="52"/>
              </a:cxn>
              <a:cxn ang="0">
                <a:pos x="59" y="65"/>
              </a:cxn>
              <a:cxn ang="0">
                <a:pos x="71" y="80"/>
              </a:cxn>
              <a:cxn ang="0">
                <a:pos x="83" y="94"/>
              </a:cxn>
              <a:cxn ang="0">
                <a:pos x="94" y="110"/>
              </a:cxn>
              <a:cxn ang="0">
                <a:pos x="104" y="126"/>
              </a:cxn>
              <a:cxn ang="0">
                <a:pos x="112" y="143"/>
              </a:cxn>
              <a:cxn ang="0">
                <a:pos x="119" y="161"/>
              </a:cxn>
              <a:cxn ang="0">
                <a:pos x="126" y="179"/>
              </a:cxn>
              <a:cxn ang="0">
                <a:pos x="132" y="197"/>
              </a:cxn>
              <a:cxn ang="0">
                <a:pos x="136" y="216"/>
              </a:cxn>
              <a:cxn ang="0">
                <a:pos x="139" y="235"/>
              </a:cxn>
              <a:cxn ang="0">
                <a:pos x="141" y="255"/>
              </a:cxn>
              <a:cxn ang="0">
                <a:pos x="141" y="274"/>
              </a:cxn>
              <a:cxn ang="0">
                <a:pos x="141" y="274"/>
              </a:cxn>
              <a:cxn ang="0">
                <a:pos x="164" y="274"/>
              </a:cxn>
            </a:cxnLst>
            <a:rect l="0" t="0" r="r" b="b"/>
            <a:pathLst>
              <a:path w="164" h="274">
                <a:moveTo>
                  <a:pt x="164" y="274"/>
                </a:moveTo>
                <a:lnTo>
                  <a:pt x="164" y="274"/>
                </a:lnTo>
                <a:lnTo>
                  <a:pt x="162" y="253"/>
                </a:lnTo>
                <a:lnTo>
                  <a:pt x="160" y="233"/>
                </a:lnTo>
                <a:lnTo>
                  <a:pt x="157" y="211"/>
                </a:lnTo>
                <a:lnTo>
                  <a:pt x="153" y="190"/>
                </a:lnTo>
                <a:lnTo>
                  <a:pt x="147" y="170"/>
                </a:lnTo>
                <a:lnTo>
                  <a:pt x="139" y="152"/>
                </a:lnTo>
                <a:lnTo>
                  <a:pt x="130" y="135"/>
                </a:lnTo>
                <a:lnTo>
                  <a:pt x="122" y="116"/>
                </a:lnTo>
                <a:lnTo>
                  <a:pt x="112" y="98"/>
                </a:lnTo>
                <a:lnTo>
                  <a:pt x="100" y="82"/>
                </a:lnTo>
                <a:lnTo>
                  <a:pt x="87" y="65"/>
                </a:lnTo>
                <a:lnTo>
                  <a:pt x="73" y="50"/>
                </a:lnTo>
                <a:lnTo>
                  <a:pt x="59" y="35"/>
                </a:lnTo>
                <a:lnTo>
                  <a:pt x="43" y="23"/>
                </a:lnTo>
                <a:lnTo>
                  <a:pt x="27" y="10"/>
                </a:lnTo>
                <a:lnTo>
                  <a:pt x="10" y="0"/>
                </a:lnTo>
                <a:lnTo>
                  <a:pt x="0" y="19"/>
                </a:lnTo>
                <a:lnTo>
                  <a:pt x="15" y="29"/>
                </a:lnTo>
                <a:lnTo>
                  <a:pt x="30" y="40"/>
                </a:lnTo>
                <a:lnTo>
                  <a:pt x="45" y="52"/>
                </a:lnTo>
                <a:lnTo>
                  <a:pt x="59" y="65"/>
                </a:lnTo>
                <a:lnTo>
                  <a:pt x="71" y="80"/>
                </a:lnTo>
                <a:lnTo>
                  <a:pt x="83" y="94"/>
                </a:lnTo>
                <a:lnTo>
                  <a:pt x="94" y="110"/>
                </a:lnTo>
                <a:lnTo>
                  <a:pt x="104" y="126"/>
                </a:lnTo>
                <a:lnTo>
                  <a:pt x="112" y="143"/>
                </a:lnTo>
                <a:lnTo>
                  <a:pt x="119" y="161"/>
                </a:lnTo>
                <a:lnTo>
                  <a:pt x="126" y="179"/>
                </a:lnTo>
                <a:lnTo>
                  <a:pt x="132" y="197"/>
                </a:lnTo>
                <a:lnTo>
                  <a:pt x="136" y="216"/>
                </a:lnTo>
                <a:lnTo>
                  <a:pt x="139" y="235"/>
                </a:lnTo>
                <a:lnTo>
                  <a:pt x="141" y="255"/>
                </a:lnTo>
                <a:lnTo>
                  <a:pt x="141" y="274"/>
                </a:lnTo>
                <a:lnTo>
                  <a:pt x="141" y="274"/>
                </a:lnTo>
                <a:lnTo>
                  <a:pt x="164" y="274"/>
                </a:lnTo>
                <a:close/>
              </a:path>
            </a:pathLst>
          </a:custGeom>
          <a:solidFill>
            <a:srgbClr val="000000"/>
          </a:solidFill>
          <a:ln w="9525">
            <a:noFill/>
            <a:round/>
            <a:headEnd/>
            <a:tailEnd/>
          </a:ln>
        </p:spPr>
        <p:txBody>
          <a:bodyPr/>
          <a:lstStyle/>
          <a:p>
            <a:endParaRPr lang="en-IN"/>
          </a:p>
        </p:txBody>
      </p:sp>
      <p:sp>
        <p:nvSpPr>
          <p:cNvPr id="1232092" name="Freeform 220"/>
          <p:cNvSpPr>
            <a:spLocks/>
          </p:cNvSpPr>
          <p:nvPr/>
        </p:nvSpPr>
        <p:spPr bwMode="auto">
          <a:xfrm>
            <a:off x="1550988" y="1781175"/>
            <a:ext cx="1587" cy="6350"/>
          </a:xfrm>
          <a:custGeom>
            <a:avLst/>
            <a:gdLst/>
            <a:ahLst/>
            <a:cxnLst>
              <a:cxn ang="0">
                <a:pos x="21" y="68"/>
              </a:cxn>
              <a:cxn ang="0">
                <a:pos x="22" y="60"/>
              </a:cxn>
              <a:cxn ang="0">
                <a:pos x="24" y="52"/>
              </a:cxn>
              <a:cxn ang="0">
                <a:pos x="25" y="43"/>
              </a:cxn>
              <a:cxn ang="0">
                <a:pos x="26" y="34"/>
              </a:cxn>
              <a:cxn ang="0">
                <a:pos x="28" y="25"/>
              </a:cxn>
              <a:cxn ang="0">
                <a:pos x="28" y="17"/>
              </a:cxn>
              <a:cxn ang="0">
                <a:pos x="29" y="8"/>
              </a:cxn>
              <a:cxn ang="0">
                <a:pos x="29" y="0"/>
              </a:cxn>
              <a:cxn ang="0">
                <a:pos x="6" y="0"/>
              </a:cxn>
              <a:cxn ang="0">
                <a:pos x="6" y="8"/>
              </a:cxn>
              <a:cxn ang="0">
                <a:pos x="5" y="17"/>
              </a:cxn>
              <a:cxn ang="0">
                <a:pos x="5" y="25"/>
              </a:cxn>
              <a:cxn ang="0">
                <a:pos x="5" y="32"/>
              </a:cxn>
              <a:cxn ang="0">
                <a:pos x="4" y="41"/>
              </a:cxn>
              <a:cxn ang="0">
                <a:pos x="3" y="48"/>
              </a:cxn>
              <a:cxn ang="0">
                <a:pos x="1" y="56"/>
              </a:cxn>
              <a:cxn ang="0">
                <a:pos x="0" y="64"/>
              </a:cxn>
              <a:cxn ang="0">
                <a:pos x="21" y="68"/>
              </a:cxn>
            </a:cxnLst>
            <a:rect l="0" t="0" r="r" b="b"/>
            <a:pathLst>
              <a:path w="29" h="68">
                <a:moveTo>
                  <a:pt x="21" y="68"/>
                </a:moveTo>
                <a:lnTo>
                  <a:pt x="22" y="60"/>
                </a:lnTo>
                <a:lnTo>
                  <a:pt x="24" y="52"/>
                </a:lnTo>
                <a:lnTo>
                  <a:pt x="25" y="43"/>
                </a:lnTo>
                <a:lnTo>
                  <a:pt x="26" y="34"/>
                </a:lnTo>
                <a:lnTo>
                  <a:pt x="28" y="25"/>
                </a:lnTo>
                <a:lnTo>
                  <a:pt x="28" y="17"/>
                </a:lnTo>
                <a:lnTo>
                  <a:pt x="29" y="8"/>
                </a:lnTo>
                <a:lnTo>
                  <a:pt x="29" y="0"/>
                </a:lnTo>
                <a:lnTo>
                  <a:pt x="6" y="0"/>
                </a:lnTo>
                <a:lnTo>
                  <a:pt x="6" y="8"/>
                </a:lnTo>
                <a:lnTo>
                  <a:pt x="5" y="17"/>
                </a:lnTo>
                <a:lnTo>
                  <a:pt x="5" y="25"/>
                </a:lnTo>
                <a:lnTo>
                  <a:pt x="5" y="32"/>
                </a:lnTo>
                <a:lnTo>
                  <a:pt x="4" y="41"/>
                </a:lnTo>
                <a:lnTo>
                  <a:pt x="3" y="48"/>
                </a:lnTo>
                <a:lnTo>
                  <a:pt x="1" y="56"/>
                </a:lnTo>
                <a:lnTo>
                  <a:pt x="0" y="64"/>
                </a:lnTo>
                <a:lnTo>
                  <a:pt x="21" y="68"/>
                </a:lnTo>
                <a:close/>
              </a:path>
            </a:pathLst>
          </a:custGeom>
          <a:solidFill>
            <a:srgbClr val="000000"/>
          </a:solidFill>
          <a:ln w="9525">
            <a:noFill/>
            <a:round/>
            <a:headEnd/>
            <a:tailEnd/>
          </a:ln>
        </p:spPr>
        <p:txBody>
          <a:bodyPr/>
          <a:lstStyle/>
          <a:p>
            <a:endParaRPr lang="en-IN"/>
          </a:p>
        </p:txBody>
      </p:sp>
      <p:sp>
        <p:nvSpPr>
          <p:cNvPr id="1232093" name="Freeform 221"/>
          <p:cNvSpPr>
            <a:spLocks/>
          </p:cNvSpPr>
          <p:nvPr/>
        </p:nvSpPr>
        <p:spPr bwMode="auto">
          <a:xfrm>
            <a:off x="1550988" y="1781175"/>
            <a:ext cx="1587" cy="1588"/>
          </a:xfrm>
          <a:custGeom>
            <a:avLst/>
            <a:gdLst/>
            <a:ahLst/>
            <a:cxnLst>
              <a:cxn ang="0">
                <a:pos x="0" y="0"/>
              </a:cxn>
              <a:cxn ang="0">
                <a:pos x="3" y="8"/>
              </a:cxn>
              <a:cxn ang="0">
                <a:pos x="10" y="12"/>
              </a:cxn>
              <a:cxn ang="0">
                <a:pos x="17" y="11"/>
              </a:cxn>
              <a:cxn ang="0">
                <a:pos x="21" y="4"/>
              </a:cxn>
              <a:cxn ang="0">
                <a:pos x="0" y="0"/>
              </a:cxn>
            </a:cxnLst>
            <a:rect l="0" t="0" r="r" b="b"/>
            <a:pathLst>
              <a:path w="21" h="12">
                <a:moveTo>
                  <a:pt x="0" y="0"/>
                </a:moveTo>
                <a:lnTo>
                  <a:pt x="3" y="8"/>
                </a:lnTo>
                <a:lnTo>
                  <a:pt x="10" y="12"/>
                </a:lnTo>
                <a:lnTo>
                  <a:pt x="17" y="11"/>
                </a:lnTo>
                <a:lnTo>
                  <a:pt x="21" y="4"/>
                </a:lnTo>
                <a:lnTo>
                  <a:pt x="0" y="0"/>
                </a:lnTo>
                <a:close/>
              </a:path>
            </a:pathLst>
          </a:custGeom>
          <a:solidFill>
            <a:srgbClr val="000000"/>
          </a:solidFill>
          <a:ln w="9525">
            <a:noFill/>
            <a:round/>
            <a:headEnd/>
            <a:tailEnd/>
          </a:ln>
        </p:spPr>
        <p:txBody>
          <a:bodyPr/>
          <a:lstStyle/>
          <a:p>
            <a:endParaRPr lang="en-IN"/>
          </a:p>
        </p:txBody>
      </p:sp>
      <p:sp>
        <p:nvSpPr>
          <p:cNvPr id="1232094" name="Freeform 222"/>
          <p:cNvSpPr>
            <a:spLocks/>
          </p:cNvSpPr>
          <p:nvPr/>
        </p:nvSpPr>
        <p:spPr bwMode="auto">
          <a:xfrm>
            <a:off x="1541463" y="1765300"/>
            <a:ext cx="1587" cy="1588"/>
          </a:xfrm>
          <a:custGeom>
            <a:avLst/>
            <a:gdLst/>
            <a:ahLst/>
            <a:cxnLst>
              <a:cxn ang="0">
                <a:pos x="15" y="1"/>
              </a:cxn>
              <a:cxn ang="0">
                <a:pos x="7" y="0"/>
              </a:cxn>
              <a:cxn ang="0">
                <a:pos x="1" y="6"/>
              </a:cxn>
              <a:cxn ang="0">
                <a:pos x="0" y="14"/>
              </a:cxn>
              <a:cxn ang="0">
                <a:pos x="5" y="20"/>
              </a:cxn>
              <a:cxn ang="0">
                <a:pos x="15" y="1"/>
              </a:cxn>
            </a:cxnLst>
            <a:rect l="0" t="0" r="r" b="b"/>
            <a:pathLst>
              <a:path w="15" h="20">
                <a:moveTo>
                  <a:pt x="15" y="1"/>
                </a:moveTo>
                <a:lnTo>
                  <a:pt x="7" y="0"/>
                </a:lnTo>
                <a:lnTo>
                  <a:pt x="1" y="6"/>
                </a:lnTo>
                <a:lnTo>
                  <a:pt x="0" y="14"/>
                </a:lnTo>
                <a:lnTo>
                  <a:pt x="5" y="20"/>
                </a:lnTo>
                <a:lnTo>
                  <a:pt x="15" y="1"/>
                </a:lnTo>
                <a:close/>
              </a:path>
            </a:pathLst>
          </a:custGeom>
          <a:solidFill>
            <a:srgbClr val="000000"/>
          </a:solidFill>
          <a:ln w="9525">
            <a:noFill/>
            <a:round/>
            <a:headEnd/>
            <a:tailEnd/>
          </a:ln>
        </p:spPr>
        <p:txBody>
          <a:bodyPr/>
          <a:lstStyle/>
          <a:p>
            <a:endParaRPr lang="en-IN"/>
          </a:p>
        </p:txBody>
      </p:sp>
      <p:sp>
        <p:nvSpPr>
          <p:cNvPr id="1232095" name="Freeform 223"/>
          <p:cNvSpPr>
            <a:spLocks/>
          </p:cNvSpPr>
          <p:nvPr/>
        </p:nvSpPr>
        <p:spPr bwMode="auto">
          <a:xfrm>
            <a:off x="1543050" y="1765300"/>
            <a:ext cx="6350" cy="12700"/>
          </a:xfrm>
          <a:custGeom>
            <a:avLst/>
            <a:gdLst/>
            <a:ahLst/>
            <a:cxnLst>
              <a:cxn ang="0">
                <a:pos x="86" y="136"/>
              </a:cxn>
              <a:cxn ang="0">
                <a:pos x="86" y="136"/>
              </a:cxn>
              <a:cxn ang="0">
                <a:pos x="85" y="116"/>
              </a:cxn>
              <a:cxn ang="0">
                <a:pos x="81" y="95"/>
              </a:cxn>
              <a:cxn ang="0">
                <a:pos x="76" y="76"/>
              </a:cxn>
              <a:cxn ang="0">
                <a:pos x="66" y="58"/>
              </a:cxn>
              <a:cxn ang="0">
                <a:pos x="55" y="41"/>
              </a:cxn>
              <a:cxn ang="0">
                <a:pos x="42" y="26"/>
              </a:cxn>
              <a:cxn ang="0">
                <a:pos x="27" y="12"/>
              </a:cxn>
              <a:cxn ang="0">
                <a:pos x="10" y="0"/>
              </a:cxn>
              <a:cxn ang="0">
                <a:pos x="0" y="19"/>
              </a:cxn>
              <a:cxn ang="0">
                <a:pos x="14" y="29"/>
              </a:cxn>
              <a:cxn ang="0">
                <a:pos x="28" y="40"/>
              </a:cxn>
              <a:cxn ang="0">
                <a:pos x="39" y="54"/>
              </a:cxn>
              <a:cxn ang="0">
                <a:pos x="48" y="69"/>
              </a:cxn>
              <a:cxn ang="0">
                <a:pos x="55" y="85"/>
              </a:cxn>
              <a:cxn ang="0">
                <a:pos x="60" y="102"/>
              </a:cxn>
              <a:cxn ang="0">
                <a:pos x="64" y="118"/>
              </a:cxn>
              <a:cxn ang="0">
                <a:pos x="65" y="136"/>
              </a:cxn>
              <a:cxn ang="0">
                <a:pos x="65" y="136"/>
              </a:cxn>
              <a:cxn ang="0">
                <a:pos x="86" y="136"/>
              </a:cxn>
            </a:cxnLst>
            <a:rect l="0" t="0" r="r" b="b"/>
            <a:pathLst>
              <a:path w="86" h="136">
                <a:moveTo>
                  <a:pt x="86" y="136"/>
                </a:moveTo>
                <a:lnTo>
                  <a:pt x="86" y="136"/>
                </a:lnTo>
                <a:lnTo>
                  <a:pt x="85" y="116"/>
                </a:lnTo>
                <a:lnTo>
                  <a:pt x="81" y="95"/>
                </a:lnTo>
                <a:lnTo>
                  <a:pt x="76" y="76"/>
                </a:lnTo>
                <a:lnTo>
                  <a:pt x="66" y="58"/>
                </a:lnTo>
                <a:lnTo>
                  <a:pt x="55" y="41"/>
                </a:lnTo>
                <a:lnTo>
                  <a:pt x="42" y="26"/>
                </a:lnTo>
                <a:lnTo>
                  <a:pt x="27" y="12"/>
                </a:lnTo>
                <a:lnTo>
                  <a:pt x="10" y="0"/>
                </a:lnTo>
                <a:lnTo>
                  <a:pt x="0" y="19"/>
                </a:lnTo>
                <a:lnTo>
                  <a:pt x="14" y="29"/>
                </a:lnTo>
                <a:lnTo>
                  <a:pt x="28" y="40"/>
                </a:lnTo>
                <a:lnTo>
                  <a:pt x="39" y="54"/>
                </a:lnTo>
                <a:lnTo>
                  <a:pt x="48" y="69"/>
                </a:lnTo>
                <a:lnTo>
                  <a:pt x="55" y="85"/>
                </a:lnTo>
                <a:lnTo>
                  <a:pt x="60" y="102"/>
                </a:lnTo>
                <a:lnTo>
                  <a:pt x="64" y="118"/>
                </a:lnTo>
                <a:lnTo>
                  <a:pt x="65" y="136"/>
                </a:lnTo>
                <a:lnTo>
                  <a:pt x="65" y="136"/>
                </a:lnTo>
                <a:lnTo>
                  <a:pt x="86" y="136"/>
                </a:lnTo>
                <a:close/>
              </a:path>
            </a:pathLst>
          </a:custGeom>
          <a:solidFill>
            <a:srgbClr val="000000"/>
          </a:solidFill>
          <a:ln w="9525">
            <a:noFill/>
            <a:round/>
            <a:headEnd/>
            <a:tailEnd/>
          </a:ln>
        </p:spPr>
        <p:txBody>
          <a:bodyPr/>
          <a:lstStyle/>
          <a:p>
            <a:endParaRPr lang="en-IN"/>
          </a:p>
        </p:txBody>
      </p:sp>
      <p:sp>
        <p:nvSpPr>
          <p:cNvPr id="1232096" name="Freeform 224"/>
          <p:cNvSpPr>
            <a:spLocks/>
          </p:cNvSpPr>
          <p:nvPr/>
        </p:nvSpPr>
        <p:spPr bwMode="auto">
          <a:xfrm>
            <a:off x="1547813" y="1778000"/>
            <a:ext cx="1587" cy="3175"/>
          </a:xfrm>
          <a:custGeom>
            <a:avLst/>
            <a:gdLst/>
            <a:ahLst/>
            <a:cxnLst>
              <a:cxn ang="0">
                <a:pos x="21" y="35"/>
              </a:cxn>
              <a:cxn ang="0">
                <a:pos x="22" y="30"/>
              </a:cxn>
              <a:cxn ang="0">
                <a:pos x="22" y="26"/>
              </a:cxn>
              <a:cxn ang="0">
                <a:pos x="23" y="21"/>
              </a:cxn>
              <a:cxn ang="0">
                <a:pos x="23" y="18"/>
              </a:cxn>
              <a:cxn ang="0">
                <a:pos x="24" y="15"/>
              </a:cxn>
              <a:cxn ang="0">
                <a:pos x="24" y="9"/>
              </a:cxn>
              <a:cxn ang="0">
                <a:pos x="24" y="5"/>
              </a:cxn>
              <a:cxn ang="0">
                <a:pos x="24" y="0"/>
              </a:cxn>
              <a:cxn ang="0">
                <a:pos x="3" y="0"/>
              </a:cxn>
              <a:cxn ang="0">
                <a:pos x="3" y="5"/>
              </a:cxn>
              <a:cxn ang="0">
                <a:pos x="3" y="9"/>
              </a:cxn>
              <a:cxn ang="0">
                <a:pos x="3" y="11"/>
              </a:cxn>
              <a:cxn ang="0">
                <a:pos x="2" y="14"/>
              </a:cxn>
              <a:cxn ang="0">
                <a:pos x="2" y="19"/>
              </a:cxn>
              <a:cxn ang="0">
                <a:pos x="1" y="24"/>
              </a:cxn>
              <a:cxn ang="0">
                <a:pos x="1" y="28"/>
              </a:cxn>
              <a:cxn ang="0">
                <a:pos x="0" y="31"/>
              </a:cxn>
              <a:cxn ang="0">
                <a:pos x="21" y="35"/>
              </a:cxn>
            </a:cxnLst>
            <a:rect l="0" t="0" r="r" b="b"/>
            <a:pathLst>
              <a:path w="24" h="35">
                <a:moveTo>
                  <a:pt x="21" y="35"/>
                </a:moveTo>
                <a:lnTo>
                  <a:pt x="22" y="30"/>
                </a:lnTo>
                <a:lnTo>
                  <a:pt x="22" y="26"/>
                </a:lnTo>
                <a:lnTo>
                  <a:pt x="23" y="21"/>
                </a:lnTo>
                <a:lnTo>
                  <a:pt x="23" y="18"/>
                </a:lnTo>
                <a:lnTo>
                  <a:pt x="24" y="15"/>
                </a:lnTo>
                <a:lnTo>
                  <a:pt x="24" y="9"/>
                </a:lnTo>
                <a:lnTo>
                  <a:pt x="24" y="5"/>
                </a:lnTo>
                <a:lnTo>
                  <a:pt x="24" y="0"/>
                </a:lnTo>
                <a:lnTo>
                  <a:pt x="3" y="0"/>
                </a:lnTo>
                <a:lnTo>
                  <a:pt x="3" y="5"/>
                </a:lnTo>
                <a:lnTo>
                  <a:pt x="3" y="9"/>
                </a:lnTo>
                <a:lnTo>
                  <a:pt x="3" y="11"/>
                </a:lnTo>
                <a:lnTo>
                  <a:pt x="2" y="14"/>
                </a:lnTo>
                <a:lnTo>
                  <a:pt x="2" y="19"/>
                </a:lnTo>
                <a:lnTo>
                  <a:pt x="1" y="24"/>
                </a:lnTo>
                <a:lnTo>
                  <a:pt x="1" y="28"/>
                </a:lnTo>
                <a:lnTo>
                  <a:pt x="0" y="31"/>
                </a:lnTo>
                <a:lnTo>
                  <a:pt x="21" y="35"/>
                </a:lnTo>
                <a:close/>
              </a:path>
            </a:pathLst>
          </a:custGeom>
          <a:solidFill>
            <a:srgbClr val="000000"/>
          </a:solidFill>
          <a:ln w="9525">
            <a:noFill/>
            <a:round/>
            <a:headEnd/>
            <a:tailEnd/>
          </a:ln>
        </p:spPr>
        <p:txBody>
          <a:bodyPr/>
          <a:lstStyle/>
          <a:p>
            <a:endParaRPr lang="en-IN"/>
          </a:p>
        </p:txBody>
      </p:sp>
      <p:sp>
        <p:nvSpPr>
          <p:cNvPr id="1232097" name="Freeform 225"/>
          <p:cNvSpPr>
            <a:spLocks/>
          </p:cNvSpPr>
          <p:nvPr/>
        </p:nvSpPr>
        <p:spPr bwMode="auto">
          <a:xfrm>
            <a:off x="1547813" y="1776413"/>
            <a:ext cx="1587" cy="1587"/>
          </a:xfrm>
          <a:custGeom>
            <a:avLst/>
            <a:gdLst/>
            <a:ahLst/>
            <a:cxnLst>
              <a:cxn ang="0">
                <a:pos x="0" y="0"/>
              </a:cxn>
              <a:cxn ang="0">
                <a:pos x="2" y="9"/>
              </a:cxn>
              <a:cxn ang="0">
                <a:pos x="10" y="13"/>
              </a:cxn>
              <a:cxn ang="0">
                <a:pos x="17" y="12"/>
              </a:cxn>
              <a:cxn ang="0">
                <a:pos x="21" y="4"/>
              </a:cxn>
              <a:cxn ang="0">
                <a:pos x="0" y="0"/>
              </a:cxn>
            </a:cxnLst>
            <a:rect l="0" t="0" r="r" b="b"/>
            <a:pathLst>
              <a:path w="21" h="13">
                <a:moveTo>
                  <a:pt x="0" y="0"/>
                </a:moveTo>
                <a:lnTo>
                  <a:pt x="2" y="9"/>
                </a:lnTo>
                <a:lnTo>
                  <a:pt x="10" y="13"/>
                </a:lnTo>
                <a:lnTo>
                  <a:pt x="17" y="12"/>
                </a:lnTo>
                <a:lnTo>
                  <a:pt x="21" y="4"/>
                </a:lnTo>
                <a:lnTo>
                  <a:pt x="0" y="0"/>
                </a:lnTo>
                <a:close/>
              </a:path>
            </a:pathLst>
          </a:custGeom>
          <a:solidFill>
            <a:srgbClr val="000000"/>
          </a:solidFill>
          <a:ln w="9525">
            <a:noFill/>
            <a:round/>
            <a:headEnd/>
            <a:tailEnd/>
          </a:ln>
        </p:spPr>
        <p:txBody>
          <a:bodyPr/>
          <a:lstStyle/>
          <a:p>
            <a:endParaRPr lang="en-IN"/>
          </a:p>
        </p:txBody>
      </p:sp>
      <p:sp>
        <p:nvSpPr>
          <p:cNvPr id="1232098" name="Freeform 226"/>
          <p:cNvSpPr>
            <a:spLocks/>
          </p:cNvSpPr>
          <p:nvPr/>
        </p:nvSpPr>
        <p:spPr bwMode="auto">
          <a:xfrm>
            <a:off x="1263650" y="2038350"/>
            <a:ext cx="84138" cy="217488"/>
          </a:xfrm>
          <a:custGeom>
            <a:avLst/>
            <a:gdLst/>
            <a:ahLst/>
            <a:cxnLst>
              <a:cxn ang="0">
                <a:pos x="166" y="0"/>
              </a:cxn>
              <a:cxn ang="0">
                <a:pos x="0" y="73"/>
              </a:cxn>
              <a:cxn ang="0">
                <a:pos x="959" y="2481"/>
              </a:cxn>
              <a:cxn ang="0">
                <a:pos x="1169" y="2389"/>
              </a:cxn>
              <a:cxn ang="0">
                <a:pos x="166" y="0"/>
              </a:cxn>
            </a:cxnLst>
            <a:rect l="0" t="0" r="r" b="b"/>
            <a:pathLst>
              <a:path w="1169" h="2481">
                <a:moveTo>
                  <a:pt x="166" y="0"/>
                </a:moveTo>
                <a:lnTo>
                  <a:pt x="0" y="73"/>
                </a:lnTo>
                <a:lnTo>
                  <a:pt x="959" y="2481"/>
                </a:lnTo>
                <a:lnTo>
                  <a:pt x="1169" y="2389"/>
                </a:lnTo>
                <a:lnTo>
                  <a:pt x="166" y="0"/>
                </a:lnTo>
                <a:close/>
              </a:path>
            </a:pathLst>
          </a:custGeom>
          <a:solidFill>
            <a:srgbClr val="545959"/>
          </a:solidFill>
          <a:ln w="9525">
            <a:noFill/>
            <a:round/>
            <a:headEnd/>
            <a:tailEnd/>
          </a:ln>
        </p:spPr>
        <p:txBody>
          <a:bodyPr/>
          <a:lstStyle/>
          <a:p>
            <a:endParaRPr lang="en-IN"/>
          </a:p>
        </p:txBody>
      </p:sp>
      <p:sp>
        <p:nvSpPr>
          <p:cNvPr id="1232099" name="Freeform 227"/>
          <p:cNvSpPr>
            <a:spLocks/>
          </p:cNvSpPr>
          <p:nvPr/>
        </p:nvSpPr>
        <p:spPr bwMode="auto">
          <a:xfrm>
            <a:off x="1263650" y="2038350"/>
            <a:ext cx="82550" cy="217488"/>
          </a:xfrm>
          <a:custGeom>
            <a:avLst/>
            <a:gdLst/>
            <a:ahLst/>
            <a:cxnLst>
              <a:cxn ang="0">
                <a:pos x="126" y="6"/>
              </a:cxn>
              <a:cxn ang="0">
                <a:pos x="104" y="14"/>
              </a:cxn>
              <a:cxn ang="0">
                <a:pos x="81" y="24"/>
              </a:cxn>
              <a:cxn ang="0">
                <a:pos x="36" y="44"/>
              </a:cxn>
              <a:cxn ang="0">
                <a:pos x="29" y="132"/>
              </a:cxn>
              <a:cxn ang="0">
                <a:pos x="81" y="260"/>
              </a:cxn>
              <a:cxn ang="0">
                <a:pos x="125" y="370"/>
              </a:cxn>
              <a:cxn ang="0">
                <a:pos x="163" y="467"/>
              </a:cxn>
              <a:cxn ang="0">
                <a:pos x="198" y="554"/>
              </a:cxn>
              <a:cxn ang="0">
                <a:pos x="232" y="637"/>
              </a:cxn>
              <a:cxn ang="0">
                <a:pos x="265" y="723"/>
              </a:cxn>
              <a:cxn ang="0">
                <a:pos x="302" y="812"/>
              </a:cxn>
              <a:cxn ang="0">
                <a:pos x="342" y="913"/>
              </a:cxn>
              <a:cxn ang="0">
                <a:pos x="388" y="1029"/>
              </a:cxn>
              <a:cxn ang="0">
                <a:pos x="442" y="1164"/>
              </a:cxn>
              <a:cxn ang="0">
                <a:pos x="505" y="1323"/>
              </a:cxn>
              <a:cxn ang="0">
                <a:pos x="581" y="1511"/>
              </a:cxn>
              <a:cxn ang="0">
                <a:pos x="669" y="1733"/>
              </a:cxn>
              <a:cxn ang="0">
                <a:pos x="773" y="1993"/>
              </a:cxn>
              <a:cxn ang="0">
                <a:pos x="895" y="2297"/>
              </a:cxn>
              <a:cxn ang="0">
                <a:pos x="972" y="2462"/>
              </a:cxn>
              <a:cxn ang="0">
                <a:pos x="989" y="2455"/>
              </a:cxn>
              <a:cxn ang="0">
                <a:pos x="1003" y="2449"/>
              </a:cxn>
              <a:cxn ang="0">
                <a:pos x="1015" y="2442"/>
              </a:cxn>
              <a:cxn ang="0">
                <a:pos x="1030" y="2436"/>
              </a:cxn>
              <a:cxn ang="0">
                <a:pos x="1050" y="2428"/>
              </a:cxn>
              <a:cxn ang="0">
                <a:pos x="1077" y="2416"/>
              </a:cxn>
              <a:cxn ang="0">
                <a:pos x="1116" y="2399"/>
              </a:cxn>
              <a:cxn ang="0">
                <a:pos x="1110" y="2318"/>
              </a:cxn>
              <a:cxn ang="0">
                <a:pos x="1056" y="2190"/>
              </a:cxn>
              <a:cxn ang="0">
                <a:pos x="1011" y="2082"/>
              </a:cxn>
              <a:cxn ang="0">
                <a:pos x="970" y="1985"/>
              </a:cxn>
              <a:cxn ang="0">
                <a:pos x="935" y="1897"/>
              </a:cxn>
              <a:cxn ang="0">
                <a:pos x="899" y="1814"/>
              </a:cxn>
              <a:cxn ang="0">
                <a:pos x="864" y="1730"/>
              </a:cxn>
              <a:cxn ang="0">
                <a:pos x="826" y="1640"/>
              </a:cxn>
              <a:cxn ang="0">
                <a:pos x="785" y="1541"/>
              </a:cxn>
              <a:cxn ang="0">
                <a:pos x="738" y="1426"/>
              </a:cxn>
              <a:cxn ang="0">
                <a:pos x="682" y="1292"/>
              </a:cxn>
              <a:cxn ang="0">
                <a:pos x="615" y="1134"/>
              </a:cxn>
              <a:cxn ang="0">
                <a:pos x="537" y="947"/>
              </a:cxn>
              <a:cxn ang="0">
                <a:pos x="445" y="727"/>
              </a:cxn>
              <a:cxn ang="0">
                <a:pos x="337" y="469"/>
              </a:cxn>
              <a:cxn ang="0">
                <a:pos x="210" y="167"/>
              </a:cxn>
            </a:cxnLst>
            <a:rect l="0" t="0" r="r" b="b"/>
            <a:pathLst>
              <a:path w="1140" h="2467">
                <a:moveTo>
                  <a:pt x="140" y="0"/>
                </a:moveTo>
                <a:lnTo>
                  <a:pt x="126" y="6"/>
                </a:lnTo>
                <a:lnTo>
                  <a:pt x="114" y="10"/>
                </a:lnTo>
                <a:lnTo>
                  <a:pt x="104" y="14"/>
                </a:lnTo>
                <a:lnTo>
                  <a:pt x="94" y="19"/>
                </a:lnTo>
                <a:lnTo>
                  <a:pt x="81" y="24"/>
                </a:lnTo>
                <a:lnTo>
                  <a:pt x="61" y="32"/>
                </a:lnTo>
                <a:lnTo>
                  <a:pt x="36" y="44"/>
                </a:lnTo>
                <a:lnTo>
                  <a:pt x="0" y="61"/>
                </a:lnTo>
                <a:lnTo>
                  <a:pt x="29" y="132"/>
                </a:lnTo>
                <a:lnTo>
                  <a:pt x="55" y="199"/>
                </a:lnTo>
                <a:lnTo>
                  <a:pt x="81" y="260"/>
                </a:lnTo>
                <a:lnTo>
                  <a:pt x="103" y="317"/>
                </a:lnTo>
                <a:lnTo>
                  <a:pt x="125" y="370"/>
                </a:lnTo>
                <a:lnTo>
                  <a:pt x="144" y="419"/>
                </a:lnTo>
                <a:lnTo>
                  <a:pt x="163" y="467"/>
                </a:lnTo>
                <a:lnTo>
                  <a:pt x="181" y="511"/>
                </a:lnTo>
                <a:lnTo>
                  <a:pt x="198" y="554"/>
                </a:lnTo>
                <a:lnTo>
                  <a:pt x="215" y="596"/>
                </a:lnTo>
                <a:lnTo>
                  <a:pt x="232" y="637"/>
                </a:lnTo>
                <a:lnTo>
                  <a:pt x="249" y="680"/>
                </a:lnTo>
                <a:lnTo>
                  <a:pt x="265" y="723"/>
                </a:lnTo>
                <a:lnTo>
                  <a:pt x="284" y="766"/>
                </a:lnTo>
                <a:lnTo>
                  <a:pt x="302" y="812"/>
                </a:lnTo>
                <a:lnTo>
                  <a:pt x="322" y="861"/>
                </a:lnTo>
                <a:lnTo>
                  <a:pt x="342" y="913"/>
                </a:lnTo>
                <a:lnTo>
                  <a:pt x="364" y="968"/>
                </a:lnTo>
                <a:lnTo>
                  <a:pt x="388" y="1029"/>
                </a:lnTo>
                <a:lnTo>
                  <a:pt x="414" y="1093"/>
                </a:lnTo>
                <a:lnTo>
                  <a:pt x="442" y="1164"/>
                </a:lnTo>
                <a:lnTo>
                  <a:pt x="473" y="1239"/>
                </a:lnTo>
                <a:lnTo>
                  <a:pt x="505" y="1323"/>
                </a:lnTo>
                <a:lnTo>
                  <a:pt x="542" y="1412"/>
                </a:lnTo>
                <a:lnTo>
                  <a:pt x="581" y="1511"/>
                </a:lnTo>
                <a:lnTo>
                  <a:pt x="623" y="1618"/>
                </a:lnTo>
                <a:lnTo>
                  <a:pt x="669" y="1733"/>
                </a:lnTo>
                <a:lnTo>
                  <a:pt x="719" y="1858"/>
                </a:lnTo>
                <a:lnTo>
                  <a:pt x="773" y="1993"/>
                </a:lnTo>
                <a:lnTo>
                  <a:pt x="832" y="2140"/>
                </a:lnTo>
                <a:lnTo>
                  <a:pt x="895" y="2297"/>
                </a:lnTo>
                <a:lnTo>
                  <a:pt x="962" y="2467"/>
                </a:lnTo>
                <a:lnTo>
                  <a:pt x="972" y="2462"/>
                </a:lnTo>
                <a:lnTo>
                  <a:pt x="982" y="2458"/>
                </a:lnTo>
                <a:lnTo>
                  <a:pt x="989" y="2455"/>
                </a:lnTo>
                <a:lnTo>
                  <a:pt x="996" y="2452"/>
                </a:lnTo>
                <a:lnTo>
                  <a:pt x="1003" y="2449"/>
                </a:lnTo>
                <a:lnTo>
                  <a:pt x="1009" y="2445"/>
                </a:lnTo>
                <a:lnTo>
                  <a:pt x="1015" y="2442"/>
                </a:lnTo>
                <a:lnTo>
                  <a:pt x="1022" y="2439"/>
                </a:lnTo>
                <a:lnTo>
                  <a:pt x="1030" y="2436"/>
                </a:lnTo>
                <a:lnTo>
                  <a:pt x="1040" y="2432"/>
                </a:lnTo>
                <a:lnTo>
                  <a:pt x="1050" y="2428"/>
                </a:lnTo>
                <a:lnTo>
                  <a:pt x="1063" y="2422"/>
                </a:lnTo>
                <a:lnTo>
                  <a:pt x="1077" y="2416"/>
                </a:lnTo>
                <a:lnTo>
                  <a:pt x="1095" y="2409"/>
                </a:lnTo>
                <a:lnTo>
                  <a:pt x="1116" y="2399"/>
                </a:lnTo>
                <a:lnTo>
                  <a:pt x="1140" y="2390"/>
                </a:lnTo>
                <a:lnTo>
                  <a:pt x="1110" y="2318"/>
                </a:lnTo>
                <a:lnTo>
                  <a:pt x="1081" y="2251"/>
                </a:lnTo>
                <a:lnTo>
                  <a:pt x="1056" y="2190"/>
                </a:lnTo>
                <a:lnTo>
                  <a:pt x="1033" y="2134"/>
                </a:lnTo>
                <a:lnTo>
                  <a:pt x="1011" y="2082"/>
                </a:lnTo>
                <a:lnTo>
                  <a:pt x="991" y="2032"/>
                </a:lnTo>
                <a:lnTo>
                  <a:pt x="970" y="1985"/>
                </a:lnTo>
                <a:lnTo>
                  <a:pt x="952" y="1940"/>
                </a:lnTo>
                <a:lnTo>
                  <a:pt x="935" y="1897"/>
                </a:lnTo>
                <a:lnTo>
                  <a:pt x="916" y="1856"/>
                </a:lnTo>
                <a:lnTo>
                  <a:pt x="899" y="1814"/>
                </a:lnTo>
                <a:lnTo>
                  <a:pt x="882" y="1773"/>
                </a:lnTo>
                <a:lnTo>
                  <a:pt x="864" y="1730"/>
                </a:lnTo>
                <a:lnTo>
                  <a:pt x="846" y="1686"/>
                </a:lnTo>
                <a:lnTo>
                  <a:pt x="826" y="1640"/>
                </a:lnTo>
                <a:lnTo>
                  <a:pt x="807" y="1592"/>
                </a:lnTo>
                <a:lnTo>
                  <a:pt x="785" y="1541"/>
                </a:lnTo>
                <a:lnTo>
                  <a:pt x="762" y="1485"/>
                </a:lnTo>
                <a:lnTo>
                  <a:pt x="738" y="1426"/>
                </a:lnTo>
                <a:lnTo>
                  <a:pt x="710" y="1362"/>
                </a:lnTo>
                <a:lnTo>
                  <a:pt x="682" y="1292"/>
                </a:lnTo>
                <a:lnTo>
                  <a:pt x="650" y="1216"/>
                </a:lnTo>
                <a:lnTo>
                  <a:pt x="615" y="1134"/>
                </a:lnTo>
                <a:lnTo>
                  <a:pt x="578" y="1044"/>
                </a:lnTo>
                <a:lnTo>
                  <a:pt x="537" y="947"/>
                </a:lnTo>
                <a:lnTo>
                  <a:pt x="493" y="842"/>
                </a:lnTo>
                <a:lnTo>
                  <a:pt x="445" y="727"/>
                </a:lnTo>
                <a:lnTo>
                  <a:pt x="393" y="603"/>
                </a:lnTo>
                <a:lnTo>
                  <a:pt x="337" y="469"/>
                </a:lnTo>
                <a:lnTo>
                  <a:pt x="276" y="324"/>
                </a:lnTo>
                <a:lnTo>
                  <a:pt x="210" y="167"/>
                </a:lnTo>
                <a:lnTo>
                  <a:pt x="140" y="0"/>
                </a:lnTo>
                <a:close/>
              </a:path>
            </a:pathLst>
          </a:custGeom>
          <a:solidFill>
            <a:srgbClr val="707575"/>
          </a:solidFill>
          <a:ln w="9525">
            <a:noFill/>
            <a:round/>
            <a:headEnd/>
            <a:tailEnd/>
          </a:ln>
        </p:spPr>
        <p:txBody>
          <a:bodyPr/>
          <a:lstStyle/>
          <a:p>
            <a:endParaRPr lang="en-IN"/>
          </a:p>
        </p:txBody>
      </p:sp>
      <p:sp>
        <p:nvSpPr>
          <p:cNvPr id="1232100" name="Freeform 228"/>
          <p:cNvSpPr>
            <a:spLocks/>
          </p:cNvSpPr>
          <p:nvPr/>
        </p:nvSpPr>
        <p:spPr bwMode="auto">
          <a:xfrm>
            <a:off x="1265238" y="2039938"/>
            <a:ext cx="79375" cy="215900"/>
          </a:xfrm>
          <a:custGeom>
            <a:avLst/>
            <a:gdLst/>
            <a:ahLst/>
            <a:cxnLst>
              <a:cxn ang="0">
                <a:pos x="100" y="4"/>
              </a:cxn>
              <a:cxn ang="0">
                <a:pos x="84" y="12"/>
              </a:cxn>
              <a:cxn ang="0">
                <a:pos x="65" y="19"/>
              </a:cxn>
              <a:cxn ang="0">
                <a:pos x="29" y="36"/>
              </a:cxn>
              <a:cxn ang="0">
                <a:pos x="29" y="120"/>
              </a:cxn>
              <a:cxn ang="0">
                <a:pos x="81" y="248"/>
              </a:cxn>
              <a:cxn ang="0">
                <a:pos x="125" y="358"/>
              </a:cxn>
              <a:cxn ang="0">
                <a:pos x="164" y="455"/>
              </a:cxn>
              <a:cxn ang="0">
                <a:pos x="199" y="542"/>
              </a:cxn>
              <a:cxn ang="0">
                <a:pos x="233" y="625"/>
              </a:cxn>
              <a:cxn ang="0">
                <a:pos x="267" y="711"/>
              </a:cxn>
              <a:cxn ang="0">
                <a:pos x="302" y="800"/>
              </a:cxn>
              <a:cxn ang="0">
                <a:pos x="343" y="900"/>
              </a:cxn>
              <a:cxn ang="0">
                <a:pos x="389" y="1016"/>
              </a:cxn>
              <a:cxn ang="0">
                <a:pos x="443" y="1151"/>
              </a:cxn>
              <a:cxn ang="0">
                <a:pos x="507" y="1311"/>
              </a:cxn>
              <a:cxn ang="0">
                <a:pos x="583" y="1499"/>
              </a:cxn>
              <a:cxn ang="0">
                <a:pos x="672" y="1721"/>
              </a:cxn>
              <a:cxn ang="0">
                <a:pos x="777" y="1981"/>
              </a:cxn>
              <a:cxn ang="0">
                <a:pos x="898" y="2285"/>
              </a:cxn>
              <a:cxn ang="0">
                <a:pos x="982" y="2447"/>
              </a:cxn>
              <a:cxn ang="0">
                <a:pos x="1003" y="2436"/>
              </a:cxn>
              <a:cxn ang="0">
                <a:pos x="1029" y="2426"/>
              </a:cxn>
              <a:cxn ang="0">
                <a:pos x="1073" y="2407"/>
              </a:cxn>
              <a:cxn ang="0">
                <a:pos x="1080" y="2320"/>
              </a:cxn>
              <a:cxn ang="0">
                <a:pos x="1027" y="2193"/>
              </a:cxn>
              <a:cxn ang="0">
                <a:pos x="981" y="2083"/>
              </a:cxn>
              <a:cxn ang="0">
                <a:pos x="941" y="1987"/>
              </a:cxn>
              <a:cxn ang="0">
                <a:pos x="905" y="1900"/>
              </a:cxn>
              <a:cxn ang="0">
                <a:pos x="869" y="1817"/>
              </a:cxn>
              <a:cxn ang="0">
                <a:pos x="835" y="1732"/>
              </a:cxn>
              <a:cxn ang="0">
                <a:pos x="797" y="1643"/>
              </a:cxn>
              <a:cxn ang="0">
                <a:pos x="756" y="1542"/>
              </a:cxn>
              <a:cxn ang="0">
                <a:pos x="708" y="1428"/>
              </a:cxn>
              <a:cxn ang="0">
                <a:pos x="652" y="1294"/>
              </a:cxn>
              <a:cxn ang="0">
                <a:pos x="586" y="1136"/>
              </a:cxn>
              <a:cxn ang="0">
                <a:pos x="508" y="948"/>
              </a:cxn>
              <a:cxn ang="0">
                <a:pos x="417" y="728"/>
              </a:cxn>
              <a:cxn ang="0">
                <a:pos x="308" y="469"/>
              </a:cxn>
              <a:cxn ang="0">
                <a:pos x="183" y="168"/>
              </a:cxn>
            </a:cxnLst>
            <a:rect l="0" t="0" r="r" b="b"/>
            <a:pathLst>
              <a:path w="1109" h="2454">
                <a:moveTo>
                  <a:pt x="113" y="0"/>
                </a:moveTo>
                <a:lnTo>
                  <a:pt x="100" y="4"/>
                </a:lnTo>
                <a:lnTo>
                  <a:pt x="92" y="9"/>
                </a:lnTo>
                <a:lnTo>
                  <a:pt x="84" y="12"/>
                </a:lnTo>
                <a:lnTo>
                  <a:pt x="76" y="15"/>
                </a:lnTo>
                <a:lnTo>
                  <a:pt x="65" y="19"/>
                </a:lnTo>
                <a:lnTo>
                  <a:pt x="49" y="26"/>
                </a:lnTo>
                <a:lnTo>
                  <a:pt x="29" y="36"/>
                </a:lnTo>
                <a:lnTo>
                  <a:pt x="0" y="49"/>
                </a:lnTo>
                <a:lnTo>
                  <a:pt x="29" y="120"/>
                </a:lnTo>
                <a:lnTo>
                  <a:pt x="56" y="187"/>
                </a:lnTo>
                <a:lnTo>
                  <a:pt x="81" y="248"/>
                </a:lnTo>
                <a:lnTo>
                  <a:pt x="103" y="305"/>
                </a:lnTo>
                <a:lnTo>
                  <a:pt x="125" y="358"/>
                </a:lnTo>
                <a:lnTo>
                  <a:pt x="145" y="407"/>
                </a:lnTo>
                <a:lnTo>
                  <a:pt x="164" y="455"/>
                </a:lnTo>
                <a:lnTo>
                  <a:pt x="182" y="499"/>
                </a:lnTo>
                <a:lnTo>
                  <a:pt x="199" y="542"/>
                </a:lnTo>
                <a:lnTo>
                  <a:pt x="216" y="584"/>
                </a:lnTo>
                <a:lnTo>
                  <a:pt x="233" y="625"/>
                </a:lnTo>
                <a:lnTo>
                  <a:pt x="249" y="667"/>
                </a:lnTo>
                <a:lnTo>
                  <a:pt x="267" y="711"/>
                </a:lnTo>
                <a:lnTo>
                  <a:pt x="284" y="754"/>
                </a:lnTo>
                <a:lnTo>
                  <a:pt x="302" y="800"/>
                </a:lnTo>
                <a:lnTo>
                  <a:pt x="323" y="849"/>
                </a:lnTo>
                <a:lnTo>
                  <a:pt x="343" y="900"/>
                </a:lnTo>
                <a:lnTo>
                  <a:pt x="366" y="956"/>
                </a:lnTo>
                <a:lnTo>
                  <a:pt x="389" y="1016"/>
                </a:lnTo>
                <a:lnTo>
                  <a:pt x="415" y="1081"/>
                </a:lnTo>
                <a:lnTo>
                  <a:pt x="443" y="1151"/>
                </a:lnTo>
                <a:lnTo>
                  <a:pt x="474" y="1227"/>
                </a:lnTo>
                <a:lnTo>
                  <a:pt x="507" y="1311"/>
                </a:lnTo>
                <a:lnTo>
                  <a:pt x="544" y="1400"/>
                </a:lnTo>
                <a:lnTo>
                  <a:pt x="583" y="1499"/>
                </a:lnTo>
                <a:lnTo>
                  <a:pt x="626" y="1606"/>
                </a:lnTo>
                <a:lnTo>
                  <a:pt x="672" y="1721"/>
                </a:lnTo>
                <a:lnTo>
                  <a:pt x="723" y="1846"/>
                </a:lnTo>
                <a:lnTo>
                  <a:pt x="777" y="1981"/>
                </a:lnTo>
                <a:lnTo>
                  <a:pt x="835" y="2128"/>
                </a:lnTo>
                <a:lnTo>
                  <a:pt x="898" y="2285"/>
                </a:lnTo>
                <a:lnTo>
                  <a:pt x="966" y="2454"/>
                </a:lnTo>
                <a:lnTo>
                  <a:pt x="982" y="2447"/>
                </a:lnTo>
                <a:lnTo>
                  <a:pt x="994" y="2442"/>
                </a:lnTo>
                <a:lnTo>
                  <a:pt x="1003" y="2436"/>
                </a:lnTo>
                <a:lnTo>
                  <a:pt x="1014" y="2432"/>
                </a:lnTo>
                <a:lnTo>
                  <a:pt x="1029" y="2426"/>
                </a:lnTo>
                <a:lnTo>
                  <a:pt x="1047" y="2417"/>
                </a:lnTo>
                <a:lnTo>
                  <a:pt x="1073" y="2407"/>
                </a:lnTo>
                <a:lnTo>
                  <a:pt x="1109" y="2392"/>
                </a:lnTo>
                <a:lnTo>
                  <a:pt x="1080" y="2320"/>
                </a:lnTo>
                <a:lnTo>
                  <a:pt x="1052" y="2254"/>
                </a:lnTo>
                <a:lnTo>
                  <a:pt x="1027" y="2193"/>
                </a:lnTo>
                <a:lnTo>
                  <a:pt x="1003" y="2136"/>
                </a:lnTo>
                <a:lnTo>
                  <a:pt x="981" y="2083"/>
                </a:lnTo>
                <a:lnTo>
                  <a:pt x="960" y="2035"/>
                </a:lnTo>
                <a:lnTo>
                  <a:pt x="941" y="1987"/>
                </a:lnTo>
                <a:lnTo>
                  <a:pt x="922" y="1943"/>
                </a:lnTo>
                <a:lnTo>
                  <a:pt x="905" y="1900"/>
                </a:lnTo>
                <a:lnTo>
                  <a:pt x="887" y="1858"/>
                </a:lnTo>
                <a:lnTo>
                  <a:pt x="869" y="1817"/>
                </a:lnTo>
                <a:lnTo>
                  <a:pt x="852" y="1774"/>
                </a:lnTo>
                <a:lnTo>
                  <a:pt x="835" y="1732"/>
                </a:lnTo>
                <a:lnTo>
                  <a:pt x="816" y="1688"/>
                </a:lnTo>
                <a:lnTo>
                  <a:pt x="797" y="1643"/>
                </a:lnTo>
                <a:lnTo>
                  <a:pt x="778" y="1594"/>
                </a:lnTo>
                <a:lnTo>
                  <a:pt x="756" y="1542"/>
                </a:lnTo>
                <a:lnTo>
                  <a:pt x="733" y="1488"/>
                </a:lnTo>
                <a:lnTo>
                  <a:pt x="708" y="1428"/>
                </a:lnTo>
                <a:lnTo>
                  <a:pt x="681" y="1363"/>
                </a:lnTo>
                <a:lnTo>
                  <a:pt x="652" y="1294"/>
                </a:lnTo>
                <a:lnTo>
                  <a:pt x="621" y="1218"/>
                </a:lnTo>
                <a:lnTo>
                  <a:pt x="586" y="1136"/>
                </a:lnTo>
                <a:lnTo>
                  <a:pt x="549" y="1046"/>
                </a:lnTo>
                <a:lnTo>
                  <a:pt x="508" y="948"/>
                </a:lnTo>
                <a:lnTo>
                  <a:pt x="464" y="842"/>
                </a:lnTo>
                <a:lnTo>
                  <a:pt x="417" y="728"/>
                </a:lnTo>
                <a:lnTo>
                  <a:pt x="364" y="604"/>
                </a:lnTo>
                <a:lnTo>
                  <a:pt x="308" y="469"/>
                </a:lnTo>
                <a:lnTo>
                  <a:pt x="248" y="325"/>
                </a:lnTo>
                <a:lnTo>
                  <a:pt x="183" y="168"/>
                </a:lnTo>
                <a:lnTo>
                  <a:pt x="113" y="0"/>
                </a:lnTo>
                <a:close/>
              </a:path>
            </a:pathLst>
          </a:custGeom>
          <a:solidFill>
            <a:srgbClr val="8C9494"/>
          </a:solidFill>
          <a:ln w="9525">
            <a:noFill/>
            <a:round/>
            <a:headEnd/>
            <a:tailEnd/>
          </a:ln>
        </p:spPr>
        <p:txBody>
          <a:bodyPr/>
          <a:lstStyle/>
          <a:p>
            <a:endParaRPr lang="en-IN"/>
          </a:p>
        </p:txBody>
      </p:sp>
      <p:sp>
        <p:nvSpPr>
          <p:cNvPr id="1232101" name="Freeform 229"/>
          <p:cNvSpPr>
            <a:spLocks/>
          </p:cNvSpPr>
          <p:nvPr/>
        </p:nvSpPr>
        <p:spPr bwMode="auto">
          <a:xfrm>
            <a:off x="1265238" y="2039938"/>
            <a:ext cx="77787" cy="215900"/>
          </a:xfrm>
          <a:custGeom>
            <a:avLst/>
            <a:gdLst/>
            <a:ahLst/>
            <a:cxnLst>
              <a:cxn ang="0">
                <a:pos x="77" y="3"/>
              </a:cxn>
              <a:cxn ang="0">
                <a:pos x="65" y="8"/>
              </a:cxn>
              <a:cxn ang="0">
                <a:pos x="49" y="14"/>
              </a:cxn>
              <a:cxn ang="0">
                <a:pos x="22" y="27"/>
              </a:cxn>
              <a:cxn ang="0">
                <a:pos x="30" y="108"/>
              </a:cxn>
              <a:cxn ang="0">
                <a:pos x="81" y="236"/>
              </a:cxn>
              <a:cxn ang="0">
                <a:pos x="126" y="345"/>
              </a:cxn>
              <a:cxn ang="0">
                <a:pos x="165" y="442"/>
              </a:cxn>
              <a:cxn ang="0">
                <a:pos x="199" y="530"/>
              </a:cxn>
              <a:cxn ang="0">
                <a:pos x="234" y="613"/>
              </a:cxn>
              <a:cxn ang="0">
                <a:pos x="268" y="698"/>
              </a:cxn>
              <a:cxn ang="0">
                <a:pos x="304" y="788"/>
              </a:cxn>
              <a:cxn ang="0">
                <a:pos x="345" y="888"/>
              </a:cxn>
              <a:cxn ang="0">
                <a:pos x="391" y="1003"/>
              </a:cxn>
              <a:cxn ang="0">
                <a:pos x="445" y="1138"/>
              </a:cxn>
              <a:cxn ang="0">
                <a:pos x="509" y="1297"/>
              </a:cxn>
              <a:cxn ang="0">
                <a:pos x="585" y="1486"/>
              </a:cxn>
              <a:cxn ang="0">
                <a:pos x="675" y="1707"/>
              </a:cxn>
              <a:cxn ang="0">
                <a:pos x="780" y="1968"/>
              </a:cxn>
              <a:cxn ang="0">
                <a:pos x="901" y="2270"/>
              </a:cxn>
              <a:cxn ang="0">
                <a:pos x="982" y="2435"/>
              </a:cxn>
              <a:cxn ang="0">
                <a:pos x="998" y="2426"/>
              </a:cxn>
              <a:cxn ang="0">
                <a:pos x="1016" y="2419"/>
              </a:cxn>
              <a:cxn ang="0">
                <a:pos x="1050" y="2404"/>
              </a:cxn>
              <a:cxn ang="0">
                <a:pos x="1048" y="2322"/>
              </a:cxn>
              <a:cxn ang="0">
                <a:pos x="995" y="2195"/>
              </a:cxn>
              <a:cxn ang="0">
                <a:pos x="950" y="2085"/>
              </a:cxn>
              <a:cxn ang="0">
                <a:pos x="910" y="1989"/>
              </a:cxn>
              <a:cxn ang="0">
                <a:pos x="875" y="1901"/>
              </a:cxn>
              <a:cxn ang="0">
                <a:pos x="840" y="1817"/>
              </a:cxn>
              <a:cxn ang="0">
                <a:pos x="805" y="1733"/>
              </a:cxn>
              <a:cxn ang="0">
                <a:pos x="768" y="1643"/>
              </a:cxn>
              <a:cxn ang="0">
                <a:pos x="727" y="1543"/>
              </a:cxn>
              <a:cxn ang="0">
                <a:pos x="679" y="1428"/>
              </a:cxn>
              <a:cxn ang="0">
                <a:pos x="624" y="1294"/>
              </a:cxn>
              <a:cxn ang="0">
                <a:pos x="557" y="1135"/>
              </a:cxn>
              <a:cxn ang="0">
                <a:pos x="480" y="948"/>
              </a:cxn>
              <a:cxn ang="0">
                <a:pos x="388" y="728"/>
              </a:cxn>
              <a:cxn ang="0">
                <a:pos x="281" y="469"/>
              </a:cxn>
              <a:cxn ang="0">
                <a:pos x="155" y="168"/>
              </a:cxn>
            </a:cxnLst>
            <a:rect l="0" t="0" r="r" b="b"/>
            <a:pathLst>
              <a:path w="1078" h="2440">
                <a:moveTo>
                  <a:pt x="86" y="0"/>
                </a:moveTo>
                <a:lnTo>
                  <a:pt x="77" y="3"/>
                </a:lnTo>
                <a:lnTo>
                  <a:pt x="71" y="6"/>
                </a:lnTo>
                <a:lnTo>
                  <a:pt x="65" y="8"/>
                </a:lnTo>
                <a:lnTo>
                  <a:pt x="59" y="10"/>
                </a:lnTo>
                <a:lnTo>
                  <a:pt x="49" y="14"/>
                </a:lnTo>
                <a:lnTo>
                  <a:pt x="38" y="20"/>
                </a:lnTo>
                <a:lnTo>
                  <a:pt x="22" y="27"/>
                </a:lnTo>
                <a:lnTo>
                  <a:pt x="0" y="37"/>
                </a:lnTo>
                <a:lnTo>
                  <a:pt x="30" y="108"/>
                </a:lnTo>
                <a:lnTo>
                  <a:pt x="57" y="175"/>
                </a:lnTo>
                <a:lnTo>
                  <a:pt x="81" y="236"/>
                </a:lnTo>
                <a:lnTo>
                  <a:pt x="104" y="293"/>
                </a:lnTo>
                <a:lnTo>
                  <a:pt x="126" y="345"/>
                </a:lnTo>
                <a:lnTo>
                  <a:pt x="145" y="395"/>
                </a:lnTo>
                <a:lnTo>
                  <a:pt x="165" y="442"/>
                </a:lnTo>
                <a:lnTo>
                  <a:pt x="182" y="487"/>
                </a:lnTo>
                <a:lnTo>
                  <a:pt x="199" y="530"/>
                </a:lnTo>
                <a:lnTo>
                  <a:pt x="217" y="572"/>
                </a:lnTo>
                <a:lnTo>
                  <a:pt x="234" y="613"/>
                </a:lnTo>
                <a:lnTo>
                  <a:pt x="250" y="655"/>
                </a:lnTo>
                <a:lnTo>
                  <a:pt x="268" y="698"/>
                </a:lnTo>
                <a:lnTo>
                  <a:pt x="286" y="742"/>
                </a:lnTo>
                <a:lnTo>
                  <a:pt x="304" y="788"/>
                </a:lnTo>
                <a:lnTo>
                  <a:pt x="324" y="837"/>
                </a:lnTo>
                <a:lnTo>
                  <a:pt x="345" y="888"/>
                </a:lnTo>
                <a:lnTo>
                  <a:pt x="368" y="944"/>
                </a:lnTo>
                <a:lnTo>
                  <a:pt x="391" y="1003"/>
                </a:lnTo>
                <a:lnTo>
                  <a:pt x="418" y="1069"/>
                </a:lnTo>
                <a:lnTo>
                  <a:pt x="445" y="1138"/>
                </a:lnTo>
                <a:lnTo>
                  <a:pt x="476" y="1215"/>
                </a:lnTo>
                <a:lnTo>
                  <a:pt x="509" y="1297"/>
                </a:lnTo>
                <a:lnTo>
                  <a:pt x="546" y="1388"/>
                </a:lnTo>
                <a:lnTo>
                  <a:pt x="585" y="1486"/>
                </a:lnTo>
                <a:lnTo>
                  <a:pt x="628" y="1593"/>
                </a:lnTo>
                <a:lnTo>
                  <a:pt x="675" y="1707"/>
                </a:lnTo>
                <a:lnTo>
                  <a:pt x="725" y="1833"/>
                </a:lnTo>
                <a:lnTo>
                  <a:pt x="780" y="1968"/>
                </a:lnTo>
                <a:lnTo>
                  <a:pt x="838" y="2113"/>
                </a:lnTo>
                <a:lnTo>
                  <a:pt x="901" y="2270"/>
                </a:lnTo>
                <a:lnTo>
                  <a:pt x="969" y="2440"/>
                </a:lnTo>
                <a:lnTo>
                  <a:pt x="982" y="2435"/>
                </a:lnTo>
                <a:lnTo>
                  <a:pt x="990" y="2431"/>
                </a:lnTo>
                <a:lnTo>
                  <a:pt x="998" y="2426"/>
                </a:lnTo>
                <a:lnTo>
                  <a:pt x="1006" y="2423"/>
                </a:lnTo>
                <a:lnTo>
                  <a:pt x="1016" y="2419"/>
                </a:lnTo>
                <a:lnTo>
                  <a:pt x="1031" y="2413"/>
                </a:lnTo>
                <a:lnTo>
                  <a:pt x="1050" y="2404"/>
                </a:lnTo>
                <a:lnTo>
                  <a:pt x="1078" y="2394"/>
                </a:lnTo>
                <a:lnTo>
                  <a:pt x="1048" y="2322"/>
                </a:lnTo>
                <a:lnTo>
                  <a:pt x="1020" y="2256"/>
                </a:lnTo>
                <a:lnTo>
                  <a:pt x="995" y="2195"/>
                </a:lnTo>
                <a:lnTo>
                  <a:pt x="973" y="2138"/>
                </a:lnTo>
                <a:lnTo>
                  <a:pt x="950" y="2085"/>
                </a:lnTo>
                <a:lnTo>
                  <a:pt x="930" y="2035"/>
                </a:lnTo>
                <a:lnTo>
                  <a:pt x="910" y="1989"/>
                </a:lnTo>
                <a:lnTo>
                  <a:pt x="892" y="1944"/>
                </a:lnTo>
                <a:lnTo>
                  <a:pt x="875" y="1901"/>
                </a:lnTo>
                <a:lnTo>
                  <a:pt x="857" y="1859"/>
                </a:lnTo>
                <a:lnTo>
                  <a:pt x="840" y="1817"/>
                </a:lnTo>
                <a:lnTo>
                  <a:pt x="823" y="1775"/>
                </a:lnTo>
                <a:lnTo>
                  <a:pt x="805" y="1733"/>
                </a:lnTo>
                <a:lnTo>
                  <a:pt x="787" y="1688"/>
                </a:lnTo>
                <a:lnTo>
                  <a:pt x="768" y="1643"/>
                </a:lnTo>
                <a:lnTo>
                  <a:pt x="748" y="1595"/>
                </a:lnTo>
                <a:lnTo>
                  <a:pt x="727" y="1543"/>
                </a:lnTo>
                <a:lnTo>
                  <a:pt x="703" y="1487"/>
                </a:lnTo>
                <a:lnTo>
                  <a:pt x="679" y="1428"/>
                </a:lnTo>
                <a:lnTo>
                  <a:pt x="652" y="1364"/>
                </a:lnTo>
                <a:lnTo>
                  <a:pt x="624" y="1294"/>
                </a:lnTo>
                <a:lnTo>
                  <a:pt x="592" y="1218"/>
                </a:lnTo>
                <a:lnTo>
                  <a:pt x="557" y="1135"/>
                </a:lnTo>
                <a:lnTo>
                  <a:pt x="521" y="1045"/>
                </a:lnTo>
                <a:lnTo>
                  <a:pt x="480" y="948"/>
                </a:lnTo>
                <a:lnTo>
                  <a:pt x="436" y="843"/>
                </a:lnTo>
                <a:lnTo>
                  <a:pt x="388" y="728"/>
                </a:lnTo>
                <a:lnTo>
                  <a:pt x="337" y="604"/>
                </a:lnTo>
                <a:lnTo>
                  <a:pt x="281" y="469"/>
                </a:lnTo>
                <a:lnTo>
                  <a:pt x="221" y="324"/>
                </a:lnTo>
                <a:lnTo>
                  <a:pt x="155" y="168"/>
                </a:lnTo>
                <a:lnTo>
                  <a:pt x="86" y="0"/>
                </a:lnTo>
                <a:close/>
              </a:path>
            </a:pathLst>
          </a:custGeom>
          <a:solidFill>
            <a:srgbClr val="A8B0B0"/>
          </a:solidFill>
          <a:ln w="9525">
            <a:noFill/>
            <a:round/>
            <a:headEnd/>
            <a:tailEnd/>
          </a:ln>
        </p:spPr>
        <p:txBody>
          <a:bodyPr/>
          <a:lstStyle/>
          <a:p>
            <a:endParaRPr lang="en-IN"/>
          </a:p>
        </p:txBody>
      </p:sp>
      <p:sp>
        <p:nvSpPr>
          <p:cNvPr id="1232102" name="Freeform 230"/>
          <p:cNvSpPr>
            <a:spLocks/>
          </p:cNvSpPr>
          <p:nvPr/>
        </p:nvSpPr>
        <p:spPr bwMode="auto">
          <a:xfrm>
            <a:off x="1265238" y="2041525"/>
            <a:ext cx="76200" cy="214313"/>
          </a:xfrm>
          <a:custGeom>
            <a:avLst/>
            <a:gdLst/>
            <a:ahLst/>
            <a:cxnLst>
              <a:cxn ang="0">
                <a:pos x="52" y="2"/>
              </a:cxn>
              <a:cxn ang="0">
                <a:pos x="43" y="5"/>
              </a:cxn>
              <a:cxn ang="0">
                <a:pos x="33" y="10"/>
              </a:cxn>
              <a:cxn ang="0">
                <a:pos x="15" y="18"/>
              </a:cxn>
              <a:cxn ang="0">
                <a:pos x="29" y="97"/>
              </a:cxn>
              <a:cxn ang="0">
                <a:pos x="80" y="225"/>
              </a:cxn>
              <a:cxn ang="0">
                <a:pos x="125" y="334"/>
              </a:cxn>
              <a:cxn ang="0">
                <a:pos x="164" y="430"/>
              </a:cxn>
              <a:cxn ang="0">
                <a:pos x="199" y="518"/>
              </a:cxn>
              <a:cxn ang="0">
                <a:pos x="233" y="601"/>
              </a:cxn>
              <a:cxn ang="0">
                <a:pos x="268" y="686"/>
              </a:cxn>
              <a:cxn ang="0">
                <a:pos x="305" y="776"/>
              </a:cxn>
              <a:cxn ang="0">
                <a:pos x="344" y="876"/>
              </a:cxn>
              <a:cxn ang="0">
                <a:pos x="391" y="991"/>
              </a:cxn>
              <a:cxn ang="0">
                <a:pos x="445" y="1126"/>
              </a:cxn>
              <a:cxn ang="0">
                <a:pos x="511" y="1285"/>
              </a:cxn>
              <a:cxn ang="0">
                <a:pos x="586" y="1474"/>
              </a:cxn>
              <a:cxn ang="0">
                <a:pos x="676" y="1695"/>
              </a:cxn>
              <a:cxn ang="0">
                <a:pos x="781" y="1956"/>
              </a:cxn>
              <a:cxn ang="0">
                <a:pos x="903" y="2258"/>
              </a:cxn>
              <a:cxn ang="0">
                <a:pos x="980" y="2424"/>
              </a:cxn>
              <a:cxn ang="0">
                <a:pos x="991" y="2419"/>
              </a:cxn>
              <a:cxn ang="0">
                <a:pos x="1004" y="2412"/>
              </a:cxn>
              <a:cxn ang="0">
                <a:pos x="1028" y="2403"/>
              </a:cxn>
              <a:cxn ang="0">
                <a:pos x="1017" y="2324"/>
              </a:cxn>
              <a:cxn ang="0">
                <a:pos x="964" y="2196"/>
              </a:cxn>
              <a:cxn ang="0">
                <a:pos x="920" y="2086"/>
              </a:cxn>
              <a:cxn ang="0">
                <a:pos x="880" y="1990"/>
              </a:cxn>
              <a:cxn ang="0">
                <a:pos x="843" y="1903"/>
              </a:cxn>
              <a:cxn ang="0">
                <a:pos x="809" y="1819"/>
              </a:cxn>
              <a:cxn ang="0">
                <a:pos x="774" y="1734"/>
              </a:cxn>
              <a:cxn ang="0">
                <a:pos x="737" y="1645"/>
              </a:cxn>
              <a:cxn ang="0">
                <a:pos x="696" y="1545"/>
              </a:cxn>
              <a:cxn ang="0">
                <a:pos x="648" y="1430"/>
              </a:cxn>
              <a:cxn ang="0">
                <a:pos x="593" y="1296"/>
              </a:cxn>
              <a:cxn ang="0">
                <a:pos x="528" y="1138"/>
              </a:cxn>
              <a:cxn ang="0">
                <a:pos x="450" y="950"/>
              </a:cxn>
              <a:cxn ang="0">
                <a:pos x="359" y="730"/>
              </a:cxn>
              <a:cxn ang="0">
                <a:pos x="251" y="470"/>
              </a:cxn>
              <a:cxn ang="0">
                <a:pos x="127" y="169"/>
              </a:cxn>
            </a:cxnLst>
            <a:rect l="0" t="0" r="r" b="b"/>
            <a:pathLst>
              <a:path w="1046" h="2428">
                <a:moveTo>
                  <a:pt x="58" y="0"/>
                </a:moveTo>
                <a:lnTo>
                  <a:pt x="52" y="2"/>
                </a:lnTo>
                <a:lnTo>
                  <a:pt x="47" y="4"/>
                </a:lnTo>
                <a:lnTo>
                  <a:pt x="43" y="5"/>
                </a:lnTo>
                <a:lnTo>
                  <a:pt x="39" y="7"/>
                </a:lnTo>
                <a:lnTo>
                  <a:pt x="33" y="10"/>
                </a:lnTo>
                <a:lnTo>
                  <a:pt x="25" y="13"/>
                </a:lnTo>
                <a:lnTo>
                  <a:pt x="15" y="18"/>
                </a:lnTo>
                <a:lnTo>
                  <a:pt x="0" y="25"/>
                </a:lnTo>
                <a:lnTo>
                  <a:pt x="29" y="97"/>
                </a:lnTo>
                <a:lnTo>
                  <a:pt x="56" y="164"/>
                </a:lnTo>
                <a:lnTo>
                  <a:pt x="80" y="225"/>
                </a:lnTo>
                <a:lnTo>
                  <a:pt x="104" y="282"/>
                </a:lnTo>
                <a:lnTo>
                  <a:pt x="125" y="334"/>
                </a:lnTo>
                <a:lnTo>
                  <a:pt x="145" y="384"/>
                </a:lnTo>
                <a:lnTo>
                  <a:pt x="164" y="430"/>
                </a:lnTo>
                <a:lnTo>
                  <a:pt x="182" y="475"/>
                </a:lnTo>
                <a:lnTo>
                  <a:pt x="199" y="518"/>
                </a:lnTo>
                <a:lnTo>
                  <a:pt x="217" y="560"/>
                </a:lnTo>
                <a:lnTo>
                  <a:pt x="233" y="601"/>
                </a:lnTo>
                <a:lnTo>
                  <a:pt x="250" y="643"/>
                </a:lnTo>
                <a:lnTo>
                  <a:pt x="268" y="686"/>
                </a:lnTo>
                <a:lnTo>
                  <a:pt x="285" y="730"/>
                </a:lnTo>
                <a:lnTo>
                  <a:pt x="305" y="776"/>
                </a:lnTo>
                <a:lnTo>
                  <a:pt x="324" y="825"/>
                </a:lnTo>
                <a:lnTo>
                  <a:pt x="344" y="876"/>
                </a:lnTo>
                <a:lnTo>
                  <a:pt x="367" y="932"/>
                </a:lnTo>
                <a:lnTo>
                  <a:pt x="391" y="991"/>
                </a:lnTo>
                <a:lnTo>
                  <a:pt x="418" y="1056"/>
                </a:lnTo>
                <a:lnTo>
                  <a:pt x="445" y="1126"/>
                </a:lnTo>
                <a:lnTo>
                  <a:pt x="477" y="1203"/>
                </a:lnTo>
                <a:lnTo>
                  <a:pt x="511" y="1285"/>
                </a:lnTo>
                <a:lnTo>
                  <a:pt x="546" y="1376"/>
                </a:lnTo>
                <a:lnTo>
                  <a:pt x="586" y="1474"/>
                </a:lnTo>
                <a:lnTo>
                  <a:pt x="629" y="1580"/>
                </a:lnTo>
                <a:lnTo>
                  <a:pt x="676" y="1695"/>
                </a:lnTo>
                <a:lnTo>
                  <a:pt x="726" y="1821"/>
                </a:lnTo>
                <a:lnTo>
                  <a:pt x="781" y="1956"/>
                </a:lnTo>
                <a:lnTo>
                  <a:pt x="840" y="2101"/>
                </a:lnTo>
                <a:lnTo>
                  <a:pt x="903" y="2258"/>
                </a:lnTo>
                <a:lnTo>
                  <a:pt x="972" y="2428"/>
                </a:lnTo>
                <a:lnTo>
                  <a:pt x="980" y="2424"/>
                </a:lnTo>
                <a:lnTo>
                  <a:pt x="986" y="2421"/>
                </a:lnTo>
                <a:lnTo>
                  <a:pt x="991" y="2419"/>
                </a:lnTo>
                <a:lnTo>
                  <a:pt x="997" y="2415"/>
                </a:lnTo>
                <a:lnTo>
                  <a:pt x="1004" y="2412"/>
                </a:lnTo>
                <a:lnTo>
                  <a:pt x="1013" y="2408"/>
                </a:lnTo>
                <a:lnTo>
                  <a:pt x="1028" y="2403"/>
                </a:lnTo>
                <a:lnTo>
                  <a:pt x="1046" y="2395"/>
                </a:lnTo>
                <a:lnTo>
                  <a:pt x="1017" y="2324"/>
                </a:lnTo>
                <a:lnTo>
                  <a:pt x="989" y="2257"/>
                </a:lnTo>
                <a:lnTo>
                  <a:pt x="964" y="2196"/>
                </a:lnTo>
                <a:lnTo>
                  <a:pt x="941" y="2139"/>
                </a:lnTo>
                <a:lnTo>
                  <a:pt x="920" y="2086"/>
                </a:lnTo>
                <a:lnTo>
                  <a:pt x="899" y="2037"/>
                </a:lnTo>
                <a:lnTo>
                  <a:pt x="880" y="1990"/>
                </a:lnTo>
                <a:lnTo>
                  <a:pt x="861" y="1946"/>
                </a:lnTo>
                <a:lnTo>
                  <a:pt x="843" y="1903"/>
                </a:lnTo>
                <a:lnTo>
                  <a:pt x="826" y="1861"/>
                </a:lnTo>
                <a:lnTo>
                  <a:pt x="809" y="1819"/>
                </a:lnTo>
                <a:lnTo>
                  <a:pt x="792" y="1778"/>
                </a:lnTo>
                <a:lnTo>
                  <a:pt x="774" y="1734"/>
                </a:lnTo>
                <a:lnTo>
                  <a:pt x="756" y="1691"/>
                </a:lnTo>
                <a:lnTo>
                  <a:pt x="737" y="1645"/>
                </a:lnTo>
                <a:lnTo>
                  <a:pt x="718" y="1596"/>
                </a:lnTo>
                <a:lnTo>
                  <a:pt x="696" y="1545"/>
                </a:lnTo>
                <a:lnTo>
                  <a:pt x="673" y="1490"/>
                </a:lnTo>
                <a:lnTo>
                  <a:pt x="648" y="1430"/>
                </a:lnTo>
                <a:lnTo>
                  <a:pt x="622" y="1365"/>
                </a:lnTo>
                <a:lnTo>
                  <a:pt x="593" y="1296"/>
                </a:lnTo>
                <a:lnTo>
                  <a:pt x="562" y="1220"/>
                </a:lnTo>
                <a:lnTo>
                  <a:pt x="528" y="1138"/>
                </a:lnTo>
                <a:lnTo>
                  <a:pt x="490" y="1047"/>
                </a:lnTo>
                <a:lnTo>
                  <a:pt x="450" y="950"/>
                </a:lnTo>
                <a:lnTo>
                  <a:pt x="407" y="843"/>
                </a:lnTo>
                <a:lnTo>
                  <a:pt x="359" y="730"/>
                </a:lnTo>
                <a:lnTo>
                  <a:pt x="308" y="605"/>
                </a:lnTo>
                <a:lnTo>
                  <a:pt x="251" y="470"/>
                </a:lnTo>
                <a:lnTo>
                  <a:pt x="192" y="325"/>
                </a:lnTo>
                <a:lnTo>
                  <a:pt x="127" y="169"/>
                </a:lnTo>
                <a:lnTo>
                  <a:pt x="58" y="0"/>
                </a:lnTo>
                <a:close/>
              </a:path>
            </a:pathLst>
          </a:custGeom>
          <a:solidFill>
            <a:srgbClr val="C4CCCC"/>
          </a:solidFill>
          <a:ln w="9525">
            <a:noFill/>
            <a:round/>
            <a:headEnd/>
            <a:tailEnd/>
          </a:ln>
        </p:spPr>
        <p:txBody>
          <a:bodyPr/>
          <a:lstStyle/>
          <a:p>
            <a:endParaRPr lang="en-IN"/>
          </a:p>
        </p:txBody>
      </p:sp>
      <p:sp>
        <p:nvSpPr>
          <p:cNvPr id="1232103" name="Freeform 231"/>
          <p:cNvSpPr>
            <a:spLocks/>
          </p:cNvSpPr>
          <p:nvPr/>
        </p:nvSpPr>
        <p:spPr bwMode="auto">
          <a:xfrm>
            <a:off x="1265238" y="2041525"/>
            <a:ext cx="73025" cy="212725"/>
          </a:xfrm>
          <a:custGeom>
            <a:avLst/>
            <a:gdLst/>
            <a:ahLst/>
            <a:cxnLst>
              <a:cxn ang="0">
                <a:pos x="32" y="0"/>
              </a:cxn>
              <a:cxn ang="0">
                <a:pos x="0" y="13"/>
              </a:cxn>
              <a:cxn ang="0">
                <a:pos x="977" y="2414"/>
              </a:cxn>
              <a:cxn ang="0">
                <a:pos x="1017" y="2396"/>
              </a:cxn>
              <a:cxn ang="0">
                <a:pos x="32" y="0"/>
              </a:cxn>
            </a:cxnLst>
            <a:rect l="0" t="0" r="r" b="b"/>
            <a:pathLst>
              <a:path w="1017" h="2414">
                <a:moveTo>
                  <a:pt x="32" y="0"/>
                </a:moveTo>
                <a:lnTo>
                  <a:pt x="0" y="13"/>
                </a:lnTo>
                <a:lnTo>
                  <a:pt x="977" y="2414"/>
                </a:lnTo>
                <a:lnTo>
                  <a:pt x="1017" y="2396"/>
                </a:lnTo>
                <a:lnTo>
                  <a:pt x="32" y="0"/>
                </a:lnTo>
                <a:close/>
              </a:path>
            </a:pathLst>
          </a:custGeom>
          <a:solidFill>
            <a:srgbClr val="E0E8E8"/>
          </a:solidFill>
          <a:ln w="9525">
            <a:noFill/>
            <a:round/>
            <a:headEnd/>
            <a:tailEnd/>
          </a:ln>
        </p:spPr>
        <p:txBody>
          <a:bodyPr/>
          <a:lstStyle/>
          <a:p>
            <a:endParaRPr lang="en-IN"/>
          </a:p>
        </p:txBody>
      </p:sp>
      <p:sp>
        <p:nvSpPr>
          <p:cNvPr id="1232104" name="Freeform 232"/>
          <p:cNvSpPr>
            <a:spLocks/>
          </p:cNvSpPr>
          <p:nvPr/>
        </p:nvSpPr>
        <p:spPr bwMode="auto">
          <a:xfrm>
            <a:off x="1263650" y="2035175"/>
            <a:ext cx="12700" cy="9525"/>
          </a:xfrm>
          <a:custGeom>
            <a:avLst/>
            <a:gdLst/>
            <a:ahLst/>
            <a:cxnLst>
              <a:cxn ang="0">
                <a:pos x="173" y="20"/>
              </a:cxn>
              <a:cxn ang="0">
                <a:pos x="7" y="95"/>
              </a:cxn>
              <a:cxn ang="0">
                <a:pos x="0" y="75"/>
              </a:cxn>
              <a:cxn ang="0">
                <a:pos x="166" y="0"/>
              </a:cxn>
              <a:cxn ang="0">
                <a:pos x="173" y="20"/>
              </a:cxn>
            </a:cxnLst>
            <a:rect l="0" t="0" r="r" b="b"/>
            <a:pathLst>
              <a:path w="173" h="95">
                <a:moveTo>
                  <a:pt x="173" y="20"/>
                </a:moveTo>
                <a:lnTo>
                  <a:pt x="7" y="95"/>
                </a:lnTo>
                <a:lnTo>
                  <a:pt x="0" y="75"/>
                </a:lnTo>
                <a:lnTo>
                  <a:pt x="166" y="0"/>
                </a:lnTo>
                <a:lnTo>
                  <a:pt x="173" y="20"/>
                </a:lnTo>
                <a:close/>
              </a:path>
            </a:pathLst>
          </a:custGeom>
          <a:solidFill>
            <a:srgbClr val="111919"/>
          </a:solidFill>
          <a:ln w="9525">
            <a:noFill/>
            <a:round/>
            <a:headEnd/>
            <a:tailEnd/>
          </a:ln>
        </p:spPr>
        <p:txBody>
          <a:bodyPr/>
          <a:lstStyle/>
          <a:p>
            <a:endParaRPr lang="en-IN"/>
          </a:p>
        </p:txBody>
      </p:sp>
      <p:sp>
        <p:nvSpPr>
          <p:cNvPr id="1232105" name="Freeform 233"/>
          <p:cNvSpPr>
            <a:spLocks/>
          </p:cNvSpPr>
          <p:nvPr/>
        </p:nvSpPr>
        <p:spPr bwMode="auto">
          <a:xfrm>
            <a:off x="1260475" y="2027238"/>
            <a:ext cx="14288" cy="15875"/>
          </a:xfrm>
          <a:custGeom>
            <a:avLst/>
            <a:gdLst/>
            <a:ahLst/>
            <a:cxnLst>
              <a:cxn ang="0">
                <a:pos x="200" y="106"/>
              </a:cxn>
              <a:cxn ang="0">
                <a:pos x="33" y="179"/>
              </a:cxn>
              <a:cxn ang="0">
                <a:pos x="0" y="100"/>
              </a:cxn>
              <a:cxn ang="0">
                <a:pos x="58" y="0"/>
              </a:cxn>
              <a:cxn ang="0">
                <a:pos x="168" y="26"/>
              </a:cxn>
              <a:cxn ang="0">
                <a:pos x="200" y="106"/>
              </a:cxn>
            </a:cxnLst>
            <a:rect l="0" t="0" r="r" b="b"/>
            <a:pathLst>
              <a:path w="200" h="179">
                <a:moveTo>
                  <a:pt x="200" y="106"/>
                </a:moveTo>
                <a:lnTo>
                  <a:pt x="33" y="179"/>
                </a:lnTo>
                <a:lnTo>
                  <a:pt x="0" y="100"/>
                </a:lnTo>
                <a:lnTo>
                  <a:pt x="58" y="0"/>
                </a:lnTo>
                <a:lnTo>
                  <a:pt x="168" y="26"/>
                </a:lnTo>
                <a:lnTo>
                  <a:pt x="200" y="106"/>
                </a:lnTo>
                <a:close/>
              </a:path>
            </a:pathLst>
          </a:custGeom>
          <a:solidFill>
            <a:srgbClr val="545959"/>
          </a:solidFill>
          <a:ln w="9525">
            <a:noFill/>
            <a:round/>
            <a:headEnd/>
            <a:tailEnd/>
          </a:ln>
        </p:spPr>
        <p:txBody>
          <a:bodyPr/>
          <a:lstStyle/>
          <a:p>
            <a:endParaRPr lang="en-IN"/>
          </a:p>
        </p:txBody>
      </p:sp>
      <p:sp>
        <p:nvSpPr>
          <p:cNvPr id="1232106" name="Freeform 234"/>
          <p:cNvSpPr>
            <a:spLocks/>
          </p:cNvSpPr>
          <p:nvPr/>
        </p:nvSpPr>
        <p:spPr bwMode="auto">
          <a:xfrm>
            <a:off x="1260475" y="2027238"/>
            <a:ext cx="12700" cy="15875"/>
          </a:xfrm>
          <a:custGeom>
            <a:avLst/>
            <a:gdLst/>
            <a:ahLst/>
            <a:cxnLst>
              <a:cxn ang="0">
                <a:pos x="173" y="116"/>
              </a:cxn>
              <a:cxn ang="0">
                <a:pos x="159" y="122"/>
              </a:cxn>
              <a:cxn ang="0">
                <a:pos x="147" y="126"/>
              </a:cxn>
              <a:cxn ang="0">
                <a:pos x="137" y="131"/>
              </a:cxn>
              <a:cxn ang="0">
                <a:pos x="127" y="135"/>
              </a:cxn>
              <a:cxn ang="0">
                <a:pos x="114" y="141"/>
              </a:cxn>
              <a:cxn ang="0">
                <a:pos x="94" y="150"/>
              </a:cxn>
              <a:cxn ang="0">
                <a:pos x="69" y="161"/>
              </a:cxn>
              <a:cxn ang="0">
                <a:pos x="33" y="177"/>
              </a:cxn>
              <a:cxn ang="0">
                <a:pos x="30" y="168"/>
              </a:cxn>
              <a:cxn ang="0">
                <a:pos x="27" y="161"/>
              </a:cxn>
              <a:cxn ang="0">
                <a:pos x="25" y="156"/>
              </a:cxn>
              <a:cxn ang="0">
                <a:pos x="23" y="150"/>
              </a:cxn>
              <a:cxn ang="0">
                <a:pos x="20" y="141"/>
              </a:cxn>
              <a:cxn ang="0">
                <a:pos x="16" y="131"/>
              </a:cxn>
              <a:cxn ang="0">
                <a:pos x="9" y="117"/>
              </a:cxn>
              <a:cxn ang="0">
                <a:pos x="0" y="97"/>
              </a:cxn>
              <a:cxn ang="0">
                <a:pos x="7" y="86"/>
              </a:cxn>
              <a:cxn ang="0">
                <a:pos x="11" y="78"/>
              </a:cxn>
              <a:cxn ang="0">
                <a:pos x="15" y="70"/>
              </a:cxn>
              <a:cxn ang="0">
                <a:pos x="19" y="63"/>
              </a:cxn>
              <a:cxn ang="0">
                <a:pos x="24" y="54"/>
              </a:cxn>
              <a:cxn ang="0">
                <a:pos x="31" y="41"/>
              </a:cxn>
              <a:cxn ang="0">
                <a:pos x="40" y="24"/>
              </a:cxn>
              <a:cxn ang="0">
                <a:pos x="52" y="0"/>
              </a:cxn>
              <a:cxn ang="0">
                <a:pos x="63" y="3"/>
              </a:cxn>
              <a:cxn ang="0">
                <a:pos x="70" y="6"/>
              </a:cxn>
              <a:cxn ang="0">
                <a:pos x="76" y="8"/>
              </a:cxn>
              <a:cxn ang="0">
                <a:pos x="83" y="11"/>
              </a:cxn>
              <a:cxn ang="0">
                <a:pos x="91" y="15"/>
              </a:cxn>
              <a:cxn ang="0">
                <a:pos x="102" y="20"/>
              </a:cxn>
              <a:cxn ang="0">
                <a:pos x="119" y="27"/>
              </a:cxn>
              <a:cxn ang="0">
                <a:pos x="140" y="37"/>
              </a:cxn>
              <a:cxn ang="0">
                <a:pos x="144" y="44"/>
              </a:cxn>
              <a:cxn ang="0">
                <a:pos x="146" y="50"/>
              </a:cxn>
              <a:cxn ang="0">
                <a:pos x="149" y="56"/>
              </a:cxn>
              <a:cxn ang="0">
                <a:pos x="151" y="61"/>
              </a:cxn>
              <a:cxn ang="0">
                <a:pos x="154" y="69"/>
              </a:cxn>
              <a:cxn ang="0">
                <a:pos x="159" y="80"/>
              </a:cxn>
              <a:cxn ang="0">
                <a:pos x="165" y="95"/>
              </a:cxn>
              <a:cxn ang="0">
                <a:pos x="173" y="116"/>
              </a:cxn>
            </a:cxnLst>
            <a:rect l="0" t="0" r="r" b="b"/>
            <a:pathLst>
              <a:path w="173" h="177">
                <a:moveTo>
                  <a:pt x="173" y="116"/>
                </a:moveTo>
                <a:lnTo>
                  <a:pt x="159" y="122"/>
                </a:lnTo>
                <a:lnTo>
                  <a:pt x="147" y="126"/>
                </a:lnTo>
                <a:lnTo>
                  <a:pt x="137" y="131"/>
                </a:lnTo>
                <a:lnTo>
                  <a:pt x="127" y="135"/>
                </a:lnTo>
                <a:lnTo>
                  <a:pt x="114" y="141"/>
                </a:lnTo>
                <a:lnTo>
                  <a:pt x="94" y="150"/>
                </a:lnTo>
                <a:lnTo>
                  <a:pt x="69" y="161"/>
                </a:lnTo>
                <a:lnTo>
                  <a:pt x="33" y="177"/>
                </a:lnTo>
                <a:lnTo>
                  <a:pt x="30" y="168"/>
                </a:lnTo>
                <a:lnTo>
                  <a:pt x="27" y="161"/>
                </a:lnTo>
                <a:lnTo>
                  <a:pt x="25" y="156"/>
                </a:lnTo>
                <a:lnTo>
                  <a:pt x="23" y="150"/>
                </a:lnTo>
                <a:lnTo>
                  <a:pt x="20" y="141"/>
                </a:lnTo>
                <a:lnTo>
                  <a:pt x="16" y="131"/>
                </a:lnTo>
                <a:lnTo>
                  <a:pt x="9" y="117"/>
                </a:lnTo>
                <a:lnTo>
                  <a:pt x="0" y="97"/>
                </a:lnTo>
                <a:lnTo>
                  <a:pt x="7" y="86"/>
                </a:lnTo>
                <a:lnTo>
                  <a:pt x="11" y="78"/>
                </a:lnTo>
                <a:lnTo>
                  <a:pt x="15" y="70"/>
                </a:lnTo>
                <a:lnTo>
                  <a:pt x="19" y="63"/>
                </a:lnTo>
                <a:lnTo>
                  <a:pt x="24" y="54"/>
                </a:lnTo>
                <a:lnTo>
                  <a:pt x="31" y="41"/>
                </a:lnTo>
                <a:lnTo>
                  <a:pt x="40" y="24"/>
                </a:lnTo>
                <a:lnTo>
                  <a:pt x="52" y="0"/>
                </a:lnTo>
                <a:lnTo>
                  <a:pt x="63" y="3"/>
                </a:lnTo>
                <a:lnTo>
                  <a:pt x="70" y="6"/>
                </a:lnTo>
                <a:lnTo>
                  <a:pt x="76" y="8"/>
                </a:lnTo>
                <a:lnTo>
                  <a:pt x="83" y="11"/>
                </a:lnTo>
                <a:lnTo>
                  <a:pt x="91" y="15"/>
                </a:lnTo>
                <a:lnTo>
                  <a:pt x="102" y="20"/>
                </a:lnTo>
                <a:lnTo>
                  <a:pt x="119" y="27"/>
                </a:lnTo>
                <a:lnTo>
                  <a:pt x="140" y="37"/>
                </a:lnTo>
                <a:lnTo>
                  <a:pt x="144" y="44"/>
                </a:lnTo>
                <a:lnTo>
                  <a:pt x="146" y="50"/>
                </a:lnTo>
                <a:lnTo>
                  <a:pt x="149" y="56"/>
                </a:lnTo>
                <a:lnTo>
                  <a:pt x="151" y="61"/>
                </a:lnTo>
                <a:lnTo>
                  <a:pt x="154" y="69"/>
                </a:lnTo>
                <a:lnTo>
                  <a:pt x="159" y="80"/>
                </a:lnTo>
                <a:lnTo>
                  <a:pt x="165" y="95"/>
                </a:lnTo>
                <a:lnTo>
                  <a:pt x="173" y="116"/>
                </a:lnTo>
                <a:close/>
              </a:path>
            </a:pathLst>
          </a:custGeom>
          <a:solidFill>
            <a:srgbClr val="707575"/>
          </a:solidFill>
          <a:ln w="9525">
            <a:noFill/>
            <a:round/>
            <a:headEnd/>
            <a:tailEnd/>
          </a:ln>
        </p:spPr>
        <p:txBody>
          <a:bodyPr/>
          <a:lstStyle/>
          <a:p>
            <a:endParaRPr lang="en-IN"/>
          </a:p>
        </p:txBody>
      </p:sp>
      <p:sp>
        <p:nvSpPr>
          <p:cNvPr id="1232107" name="Freeform 235"/>
          <p:cNvSpPr>
            <a:spLocks/>
          </p:cNvSpPr>
          <p:nvPr/>
        </p:nvSpPr>
        <p:spPr bwMode="auto">
          <a:xfrm>
            <a:off x="1262063" y="2027238"/>
            <a:ext cx="9525" cy="14287"/>
          </a:xfrm>
          <a:custGeom>
            <a:avLst/>
            <a:gdLst/>
            <a:ahLst/>
            <a:cxnLst>
              <a:cxn ang="0">
                <a:pos x="142" y="126"/>
              </a:cxn>
              <a:cxn ang="0">
                <a:pos x="131" y="131"/>
              </a:cxn>
              <a:cxn ang="0">
                <a:pos x="122" y="135"/>
              </a:cxn>
              <a:cxn ang="0">
                <a:pos x="115" y="137"/>
              </a:cxn>
              <a:cxn ang="0">
                <a:pos x="107" y="141"/>
              </a:cxn>
              <a:cxn ang="0">
                <a:pos x="96" y="145"/>
              </a:cxn>
              <a:cxn ang="0">
                <a:pos x="81" y="152"/>
              </a:cxn>
              <a:cxn ang="0">
                <a:pos x="61" y="161"/>
              </a:cxn>
              <a:cxn ang="0">
                <a:pos x="32" y="175"/>
              </a:cxn>
              <a:cxn ang="0">
                <a:pos x="29" y="165"/>
              </a:cxn>
              <a:cxn ang="0">
                <a:pos x="26" y="159"/>
              </a:cxn>
              <a:cxn ang="0">
                <a:pos x="24" y="153"/>
              </a:cxn>
              <a:cxn ang="0">
                <a:pos x="22" y="146"/>
              </a:cxn>
              <a:cxn ang="0">
                <a:pos x="19" y="139"/>
              </a:cxn>
              <a:cxn ang="0">
                <a:pos x="15" y="128"/>
              </a:cxn>
              <a:cxn ang="0">
                <a:pos x="8" y="114"/>
              </a:cxn>
              <a:cxn ang="0">
                <a:pos x="0" y="95"/>
              </a:cxn>
              <a:cxn ang="0">
                <a:pos x="5" y="84"/>
              </a:cxn>
              <a:cxn ang="0">
                <a:pos x="9" y="76"/>
              </a:cxn>
              <a:cxn ang="0">
                <a:pos x="12" y="68"/>
              </a:cxn>
              <a:cxn ang="0">
                <a:pos x="16" y="61"/>
              </a:cxn>
              <a:cxn ang="0">
                <a:pos x="20" y="53"/>
              </a:cxn>
              <a:cxn ang="0">
                <a:pos x="26" y="40"/>
              </a:cxn>
              <a:cxn ang="0">
                <a:pos x="34" y="23"/>
              </a:cxn>
              <a:cxn ang="0">
                <a:pos x="45" y="0"/>
              </a:cxn>
              <a:cxn ang="0">
                <a:pos x="53" y="4"/>
              </a:cxn>
              <a:cxn ang="0">
                <a:pos x="59" y="8"/>
              </a:cxn>
              <a:cxn ang="0">
                <a:pos x="63" y="11"/>
              </a:cxn>
              <a:cxn ang="0">
                <a:pos x="68" y="15"/>
              </a:cxn>
              <a:cxn ang="0">
                <a:pos x="74" y="19"/>
              </a:cxn>
              <a:cxn ang="0">
                <a:pos x="83" y="25"/>
              </a:cxn>
              <a:cxn ang="0">
                <a:pos x="94" y="34"/>
              </a:cxn>
              <a:cxn ang="0">
                <a:pos x="111" y="46"/>
              </a:cxn>
              <a:cxn ang="0">
                <a:pos x="115" y="55"/>
              </a:cxn>
              <a:cxn ang="0">
                <a:pos x="117" y="60"/>
              </a:cxn>
              <a:cxn ang="0">
                <a:pos x="120" y="65"/>
              </a:cxn>
              <a:cxn ang="0">
                <a:pos x="122" y="71"/>
              </a:cxn>
              <a:cxn ang="0">
                <a:pos x="125" y="79"/>
              </a:cxn>
              <a:cxn ang="0">
                <a:pos x="129" y="89"/>
              </a:cxn>
              <a:cxn ang="0">
                <a:pos x="135" y="105"/>
              </a:cxn>
              <a:cxn ang="0">
                <a:pos x="142" y="126"/>
              </a:cxn>
            </a:cxnLst>
            <a:rect l="0" t="0" r="r" b="b"/>
            <a:pathLst>
              <a:path w="142" h="175">
                <a:moveTo>
                  <a:pt x="142" y="126"/>
                </a:moveTo>
                <a:lnTo>
                  <a:pt x="131" y="131"/>
                </a:lnTo>
                <a:lnTo>
                  <a:pt x="122" y="135"/>
                </a:lnTo>
                <a:lnTo>
                  <a:pt x="115" y="137"/>
                </a:lnTo>
                <a:lnTo>
                  <a:pt x="107" y="141"/>
                </a:lnTo>
                <a:lnTo>
                  <a:pt x="96" y="145"/>
                </a:lnTo>
                <a:lnTo>
                  <a:pt x="81" y="152"/>
                </a:lnTo>
                <a:lnTo>
                  <a:pt x="61" y="161"/>
                </a:lnTo>
                <a:lnTo>
                  <a:pt x="32" y="175"/>
                </a:lnTo>
                <a:lnTo>
                  <a:pt x="29" y="165"/>
                </a:lnTo>
                <a:lnTo>
                  <a:pt x="26" y="159"/>
                </a:lnTo>
                <a:lnTo>
                  <a:pt x="24" y="153"/>
                </a:lnTo>
                <a:lnTo>
                  <a:pt x="22" y="146"/>
                </a:lnTo>
                <a:lnTo>
                  <a:pt x="19" y="139"/>
                </a:lnTo>
                <a:lnTo>
                  <a:pt x="15" y="128"/>
                </a:lnTo>
                <a:lnTo>
                  <a:pt x="8" y="114"/>
                </a:lnTo>
                <a:lnTo>
                  <a:pt x="0" y="95"/>
                </a:lnTo>
                <a:lnTo>
                  <a:pt x="5" y="84"/>
                </a:lnTo>
                <a:lnTo>
                  <a:pt x="9" y="76"/>
                </a:lnTo>
                <a:lnTo>
                  <a:pt x="12" y="68"/>
                </a:lnTo>
                <a:lnTo>
                  <a:pt x="16" y="61"/>
                </a:lnTo>
                <a:lnTo>
                  <a:pt x="20" y="53"/>
                </a:lnTo>
                <a:lnTo>
                  <a:pt x="26" y="40"/>
                </a:lnTo>
                <a:lnTo>
                  <a:pt x="34" y="23"/>
                </a:lnTo>
                <a:lnTo>
                  <a:pt x="45" y="0"/>
                </a:lnTo>
                <a:lnTo>
                  <a:pt x="53" y="4"/>
                </a:lnTo>
                <a:lnTo>
                  <a:pt x="59" y="8"/>
                </a:lnTo>
                <a:lnTo>
                  <a:pt x="63" y="11"/>
                </a:lnTo>
                <a:lnTo>
                  <a:pt x="68" y="15"/>
                </a:lnTo>
                <a:lnTo>
                  <a:pt x="74" y="19"/>
                </a:lnTo>
                <a:lnTo>
                  <a:pt x="83" y="25"/>
                </a:lnTo>
                <a:lnTo>
                  <a:pt x="94" y="34"/>
                </a:lnTo>
                <a:lnTo>
                  <a:pt x="111" y="46"/>
                </a:lnTo>
                <a:lnTo>
                  <a:pt x="115" y="55"/>
                </a:lnTo>
                <a:lnTo>
                  <a:pt x="117" y="60"/>
                </a:lnTo>
                <a:lnTo>
                  <a:pt x="120" y="65"/>
                </a:lnTo>
                <a:lnTo>
                  <a:pt x="122" y="71"/>
                </a:lnTo>
                <a:lnTo>
                  <a:pt x="125" y="79"/>
                </a:lnTo>
                <a:lnTo>
                  <a:pt x="129" y="89"/>
                </a:lnTo>
                <a:lnTo>
                  <a:pt x="135" y="105"/>
                </a:lnTo>
                <a:lnTo>
                  <a:pt x="142" y="126"/>
                </a:lnTo>
                <a:close/>
              </a:path>
            </a:pathLst>
          </a:custGeom>
          <a:solidFill>
            <a:srgbClr val="8C9494"/>
          </a:solidFill>
          <a:ln w="9525">
            <a:noFill/>
            <a:round/>
            <a:headEnd/>
            <a:tailEnd/>
          </a:ln>
        </p:spPr>
        <p:txBody>
          <a:bodyPr/>
          <a:lstStyle/>
          <a:p>
            <a:endParaRPr lang="en-IN"/>
          </a:p>
        </p:txBody>
      </p:sp>
      <p:sp>
        <p:nvSpPr>
          <p:cNvPr id="1232108" name="Freeform 236"/>
          <p:cNvSpPr>
            <a:spLocks/>
          </p:cNvSpPr>
          <p:nvPr/>
        </p:nvSpPr>
        <p:spPr bwMode="auto">
          <a:xfrm>
            <a:off x="1262063" y="2027238"/>
            <a:ext cx="7937" cy="14287"/>
          </a:xfrm>
          <a:custGeom>
            <a:avLst/>
            <a:gdLst/>
            <a:ahLst/>
            <a:cxnLst>
              <a:cxn ang="0">
                <a:pos x="116" y="136"/>
              </a:cxn>
              <a:cxn ang="0">
                <a:pos x="107" y="139"/>
              </a:cxn>
              <a:cxn ang="0">
                <a:pos x="101" y="141"/>
              </a:cxn>
              <a:cxn ang="0">
                <a:pos x="95" y="144"/>
              </a:cxn>
              <a:cxn ang="0">
                <a:pos x="88" y="146"/>
              </a:cxn>
              <a:cxn ang="0">
                <a:pos x="80" y="150"/>
              </a:cxn>
              <a:cxn ang="0">
                <a:pos x="69" y="155"/>
              </a:cxn>
              <a:cxn ang="0">
                <a:pos x="54" y="162"/>
              </a:cxn>
              <a:cxn ang="0">
                <a:pos x="32" y="172"/>
              </a:cxn>
              <a:cxn ang="0">
                <a:pos x="29" y="163"/>
              </a:cxn>
              <a:cxn ang="0">
                <a:pos x="26" y="156"/>
              </a:cxn>
              <a:cxn ang="0">
                <a:pos x="24" y="151"/>
              </a:cxn>
              <a:cxn ang="0">
                <a:pos x="22" y="144"/>
              </a:cxn>
              <a:cxn ang="0">
                <a:pos x="19" y="136"/>
              </a:cxn>
              <a:cxn ang="0">
                <a:pos x="15" y="126"/>
              </a:cxn>
              <a:cxn ang="0">
                <a:pos x="8" y="112"/>
              </a:cxn>
              <a:cxn ang="0">
                <a:pos x="0" y="93"/>
              </a:cxn>
              <a:cxn ang="0">
                <a:pos x="5" y="82"/>
              </a:cxn>
              <a:cxn ang="0">
                <a:pos x="8" y="74"/>
              </a:cxn>
              <a:cxn ang="0">
                <a:pos x="11" y="67"/>
              </a:cxn>
              <a:cxn ang="0">
                <a:pos x="14" y="60"/>
              </a:cxn>
              <a:cxn ang="0">
                <a:pos x="18" y="51"/>
              </a:cxn>
              <a:cxn ang="0">
                <a:pos x="23" y="39"/>
              </a:cxn>
              <a:cxn ang="0">
                <a:pos x="31" y="22"/>
              </a:cxn>
              <a:cxn ang="0">
                <a:pos x="40" y="0"/>
              </a:cxn>
              <a:cxn ang="0">
                <a:pos x="46" y="5"/>
              </a:cxn>
              <a:cxn ang="0">
                <a:pos x="50" y="9"/>
              </a:cxn>
              <a:cxn ang="0">
                <a:pos x="53" y="14"/>
              </a:cxn>
              <a:cxn ang="0">
                <a:pos x="56" y="18"/>
              </a:cxn>
              <a:cxn ang="0">
                <a:pos x="60" y="23"/>
              </a:cxn>
              <a:cxn ang="0">
                <a:pos x="65" y="30"/>
              </a:cxn>
              <a:cxn ang="0">
                <a:pos x="73" y="41"/>
              </a:cxn>
              <a:cxn ang="0">
                <a:pos x="83" y="56"/>
              </a:cxn>
              <a:cxn ang="0">
                <a:pos x="87" y="64"/>
              </a:cxn>
              <a:cxn ang="0">
                <a:pos x="89" y="69"/>
              </a:cxn>
              <a:cxn ang="0">
                <a:pos x="92" y="75"/>
              </a:cxn>
              <a:cxn ang="0">
                <a:pos x="95" y="81"/>
              </a:cxn>
              <a:cxn ang="0">
                <a:pos x="98" y="88"/>
              </a:cxn>
              <a:cxn ang="0">
                <a:pos x="102" y="99"/>
              </a:cxn>
              <a:cxn ang="0">
                <a:pos x="108" y="115"/>
              </a:cxn>
              <a:cxn ang="0">
                <a:pos x="116" y="136"/>
              </a:cxn>
            </a:cxnLst>
            <a:rect l="0" t="0" r="r" b="b"/>
            <a:pathLst>
              <a:path w="116" h="172">
                <a:moveTo>
                  <a:pt x="116" y="136"/>
                </a:moveTo>
                <a:lnTo>
                  <a:pt x="107" y="139"/>
                </a:lnTo>
                <a:lnTo>
                  <a:pt x="101" y="141"/>
                </a:lnTo>
                <a:lnTo>
                  <a:pt x="95" y="144"/>
                </a:lnTo>
                <a:lnTo>
                  <a:pt x="88" y="146"/>
                </a:lnTo>
                <a:lnTo>
                  <a:pt x="80" y="150"/>
                </a:lnTo>
                <a:lnTo>
                  <a:pt x="69" y="155"/>
                </a:lnTo>
                <a:lnTo>
                  <a:pt x="54" y="162"/>
                </a:lnTo>
                <a:lnTo>
                  <a:pt x="32" y="172"/>
                </a:lnTo>
                <a:lnTo>
                  <a:pt x="29" y="163"/>
                </a:lnTo>
                <a:lnTo>
                  <a:pt x="26" y="156"/>
                </a:lnTo>
                <a:lnTo>
                  <a:pt x="24" y="151"/>
                </a:lnTo>
                <a:lnTo>
                  <a:pt x="22" y="144"/>
                </a:lnTo>
                <a:lnTo>
                  <a:pt x="19" y="136"/>
                </a:lnTo>
                <a:lnTo>
                  <a:pt x="15" y="126"/>
                </a:lnTo>
                <a:lnTo>
                  <a:pt x="8" y="112"/>
                </a:lnTo>
                <a:lnTo>
                  <a:pt x="0" y="93"/>
                </a:lnTo>
                <a:lnTo>
                  <a:pt x="5" y="82"/>
                </a:lnTo>
                <a:lnTo>
                  <a:pt x="8" y="74"/>
                </a:lnTo>
                <a:lnTo>
                  <a:pt x="11" y="67"/>
                </a:lnTo>
                <a:lnTo>
                  <a:pt x="14" y="60"/>
                </a:lnTo>
                <a:lnTo>
                  <a:pt x="18" y="51"/>
                </a:lnTo>
                <a:lnTo>
                  <a:pt x="23" y="39"/>
                </a:lnTo>
                <a:lnTo>
                  <a:pt x="31" y="22"/>
                </a:lnTo>
                <a:lnTo>
                  <a:pt x="40" y="0"/>
                </a:lnTo>
                <a:lnTo>
                  <a:pt x="46" y="5"/>
                </a:lnTo>
                <a:lnTo>
                  <a:pt x="50" y="9"/>
                </a:lnTo>
                <a:lnTo>
                  <a:pt x="53" y="14"/>
                </a:lnTo>
                <a:lnTo>
                  <a:pt x="56" y="18"/>
                </a:lnTo>
                <a:lnTo>
                  <a:pt x="60" y="23"/>
                </a:lnTo>
                <a:lnTo>
                  <a:pt x="65" y="30"/>
                </a:lnTo>
                <a:lnTo>
                  <a:pt x="73" y="41"/>
                </a:lnTo>
                <a:lnTo>
                  <a:pt x="83" y="56"/>
                </a:lnTo>
                <a:lnTo>
                  <a:pt x="87" y="64"/>
                </a:lnTo>
                <a:lnTo>
                  <a:pt x="89" y="69"/>
                </a:lnTo>
                <a:lnTo>
                  <a:pt x="92" y="75"/>
                </a:lnTo>
                <a:lnTo>
                  <a:pt x="95" y="81"/>
                </a:lnTo>
                <a:lnTo>
                  <a:pt x="98" y="88"/>
                </a:lnTo>
                <a:lnTo>
                  <a:pt x="102" y="99"/>
                </a:lnTo>
                <a:lnTo>
                  <a:pt x="108" y="115"/>
                </a:lnTo>
                <a:lnTo>
                  <a:pt x="116" y="136"/>
                </a:lnTo>
                <a:close/>
              </a:path>
            </a:pathLst>
          </a:custGeom>
          <a:solidFill>
            <a:srgbClr val="A8B0B0"/>
          </a:solidFill>
          <a:ln w="9525">
            <a:noFill/>
            <a:round/>
            <a:headEnd/>
            <a:tailEnd/>
          </a:ln>
        </p:spPr>
        <p:txBody>
          <a:bodyPr/>
          <a:lstStyle/>
          <a:p>
            <a:endParaRPr lang="en-IN"/>
          </a:p>
        </p:txBody>
      </p:sp>
      <p:sp>
        <p:nvSpPr>
          <p:cNvPr id="1232109" name="Freeform 237"/>
          <p:cNvSpPr>
            <a:spLocks/>
          </p:cNvSpPr>
          <p:nvPr/>
        </p:nvSpPr>
        <p:spPr bwMode="auto">
          <a:xfrm>
            <a:off x="1262063" y="2027238"/>
            <a:ext cx="6350" cy="14287"/>
          </a:xfrm>
          <a:custGeom>
            <a:avLst/>
            <a:gdLst/>
            <a:ahLst/>
            <a:cxnLst>
              <a:cxn ang="0">
                <a:pos x="88" y="145"/>
              </a:cxn>
              <a:cxn ang="0">
                <a:pos x="81" y="147"/>
              </a:cxn>
              <a:cxn ang="0">
                <a:pos x="77" y="150"/>
              </a:cxn>
              <a:cxn ang="0">
                <a:pos x="73" y="151"/>
              </a:cxn>
              <a:cxn ang="0">
                <a:pos x="69" y="153"/>
              </a:cxn>
              <a:cxn ang="0">
                <a:pos x="64" y="155"/>
              </a:cxn>
              <a:cxn ang="0">
                <a:pos x="57" y="158"/>
              </a:cxn>
              <a:cxn ang="0">
                <a:pos x="47" y="163"/>
              </a:cxn>
              <a:cxn ang="0">
                <a:pos x="32" y="170"/>
              </a:cxn>
              <a:cxn ang="0">
                <a:pos x="29" y="161"/>
              </a:cxn>
              <a:cxn ang="0">
                <a:pos x="26" y="154"/>
              </a:cxn>
              <a:cxn ang="0">
                <a:pos x="24" y="148"/>
              </a:cxn>
              <a:cxn ang="0">
                <a:pos x="22" y="142"/>
              </a:cxn>
              <a:cxn ang="0">
                <a:pos x="19" y="134"/>
              </a:cxn>
              <a:cxn ang="0">
                <a:pos x="15" y="123"/>
              </a:cxn>
              <a:cxn ang="0">
                <a:pos x="8" y="109"/>
              </a:cxn>
              <a:cxn ang="0">
                <a:pos x="0" y="89"/>
              </a:cxn>
              <a:cxn ang="0">
                <a:pos x="4" y="79"/>
              </a:cxn>
              <a:cxn ang="0">
                <a:pos x="7" y="71"/>
              </a:cxn>
              <a:cxn ang="0">
                <a:pos x="9" y="65"/>
              </a:cxn>
              <a:cxn ang="0">
                <a:pos x="12" y="58"/>
              </a:cxn>
              <a:cxn ang="0">
                <a:pos x="15" y="49"/>
              </a:cxn>
              <a:cxn ang="0">
                <a:pos x="19" y="38"/>
              </a:cxn>
              <a:cxn ang="0">
                <a:pos x="26" y="22"/>
              </a:cxn>
              <a:cxn ang="0">
                <a:pos x="34" y="0"/>
              </a:cxn>
              <a:cxn ang="0">
                <a:pos x="40" y="11"/>
              </a:cxn>
              <a:cxn ang="0">
                <a:pos x="43" y="21"/>
              </a:cxn>
              <a:cxn ang="0">
                <a:pos x="47" y="36"/>
              </a:cxn>
              <a:cxn ang="0">
                <a:pos x="55" y="65"/>
              </a:cxn>
              <a:cxn ang="0">
                <a:pos x="59" y="74"/>
              </a:cxn>
              <a:cxn ang="0">
                <a:pos x="61" y="79"/>
              </a:cxn>
              <a:cxn ang="0">
                <a:pos x="64" y="84"/>
              </a:cxn>
              <a:cxn ang="0">
                <a:pos x="66" y="90"/>
              </a:cxn>
              <a:cxn ang="0">
                <a:pos x="69" y="98"/>
              </a:cxn>
              <a:cxn ang="0">
                <a:pos x="73" y="108"/>
              </a:cxn>
              <a:cxn ang="0">
                <a:pos x="79" y="124"/>
              </a:cxn>
              <a:cxn ang="0">
                <a:pos x="88" y="145"/>
              </a:cxn>
            </a:cxnLst>
            <a:rect l="0" t="0" r="r" b="b"/>
            <a:pathLst>
              <a:path w="88" h="170">
                <a:moveTo>
                  <a:pt x="88" y="145"/>
                </a:moveTo>
                <a:lnTo>
                  <a:pt x="81" y="147"/>
                </a:lnTo>
                <a:lnTo>
                  <a:pt x="77" y="150"/>
                </a:lnTo>
                <a:lnTo>
                  <a:pt x="73" y="151"/>
                </a:lnTo>
                <a:lnTo>
                  <a:pt x="69" y="153"/>
                </a:lnTo>
                <a:lnTo>
                  <a:pt x="64" y="155"/>
                </a:lnTo>
                <a:lnTo>
                  <a:pt x="57" y="158"/>
                </a:lnTo>
                <a:lnTo>
                  <a:pt x="47" y="163"/>
                </a:lnTo>
                <a:lnTo>
                  <a:pt x="32" y="170"/>
                </a:lnTo>
                <a:lnTo>
                  <a:pt x="29" y="161"/>
                </a:lnTo>
                <a:lnTo>
                  <a:pt x="26" y="154"/>
                </a:lnTo>
                <a:lnTo>
                  <a:pt x="24" y="148"/>
                </a:lnTo>
                <a:lnTo>
                  <a:pt x="22" y="142"/>
                </a:lnTo>
                <a:lnTo>
                  <a:pt x="19" y="134"/>
                </a:lnTo>
                <a:lnTo>
                  <a:pt x="15" y="123"/>
                </a:lnTo>
                <a:lnTo>
                  <a:pt x="8" y="109"/>
                </a:lnTo>
                <a:lnTo>
                  <a:pt x="0" y="89"/>
                </a:lnTo>
                <a:lnTo>
                  <a:pt x="4" y="79"/>
                </a:lnTo>
                <a:lnTo>
                  <a:pt x="7" y="71"/>
                </a:lnTo>
                <a:lnTo>
                  <a:pt x="9" y="65"/>
                </a:lnTo>
                <a:lnTo>
                  <a:pt x="12" y="58"/>
                </a:lnTo>
                <a:lnTo>
                  <a:pt x="15" y="49"/>
                </a:lnTo>
                <a:lnTo>
                  <a:pt x="19" y="38"/>
                </a:lnTo>
                <a:lnTo>
                  <a:pt x="26" y="22"/>
                </a:lnTo>
                <a:lnTo>
                  <a:pt x="34" y="0"/>
                </a:lnTo>
                <a:lnTo>
                  <a:pt x="40" y="11"/>
                </a:lnTo>
                <a:lnTo>
                  <a:pt x="43" y="21"/>
                </a:lnTo>
                <a:lnTo>
                  <a:pt x="47" y="36"/>
                </a:lnTo>
                <a:lnTo>
                  <a:pt x="55" y="65"/>
                </a:lnTo>
                <a:lnTo>
                  <a:pt x="59" y="74"/>
                </a:lnTo>
                <a:lnTo>
                  <a:pt x="61" y="79"/>
                </a:lnTo>
                <a:lnTo>
                  <a:pt x="64" y="84"/>
                </a:lnTo>
                <a:lnTo>
                  <a:pt x="66" y="90"/>
                </a:lnTo>
                <a:lnTo>
                  <a:pt x="69" y="98"/>
                </a:lnTo>
                <a:lnTo>
                  <a:pt x="73" y="108"/>
                </a:lnTo>
                <a:lnTo>
                  <a:pt x="79" y="124"/>
                </a:lnTo>
                <a:lnTo>
                  <a:pt x="88" y="145"/>
                </a:lnTo>
                <a:close/>
              </a:path>
            </a:pathLst>
          </a:custGeom>
          <a:solidFill>
            <a:srgbClr val="C4CCCC"/>
          </a:solidFill>
          <a:ln w="9525">
            <a:noFill/>
            <a:round/>
            <a:headEnd/>
            <a:tailEnd/>
          </a:ln>
        </p:spPr>
        <p:txBody>
          <a:bodyPr/>
          <a:lstStyle/>
          <a:p>
            <a:endParaRPr lang="en-IN"/>
          </a:p>
        </p:txBody>
      </p:sp>
      <p:sp>
        <p:nvSpPr>
          <p:cNvPr id="1232110" name="Freeform 238"/>
          <p:cNvSpPr>
            <a:spLocks/>
          </p:cNvSpPr>
          <p:nvPr/>
        </p:nvSpPr>
        <p:spPr bwMode="auto">
          <a:xfrm>
            <a:off x="1263650" y="2027238"/>
            <a:ext cx="3175" cy="14287"/>
          </a:xfrm>
          <a:custGeom>
            <a:avLst/>
            <a:gdLst/>
            <a:ahLst/>
            <a:cxnLst>
              <a:cxn ang="0">
                <a:pos x="59" y="155"/>
              </a:cxn>
              <a:cxn ang="0">
                <a:pos x="33" y="167"/>
              </a:cxn>
              <a:cxn ang="0">
                <a:pos x="0" y="87"/>
              </a:cxn>
              <a:cxn ang="0">
                <a:pos x="29" y="0"/>
              </a:cxn>
              <a:cxn ang="0">
                <a:pos x="26" y="76"/>
              </a:cxn>
              <a:cxn ang="0">
                <a:pos x="59" y="155"/>
              </a:cxn>
            </a:cxnLst>
            <a:rect l="0" t="0" r="r" b="b"/>
            <a:pathLst>
              <a:path w="59" h="167">
                <a:moveTo>
                  <a:pt x="59" y="155"/>
                </a:moveTo>
                <a:lnTo>
                  <a:pt x="33" y="167"/>
                </a:lnTo>
                <a:lnTo>
                  <a:pt x="0" y="87"/>
                </a:lnTo>
                <a:lnTo>
                  <a:pt x="29" y="0"/>
                </a:lnTo>
                <a:lnTo>
                  <a:pt x="26" y="76"/>
                </a:lnTo>
                <a:lnTo>
                  <a:pt x="59" y="155"/>
                </a:lnTo>
                <a:close/>
              </a:path>
            </a:pathLst>
          </a:custGeom>
          <a:solidFill>
            <a:srgbClr val="E0E8E8"/>
          </a:solidFill>
          <a:ln w="9525">
            <a:noFill/>
            <a:round/>
            <a:headEnd/>
            <a:tailEnd/>
          </a:ln>
        </p:spPr>
        <p:txBody>
          <a:bodyPr/>
          <a:lstStyle/>
          <a:p>
            <a:endParaRPr lang="en-IN"/>
          </a:p>
        </p:txBody>
      </p:sp>
      <p:sp>
        <p:nvSpPr>
          <p:cNvPr id="1232111" name="Freeform 239"/>
          <p:cNvSpPr>
            <a:spLocks/>
          </p:cNvSpPr>
          <p:nvPr/>
        </p:nvSpPr>
        <p:spPr bwMode="auto">
          <a:xfrm>
            <a:off x="1260475" y="2028825"/>
            <a:ext cx="12700" cy="6350"/>
          </a:xfrm>
          <a:custGeom>
            <a:avLst/>
            <a:gdLst/>
            <a:ahLst/>
            <a:cxnLst>
              <a:cxn ang="0">
                <a:pos x="170" y="4"/>
              </a:cxn>
              <a:cxn ang="0">
                <a:pos x="168" y="0"/>
              </a:cxn>
              <a:cxn ang="0">
                <a:pos x="0" y="73"/>
              </a:cxn>
              <a:cxn ang="0">
                <a:pos x="4" y="81"/>
              </a:cxn>
              <a:cxn ang="0">
                <a:pos x="172" y="8"/>
              </a:cxn>
              <a:cxn ang="0">
                <a:pos x="170" y="4"/>
              </a:cxn>
            </a:cxnLst>
            <a:rect l="0" t="0" r="r" b="b"/>
            <a:pathLst>
              <a:path w="172" h="81">
                <a:moveTo>
                  <a:pt x="170" y="4"/>
                </a:moveTo>
                <a:lnTo>
                  <a:pt x="168" y="0"/>
                </a:lnTo>
                <a:lnTo>
                  <a:pt x="0" y="73"/>
                </a:lnTo>
                <a:lnTo>
                  <a:pt x="4" y="81"/>
                </a:lnTo>
                <a:lnTo>
                  <a:pt x="172" y="8"/>
                </a:lnTo>
                <a:lnTo>
                  <a:pt x="170" y="4"/>
                </a:lnTo>
                <a:close/>
              </a:path>
            </a:pathLst>
          </a:custGeom>
          <a:solidFill>
            <a:srgbClr val="EDF5F5"/>
          </a:solidFill>
          <a:ln w="9525">
            <a:noFill/>
            <a:round/>
            <a:headEnd/>
            <a:tailEnd/>
          </a:ln>
        </p:spPr>
        <p:txBody>
          <a:bodyPr/>
          <a:lstStyle/>
          <a:p>
            <a:endParaRPr lang="en-IN"/>
          </a:p>
        </p:txBody>
      </p:sp>
      <p:sp>
        <p:nvSpPr>
          <p:cNvPr id="1232112" name="Freeform 240"/>
          <p:cNvSpPr>
            <a:spLocks/>
          </p:cNvSpPr>
          <p:nvPr/>
        </p:nvSpPr>
        <p:spPr bwMode="auto">
          <a:xfrm>
            <a:off x="1333500" y="2247900"/>
            <a:ext cx="15875" cy="9525"/>
          </a:xfrm>
          <a:custGeom>
            <a:avLst/>
            <a:gdLst/>
            <a:ahLst/>
            <a:cxnLst>
              <a:cxn ang="0">
                <a:pos x="216" y="12"/>
              </a:cxn>
              <a:cxn ang="0">
                <a:pos x="4" y="103"/>
              </a:cxn>
              <a:cxn ang="0">
                <a:pos x="0" y="93"/>
              </a:cxn>
              <a:cxn ang="0">
                <a:pos x="211" y="0"/>
              </a:cxn>
              <a:cxn ang="0">
                <a:pos x="216" y="12"/>
              </a:cxn>
            </a:cxnLst>
            <a:rect l="0" t="0" r="r" b="b"/>
            <a:pathLst>
              <a:path w="216" h="103">
                <a:moveTo>
                  <a:pt x="216" y="12"/>
                </a:moveTo>
                <a:lnTo>
                  <a:pt x="4" y="103"/>
                </a:lnTo>
                <a:lnTo>
                  <a:pt x="0" y="93"/>
                </a:lnTo>
                <a:lnTo>
                  <a:pt x="211" y="0"/>
                </a:lnTo>
                <a:lnTo>
                  <a:pt x="216" y="12"/>
                </a:lnTo>
                <a:close/>
              </a:path>
            </a:pathLst>
          </a:custGeom>
          <a:solidFill>
            <a:srgbClr val="111919"/>
          </a:solidFill>
          <a:ln w="9525">
            <a:noFill/>
            <a:round/>
            <a:headEnd/>
            <a:tailEnd/>
          </a:ln>
        </p:spPr>
        <p:txBody>
          <a:bodyPr/>
          <a:lstStyle/>
          <a:p>
            <a:endParaRPr lang="en-IN"/>
          </a:p>
        </p:txBody>
      </p:sp>
      <p:sp>
        <p:nvSpPr>
          <p:cNvPr id="1232113" name="Freeform 241"/>
          <p:cNvSpPr>
            <a:spLocks/>
          </p:cNvSpPr>
          <p:nvPr/>
        </p:nvSpPr>
        <p:spPr bwMode="auto">
          <a:xfrm>
            <a:off x="1333500" y="2249488"/>
            <a:ext cx="17463" cy="25400"/>
          </a:xfrm>
          <a:custGeom>
            <a:avLst/>
            <a:gdLst/>
            <a:ahLst/>
            <a:cxnLst>
              <a:cxn ang="0">
                <a:pos x="207" y="296"/>
              </a:cxn>
              <a:cxn ang="0">
                <a:pos x="219" y="286"/>
              </a:cxn>
              <a:cxn ang="0">
                <a:pos x="232" y="267"/>
              </a:cxn>
              <a:cxn ang="0">
                <a:pos x="242" y="241"/>
              </a:cxn>
              <a:cxn ang="0">
                <a:pos x="248" y="206"/>
              </a:cxn>
              <a:cxn ang="0">
                <a:pos x="250" y="165"/>
              </a:cxn>
              <a:cxn ang="0">
                <a:pos x="245" y="116"/>
              </a:cxn>
              <a:cxn ang="0">
                <a:pos x="233" y="62"/>
              </a:cxn>
              <a:cxn ang="0">
                <a:pos x="211" y="0"/>
              </a:cxn>
              <a:cxn ang="0">
                <a:pos x="198" y="6"/>
              </a:cxn>
              <a:cxn ang="0">
                <a:pos x="185" y="12"/>
              </a:cxn>
              <a:cxn ang="0">
                <a:pos x="171" y="17"/>
              </a:cxn>
              <a:cxn ang="0">
                <a:pos x="158" y="24"/>
              </a:cxn>
              <a:cxn ang="0">
                <a:pos x="145" y="29"/>
              </a:cxn>
              <a:cxn ang="0">
                <a:pos x="132" y="35"/>
              </a:cxn>
              <a:cxn ang="0">
                <a:pos x="118" y="41"/>
              </a:cxn>
              <a:cxn ang="0">
                <a:pos x="106" y="46"/>
              </a:cxn>
              <a:cxn ang="0">
                <a:pos x="93" y="52"/>
              </a:cxn>
              <a:cxn ang="0">
                <a:pos x="80" y="57"/>
              </a:cxn>
              <a:cxn ang="0">
                <a:pos x="66" y="64"/>
              </a:cxn>
              <a:cxn ang="0">
                <a:pos x="53" y="69"/>
              </a:cxn>
              <a:cxn ang="0">
                <a:pos x="40" y="75"/>
              </a:cxn>
              <a:cxn ang="0">
                <a:pos x="27" y="81"/>
              </a:cxn>
              <a:cxn ang="0">
                <a:pos x="13" y="87"/>
              </a:cxn>
              <a:cxn ang="0">
                <a:pos x="0" y="92"/>
              </a:cxn>
              <a:cxn ang="0">
                <a:pos x="13" y="123"/>
              </a:cxn>
              <a:cxn ang="0">
                <a:pos x="28" y="150"/>
              </a:cxn>
              <a:cxn ang="0">
                <a:pos x="42" y="175"/>
              </a:cxn>
              <a:cxn ang="0">
                <a:pos x="57" y="198"/>
              </a:cxn>
              <a:cxn ang="0">
                <a:pos x="73" y="218"/>
              </a:cxn>
              <a:cxn ang="0">
                <a:pos x="87" y="236"/>
              </a:cxn>
              <a:cxn ang="0">
                <a:pos x="102" y="250"/>
              </a:cxn>
              <a:cxn ang="0">
                <a:pos x="117" y="263"/>
              </a:cxn>
              <a:cxn ang="0">
                <a:pos x="132" y="274"/>
              </a:cxn>
              <a:cxn ang="0">
                <a:pos x="145" y="283"/>
              </a:cxn>
              <a:cxn ang="0">
                <a:pos x="158" y="289"/>
              </a:cxn>
              <a:cxn ang="0">
                <a:pos x="170" y="294"/>
              </a:cxn>
              <a:cxn ang="0">
                <a:pos x="182" y="297"/>
              </a:cxn>
              <a:cxn ang="0">
                <a:pos x="192" y="298"/>
              </a:cxn>
              <a:cxn ang="0">
                <a:pos x="200" y="298"/>
              </a:cxn>
              <a:cxn ang="0">
                <a:pos x="207" y="296"/>
              </a:cxn>
            </a:cxnLst>
            <a:rect l="0" t="0" r="r" b="b"/>
            <a:pathLst>
              <a:path w="250" h="298">
                <a:moveTo>
                  <a:pt x="207" y="296"/>
                </a:moveTo>
                <a:lnTo>
                  <a:pt x="219" y="286"/>
                </a:lnTo>
                <a:lnTo>
                  <a:pt x="232" y="267"/>
                </a:lnTo>
                <a:lnTo>
                  <a:pt x="242" y="241"/>
                </a:lnTo>
                <a:lnTo>
                  <a:pt x="248" y="206"/>
                </a:lnTo>
                <a:lnTo>
                  <a:pt x="250" y="165"/>
                </a:lnTo>
                <a:lnTo>
                  <a:pt x="245" y="116"/>
                </a:lnTo>
                <a:lnTo>
                  <a:pt x="233" y="62"/>
                </a:lnTo>
                <a:lnTo>
                  <a:pt x="211" y="0"/>
                </a:lnTo>
                <a:lnTo>
                  <a:pt x="198" y="6"/>
                </a:lnTo>
                <a:lnTo>
                  <a:pt x="185" y="12"/>
                </a:lnTo>
                <a:lnTo>
                  <a:pt x="171" y="17"/>
                </a:lnTo>
                <a:lnTo>
                  <a:pt x="158" y="24"/>
                </a:lnTo>
                <a:lnTo>
                  <a:pt x="145" y="29"/>
                </a:lnTo>
                <a:lnTo>
                  <a:pt x="132" y="35"/>
                </a:lnTo>
                <a:lnTo>
                  <a:pt x="118" y="41"/>
                </a:lnTo>
                <a:lnTo>
                  <a:pt x="106" y="46"/>
                </a:lnTo>
                <a:lnTo>
                  <a:pt x="93" y="52"/>
                </a:lnTo>
                <a:lnTo>
                  <a:pt x="80" y="57"/>
                </a:lnTo>
                <a:lnTo>
                  <a:pt x="66" y="64"/>
                </a:lnTo>
                <a:lnTo>
                  <a:pt x="53" y="69"/>
                </a:lnTo>
                <a:lnTo>
                  <a:pt x="40" y="75"/>
                </a:lnTo>
                <a:lnTo>
                  <a:pt x="27" y="81"/>
                </a:lnTo>
                <a:lnTo>
                  <a:pt x="13" y="87"/>
                </a:lnTo>
                <a:lnTo>
                  <a:pt x="0" y="92"/>
                </a:lnTo>
                <a:lnTo>
                  <a:pt x="13" y="123"/>
                </a:lnTo>
                <a:lnTo>
                  <a:pt x="28" y="150"/>
                </a:lnTo>
                <a:lnTo>
                  <a:pt x="42" y="175"/>
                </a:lnTo>
                <a:lnTo>
                  <a:pt x="57" y="198"/>
                </a:lnTo>
                <a:lnTo>
                  <a:pt x="73" y="218"/>
                </a:lnTo>
                <a:lnTo>
                  <a:pt x="87" y="236"/>
                </a:lnTo>
                <a:lnTo>
                  <a:pt x="102" y="250"/>
                </a:lnTo>
                <a:lnTo>
                  <a:pt x="117" y="263"/>
                </a:lnTo>
                <a:lnTo>
                  <a:pt x="132" y="274"/>
                </a:lnTo>
                <a:lnTo>
                  <a:pt x="145" y="283"/>
                </a:lnTo>
                <a:lnTo>
                  <a:pt x="158" y="289"/>
                </a:lnTo>
                <a:lnTo>
                  <a:pt x="170" y="294"/>
                </a:lnTo>
                <a:lnTo>
                  <a:pt x="182" y="297"/>
                </a:lnTo>
                <a:lnTo>
                  <a:pt x="192" y="298"/>
                </a:lnTo>
                <a:lnTo>
                  <a:pt x="200" y="298"/>
                </a:lnTo>
                <a:lnTo>
                  <a:pt x="207" y="296"/>
                </a:lnTo>
                <a:close/>
              </a:path>
            </a:pathLst>
          </a:custGeom>
          <a:solidFill>
            <a:srgbClr val="111919"/>
          </a:solidFill>
          <a:ln w="9525">
            <a:noFill/>
            <a:round/>
            <a:headEnd/>
            <a:tailEnd/>
          </a:ln>
        </p:spPr>
        <p:txBody>
          <a:bodyPr/>
          <a:lstStyle/>
          <a:p>
            <a:endParaRPr lang="en-IN"/>
          </a:p>
        </p:txBody>
      </p:sp>
      <p:sp>
        <p:nvSpPr>
          <p:cNvPr id="1232114" name="Freeform 242"/>
          <p:cNvSpPr>
            <a:spLocks/>
          </p:cNvSpPr>
          <p:nvPr/>
        </p:nvSpPr>
        <p:spPr bwMode="auto">
          <a:xfrm>
            <a:off x="1333500" y="2249488"/>
            <a:ext cx="15875" cy="25400"/>
          </a:xfrm>
          <a:custGeom>
            <a:avLst/>
            <a:gdLst/>
            <a:ahLst/>
            <a:cxnLst>
              <a:cxn ang="0">
                <a:pos x="199" y="285"/>
              </a:cxn>
              <a:cxn ang="0">
                <a:pos x="209" y="276"/>
              </a:cxn>
              <a:cxn ang="0">
                <a:pos x="217" y="259"/>
              </a:cxn>
              <a:cxn ang="0">
                <a:pos x="224" y="234"/>
              </a:cxn>
              <a:cxn ang="0">
                <a:pos x="226" y="202"/>
              </a:cxn>
              <a:cxn ang="0">
                <a:pos x="223" y="162"/>
              </a:cxn>
              <a:cxn ang="0">
                <a:pos x="214" y="115"/>
              </a:cxn>
              <a:cxn ang="0">
                <a:pos x="200" y="61"/>
              </a:cxn>
              <a:cxn ang="0">
                <a:pos x="178" y="0"/>
              </a:cxn>
              <a:cxn ang="0">
                <a:pos x="166" y="5"/>
              </a:cxn>
              <a:cxn ang="0">
                <a:pos x="155" y="10"/>
              </a:cxn>
              <a:cxn ang="0">
                <a:pos x="144" y="15"/>
              </a:cxn>
              <a:cxn ang="0">
                <a:pos x="134" y="20"/>
              </a:cxn>
              <a:cxn ang="0">
                <a:pos x="123" y="24"/>
              </a:cxn>
              <a:cxn ang="0">
                <a:pos x="111" y="30"/>
              </a:cxn>
              <a:cxn ang="0">
                <a:pos x="100" y="34"/>
              </a:cxn>
              <a:cxn ang="0">
                <a:pos x="89" y="39"/>
              </a:cxn>
              <a:cxn ang="0">
                <a:pos x="78" y="44"/>
              </a:cxn>
              <a:cxn ang="0">
                <a:pos x="67" y="49"/>
              </a:cxn>
              <a:cxn ang="0">
                <a:pos x="55" y="54"/>
              </a:cxn>
              <a:cxn ang="0">
                <a:pos x="45" y="58"/>
              </a:cxn>
              <a:cxn ang="0">
                <a:pos x="34" y="63"/>
              </a:cxn>
              <a:cxn ang="0">
                <a:pos x="23" y="69"/>
              </a:cxn>
              <a:cxn ang="0">
                <a:pos x="11" y="73"/>
              </a:cxn>
              <a:cxn ang="0">
                <a:pos x="0" y="78"/>
              </a:cxn>
              <a:cxn ang="0">
                <a:pos x="13" y="109"/>
              </a:cxn>
              <a:cxn ang="0">
                <a:pos x="28" y="136"/>
              </a:cxn>
              <a:cxn ang="0">
                <a:pos x="42" y="161"/>
              </a:cxn>
              <a:cxn ang="0">
                <a:pos x="56" y="184"/>
              </a:cxn>
              <a:cxn ang="0">
                <a:pos x="72" y="204"/>
              </a:cxn>
              <a:cxn ang="0">
                <a:pos x="86" y="221"/>
              </a:cxn>
              <a:cxn ang="0">
                <a:pos x="101" y="236"/>
              </a:cxn>
              <a:cxn ang="0">
                <a:pos x="115" y="250"/>
              </a:cxn>
              <a:cxn ang="0">
                <a:pos x="129" y="260"/>
              </a:cxn>
              <a:cxn ang="0">
                <a:pos x="142" y="270"/>
              </a:cxn>
              <a:cxn ang="0">
                <a:pos x="155" y="276"/>
              </a:cxn>
              <a:cxn ang="0">
                <a:pos x="166" y="282"/>
              </a:cxn>
              <a:cxn ang="0">
                <a:pos x="177" y="285"/>
              </a:cxn>
              <a:cxn ang="0">
                <a:pos x="186" y="287"/>
              </a:cxn>
              <a:cxn ang="0">
                <a:pos x="193" y="287"/>
              </a:cxn>
              <a:cxn ang="0">
                <a:pos x="199" y="285"/>
              </a:cxn>
            </a:cxnLst>
            <a:rect l="0" t="0" r="r" b="b"/>
            <a:pathLst>
              <a:path w="226" h="287">
                <a:moveTo>
                  <a:pt x="199" y="285"/>
                </a:moveTo>
                <a:lnTo>
                  <a:pt x="209" y="276"/>
                </a:lnTo>
                <a:lnTo>
                  <a:pt x="217" y="259"/>
                </a:lnTo>
                <a:lnTo>
                  <a:pt x="224" y="234"/>
                </a:lnTo>
                <a:lnTo>
                  <a:pt x="226" y="202"/>
                </a:lnTo>
                <a:lnTo>
                  <a:pt x="223" y="162"/>
                </a:lnTo>
                <a:lnTo>
                  <a:pt x="214" y="115"/>
                </a:lnTo>
                <a:lnTo>
                  <a:pt x="200" y="61"/>
                </a:lnTo>
                <a:lnTo>
                  <a:pt x="178" y="0"/>
                </a:lnTo>
                <a:lnTo>
                  <a:pt x="166" y="5"/>
                </a:lnTo>
                <a:lnTo>
                  <a:pt x="155" y="10"/>
                </a:lnTo>
                <a:lnTo>
                  <a:pt x="144" y="15"/>
                </a:lnTo>
                <a:lnTo>
                  <a:pt x="134" y="20"/>
                </a:lnTo>
                <a:lnTo>
                  <a:pt x="123" y="24"/>
                </a:lnTo>
                <a:lnTo>
                  <a:pt x="111" y="30"/>
                </a:lnTo>
                <a:lnTo>
                  <a:pt x="100" y="34"/>
                </a:lnTo>
                <a:lnTo>
                  <a:pt x="89" y="39"/>
                </a:lnTo>
                <a:lnTo>
                  <a:pt x="78" y="44"/>
                </a:lnTo>
                <a:lnTo>
                  <a:pt x="67" y="49"/>
                </a:lnTo>
                <a:lnTo>
                  <a:pt x="55" y="54"/>
                </a:lnTo>
                <a:lnTo>
                  <a:pt x="45" y="58"/>
                </a:lnTo>
                <a:lnTo>
                  <a:pt x="34" y="63"/>
                </a:lnTo>
                <a:lnTo>
                  <a:pt x="23" y="69"/>
                </a:lnTo>
                <a:lnTo>
                  <a:pt x="11" y="73"/>
                </a:lnTo>
                <a:lnTo>
                  <a:pt x="0" y="78"/>
                </a:lnTo>
                <a:lnTo>
                  <a:pt x="13" y="109"/>
                </a:lnTo>
                <a:lnTo>
                  <a:pt x="28" y="136"/>
                </a:lnTo>
                <a:lnTo>
                  <a:pt x="42" y="161"/>
                </a:lnTo>
                <a:lnTo>
                  <a:pt x="56" y="184"/>
                </a:lnTo>
                <a:lnTo>
                  <a:pt x="72" y="204"/>
                </a:lnTo>
                <a:lnTo>
                  <a:pt x="86" y="221"/>
                </a:lnTo>
                <a:lnTo>
                  <a:pt x="101" y="236"/>
                </a:lnTo>
                <a:lnTo>
                  <a:pt x="115" y="250"/>
                </a:lnTo>
                <a:lnTo>
                  <a:pt x="129" y="260"/>
                </a:lnTo>
                <a:lnTo>
                  <a:pt x="142" y="270"/>
                </a:lnTo>
                <a:lnTo>
                  <a:pt x="155" y="276"/>
                </a:lnTo>
                <a:lnTo>
                  <a:pt x="166" y="282"/>
                </a:lnTo>
                <a:lnTo>
                  <a:pt x="177" y="285"/>
                </a:lnTo>
                <a:lnTo>
                  <a:pt x="186" y="287"/>
                </a:lnTo>
                <a:lnTo>
                  <a:pt x="193" y="287"/>
                </a:lnTo>
                <a:lnTo>
                  <a:pt x="199" y="285"/>
                </a:lnTo>
                <a:close/>
              </a:path>
            </a:pathLst>
          </a:custGeom>
          <a:solidFill>
            <a:srgbClr val="2B3333"/>
          </a:solidFill>
          <a:ln w="9525">
            <a:noFill/>
            <a:round/>
            <a:headEnd/>
            <a:tailEnd/>
          </a:ln>
        </p:spPr>
        <p:txBody>
          <a:bodyPr/>
          <a:lstStyle/>
          <a:p>
            <a:endParaRPr lang="en-IN"/>
          </a:p>
        </p:txBody>
      </p:sp>
      <p:sp>
        <p:nvSpPr>
          <p:cNvPr id="1232115" name="Freeform 243"/>
          <p:cNvSpPr>
            <a:spLocks/>
          </p:cNvSpPr>
          <p:nvPr/>
        </p:nvSpPr>
        <p:spPr bwMode="auto">
          <a:xfrm>
            <a:off x="1335088" y="2251075"/>
            <a:ext cx="14287" cy="23813"/>
          </a:xfrm>
          <a:custGeom>
            <a:avLst/>
            <a:gdLst/>
            <a:ahLst/>
            <a:cxnLst>
              <a:cxn ang="0">
                <a:pos x="189" y="273"/>
              </a:cxn>
              <a:cxn ang="0">
                <a:pos x="196" y="265"/>
              </a:cxn>
              <a:cxn ang="0">
                <a:pos x="201" y="251"/>
              </a:cxn>
              <a:cxn ang="0">
                <a:pos x="202" y="227"/>
              </a:cxn>
              <a:cxn ang="0">
                <a:pos x="200" y="197"/>
              </a:cxn>
              <a:cxn ang="0">
                <a:pos x="193" y="159"/>
              </a:cxn>
              <a:cxn ang="0">
                <a:pos x="182" y="114"/>
              </a:cxn>
              <a:cxn ang="0">
                <a:pos x="165" y="60"/>
              </a:cxn>
              <a:cxn ang="0">
                <a:pos x="142" y="0"/>
              </a:cxn>
              <a:cxn ang="0">
                <a:pos x="125" y="7"/>
              </a:cxn>
              <a:cxn ang="0">
                <a:pos x="107" y="14"/>
              </a:cxn>
              <a:cxn ang="0">
                <a:pos x="89" y="23"/>
              </a:cxn>
              <a:cxn ang="0">
                <a:pos x="72" y="30"/>
              </a:cxn>
              <a:cxn ang="0">
                <a:pos x="53" y="39"/>
              </a:cxn>
              <a:cxn ang="0">
                <a:pos x="36" y="46"/>
              </a:cxn>
              <a:cxn ang="0">
                <a:pos x="18" y="54"/>
              </a:cxn>
              <a:cxn ang="0">
                <a:pos x="0" y="62"/>
              </a:cxn>
              <a:cxn ang="0">
                <a:pos x="14" y="92"/>
              </a:cxn>
              <a:cxn ang="0">
                <a:pos x="28" y="120"/>
              </a:cxn>
              <a:cxn ang="0">
                <a:pos x="41" y="145"/>
              </a:cxn>
              <a:cxn ang="0">
                <a:pos x="57" y="168"/>
              </a:cxn>
              <a:cxn ang="0">
                <a:pos x="71" y="188"/>
              </a:cxn>
              <a:cxn ang="0">
                <a:pos x="85" y="206"/>
              </a:cxn>
              <a:cxn ang="0">
                <a:pos x="98" y="221"/>
              </a:cxn>
              <a:cxn ang="0">
                <a:pos x="113" y="235"/>
              </a:cxn>
              <a:cxn ang="0">
                <a:pos x="126" y="246"/>
              </a:cxn>
              <a:cxn ang="0">
                <a:pos x="138" y="256"/>
              </a:cxn>
              <a:cxn ang="0">
                <a:pos x="149" y="262"/>
              </a:cxn>
              <a:cxn ang="0">
                <a:pos x="160" y="268"/>
              </a:cxn>
              <a:cxn ang="0">
                <a:pos x="170" y="272"/>
              </a:cxn>
              <a:cxn ang="0">
                <a:pos x="178" y="274"/>
              </a:cxn>
              <a:cxn ang="0">
                <a:pos x="184" y="274"/>
              </a:cxn>
              <a:cxn ang="0">
                <a:pos x="189" y="273"/>
              </a:cxn>
            </a:cxnLst>
            <a:rect l="0" t="0" r="r" b="b"/>
            <a:pathLst>
              <a:path w="202" h="274">
                <a:moveTo>
                  <a:pt x="189" y="273"/>
                </a:moveTo>
                <a:lnTo>
                  <a:pt x="196" y="265"/>
                </a:lnTo>
                <a:lnTo>
                  <a:pt x="201" y="251"/>
                </a:lnTo>
                <a:lnTo>
                  <a:pt x="202" y="227"/>
                </a:lnTo>
                <a:lnTo>
                  <a:pt x="200" y="197"/>
                </a:lnTo>
                <a:lnTo>
                  <a:pt x="193" y="159"/>
                </a:lnTo>
                <a:lnTo>
                  <a:pt x="182" y="114"/>
                </a:lnTo>
                <a:lnTo>
                  <a:pt x="165" y="60"/>
                </a:lnTo>
                <a:lnTo>
                  <a:pt x="142" y="0"/>
                </a:lnTo>
                <a:lnTo>
                  <a:pt x="125" y="7"/>
                </a:lnTo>
                <a:lnTo>
                  <a:pt x="107" y="14"/>
                </a:lnTo>
                <a:lnTo>
                  <a:pt x="89" y="23"/>
                </a:lnTo>
                <a:lnTo>
                  <a:pt x="72" y="30"/>
                </a:lnTo>
                <a:lnTo>
                  <a:pt x="53" y="39"/>
                </a:lnTo>
                <a:lnTo>
                  <a:pt x="36" y="46"/>
                </a:lnTo>
                <a:lnTo>
                  <a:pt x="18" y="54"/>
                </a:lnTo>
                <a:lnTo>
                  <a:pt x="0" y="62"/>
                </a:lnTo>
                <a:lnTo>
                  <a:pt x="14" y="92"/>
                </a:lnTo>
                <a:lnTo>
                  <a:pt x="28" y="120"/>
                </a:lnTo>
                <a:lnTo>
                  <a:pt x="41" y="145"/>
                </a:lnTo>
                <a:lnTo>
                  <a:pt x="57" y="168"/>
                </a:lnTo>
                <a:lnTo>
                  <a:pt x="71" y="188"/>
                </a:lnTo>
                <a:lnTo>
                  <a:pt x="85" y="206"/>
                </a:lnTo>
                <a:lnTo>
                  <a:pt x="98" y="221"/>
                </a:lnTo>
                <a:lnTo>
                  <a:pt x="113" y="235"/>
                </a:lnTo>
                <a:lnTo>
                  <a:pt x="126" y="246"/>
                </a:lnTo>
                <a:lnTo>
                  <a:pt x="138" y="256"/>
                </a:lnTo>
                <a:lnTo>
                  <a:pt x="149" y="262"/>
                </a:lnTo>
                <a:lnTo>
                  <a:pt x="160" y="268"/>
                </a:lnTo>
                <a:lnTo>
                  <a:pt x="170" y="272"/>
                </a:lnTo>
                <a:lnTo>
                  <a:pt x="178" y="274"/>
                </a:lnTo>
                <a:lnTo>
                  <a:pt x="184" y="274"/>
                </a:lnTo>
                <a:lnTo>
                  <a:pt x="189" y="273"/>
                </a:lnTo>
                <a:close/>
              </a:path>
            </a:pathLst>
          </a:custGeom>
          <a:solidFill>
            <a:srgbClr val="474F4F"/>
          </a:solidFill>
          <a:ln w="9525">
            <a:noFill/>
            <a:round/>
            <a:headEnd/>
            <a:tailEnd/>
          </a:ln>
        </p:spPr>
        <p:txBody>
          <a:bodyPr/>
          <a:lstStyle/>
          <a:p>
            <a:endParaRPr lang="en-IN"/>
          </a:p>
        </p:txBody>
      </p:sp>
      <p:sp>
        <p:nvSpPr>
          <p:cNvPr id="1232116" name="Freeform 244"/>
          <p:cNvSpPr>
            <a:spLocks/>
          </p:cNvSpPr>
          <p:nvPr/>
        </p:nvSpPr>
        <p:spPr bwMode="auto">
          <a:xfrm>
            <a:off x="1335088" y="2252663"/>
            <a:ext cx="14287" cy="22225"/>
          </a:xfrm>
          <a:custGeom>
            <a:avLst/>
            <a:gdLst/>
            <a:ahLst/>
            <a:cxnLst>
              <a:cxn ang="0">
                <a:pos x="180" y="263"/>
              </a:cxn>
              <a:cxn ang="0">
                <a:pos x="185" y="256"/>
              </a:cxn>
              <a:cxn ang="0">
                <a:pos x="186" y="243"/>
              </a:cxn>
              <a:cxn ang="0">
                <a:pos x="183" y="222"/>
              </a:cxn>
              <a:cxn ang="0">
                <a:pos x="177" y="193"/>
              </a:cxn>
              <a:cxn ang="0">
                <a:pos x="166" y="157"/>
              </a:cxn>
              <a:cxn ang="0">
                <a:pos x="151" y="113"/>
              </a:cxn>
              <a:cxn ang="0">
                <a:pos x="131" y="60"/>
              </a:cxn>
              <a:cxn ang="0">
                <a:pos x="108" y="0"/>
              </a:cxn>
              <a:cxn ang="0">
                <a:pos x="94" y="7"/>
              </a:cxn>
              <a:cxn ang="0">
                <a:pos x="80" y="13"/>
              </a:cxn>
              <a:cxn ang="0">
                <a:pos x="67" y="18"/>
              </a:cxn>
              <a:cxn ang="0">
                <a:pos x="54" y="24"/>
              </a:cxn>
              <a:cxn ang="0">
                <a:pos x="40" y="30"/>
              </a:cxn>
              <a:cxn ang="0">
                <a:pos x="27" y="36"/>
              </a:cxn>
              <a:cxn ang="0">
                <a:pos x="13" y="41"/>
              </a:cxn>
              <a:cxn ang="0">
                <a:pos x="0" y="48"/>
              </a:cxn>
              <a:cxn ang="0">
                <a:pos x="13" y="78"/>
              </a:cxn>
              <a:cxn ang="0">
                <a:pos x="26" y="106"/>
              </a:cxn>
              <a:cxn ang="0">
                <a:pos x="40" y="131"/>
              </a:cxn>
              <a:cxn ang="0">
                <a:pos x="55" y="154"/>
              </a:cxn>
              <a:cxn ang="0">
                <a:pos x="69" y="174"/>
              </a:cxn>
              <a:cxn ang="0">
                <a:pos x="83" y="192"/>
              </a:cxn>
              <a:cxn ang="0">
                <a:pos x="96" y="208"/>
              </a:cxn>
              <a:cxn ang="0">
                <a:pos x="110" y="222"/>
              </a:cxn>
              <a:cxn ang="0">
                <a:pos x="122" y="233"/>
              </a:cxn>
              <a:cxn ang="0">
                <a:pos x="134" y="243"/>
              </a:cxn>
              <a:cxn ang="0">
                <a:pos x="145" y="250"/>
              </a:cxn>
              <a:cxn ang="0">
                <a:pos x="155" y="256"/>
              </a:cxn>
              <a:cxn ang="0">
                <a:pos x="164" y="261"/>
              </a:cxn>
              <a:cxn ang="0">
                <a:pos x="171" y="263"/>
              </a:cxn>
              <a:cxn ang="0">
                <a:pos x="176" y="264"/>
              </a:cxn>
              <a:cxn ang="0">
                <a:pos x="180" y="263"/>
              </a:cxn>
            </a:cxnLst>
            <a:rect l="0" t="0" r="r" b="b"/>
            <a:pathLst>
              <a:path w="186" h="264">
                <a:moveTo>
                  <a:pt x="180" y="263"/>
                </a:moveTo>
                <a:lnTo>
                  <a:pt x="185" y="256"/>
                </a:lnTo>
                <a:lnTo>
                  <a:pt x="186" y="243"/>
                </a:lnTo>
                <a:lnTo>
                  <a:pt x="183" y="222"/>
                </a:lnTo>
                <a:lnTo>
                  <a:pt x="177" y="193"/>
                </a:lnTo>
                <a:lnTo>
                  <a:pt x="166" y="157"/>
                </a:lnTo>
                <a:lnTo>
                  <a:pt x="151" y="113"/>
                </a:lnTo>
                <a:lnTo>
                  <a:pt x="131" y="60"/>
                </a:lnTo>
                <a:lnTo>
                  <a:pt x="108" y="0"/>
                </a:lnTo>
                <a:lnTo>
                  <a:pt x="94" y="7"/>
                </a:lnTo>
                <a:lnTo>
                  <a:pt x="80" y="13"/>
                </a:lnTo>
                <a:lnTo>
                  <a:pt x="67" y="18"/>
                </a:lnTo>
                <a:lnTo>
                  <a:pt x="54" y="24"/>
                </a:lnTo>
                <a:lnTo>
                  <a:pt x="40" y="30"/>
                </a:lnTo>
                <a:lnTo>
                  <a:pt x="27" y="36"/>
                </a:lnTo>
                <a:lnTo>
                  <a:pt x="13" y="41"/>
                </a:lnTo>
                <a:lnTo>
                  <a:pt x="0" y="48"/>
                </a:lnTo>
                <a:lnTo>
                  <a:pt x="13" y="78"/>
                </a:lnTo>
                <a:lnTo>
                  <a:pt x="26" y="106"/>
                </a:lnTo>
                <a:lnTo>
                  <a:pt x="40" y="131"/>
                </a:lnTo>
                <a:lnTo>
                  <a:pt x="55" y="154"/>
                </a:lnTo>
                <a:lnTo>
                  <a:pt x="69" y="174"/>
                </a:lnTo>
                <a:lnTo>
                  <a:pt x="83" y="192"/>
                </a:lnTo>
                <a:lnTo>
                  <a:pt x="96" y="208"/>
                </a:lnTo>
                <a:lnTo>
                  <a:pt x="110" y="222"/>
                </a:lnTo>
                <a:lnTo>
                  <a:pt x="122" y="233"/>
                </a:lnTo>
                <a:lnTo>
                  <a:pt x="134" y="243"/>
                </a:lnTo>
                <a:lnTo>
                  <a:pt x="145" y="250"/>
                </a:lnTo>
                <a:lnTo>
                  <a:pt x="155" y="256"/>
                </a:lnTo>
                <a:lnTo>
                  <a:pt x="164" y="261"/>
                </a:lnTo>
                <a:lnTo>
                  <a:pt x="171" y="263"/>
                </a:lnTo>
                <a:lnTo>
                  <a:pt x="176" y="264"/>
                </a:lnTo>
                <a:lnTo>
                  <a:pt x="180" y="263"/>
                </a:lnTo>
                <a:close/>
              </a:path>
            </a:pathLst>
          </a:custGeom>
          <a:solidFill>
            <a:srgbClr val="616666"/>
          </a:solidFill>
          <a:ln w="9525">
            <a:noFill/>
            <a:round/>
            <a:headEnd/>
            <a:tailEnd/>
          </a:ln>
        </p:spPr>
        <p:txBody>
          <a:bodyPr/>
          <a:lstStyle/>
          <a:p>
            <a:endParaRPr lang="en-IN"/>
          </a:p>
        </p:txBody>
      </p:sp>
      <p:sp>
        <p:nvSpPr>
          <p:cNvPr id="1232117" name="Freeform 245"/>
          <p:cNvSpPr>
            <a:spLocks/>
          </p:cNvSpPr>
          <p:nvPr/>
        </p:nvSpPr>
        <p:spPr bwMode="auto">
          <a:xfrm>
            <a:off x="1335088" y="2252663"/>
            <a:ext cx="12700" cy="22225"/>
          </a:xfrm>
          <a:custGeom>
            <a:avLst/>
            <a:gdLst/>
            <a:ahLst/>
            <a:cxnLst>
              <a:cxn ang="0">
                <a:pos x="171" y="251"/>
              </a:cxn>
              <a:cxn ang="0">
                <a:pos x="173" y="245"/>
              </a:cxn>
              <a:cxn ang="0">
                <a:pos x="170" y="233"/>
              </a:cxn>
              <a:cxn ang="0">
                <a:pos x="164" y="214"/>
              </a:cxn>
              <a:cxn ang="0">
                <a:pos x="153" y="187"/>
              </a:cxn>
              <a:cxn ang="0">
                <a:pos x="137" y="153"/>
              </a:cxn>
              <a:cxn ang="0">
                <a:pos x="119" y="110"/>
              </a:cxn>
              <a:cxn ang="0">
                <a:pos x="97" y="60"/>
              </a:cxn>
              <a:cxn ang="0">
                <a:pos x="72" y="0"/>
              </a:cxn>
              <a:cxn ang="0">
                <a:pos x="63" y="4"/>
              </a:cxn>
              <a:cxn ang="0">
                <a:pos x="54" y="7"/>
              </a:cxn>
              <a:cxn ang="0">
                <a:pos x="45" y="11"/>
              </a:cxn>
              <a:cxn ang="0">
                <a:pos x="36" y="16"/>
              </a:cxn>
              <a:cxn ang="0">
                <a:pos x="27" y="20"/>
              </a:cxn>
              <a:cxn ang="0">
                <a:pos x="18" y="23"/>
              </a:cxn>
              <a:cxn ang="0">
                <a:pos x="9" y="27"/>
              </a:cxn>
              <a:cxn ang="0">
                <a:pos x="0" y="31"/>
              </a:cxn>
              <a:cxn ang="0">
                <a:pos x="13" y="62"/>
              </a:cxn>
              <a:cxn ang="0">
                <a:pos x="26" y="89"/>
              </a:cxn>
              <a:cxn ang="0">
                <a:pos x="41" y="115"/>
              </a:cxn>
              <a:cxn ang="0">
                <a:pos x="54" y="138"/>
              </a:cxn>
              <a:cxn ang="0">
                <a:pos x="68" y="159"/>
              </a:cxn>
              <a:cxn ang="0">
                <a:pos x="81" y="177"/>
              </a:cxn>
              <a:cxn ang="0">
                <a:pos x="95" y="193"/>
              </a:cxn>
              <a:cxn ang="0">
                <a:pos x="107" y="206"/>
              </a:cxn>
              <a:cxn ang="0">
                <a:pos x="119" y="218"/>
              </a:cxn>
              <a:cxn ang="0">
                <a:pos x="130" y="229"/>
              </a:cxn>
              <a:cxn ang="0">
                <a:pos x="141" y="236"/>
              </a:cxn>
              <a:cxn ang="0">
                <a:pos x="150" y="242"/>
              </a:cxn>
              <a:cxn ang="0">
                <a:pos x="157" y="246"/>
              </a:cxn>
              <a:cxn ang="0">
                <a:pos x="163" y="250"/>
              </a:cxn>
              <a:cxn ang="0">
                <a:pos x="168" y="251"/>
              </a:cxn>
              <a:cxn ang="0">
                <a:pos x="171" y="251"/>
              </a:cxn>
            </a:cxnLst>
            <a:rect l="0" t="0" r="r" b="b"/>
            <a:pathLst>
              <a:path w="173" h="251">
                <a:moveTo>
                  <a:pt x="171" y="251"/>
                </a:moveTo>
                <a:lnTo>
                  <a:pt x="173" y="245"/>
                </a:lnTo>
                <a:lnTo>
                  <a:pt x="170" y="233"/>
                </a:lnTo>
                <a:lnTo>
                  <a:pt x="164" y="214"/>
                </a:lnTo>
                <a:lnTo>
                  <a:pt x="153" y="187"/>
                </a:lnTo>
                <a:lnTo>
                  <a:pt x="137" y="153"/>
                </a:lnTo>
                <a:lnTo>
                  <a:pt x="119" y="110"/>
                </a:lnTo>
                <a:lnTo>
                  <a:pt x="97" y="60"/>
                </a:lnTo>
                <a:lnTo>
                  <a:pt x="72" y="0"/>
                </a:lnTo>
                <a:lnTo>
                  <a:pt x="63" y="4"/>
                </a:lnTo>
                <a:lnTo>
                  <a:pt x="54" y="7"/>
                </a:lnTo>
                <a:lnTo>
                  <a:pt x="45" y="11"/>
                </a:lnTo>
                <a:lnTo>
                  <a:pt x="36" y="16"/>
                </a:lnTo>
                <a:lnTo>
                  <a:pt x="27" y="20"/>
                </a:lnTo>
                <a:lnTo>
                  <a:pt x="18" y="23"/>
                </a:lnTo>
                <a:lnTo>
                  <a:pt x="9" y="27"/>
                </a:lnTo>
                <a:lnTo>
                  <a:pt x="0" y="31"/>
                </a:lnTo>
                <a:lnTo>
                  <a:pt x="13" y="62"/>
                </a:lnTo>
                <a:lnTo>
                  <a:pt x="26" y="89"/>
                </a:lnTo>
                <a:lnTo>
                  <a:pt x="41" y="115"/>
                </a:lnTo>
                <a:lnTo>
                  <a:pt x="54" y="138"/>
                </a:lnTo>
                <a:lnTo>
                  <a:pt x="68" y="159"/>
                </a:lnTo>
                <a:lnTo>
                  <a:pt x="81" y="177"/>
                </a:lnTo>
                <a:lnTo>
                  <a:pt x="95" y="193"/>
                </a:lnTo>
                <a:lnTo>
                  <a:pt x="107" y="206"/>
                </a:lnTo>
                <a:lnTo>
                  <a:pt x="119" y="218"/>
                </a:lnTo>
                <a:lnTo>
                  <a:pt x="130" y="229"/>
                </a:lnTo>
                <a:lnTo>
                  <a:pt x="141" y="236"/>
                </a:lnTo>
                <a:lnTo>
                  <a:pt x="150" y="242"/>
                </a:lnTo>
                <a:lnTo>
                  <a:pt x="157" y="246"/>
                </a:lnTo>
                <a:lnTo>
                  <a:pt x="163" y="250"/>
                </a:lnTo>
                <a:lnTo>
                  <a:pt x="168" y="251"/>
                </a:lnTo>
                <a:lnTo>
                  <a:pt x="171" y="251"/>
                </a:lnTo>
                <a:close/>
              </a:path>
            </a:pathLst>
          </a:custGeom>
          <a:solidFill>
            <a:srgbClr val="7A8282"/>
          </a:solidFill>
          <a:ln w="9525">
            <a:noFill/>
            <a:round/>
            <a:headEnd/>
            <a:tailEnd/>
          </a:ln>
        </p:spPr>
        <p:txBody>
          <a:bodyPr/>
          <a:lstStyle/>
          <a:p>
            <a:endParaRPr lang="en-IN"/>
          </a:p>
        </p:txBody>
      </p:sp>
      <p:sp>
        <p:nvSpPr>
          <p:cNvPr id="1232118" name="Freeform 246"/>
          <p:cNvSpPr>
            <a:spLocks/>
          </p:cNvSpPr>
          <p:nvPr/>
        </p:nvSpPr>
        <p:spPr bwMode="auto">
          <a:xfrm>
            <a:off x="1336675" y="2254250"/>
            <a:ext cx="11113" cy="20638"/>
          </a:xfrm>
          <a:custGeom>
            <a:avLst/>
            <a:gdLst/>
            <a:ahLst/>
            <a:cxnLst>
              <a:cxn ang="0">
                <a:pos x="163" y="240"/>
              </a:cxn>
              <a:cxn ang="0">
                <a:pos x="162" y="235"/>
              </a:cxn>
              <a:cxn ang="0">
                <a:pos x="156" y="225"/>
              </a:cxn>
              <a:cxn ang="0">
                <a:pos x="145" y="208"/>
              </a:cxn>
              <a:cxn ang="0">
                <a:pos x="129" y="183"/>
              </a:cxn>
              <a:cxn ang="0">
                <a:pos x="110" y="150"/>
              </a:cxn>
              <a:cxn ang="0">
                <a:pos x="89" y="110"/>
              </a:cxn>
              <a:cxn ang="0">
                <a:pos x="64" y="59"/>
              </a:cxn>
              <a:cxn ang="0">
                <a:pos x="39" y="0"/>
              </a:cxn>
              <a:cxn ang="0">
                <a:pos x="34" y="2"/>
              </a:cxn>
              <a:cxn ang="0">
                <a:pos x="28" y="5"/>
              </a:cxn>
              <a:cxn ang="0">
                <a:pos x="24" y="7"/>
              </a:cxn>
              <a:cxn ang="0">
                <a:pos x="19" y="9"/>
              </a:cxn>
              <a:cxn ang="0">
                <a:pos x="14" y="11"/>
              </a:cxn>
              <a:cxn ang="0">
                <a:pos x="10" y="13"/>
              </a:cxn>
              <a:cxn ang="0">
                <a:pos x="5" y="15"/>
              </a:cxn>
              <a:cxn ang="0">
                <a:pos x="0" y="17"/>
              </a:cxn>
              <a:cxn ang="0">
                <a:pos x="13" y="48"/>
              </a:cxn>
              <a:cxn ang="0">
                <a:pos x="26" y="75"/>
              </a:cxn>
              <a:cxn ang="0">
                <a:pos x="41" y="102"/>
              </a:cxn>
              <a:cxn ang="0">
                <a:pos x="54" y="124"/>
              </a:cxn>
              <a:cxn ang="0">
                <a:pos x="68" y="145"/>
              </a:cxn>
              <a:cxn ang="0">
                <a:pos x="82" y="163"/>
              </a:cxn>
              <a:cxn ang="0">
                <a:pos x="94" y="180"/>
              </a:cxn>
              <a:cxn ang="0">
                <a:pos x="106" y="193"/>
              </a:cxn>
              <a:cxn ang="0">
                <a:pos x="117" y="205"/>
              </a:cxn>
              <a:cxn ang="0">
                <a:pos x="127" y="215"/>
              </a:cxn>
              <a:cxn ang="0">
                <a:pos x="138" y="224"/>
              </a:cxn>
              <a:cxn ang="0">
                <a:pos x="146" y="230"/>
              </a:cxn>
              <a:cxn ang="0">
                <a:pos x="152" y="234"/>
              </a:cxn>
              <a:cxn ang="0">
                <a:pos x="158" y="238"/>
              </a:cxn>
              <a:cxn ang="0">
                <a:pos x="161" y="240"/>
              </a:cxn>
              <a:cxn ang="0">
                <a:pos x="163" y="240"/>
              </a:cxn>
            </a:cxnLst>
            <a:rect l="0" t="0" r="r" b="b"/>
            <a:pathLst>
              <a:path w="163" h="240">
                <a:moveTo>
                  <a:pt x="163" y="240"/>
                </a:moveTo>
                <a:lnTo>
                  <a:pt x="162" y="235"/>
                </a:lnTo>
                <a:lnTo>
                  <a:pt x="156" y="225"/>
                </a:lnTo>
                <a:lnTo>
                  <a:pt x="145" y="208"/>
                </a:lnTo>
                <a:lnTo>
                  <a:pt x="129" y="183"/>
                </a:lnTo>
                <a:lnTo>
                  <a:pt x="110" y="150"/>
                </a:lnTo>
                <a:lnTo>
                  <a:pt x="89" y="110"/>
                </a:lnTo>
                <a:lnTo>
                  <a:pt x="64" y="59"/>
                </a:lnTo>
                <a:lnTo>
                  <a:pt x="39" y="0"/>
                </a:lnTo>
                <a:lnTo>
                  <a:pt x="34" y="2"/>
                </a:lnTo>
                <a:lnTo>
                  <a:pt x="28" y="5"/>
                </a:lnTo>
                <a:lnTo>
                  <a:pt x="24" y="7"/>
                </a:lnTo>
                <a:lnTo>
                  <a:pt x="19" y="9"/>
                </a:lnTo>
                <a:lnTo>
                  <a:pt x="14" y="11"/>
                </a:lnTo>
                <a:lnTo>
                  <a:pt x="10" y="13"/>
                </a:lnTo>
                <a:lnTo>
                  <a:pt x="5" y="15"/>
                </a:lnTo>
                <a:lnTo>
                  <a:pt x="0" y="17"/>
                </a:lnTo>
                <a:lnTo>
                  <a:pt x="13" y="48"/>
                </a:lnTo>
                <a:lnTo>
                  <a:pt x="26" y="75"/>
                </a:lnTo>
                <a:lnTo>
                  <a:pt x="41" y="102"/>
                </a:lnTo>
                <a:lnTo>
                  <a:pt x="54" y="124"/>
                </a:lnTo>
                <a:lnTo>
                  <a:pt x="68" y="145"/>
                </a:lnTo>
                <a:lnTo>
                  <a:pt x="82" y="163"/>
                </a:lnTo>
                <a:lnTo>
                  <a:pt x="94" y="180"/>
                </a:lnTo>
                <a:lnTo>
                  <a:pt x="106" y="193"/>
                </a:lnTo>
                <a:lnTo>
                  <a:pt x="117" y="205"/>
                </a:lnTo>
                <a:lnTo>
                  <a:pt x="127" y="215"/>
                </a:lnTo>
                <a:lnTo>
                  <a:pt x="138" y="224"/>
                </a:lnTo>
                <a:lnTo>
                  <a:pt x="146" y="230"/>
                </a:lnTo>
                <a:lnTo>
                  <a:pt x="152" y="234"/>
                </a:lnTo>
                <a:lnTo>
                  <a:pt x="158" y="238"/>
                </a:lnTo>
                <a:lnTo>
                  <a:pt x="161" y="240"/>
                </a:lnTo>
                <a:lnTo>
                  <a:pt x="163" y="240"/>
                </a:lnTo>
                <a:close/>
              </a:path>
            </a:pathLst>
          </a:custGeom>
          <a:solidFill>
            <a:srgbClr val="919999"/>
          </a:solidFill>
          <a:ln w="9525">
            <a:noFill/>
            <a:round/>
            <a:headEnd/>
            <a:tailEnd/>
          </a:ln>
        </p:spPr>
        <p:txBody>
          <a:bodyPr/>
          <a:lstStyle/>
          <a:p>
            <a:endParaRPr lang="en-IN"/>
          </a:p>
        </p:txBody>
      </p:sp>
      <p:sp>
        <p:nvSpPr>
          <p:cNvPr id="1232119" name="Freeform 247"/>
          <p:cNvSpPr>
            <a:spLocks/>
          </p:cNvSpPr>
          <p:nvPr/>
        </p:nvSpPr>
        <p:spPr bwMode="auto">
          <a:xfrm>
            <a:off x="1347788" y="2274888"/>
            <a:ext cx="3175" cy="7937"/>
          </a:xfrm>
          <a:custGeom>
            <a:avLst/>
            <a:gdLst/>
            <a:ahLst/>
            <a:cxnLst>
              <a:cxn ang="0">
                <a:pos x="13" y="0"/>
              </a:cxn>
              <a:cxn ang="0">
                <a:pos x="44" y="76"/>
              </a:cxn>
              <a:cxn ang="0">
                <a:pos x="48" y="92"/>
              </a:cxn>
              <a:cxn ang="0">
                <a:pos x="46" y="99"/>
              </a:cxn>
              <a:cxn ang="0">
                <a:pos x="39" y="96"/>
              </a:cxn>
              <a:cxn ang="0">
                <a:pos x="31" y="83"/>
              </a:cxn>
              <a:cxn ang="0">
                <a:pos x="0" y="7"/>
              </a:cxn>
              <a:cxn ang="0">
                <a:pos x="13" y="0"/>
              </a:cxn>
            </a:cxnLst>
            <a:rect l="0" t="0" r="r" b="b"/>
            <a:pathLst>
              <a:path w="48" h="99">
                <a:moveTo>
                  <a:pt x="13" y="0"/>
                </a:moveTo>
                <a:lnTo>
                  <a:pt x="44" y="76"/>
                </a:lnTo>
                <a:lnTo>
                  <a:pt x="48" y="92"/>
                </a:lnTo>
                <a:lnTo>
                  <a:pt x="46" y="99"/>
                </a:lnTo>
                <a:lnTo>
                  <a:pt x="39" y="96"/>
                </a:lnTo>
                <a:lnTo>
                  <a:pt x="31" y="83"/>
                </a:lnTo>
                <a:lnTo>
                  <a:pt x="0" y="7"/>
                </a:lnTo>
                <a:lnTo>
                  <a:pt x="13" y="0"/>
                </a:lnTo>
                <a:close/>
              </a:path>
            </a:pathLst>
          </a:custGeom>
          <a:solidFill>
            <a:srgbClr val="2B3333"/>
          </a:solidFill>
          <a:ln w="9525">
            <a:noFill/>
            <a:round/>
            <a:headEnd/>
            <a:tailEnd/>
          </a:ln>
        </p:spPr>
        <p:txBody>
          <a:bodyPr/>
          <a:lstStyle/>
          <a:p>
            <a:endParaRPr lang="en-IN"/>
          </a:p>
        </p:txBody>
      </p:sp>
      <p:pic>
        <p:nvPicPr>
          <p:cNvPr id="1232120" name="Picture 248" descr="j0235962"/>
          <p:cNvPicPr>
            <a:picLocks noChangeAspect="1" noChangeArrowheads="1"/>
          </p:cNvPicPr>
          <p:nvPr/>
        </p:nvPicPr>
        <p:blipFill>
          <a:blip r:embed="rId3"/>
          <a:srcRect/>
          <a:stretch>
            <a:fillRect/>
          </a:stretch>
        </p:blipFill>
        <p:spPr bwMode="auto">
          <a:xfrm>
            <a:off x="3563938" y="4437063"/>
            <a:ext cx="904875" cy="911225"/>
          </a:xfrm>
          <a:prstGeom prst="rect">
            <a:avLst/>
          </a:prstGeom>
          <a:noFill/>
          <a:ln w="9525">
            <a:noFill/>
            <a:miter lim="800000"/>
            <a:headEnd/>
            <a:tailEnd/>
          </a:ln>
        </p:spPr>
      </p:pic>
      <p:sp>
        <p:nvSpPr>
          <p:cNvPr id="1232122" name="Rectangle 250"/>
          <p:cNvSpPr>
            <a:spLocks noChangeArrowheads="1"/>
          </p:cNvSpPr>
          <p:nvPr/>
        </p:nvSpPr>
        <p:spPr bwMode="auto">
          <a:xfrm>
            <a:off x="4835525" y="1217613"/>
            <a:ext cx="4071938" cy="5365750"/>
          </a:xfrm>
          <a:prstGeom prst="rect">
            <a:avLst/>
          </a:prstGeom>
          <a:noFill/>
          <a:ln w="9525">
            <a:noFill/>
            <a:miter lim="800000"/>
            <a:headEnd/>
            <a:tailEnd/>
          </a:ln>
          <a:effectLst/>
        </p:spPr>
        <p:txBody>
          <a:bodyPr/>
          <a:lstStyle/>
          <a:p>
            <a:pPr marL="228600" indent="-228600" algn="l">
              <a:spcBef>
                <a:spcPct val="20000"/>
              </a:spcBef>
              <a:buClr>
                <a:schemeClr val="accent2"/>
              </a:buClr>
              <a:buFont typeface="Wingdings" pitchFamily="2" charset="2"/>
              <a:buChar char="§"/>
            </a:pPr>
            <a:r>
              <a:rPr lang="en-US" sz="2000">
                <a:latin typeface="Times New Roman" pitchFamily="18" charset="0"/>
              </a:rPr>
              <a:t>Station (STA)</a:t>
            </a:r>
          </a:p>
          <a:p>
            <a:pPr marL="571500" lvl="1" indent="-228600" algn="l">
              <a:spcBef>
                <a:spcPct val="20000"/>
              </a:spcBef>
              <a:buClr>
                <a:schemeClr val="accent2"/>
              </a:buClr>
              <a:buFontTx/>
              <a:buChar char="•"/>
            </a:pPr>
            <a:r>
              <a:rPr lang="en-US">
                <a:latin typeface="Times New Roman" pitchFamily="18" charset="0"/>
              </a:rPr>
              <a:t>terminal with access mechanisms to the wireless medium and radio contact to the access point</a:t>
            </a:r>
          </a:p>
          <a:p>
            <a:pPr marL="228600" indent="-228600" algn="l">
              <a:spcBef>
                <a:spcPct val="20000"/>
              </a:spcBef>
              <a:buClr>
                <a:schemeClr val="accent2"/>
              </a:buClr>
              <a:buFont typeface="Wingdings" pitchFamily="2" charset="2"/>
              <a:buChar char="§"/>
            </a:pPr>
            <a:r>
              <a:rPr lang="en-US" sz="2000">
                <a:latin typeface="Times New Roman" pitchFamily="18" charset="0"/>
              </a:rPr>
              <a:t>Basic Service Set (BSS)</a:t>
            </a:r>
          </a:p>
          <a:p>
            <a:pPr marL="571500" lvl="1" indent="-228600" algn="l">
              <a:spcBef>
                <a:spcPct val="20000"/>
              </a:spcBef>
              <a:buClr>
                <a:schemeClr val="accent2"/>
              </a:buClr>
              <a:buFontTx/>
              <a:buChar char="•"/>
            </a:pPr>
            <a:r>
              <a:rPr lang="en-US">
                <a:latin typeface="Times New Roman" pitchFamily="18" charset="0"/>
              </a:rPr>
              <a:t>group of stations using the same radio frequency</a:t>
            </a:r>
          </a:p>
          <a:p>
            <a:pPr marL="228600" indent="-228600" algn="l">
              <a:spcBef>
                <a:spcPct val="20000"/>
              </a:spcBef>
              <a:buClr>
                <a:schemeClr val="accent2"/>
              </a:buClr>
              <a:buFont typeface="Wingdings" pitchFamily="2" charset="2"/>
              <a:buChar char="§"/>
            </a:pPr>
            <a:r>
              <a:rPr lang="en-US" sz="2000">
                <a:latin typeface="Times New Roman" pitchFamily="18" charset="0"/>
              </a:rPr>
              <a:t>Access Point (AP)</a:t>
            </a:r>
          </a:p>
          <a:p>
            <a:pPr marL="571500" lvl="1" indent="-228600" algn="l">
              <a:spcBef>
                <a:spcPct val="20000"/>
              </a:spcBef>
              <a:buClr>
                <a:schemeClr val="accent2"/>
              </a:buClr>
              <a:buFontTx/>
              <a:buChar char="•"/>
            </a:pPr>
            <a:r>
              <a:rPr lang="en-US">
                <a:latin typeface="Times New Roman" pitchFamily="18" charset="0"/>
              </a:rPr>
              <a:t>station integrated into the wireless LAN and the distribution system</a:t>
            </a:r>
          </a:p>
          <a:p>
            <a:pPr marL="228600" indent="-228600" algn="l">
              <a:spcBef>
                <a:spcPct val="20000"/>
              </a:spcBef>
              <a:buClr>
                <a:schemeClr val="accent2"/>
              </a:buClr>
              <a:buFont typeface="Wingdings" pitchFamily="2" charset="2"/>
              <a:buChar char="§"/>
            </a:pPr>
            <a:r>
              <a:rPr lang="en-US" sz="2000">
                <a:latin typeface="Times New Roman" pitchFamily="18" charset="0"/>
              </a:rPr>
              <a:t>Portal</a:t>
            </a:r>
          </a:p>
          <a:p>
            <a:pPr marL="571500" lvl="1" indent="-228600" algn="l">
              <a:spcBef>
                <a:spcPct val="20000"/>
              </a:spcBef>
              <a:buClr>
                <a:schemeClr val="accent2"/>
              </a:buClr>
              <a:buFontTx/>
              <a:buChar char="•"/>
            </a:pPr>
            <a:r>
              <a:rPr lang="en-US">
                <a:latin typeface="Times New Roman" pitchFamily="18" charset="0"/>
              </a:rPr>
              <a:t>bridge to other (wired) networks</a:t>
            </a:r>
          </a:p>
          <a:p>
            <a:pPr marL="228600" indent="-228600" algn="l">
              <a:spcBef>
                <a:spcPct val="20000"/>
              </a:spcBef>
              <a:buClr>
                <a:schemeClr val="accent2"/>
              </a:buClr>
              <a:buFont typeface="Wingdings" pitchFamily="2" charset="2"/>
              <a:buChar char="§"/>
            </a:pPr>
            <a:r>
              <a:rPr lang="en-US" sz="2000">
                <a:latin typeface="Times New Roman" pitchFamily="18" charset="0"/>
              </a:rPr>
              <a:t>Distribution System</a:t>
            </a:r>
          </a:p>
          <a:p>
            <a:pPr marL="571500" lvl="1" indent="-228600" algn="l">
              <a:spcBef>
                <a:spcPct val="20000"/>
              </a:spcBef>
              <a:buClr>
                <a:schemeClr val="accent2"/>
              </a:buClr>
              <a:buFontTx/>
              <a:buChar char="•"/>
            </a:pPr>
            <a:r>
              <a:rPr lang="en-US">
                <a:latin typeface="Times New Roman" pitchFamily="18" charset="0"/>
              </a:rPr>
              <a:t>interconnection network to form one logical network (EES: Extended Service Set) based </a:t>
            </a:r>
            <a:br>
              <a:rPr lang="en-US">
                <a:latin typeface="Times New Roman" pitchFamily="18" charset="0"/>
              </a:rPr>
            </a:br>
            <a:r>
              <a:rPr lang="en-US">
                <a:latin typeface="Times New Roman" pitchFamily="18" charset="0"/>
              </a:rPr>
              <a:t>on several BSS</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0A8AFC8F-21DD-4F8F-9057-BBB2843B21B3}" type="slidenum">
              <a:rPr lang="en-US"/>
              <a:pPr/>
              <a:t>8</a:t>
            </a:fld>
            <a:endParaRPr lang="en-US"/>
          </a:p>
        </p:txBody>
      </p:sp>
      <p:sp>
        <p:nvSpPr>
          <p:cNvPr id="1229826" name="Rectangle 2"/>
          <p:cNvSpPr>
            <a:spLocks noGrp="1" noChangeArrowheads="1"/>
          </p:cNvSpPr>
          <p:nvPr>
            <p:ph type="title"/>
          </p:nvPr>
        </p:nvSpPr>
        <p:spPr>
          <a:xfrm>
            <a:off x="0" y="188913"/>
            <a:ext cx="9144000" cy="466725"/>
          </a:xfrm>
        </p:spPr>
        <p:txBody>
          <a:bodyPr/>
          <a:lstStyle/>
          <a:p>
            <a:r>
              <a:rPr lang="en-US"/>
              <a:t>Comparison: infrared vs. radio transmission</a:t>
            </a:r>
          </a:p>
        </p:txBody>
      </p:sp>
      <p:sp>
        <p:nvSpPr>
          <p:cNvPr id="1229827" name="Rectangle 3"/>
          <p:cNvSpPr>
            <a:spLocks noGrp="1" noChangeArrowheads="1"/>
          </p:cNvSpPr>
          <p:nvPr>
            <p:ph type="body" idx="1"/>
          </p:nvPr>
        </p:nvSpPr>
        <p:spPr>
          <a:xfrm>
            <a:off x="171450" y="815975"/>
            <a:ext cx="3949700" cy="5699125"/>
          </a:xfrm>
        </p:spPr>
        <p:txBody>
          <a:bodyPr/>
          <a:lstStyle/>
          <a:p>
            <a:pPr marL="228600" indent="-228600">
              <a:lnSpc>
                <a:spcPct val="80000"/>
              </a:lnSpc>
            </a:pPr>
            <a:r>
              <a:rPr lang="en-US"/>
              <a:t>Infrared</a:t>
            </a:r>
          </a:p>
          <a:p>
            <a:pPr marL="571500" lvl="1" indent="-228600">
              <a:lnSpc>
                <a:spcPct val="80000"/>
              </a:lnSpc>
            </a:pPr>
            <a:r>
              <a:rPr lang="en-US"/>
              <a:t>uses IR (Infra-Red) diodes, diffuse light, multiple reflections (walls, furniture etc.)</a:t>
            </a:r>
          </a:p>
          <a:p>
            <a:pPr marL="571500" lvl="1" indent="-228600">
              <a:lnSpc>
                <a:spcPct val="80000"/>
              </a:lnSpc>
            </a:pPr>
            <a:r>
              <a:rPr lang="en-US"/>
              <a:t>Advantages</a:t>
            </a:r>
          </a:p>
          <a:p>
            <a:pPr marL="917575" lvl="2" indent="-234950">
              <a:lnSpc>
                <a:spcPct val="80000"/>
              </a:lnSpc>
            </a:pPr>
            <a:r>
              <a:rPr lang="en-US" sz="2000"/>
              <a:t>simple, cheap, available in many mobile devices</a:t>
            </a:r>
          </a:p>
          <a:p>
            <a:pPr marL="917575" lvl="2" indent="-234950">
              <a:lnSpc>
                <a:spcPct val="80000"/>
              </a:lnSpc>
            </a:pPr>
            <a:r>
              <a:rPr lang="en-US" sz="2000"/>
              <a:t>no licenses needed</a:t>
            </a:r>
          </a:p>
          <a:p>
            <a:pPr marL="917575" lvl="2" indent="-234950">
              <a:lnSpc>
                <a:spcPct val="80000"/>
              </a:lnSpc>
            </a:pPr>
            <a:r>
              <a:rPr lang="en-US" sz="2000"/>
              <a:t>simple shielding possible</a:t>
            </a:r>
          </a:p>
          <a:p>
            <a:pPr marL="571500" lvl="1" indent="-228600">
              <a:lnSpc>
                <a:spcPct val="80000"/>
              </a:lnSpc>
            </a:pPr>
            <a:r>
              <a:rPr lang="en-US"/>
              <a:t>Disadvantages</a:t>
            </a:r>
          </a:p>
          <a:p>
            <a:pPr marL="917575" lvl="2" indent="-234950">
              <a:lnSpc>
                <a:spcPct val="80000"/>
              </a:lnSpc>
            </a:pPr>
            <a:r>
              <a:rPr lang="en-US" sz="2000"/>
              <a:t>interference by sunlight, heat sources etc.</a:t>
            </a:r>
          </a:p>
          <a:p>
            <a:pPr marL="917575" lvl="2" indent="-234950">
              <a:lnSpc>
                <a:spcPct val="80000"/>
              </a:lnSpc>
            </a:pPr>
            <a:r>
              <a:rPr lang="en-US" sz="2000"/>
              <a:t>many things shield or absorb IR light </a:t>
            </a:r>
          </a:p>
          <a:p>
            <a:pPr marL="917575" lvl="2" indent="-234950">
              <a:lnSpc>
                <a:spcPct val="80000"/>
              </a:lnSpc>
            </a:pPr>
            <a:r>
              <a:rPr lang="en-US" sz="2000"/>
              <a:t>low bandwidth</a:t>
            </a:r>
          </a:p>
          <a:p>
            <a:pPr marL="571500" lvl="1" indent="-228600">
              <a:lnSpc>
                <a:spcPct val="80000"/>
              </a:lnSpc>
            </a:pPr>
            <a:r>
              <a:rPr lang="en-US"/>
              <a:t>Example</a:t>
            </a:r>
          </a:p>
          <a:p>
            <a:pPr marL="917575" lvl="2" indent="-234950">
              <a:lnSpc>
                <a:spcPct val="80000"/>
              </a:lnSpc>
            </a:pPr>
            <a:r>
              <a:rPr lang="en-US" sz="2000"/>
              <a:t>IrDA (Infrared Data Association) interface available everywhere</a:t>
            </a:r>
          </a:p>
        </p:txBody>
      </p:sp>
      <p:sp>
        <p:nvSpPr>
          <p:cNvPr id="1229828" name="Rectangle 4"/>
          <p:cNvSpPr>
            <a:spLocks noChangeArrowheads="1"/>
          </p:cNvSpPr>
          <p:nvPr/>
        </p:nvSpPr>
        <p:spPr bwMode="auto">
          <a:xfrm>
            <a:off x="4079875" y="830263"/>
            <a:ext cx="4872038" cy="5856287"/>
          </a:xfrm>
          <a:prstGeom prst="rect">
            <a:avLst/>
          </a:prstGeom>
          <a:noFill/>
          <a:ln w="9525">
            <a:noFill/>
            <a:miter lim="800000"/>
            <a:headEnd/>
            <a:tailEnd/>
          </a:ln>
          <a:effectLst/>
        </p:spPr>
        <p:txBody>
          <a:bodyPr/>
          <a:lstStyle/>
          <a:p>
            <a:pPr marL="228600" indent="-228600" algn="l">
              <a:lnSpc>
                <a:spcPct val="80000"/>
              </a:lnSpc>
              <a:spcBef>
                <a:spcPct val="20000"/>
              </a:spcBef>
              <a:buClr>
                <a:schemeClr val="accent2"/>
              </a:buClr>
              <a:buFont typeface="Wingdings" pitchFamily="2" charset="2"/>
              <a:buChar char="§"/>
            </a:pPr>
            <a:r>
              <a:rPr lang="en-US" sz="2400">
                <a:latin typeface="Times New Roman" pitchFamily="18" charset="0"/>
              </a:rPr>
              <a:t>Radio</a:t>
            </a:r>
          </a:p>
          <a:p>
            <a:pPr marL="571500" lvl="1" indent="-228600" algn="l">
              <a:spcBef>
                <a:spcPct val="20000"/>
              </a:spcBef>
              <a:buClr>
                <a:schemeClr val="accent2"/>
              </a:buClr>
              <a:buFontTx/>
              <a:buChar char="•"/>
            </a:pPr>
            <a:r>
              <a:rPr lang="en-US" sz="2000">
                <a:latin typeface="Times New Roman" pitchFamily="18" charset="0"/>
              </a:rPr>
              <a:t>typically using the license free ISM (Industrial, Scientific, Medical) band at 2.4 GHz </a:t>
            </a:r>
          </a:p>
          <a:p>
            <a:pPr marL="571500" lvl="1" indent="-228600" algn="l">
              <a:spcBef>
                <a:spcPct val="20000"/>
              </a:spcBef>
              <a:buClr>
                <a:schemeClr val="accent2"/>
              </a:buClr>
              <a:buFontTx/>
              <a:buChar char="•"/>
            </a:pPr>
            <a:r>
              <a:rPr lang="en-US" sz="2000">
                <a:latin typeface="Times New Roman" pitchFamily="18" charset="0"/>
              </a:rPr>
              <a:t>Advantages</a:t>
            </a:r>
          </a:p>
          <a:p>
            <a:pPr marL="917575" lvl="2" indent="-234950" algn="l">
              <a:spcBef>
                <a:spcPct val="20000"/>
              </a:spcBef>
              <a:buClr>
                <a:schemeClr val="accent2"/>
              </a:buClr>
              <a:buFontTx/>
              <a:buChar char="•"/>
            </a:pPr>
            <a:r>
              <a:rPr lang="en-US" sz="2000">
                <a:latin typeface="Times New Roman" pitchFamily="18" charset="0"/>
              </a:rPr>
              <a:t>experience from wireless WAN and mobile phones can be used </a:t>
            </a:r>
          </a:p>
          <a:p>
            <a:pPr marL="917575" lvl="2" indent="-234950" algn="l">
              <a:spcBef>
                <a:spcPct val="20000"/>
              </a:spcBef>
              <a:buClr>
                <a:schemeClr val="accent2"/>
              </a:buClr>
              <a:buFontTx/>
              <a:buChar char="•"/>
            </a:pPr>
            <a:r>
              <a:rPr lang="en-US" sz="2000">
                <a:latin typeface="Times New Roman" pitchFamily="18" charset="0"/>
              </a:rPr>
              <a:t>coverage of larger areas possible (radio can penetrate walls, furniture etc.) </a:t>
            </a:r>
          </a:p>
          <a:p>
            <a:pPr marL="571500" lvl="1" indent="-228600" algn="l">
              <a:spcBef>
                <a:spcPct val="20000"/>
              </a:spcBef>
              <a:buClr>
                <a:schemeClr val="accent2"/>
              </a:buClr>
              <a:buFontTx/>
              <a:buChar char="•"/>
            </a:pPr>
            <a:r>
              <a:rPr lang="en-US" sz="2000">
                <a:latin typeface="Times New Roman" pitchFamily="18" charset="0"/>
              </a:rPr>
              <a:t>Disadvantages</a:t>
            </a:r>
          </a:p>
          <a:p>
            <a:pPr marL="917575" lvl="2" indent="-234950" algn="l">
              <a:spcBef>
                <a:spcPct val="20000"/>
              </a:spcBef>
              <a:buClr>
                <a:schemeClr val="accent2"/>
              </a:buClr>
              <a:buFontTx/>
              <a:buChar char="•"/>
            </a:pPr>
            <a:r>
              <a:rPr lang="en-US" sz="2000">
                <a:latin typeface="Times New Roman" pitchFamily="18" charset="0"/>
              </a:rPr>
              <a:t>limited license free frequency bands </a:t>
            </a:r>
          </a:p>
          <a:p>
            <a:pPr marL="917575" lvl="2" indent="-234950" algn="l">
              <a:spcBef>
                <a:spcPct val="20000"/>
              </a:spcBef>
              <a:buClr>
                <a:schemeClr val="accent2"/>
              </a:buClr>
              <a:buFontTx/>
              <a:buChar char="•"/>
            </a:pPr>
            <a:r>
              <a:rPr lang="en-US" sz="2000">
                <a:latin typeface="Times New Roman" pitchFamily="18" charset="0"/>
              </a:rPr>
              <a:t>shielding more difficult, interference with other electrical devices</a:t>
            </a:r>
          </a:p>
          <a:p>
            <a:pPr marL="571500" lvl="1" indent="-228600" algn="l">
              <a:spcBef>
                <a:spcPct val="20000"/>
              </a:spcBef>
              <a:buClr>
                <a:schemeClr val="accent2"/>
              </a:buClr>
              <a:buFontTx/>
              <a:buChar char="•"/>
            </a:pPr>
            <a:r>
              <a:rPr lang="en-US" sz="2000">
                <a:latin typeface="Times New Roman" pitchFamily="18" charset="0"/>
              </a:rPr>
              <a:t>Example</a:t>
            </a:r>
          </a:p>
          <a:p>
            <a:pPr marL="917575" lvl="2" indent="-234950" algn="l">
              <a:spcBef>
                <a:spcPct val="20000"/>
              </a:spcBef>
              <a:buClr>
                <a:schemeClr val="accent2"/>
              </a:buClr>
              <a:buFontTx/>
              <a:buChar char="•"/>
            </a:pPr>
            <a:r>
              <a:rPr lang="en-US" sz="2000">
                <a:latin typeface="Times New Roman" pitchFamily="18" charset="0"/>
              </a:rPr>
              <a:t>WaveLAN (Lucent), HIPERLAN, Bluetooth</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lide Number Placeholder 5"/>
          <p:cNvSpPr>
            <a:spLocks noGrp="1"/>
          </p:cNvSpPr>
          <p:nvPr>
            <p:ph type="sldNum" sz="quarter" idx="11"/>
          </p:nvPr>
        </p:nvSpPr>
        <p:spPr/>
        <p:txBody>
          <a:bodyPr/>
          <a:lstStyle/>
          <a:p>
            <a:fld id="{DC3E37F2-965E-4E39-AC89-9D48C2C0F352}" type="slidenum">
              <a:rPr lang="en-US"/>
              <a:pPr/>
              <a:t>9</a:t>
            </a:fld>
            <a:endParaRPr lang="en-US"/>
          </a:p>
        </p:txBody>
      </p:sp>
      <p:sp>
        <p:nvSpPr>
          <p:cNvPr id="1452034" name="Rectangle 2"/>
          <p:cNvSpPr>
            <a:spLocks noGrp="1" noChangeArrowheads="1"/>
          </p:cNvSpPr>
          <p:nvPr>
            <p:ph type="title"/>
          </p:nvPr>
        </p:nvSpPr>
        <p:spPr/>
        <p:txBody>
          <a:bodyPr/>
          <a:lstStyle/>
          <a:p>
            <a:r>
              <a:rPr lang="en-US"/>
              <a:t>Wireless LAN Standard</a:t>
            </a:r>
          </a:p>
        </p:txBody>
      </p:sp>
      <p:graphicFrame>
        <p:nvGraphicFramePr>
          <p:cNvPr id="1452035" name="Group 3"/>
          <p:cNvGraphicFramePr>
            <a:graphicFrameLocks noGrp="1"/>
          </p:cNvGraphicFramePr>
          <p:nvPr>
            <p:ph sz="half" idx="2"/>
          </p:nvPr>
        </p:nvGraphicFramePr>
        <p:xfrm>
          <a:off x="457200" y="1443038"/>
          <a:ext cx="7980363" cy="4644009"/>
        </p:xfrm>
        <a:graphic>
          <a:graphicData uri="http://schemas.openxmlformats.org/drawingml/2006/table">
            <a:tbl>
              <a:tblPr/>
              <a:tblGrid>
                <a:gridCol w="1301750"/>
                <a:gridCol w="1912938"/>
                <a:gridCol w="1482725"/>
                <a:gridCol w="1870075"/>
                <a:gridCol w="1412875"/>
              </a:tblGrid>
              <a:tr h="10922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Standard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Modulation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Spectrum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Max physical Rate</a:t>
                      </a: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Working distance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883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802.11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WDM, FHSS</a:t>
                      </a: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DSSS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2.4 GHz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2 Mbps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a:t>
                      </a:r>
                      <a:r>
                        <a:rPr kumimoji="0" lang="en-US" sz="2400" b="0" i="0" u="none" strike="noStrike" cap="none" normalizeH="0" baseline="0" smtClean="0">
                          <a:ln>
                            <a:noFill/>
                          </a:ln>
                          <a:solidFill>
                            <a:schemeClr val="tx1"/>
                          </a:solidFill>
                          <a:effectLst/>
                          <a:latin typeface="Times New Roman" pitchFamily="18" charset="0"/>
                        </a:rPr>
                        <a:t>100 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867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802.11a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OFDM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5 GHz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54 Mbps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a:t>
                      </a:r>
                      <a:r>
                        <a:rPr kumimoji="0" lang="en-US" sz="2400" b="0" i="0" u="none" strike="noStrike" cap="none" normalizeH="0" baseline="0" smtClean="0">
                          <a:ln>
                            <a:noFill/>
                          </a:ln>
                          <a:solidFill>
                            <a:schemeClr val="tx1"/>
                          </a:solidFill>
                          <a:effectLst/>
                          <a:latin typeface="Times New Roman" pitchFamily="18" charset="0"/>
                        </a:rPr>
                        <a:t> 50 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867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802.11b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HR-DSSS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2.4 GHz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11 Mbps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a:t>
                      </a:r>
                      <a:r>
                        <a:rPr kumimoji="0" lang="en-US" sz="2400" b="0" i="0" u="none" strike="noStrike" cap="none" normalizeH="0" baseline="0" smtClean="0">
                          <a:ln>
                            <a:noFill/>
                          </a:ln>
                          <a:solidFill>
                            <a:schemeClr val="tx1"/>
                          </a:solidFill>
                          <a:effectLst/>
                          <a:latin typeface="Times New Roman" pitchFamily="18" charset="0"/>
                        </a:rPr>
                        <a:t> 200 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867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802.11g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OFDM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2.4 GHz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54 Mbps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a:t>
                      </a:r>
                      <a:r>
                        <a:rPr kumimoji="0" lang="en-US" sz="2400" b="0" i="0" u="none" strike="noStrike" cap="none" normalizeH="0" baseline="0" smtClean="0">
                          <a:ln>
                            <a:noFill/>
                          </a:ln>
                          <a:solidFill>
                            <a:schemeClr val="tx1"/>
                          </a:solidFill>
                          <a:effectLst/>
                          <a:latin typeface="Times New Roman" pitchFamily="18" charset="0"/>
                        </a:rPr>
                        <a:t> 200 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wipe dir="r"/>
  </p:transition>
</p:sld>
</file>

<file path=ppt/theme/theme1.xml><?xml version="1.0" encoding="utf-8"?>
<a:theme xmlns:a="http://schemas.openxmlformats.org/drawingml/2006/main" name="Tannenbaum">
  <a:themeElements>
    <a:clrScheme name="Tannenbau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annenbaum">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Tannenbaum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annenbau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annenbaum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annenbaum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annenbaum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annenbaum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annenbaum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Tannenbaum</Template>
  <TotalTime>6048</TotalTime>
  <Words>2258</Words>
  <Application>Microsoft PowerPoint</Application>
  <PresentationFormat>On-screen Show (4:3)</PresentationFormat>
  <Paragraphs>381</Paragraphs>
  <Slides>21</Slides>
  <Notes>20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Times New Roman</vt:lpstr>
      <vt:lpstr>Wingdings</vt:lpstr>
      <vt:lpstr>Monotype Sorts</vt:lpstr>
      <vt:lpstr>SimSun</vt:lpstr>
      <vt:lpstr>Symbol</vt:lpstr>
      <vt:lpstr>PMingLiU</vt:lpstr>
      <vt:lpstr>Tannenbaum</vt:lpstr>
      <vt:lpstr>Characteristics of wireless LANs</vt:lpstr>
      <vt:lpstr>Fundamentals of WLANs</vt:lpstr>
      <vt:lpstr>Comparison: Infrastructure vs. Ad-hoc networks</vt:lpstr>
      <vt:lpstr>Comparison: infrastructure vs. ad-hoc networks</vt:lpstr>
      <vt:lpstr>802.11 Services</vt:lpstr>
      <vt:lpstr>IEEE 802.11 Standard</vt:lpstr>
      <vt:lpstr>802.11 - Architecture of an infrastructure network</vt:lpstr>
      <vt:lpstr>Comparison: infrared vs. radio transmission</vt:lpstr>
      <vt:lpstr>Wireless LAN Standard</vt:lpstr>
      <vt:lpstr>Bluetooth</vt:lpstr>
      <vt:lpstr>Bluetooth</vt:lpstr>
      <vt:lpstr>Characteristics</vt:lpstr>
      <vt:lpstr>Protocol Specification</vt:lpstr>
      <vt:lpstr>Bluetooth Specification</vt:lpstr>
      <vt:lpstr>Bluetooth Specification</vt:lpstr>
      <vt:lpstr>Bluetooth protocol stack</vt:lpstr>
      <vt:lpstr>Forming a Bluetooth Network: Piconet</vt:lpstr>
      <vt:lpstr>Forming a Piconet</vt:lpstr>
      <vt:lpstr>Scatternet</vt:lpstr>
      <vt:lpstr>RFID – Radio Frequency Identification</vt:lpstr>
      <vt:lpstr>RFID – Radio Frequency Identification</vt:lpstr>
    </vt:vector>
  </TitlesOfParts>
  <Company>East Texas Data Service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Chin-Chih Chang</dc:creator>
  <cp:lastModifiedBy>ECE-John</cp:lastModifiedBy>
  <cp:revision>733</cp:revision>
  <dcterms:created xsi:type="dcterms:W3CDTF">2002-06-28T19:04:26Z</dcterms:created>
  <dcterms:modified xsi:type="dcterms:W3CDTF">2019-10-26T04:35:38Z</dcterms:modified>
</cp:coreProperties>
</file>